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67.xml"/>
  <Override ContentType="application/vnd.openxmlformats-officedocument.presentationml.notesSlide+xml" PartName="/ppt/notesSlides/notesSlide59.xml"/>
  <Override ContentType="application/vnd.openxmlformats-officedocument.presentationml.notesSlide+xml" PartName="/ppt/notesSlides/notesSlide32.xml"/>
  <Override ContentType="application/vnd.openxmlformats-officedocument.presentationml.notesSlide+xml" PartName="/ppt/notesSlides/notesSlide3.xml"/>
  <Override ContentType="application/vnd.openxmlformats-officedocument.presentationml.notesSlide+xml" PartName="/ppt/notesSlides/notesSlide33.xml"/>
  <Override ContentType="application/vnd.openxmlformats-officedocument.presentationml.notesSlide+xml" PartName="/ppt/notesSlides/notesSlide41.xml"/>
  <Override ContentType="application/vnd.openxmlformats-officedocument.presentationml.notesSlide+xml" PartName="/ppt/notesSlides/notesSlide15.xml"/>
  <Override ContentType="application/vnd.openxmlformats-officedocument.presentationml.notesSlide+xml" PartName="/ppt/notesSlides/notesSlide24.xml"/>
  <Override ContentType="application/vnd.openxmlformats-officedocument.presentationml.notesSlide+xml" PartName="/ppt/notesSlides/notesSlide50.xml"/>
  <Override ContentType="application/vnd.openxmlformats-officedocument.presentationml.notesSlide+xml" PartName="/ppt/notesSlides/notesSlide68.xml"/>
  <Override ContentType="application/vnd.openxmlformats-officedocument.presentationml.notesSlide+xml" PartName="/ppt/notesSlides/notesSlide17.xml"/>
  <Override ContentType="application/vnd.openxmlformats-officedocument.presentationml.notesSlide+xml" PartName="/ppt/notesSlides/notesSlide42.xml"/>
  <Override ContentType="application/vnd.openxmlformats-officedocument.presentationml.notesSlide+xml" PartName="/ppt/notesSlides/notesSlide16.xml"/>
  <Override ContentType="application/vnd.openxmlformats-officedocument.presentationml.notesSlide+xml" PartName="/ppt/notesSlides/notesSlide34.xml"/>
  <Override ContentType="application/vnd.openxmlformats-officedocument.presentationml.notesSlide+xml" PartName="/ppt/notesSlides/notesSlide51.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43.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56.xml"/>
  <Override ContentType="application/vnd.openxmlformats-officedocument.presentationml.notesSlide+xml" PartName="/ppt/notesSlides/notesSlide30.xml"/>
  <Override ContentType="application/vnd.openxmlformats-officedocument.presentationml.notesSlide+xml" PartName="/ppt/notesSlides/notesSlide69.xml"/>
  <Override ContentType="application/vnd.openxmlformats-officedocument.presentationml.notesSlide+xml" PartName="/ppt/notesSlides/notesSlide26.xml"/>
  <Override ContentType="application/vnd.openxmlformats-officedocument.presentationml.notesSlide+xml" PartName="/ppt/notesSlides/notesSlide39.xml"/>
  <Override ContentType="application/vnd.openxmlformats-officedocument.presentationml.notesSlide+xml" PartName="/ppt/notesSlides/notesSlide31.xml"/>
  <Override ContentType="application/vnd.openxmlformats-officedocument.presentationml.notesSlide+xml" PartName="/ppt/notesSlides/notesSlide61.xml"/>
  <Override ContentType="application/vnd.openxmlformats-officedocument.presentationml.notesSlide+xml" PartName="/ppt/notesSlides/notesSlide57.xml"/>
  <Override ContentType="application/vnd.openxmlformats-officedocument.presentationml.notesSlide+xml" PartName="/ppt/notesSlides/notesSlide44.xml"/>
  <Override ContentType="application/vnd.openxmlformats-officedocument.presentationml.notesSlide+xml" PartName="/ppt/notesSlides/notesSlide58.xml"/>
  <Override ContentType="application/vnd.openxmlformats-officedocument.presentationml.notesSlide+xml" PartName="/ppt/notesSlides/notesSlide27.xml"/>
  <Override ContentType="application/vnd.openxmlformats-officedocument.presentationml.notesSlide+xml" PartName="/ppt/notesSlides/notesSlide14.xml"/>
  <Override ContentType="application/vnd.openxmlformats-officedocument.presentationml.notesSlide+xml" PartName="/ppt/notesSlides/notesSlide2.xml"/>
  <Override ContentType="application/vnd.openxmlformats-officedocument.presentationml.notesSlide+xml" PartName="/ppt/notesSlides/notesSlide37.xml"/>
  <Override ContentType="application/vnd.openxmlformats-officedocument.presentationml.notesSlide+xml" PartName="/ppt/notesSlides/notesSlide62.xml"/>
  <Override ContentType="application/vnd.openxmlformats-officedocument.presentationml.notesSlide+xml" PartName="/ppt/notesSlides/notesSlide29.xml"/>
  <Override ContentType="application/vnd.openxmlformats-officedocument.presentationml.notesSlide+xml" PartName="/ppt/notesSlides/notesSlide54.xml"/>
  <Override ContentType="application/vnd.openxmlformats-officedocument.presentationml.notesSlide+xml" PartName="/ppt/notesSlides/notesSlide45.xml"/>
  <Override ContentType="application/vnd.openxmlformats-officedocument.presentationml.notesSlide+xml" PartName="/ppt/notesSlides/notesSlide70.xml"/>
  <Override ContentType="application/vnd.openxmlformats-officedocument.presentationml.notesSlide+xml" PartName="/ppt/notesSlides/notesSlide46.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11.xml"/>
  <Override ContentType="application/vnd.openxmlformats-officedocument.presentationml.notesSlide+xml" PartName="/ppt/notesSlides/notesSlide63.xml"/>
  <Override ContentType="application/vnd.openxmlformats-officedocument.presentationml.notesSlide+xml" PartName="/ppt/notesSlides/notesSlide55.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47.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60.xml"/>
  <Override ContentType="application/vnd.openxmlformats-officedocument.presentationml.notesSlide+xml" PartName="/ppt/notesSlides/notesSlide38.xml"/>
  <Override ContentType="application/vnd.openxmlformats-officedocument.presentationml.notesSlide+xml" PartName="/ppt/notesSlides/notesSlide64.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48.xml"/>
  <Override ContentType="application/vnd.openxmlformats-officedocument.presentationml.notesSlide+xml" PartName="/ppt/notesSlides/notesSlide22.xml"/>
  <Override ContentType="application/vnd.openxmlformats-officedocument.presentationml.notesSlide+xml" PartName="/ppt/notesSlides/notesSlide52.xml"/>
  <Override ContentType="application/vnd.openxmlformats-officedocument.presentationml.notesSlide+xml" PartName="/ppt/notesSlides/notesSlide7.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65.xml"/>
  <Override ContentType="application/vnd.openxmlformats-officedocument.presentationml.notesSlide+xml" PartName="/ppt/notesSlides/notesSlide36.xml"/>
  <Override ContentType="application/vnd.openxmlformats-officedocument.presentationml.notesSlide+xml" PartName="/ppt/notesSlides/notesSlide49.xml"/>
  <Override ContentType="application/vnd.openxmlformats-officedocument.presentationml.notesSlide+xml" PartName="/ppt/notesSlides/notesSlide19.xml"/>
  <Override ContentType="application/vnd.openxmlformats-officedocument.presentationml.notesSlide+xml" PartName="/ppt/notesSlides/notesSlide71.xml"/>
  <Override ContentType="application/vnd.openxmlformats-officedocument.presentationml.notesSlide+xml" PartName="/ppt/notesSlides/notesSlide53.xml"/>
  <Override ContentType="application/vnd.openxmlformats-officedocument.presentationml.notesSlide+xml" PartName="/ppt/notesSlides/notesSlide40.xml"/>
  <Override ContentType="application/vnd.openxmlformats-officedocument.presentationml.notesSlide+xml" PartName="/ppt/notesSlides/notesSlide23.xml"/>
  <Override ContentType="application/vnd.openxmlformats-officedocument.presentationml.notesSlide+xml" PartName="/ppt/notesSlides/notesSlide66.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11.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7.xml"/>
  <Override ContentType="application/vnd.openxmlformats-officedocument.presentationml.slideLayout+xml" PartName="/ppt/slideLayouts/slideLayout16.xml"/>
  <Override ContentType="application/vnd.openxmlformats-officedocument.presentationml.slideLayout+xml" PartName="/ppt/slideLayouts/slideLayout20.xml"/>
  <Override ContentType="application/vnd.openxmlformats-officedocument.presentationml.slideLayout+xml" PartName="/ppt/slideLayouts/slideLayout9.xml"/>
  <Override ContentType="application/vnd.openxmlformats-officedocument.presentationml.slideLayout+xml" PartName="/ppt/slideLayouts/slideLayout19.xml"/>
  <Override ContentType="application/vnd.openxmlformats-officedocument.presentationml.slideLayout+xml" PartName="/ppt/slideLayouts/slideLayout4.xml"/>
  <Override ContentType="application/vnd.openxmlformats-officedocument.presentationml.slideLayout+xml" PartName="/ppt/slideLayouts/slideLayout17.xml"/>
  <Override ContentType="application/vnd.openxmlformats-officedocument.presentationml.slideLayout+xml" PartName="/ppt/slideLayouts/slideLayout14.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10.xml"/>
  <Override ContentType="application/vnd.openxmlformats-officedocument.presentationml.slideLayout+xml" PartName="/ppt/slideLayouts/slideLayout15.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Master+xml" PartName="/ppt/slideMasters/slideMaster3.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binary" PartName="/ppt/metadata"/>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43.xml"/>
  <Override ContentType="application/vnd.openxmlformats-officedocument.presentationml.slide+xml" PartName="/ppt/slides/slide35.xml"/>
  <Override ContentType="application/vnd.openxmlformats-officedocument.presentationml.slide+xml" PartName="/ppt/slides/slide60.xml"/>
  <Override ContentType="application/vnd.openxmlformats-officedocument.presentationml.slide+xml" PartName="/ppt/slides/slide52.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5.xml"/>
  <Override ContentType="application/vnd.openxmlformats-officedocument.presentationml.slide+xml" PartName="/ppt/slides/slide69.xml"/>
  <Override ContentType="application/vnd.openxmlformats-officedocument.presentationml.slide+xml" PartName="/ppt/slides/slide17.xml"/>
  <Override ContentType="application/vnd.openxmlformats-officedocument.presentationml.slide+xml" PartName="/ppt/slides/slide42.xml"/>
  <Override ContentType="application/vnd.openxmlformats-officedocument.presentationml.slide+xml" PartName="/ppt/slides/slide25.xml"/>
  <Override ContentType="application/vnd.openxmlformats-officedocument.presentationml.slide+xml" PartName="/ppt/slides/slide50.xml"/>
  <Override ContentType="application/vnd.openxmlformats-officedocument.presentationml.slide+xml" PartName="/ppt/slides/slide34.xml"/>
  <Override ContentType="application/vnd.openxmlformats-officedocument.presentationml.slide+xml" PartName="/ppt/slides/slide33.xml"/>
  <Override ContentType="application/vnd.openxmlformats-officedocument.presentationml.slide+xml" PartName="/ppt/slides/slide51.xml"/>
  <Override ContentType="application/vnd.openxmlformats-officedocument.presentationml.slide+xml" PartName="/ppt/slides/slide16.xml"/>
  <Override ContentType="application/vnd.openxmlformats-officedocument.presentationml.slide+xml" PartName="/ppt/slides/slide68.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37.xml"/>
  <Override ContentType="application/vnd.openxmlformats-officedocument.presentationml.slide+xml" PartName="/ppt/slides/slide71.xml"/>
  <Override ContentType="application/vnd.openxmlformats-officedocument.presentationml.slide+xml" PartName="/ppt/slides/slide41.xml"/>
  <Override ContentType="application/vnd.openxmlformats-officedocument.presentationml.slide+xml" PartName="/ppt/slides/slide67.xml"/>
  <Override ContentType="application/vnd.openxmlformats-officedocument.presentationml.slide+xml" PartName="/ppt/slides/slide7.xml"/>
  <Override ContentType="application/vnd.openxmlformats-officedocument.presentationml.slide+xml" PartName="/ppt/slides/slide54.xml"/>
  <Override ContentType="application/vnd.openxmlformats-officedocument.presentationml.slide+xml" PartName="/ppt/slides/slide36.xml"/>
  <Override ContentType="application/vnd.openxmlformats-officedocument.presentationml.slide+xml" PartName="/ppt/slides/slide66.xml"/>
  <Override ContentType="application/vnd.openxmlformats-officedocument.presentationml.slide+xml" PartName="/ppt/slides/slide23.xml"/>
  <Override ContentType="application/vnd.openxmlformats-officedocument.presentationml.slide+xml" PartName="/ppt/slides/slide49.xml"/>
  <Override ContentType="application/vnd.openxmlformats-officedocument.presentationml.slide+xml" PartName="/ppt/slides/slide10.xml"/>
  <Override ContentType="application/vnd.openxmlformats-officedocument.presentationml.slide+xml" PartName="/ppt/slides/slide70.xml"/>
  <Override ContentType="application/vnd.openxmlformats-officedocument.presentationml.slide+xml" PartName="/ppt/slides/slide6.xml"/>
  <Override ContentType="application/vnd.openxmlformats-officedocument.presentationml.slide+xml" PartName="/ppt/slides/slide53.xml"/>
  <Override ContentType="application/vnd.openxmlformats-officedocument.presentationml.slide+xml" PartName="/ppt/slides/slide40.xml"/>
  <Override ContentType="application/vnd.openxmlformats-officedocument.presentationml.slide+xml" PartName="/ppt/slides/slide48.xml"/>
  <Override ContentType="application/vnd.openxmlformats-officedocument.presentationml.slide+xml" PartName="/ppt/slides/slide30.xml"/>
  <Override ContentType="application/vnd.openxmlformats-officedocument.presentationml.slide+xml" PartName="/ppt/slides/slide22.xml"/>
  <Override ContentType="application/vnd.openxmlformats-officedocument.presentationml.slide+xml" PartName="/ppt/slides/slide39.xml"/>
  <Override ContentType="application/vnd.openxmlformats-officedocument.presentationml.slide+xml" PartName="/ppt/slides/slide65.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6.xml"/>
  <Override ContentType="application/vnd.openxmlformats-officedocument.presentationml.slide+xml" PartName="/ppt/slides/slide12.xml"/>
  <Override ContentType="application/vnd.openxmlformats-officedocument.presentationml.slide+xml" PartName="/ppt/slides/slide47.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38.xml"/>
  <Override ContentType="application/vnd.openxmlformats-officedocument.presentationml.slide+xml" PartName="/ppt/slides/slide46.xml"/>
  <Override ContentType="application/vnd.openxmlformats-officedocument.presentationml.slide+xml" PartName="/ppt/slides/slide64.xml"/>
  <Override ContentType="application/vnd.openxmlformats-officedocument.presentationml.slide+xml" PartName="/ppt/slides/slide8.xml"/>
  <Override ContentType="application/vnd.openxmlformats-officedocument.presentationml.slide+xml" PartName="/ppt/slides/slide55.xml"/>
  <Override ContentType="application/vnd.openxmlformats-officedocument.presentationml.slide+xml" PartName="/ppt/slides/slide29.xml"/>
  <Override ContentType="application/vnd.openxmlformats-officedocument.presentationml.slide+xml" PartName="/ppt/slides/slide59.xml"/>
  <Override ContentType="application/vnd.openxmlformats-officedocument.presentationml.slide+xml" PartName="/ppt/slides/slide32.xml"/>
  <Override ContentType="application/vnd.openxmlformats-officedocument.presentationml.slide+xml" PartName="/ppt/slides/slide62.xml"/>
  <Override ContentType="application/vnd.openxmlformats-officedocument.presentationml.slide+xml" PartName="/ppt/slides/slide1.xml"/>
  <Override ContentType="application/vnd.openxmlformats-officedocument.presentationml.slide+xml" PartName="/ppt/slides/slide58.xml"/>
  <Override ContentType="application/vnd.openxmlformats-officedocument.presentationml.slide+xml" PartName="/ppt/slides/slide63.xml"/>
  <Override ContentType="application/vnd.openxmlformats-officedocument.presentationml.slide+xml" PartName="/ppt/slides/slide45.xml"/>
  <Override ContentType="application/vnd.openxmlformats-officedocument.presentationml.slide+xml" PartName="/ppt/slides/slide28.xml"/>
  <Override ContentType="application/vnd.openxmlformats-officedocument.presentationml.slide+xml" PartName="/ppt/slides/slide15.xml"/>
  <Override ContentType="application/vnd.openxmlformats-officedocument.presentationml.slide+xml" PartName="/ppt/slides/slide61.xml"/>
  <Override ContentType="application/vnd.openxmlformats-officedocument.presentationml.slide+xml" PartName="/ppt/slides/slide31.xml"/>
  <Override ContentType="application/vnd.openxmlformats-officedocument.presentationml.slide+xml" PartName="/ppt/slides/slide27.xml"/>
  <Override ContentType="application/vnd.openxmlformats-officedocument.presentationml.slide+xml" PartName="/ppt/slides/slide57.xml"/>
  <Override ContentType="application/vnd.openxmlformats-officedocument.presentationml.slide+xml" PartName="/ppt/slides/slide2.xml"/>
  <Override ContentType="application/vnd.openxmlformats-officedocument.presentationml.slide+xml" PartName="/ppt/slides/slide44.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package.core-properties+xml" PartName="/docProps/core.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theme+xml" PartName="/ppt/theme/theme4.xml"/>
</Types>
</file>

<file path=_rels/.rels><?xml version="1.0" encoding="UTF-8" standalone="yes"?><Relationships xmlns="http://schemas.openxmlformats.org/package/2006/relationships"><Relationship Id="rId1" Type="http://schemas.openxmlformats.org/package/2006/relationships/metadata/core-properties" Target="docProps/core.xml"/><Relationship Id="rId2"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48" r:id="rId3"/>
    <p:sldMasterId id="2147483660" r:id="rId4"/>
    <p:sldMasterId id="2147483668" r:id="rId5"/>
  </p:sldMasterIdLst>
  <p:notesMasterIdLst>
    <p:notesMasterId r:id="rId6"/>
  </p:notesMasterIdLst>
  <p:sldIdLst>
    <p:sldId id="256" r:id="rId7"/>
    <p:sldId id="257" r:id="rId8"/>
    <p:sldId id="258" r:id="rId9"/>
    <p:sldId id="259" r:id="rId10"/>
    <p:sldId id="260" r:id="rId11"/>
    <p:sldId id="261" r:id="rId12"/>
    <p:sldId id="262" r:id="rId13"/>
    <p:sldId id="263" r:id="rId14"/>
    <p:sldId id="264" r:id="rId15"/>
    <p:sldId id="265" r:id="rId16"/>
    <p:sldId id="266" r:id="rId17"/>
    <p:sldId id="267" r:id="rId18"/>
    <p:sldId id="268" r:id="rId19"/>
    <p:sldId id="269" r:id="rId20"/>
    <p:sldId id="270" r:id="rId21"/>
    <p:sldId id="271" r:id="rId22"/>
    <p:sldId id="272" r:id="rId23"/>
    <p:sldId id="273" r:id="rId24"/>
    <p:sldId id="274" r:id="rId25"/>
    <p:sldId id="275" r:id="rId26"/>
    <p:sldId id="276" r:id="rId27"/>
    <p:sldId id="277" r:id="rId28"/>
    <p:sldId id="278" r:id="rId29"/>
    <p:sldId id="279" r:id="rId30"/>
    <p:sldId id="280" r:id="rId31"/>
    <p:sldId id="281" r:id="rId32"/>
    <p:sldId id="282" r:id="rId33"/>
    <p:sldId id="283" r:id="rId34"/>
    <p:sldId id="284" r:id="rId35"/>
    <p:sldId id="285" r:id="rId36"/>
    <p:sldId id="286" r:id="rId37"/>
    <p:sldId id="287" r:id="rId38"/>
    <p:sldId id="288" r:id="rId39"/>
    <p:sldId id="289" r:id="rId40"/>
    <p:sldId id="290" r:id="rId41"/>
    <p:sldId id="291" r:id="rId42"/>
    <p:sldId id="292" r:id="rId43"/>
    <p:sldId id="293" r:id="rId44"/>
    <p:sldId id="294" r:id="rId45"/>
    <p:sldId id="295" r:id="rId46"/>
    <p:sldId id="296" r:id="rId47"/>
    <p:sldId id="297" r:id="rId48"/>
    <p:sldId id="298" r:id="rId49"/>
    <p:sldId id="299" r:id="rId50"/>
    <p:sldId id="300" r:id="rId51"/>
    <p:sldId id="301" r:id="rId52"/>
    <p:sldId id="302" r:id="rId53"/>
    <p:sldId id="303" r:id="rId54"/>
    <p:sldId id="304" r:id="rId55"/>
    <p:sldId id="305" r:id="rId56"/>
    <p:sldId id="306" r:id="rId57"/>
    <p:sldId id="307" r:id="rId58"/>
    <p:sldId id="308" r:id="rId59"/>
    <p:sldId id="309" r:id="rId60"/>
    <p:sldId id="310" r:id="rId61"/>
    <p:sldId id="311" r:id="rId62"/>
    <p:sldId id="312" r:id="rId63"/>
    <p:sldId id="313" r:id="rId64"/>
    <p:sldId id="314" r:id="rId65"/>
    <p:sldId id="315" r:id="rId66"/>
    <p:sldId id="316" r:id="rId67"/>
    <p:sldId id="317" r:id="rId68"/>
    <p:sldId id="318" r:id="rId69"/>
    <p:sldId id="319" r:id="rId70"/>
    <p:sldId id="320" r:id="rId71"/>
    <p:sldId id="321" r:id="rId72"/>
    <p:sldId id="322" r:id="rId73"/>
    <p:sldId id="323" r:id="rId74"/>
    <p:sldId id="324" r:id="rId75"/>
    <p:sldId id="325" r:id="rId76"/>
    <p:sldId id="326" r:id="rId77"/>
  </p:sldIdLst>
  <p:sldSz cy="5143500" cx="9144000"/>
  <p:notesSz cx="6858000" cy="9144000"/>
  <p:embeddedFontLst>
    <p:embeddedFont>
      <p:font typeface="Montserrat SemiBold"/>
      <p:regular r:id="rId78"/>
      <p:bold r:id="rId79"/>
      <p:italic r:id="rId80"/>
      <p:boldItalic r:id="rId81"/>
    </p:embeddedFont>
    <p:embeddedFont>
      <p:font typeface="Montserrat"/>
      <p:regular r:id="rId82"/>
      <p:bold r:id="rId83"/>
      <p:italic r:id="rId84"/>
      <p:boldItalic r:id="rId85"/>
    </p:embeddedFont>
    <p:embeddedFont>
      <p:font typeface="Inter"/>
      <p:regular r:id="rId86"/>
      <p:bold r:id="rId87"/>
      <p:italic r:id="rId88"/>
      <p:boldItalic r:id="rId89"/>
    </p:embeddedFont>
    <p:embeddedFont>
      <p:font typeface="Montserrat Medium"/>
      <p:regular r:id="rId90"/>
      <p:bold r:id="rId91"/>
      <p:italic r:id="rId92"/>
      <p:boldItalic r:id="rId93"/>
    </p:embeddedFont>
    <p:embeddedFont>
      <p:font typeface="Century Gothic"/>
      <p:regular r:id="rId94"/>
      <p:bold r:id="rId95"/>
      <p:italic r:id="rId96"/>
      <p:boldItalic r:id="rId97"/>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GoogleSlidesCustomDataVersion2">
      <go:slidesCustomData xmlns:go="http://customooxmlschemas.google.com/" r:id="rId98" roundtripDataSignature="AMtx7mhBBg/r9ht5KnmH9T+6mgnnr+6UNw=="/>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_rels/presentation.xml.rels><?xml version="1.0" encoding="UTF-8" standalone="yes"?><Relationships xmlns="http://schemas.openxmlformats.org/package/2006/relationships"><Relationship Id="rId40" Type="http://schemas.openxmlformats.org/officeDocument/2006/relationships/slide" Target="slides/slide34.xml"/><Relationship Id="rId42" Type="http://schemas.openxmlformats.org/officeDocument/2006/relationships/slide" Target="slides/slide36.xml"/><Relationship Id="rId41" Type="http://schemas.openxmlformats.org/officeDocument/2006/relationships/slide" Target="slides/slide35.xml"/><Relationship Id="rId44" Type="http://schemas.openxmlformats.org/officeDocument/2006/relationships/slide" Target="slides/slide38.xml"/><Relationship Id="rId43" Type="http://schemas.openxmlformats.org/officeDocument/2006/relationships/slide" Target="slides/slide37.xml"/><Relationship Id="rId46" Type="http://schemas.openxmlformats.org/officeDocument/2006/relationships/slide" Target="slides/slide40.xml"/><Relationship Id="rId45" Type="http://schemas.openxmlformats.org/officeDocument/2006/relationships/slide" Target="slides/slide39.xml"/><Relationship Id="rId48" Type="http://schemas.openxmlformats.org/officeDocument/2006/relationships/slide" Target="slides/slide42.xml"/><Relationship Id="rId47" Type="http://schemas.openxmlformats.org/officeDocument/2006/relationships/slide" Target="slides/slide41.xml"/><Relationship Id="rId49" Type="http://schemas.openxmlformats.org/officeDocument/2006/relationships/slide" Target="slides/slide43.xml"/><Relationship Id="rId31" Type="http://schemas.openxmlformats.org/officeDocument/2006/relationships/slide" Target="slides/slide25.xml"/><Relationship Id="rId30" Type="http://schemas.openxmlformats.org/officeDocument/2006/relationships/slide" Target="slides/slide24.xml"/><Relationship Id="rId33" Type="http://schemas.openxmlformats.org/officeDocument/2006/relationships/slide" Target="slides/slide27.xml"/><Relationship Id="rId32" Type="http://schemas.openxmlformats.org/officeDocument/2006/relationships/slide" Target="slides/slide26.xml"/><Relationship Id="rId35" Type="http://schemas.openxmlformats.org/officeDocument/2006/relationships/slide" Target="slides/slide29.xml"/><Relationship Id="rId34" Type="http://schemas.openxmlformats.org/officeDocument/2006/relationships/slide" Target="slides/slide28.xml"/><Relationship Id="rId37" Type="http://schemas.openxmlformats.org/officeDocument/2006/relationships/slide" Target="slides/slide31.xml"/><Relationship Id="rId36" Type="http://schemas.openxmlformats.org/officeDocument/2006/relationships/slide" Target="slides/slide30.xml"/><Relationship Id="rId39" Type="http://schemas.openxmlformats.org/officeDocument/2006/relationships/slide" Target="slides/slide33.xml"/><Relationship Id="rId38" Type="http://schemas.openxmlformats.org/officeDocument/2006/relationships/slide" Target="slides/slide32.xml"/><Relationship Id="rId20" Type="http://schemas.openxmlformats.org/officeDocument/2006/relationships/slide" Target="slides/slide14.xml"/><Relationship Id="rId22" Type="http://schemas.openxmlformats.org/officeDocument/2006/relationships/slide" Target="slides/slide16.xml"/><Relationship Id="rId21" Type="http://schemas.openxmlformats.org/officeDocument/2006/relationships/slide" Target="slides/slide15.xml"/><Relationship Id="rId24" Type="http://schemas.openxmlformats.org/officeDocument/2006/relationships/slide" Target="slides/slide18.xml"/><Relationship Id="rId23" Type="http://schemas.openxmlformats.org/officeDocument/2006/relationships/slide" Target="slides/slide17.xml"/><Relationship Id="rId26" Type="http://schemas.openxmlformats.org/officeDocument/2006/relationships/slide" Target="slides/slide20.xml"/><Relationship Id="rId25" Type="http://schemas.openxmlformats.org/officeDocument/2006/relationships/slide" Target="slides/slide19.xml"/><Relationship Id="rId28" Type="http://schemas.openxmlformats.org/officeDocument/2006/relationships/slide" Target="slides/slide22.xml"/><Relationship Id="rId27" Type="http://schemas.openxmlformats.org/officeDocument/2006/relationships/slide" Target="slides/slide21.xml"/><Relationship Id="rId29" Type="http://schemas.openxmlformats.org/officeDocument/2006/relationships/slide" Target="slides/slide23.xml"/><Relationship Id="rId95" Type="http://schemas.openxmlformats.org/officeDocument/2006/relationships/font" Target="fonts/CenturyGothic-bold.fntdata"/><Relationship Id="rId94" Type="http://schemas.openxmlformats.org/officeDocument/2006/relationships/font" Target="fonts/CenturyGothic-regular.fntdata"/><Relationship Id="rId97" Type="http://schemas.openxmlformats.org/officeDocument/2006/relationships/font" Target="fonts/CenturyGothic-boldItalic.fntdata"/><Relationship Id="rId96" Type="http://schemas.openxmlformats.org/officeDocument/2006/relationships/font" Target="fonts/CenturyGothic-italic.fntdata"/><Relationship Id="rId11" Type="http://schemas.openxmlformats.org/officeDocument/2006/relationships/slide" Target="slides/slide5.xml"/><Relationship Id="rId10" Type="http://schemas.openxmlformats.org/officeDocument/2006/relationships/slide" Target="slides/slide4.xml"/><Relationship Id="rId98" Type="http://customschemas.google.com/relationships/presentationmetadata" Target="metadata"/><Relationship Id="rId13" Type="http://schemas.openxmlformats.org/officeDocument/2006/relationships/slide" Target="slides/slide7.xml"/><Relationship Id="rId12" Type="http://schemas.openxmlformats.org/officeDocument/2006/relationships/slide" Target="slides/slide6.xml"/><Relationship Id="rId91" Type="http://schemas.openxmlformats.org/officeDocument/2006/relationships/font" Target="fonts/MontserratMedium-bold.fntdata"/><Relationship Id="rId90" Type="http://schemas.openxmlformats.org/officeDocument/2006/relationships/font" Target="fonts/MontserratMedium-regular.fntdata"/><Relationship Id="rId93" Type="http://schemas.openxmlformats.org/officeDocument/2006/relationships/font" Target="fonts/MontserratMedium-boldItalic.fntdata"/><Relationship Id="rId92" Type="http://schemas.openxmlformats.org/officeDocument/2006/relationships/font" Target="fonts/MontserratMedium-italic.fntdata"/><Relationship Id="rId15" Type="http://schemas.openxmlformats.org/officeDocument/2006/relationships/slide" Target="slides/slide9.xml"/><Relationship Id="rId14" Type="http://schemas.openxmlformats.org/officeDocument/2006/relationships/slide" Target="slides/slide8.xml"/><Relationship Id="rId17" Type="http://schemas.openxmlformats.org/officeDocument/2006/relationships/slide" Target="slides/slide11.xml"/><Relationship Id="rId16" Type="http://schemas.openxmlformats.org/officeDocument/2006/relationships/slide" Target="slides/slide10.xml"/><Relationship Id="rId19" Type="http://schemas.openxmlformats.org/officeDocument/2006/relationships/slide" Target="slides/slide13.xml"/><Relationship Id="rId18" Type="http://schemas.openxmlformats.org/officeDocument/2006/relationships/slide" Target="slides/slide12.xml"/><Relationship Id="rId84" Type="http://schemas.openxmlformats.org/officeDocument/2006/relationships/font" Target="fonts/Montserrat-italic.fntdata"/><Relationship Id="rId83" Type="http://schemas.openxmlformats.org/officeDocument/2006/relationships/font" Target="fonts/Montserrat-bold.fntdata"/><Relationship Id="rId86" Type="http://schemas.openxmlformats.org/officeDocument/2006/relationships/font" Target="fonts/Inter-regular.fntdata"/><Relationship Id="rId85" Type="http://schemas.openxmlformats.org/officeDocument/2006/relationships/font" Target="fonts/Montserrat-boldItalic.fntdata"/><Relationship Id="rId88" Type="http://schemas.openxmlformats.org/officeDocument/2006/relationships/font" Target="fonts/Inter-italic.fntdata"/><Relationship Id="rId87" Type="http://schemas.openxmlformats.org/officeDocument/2006/relationships/font" Target="fonts/Inter-bold.fntdata"/><Relationship Id="rId89" Type="http://schemas.openxmlformats.org/officeDocument/2006/relationships/font" Target="fonts/Inter-boldItalic.fntdata"/><Relationship Id="rId80" Type="http://schemas.openxmlformats.org/officeDocument/2006/relationships/font" Target="fonts/MontserratSemiBold-italic.fntdata"/><Relationship Id="rId82" Type="http://schemas.openxmlformats.org/officeDocument/2006/relationships/font" Target="fonts/Montserrat-regular.fntdata"/><Relationship Id="rId81" Type="http://schemas.openxmlformats.org/officeDocument/2006/relationships/font" Target="fonts/MontserratSemiBold-boldItalic.fntdata"/><Relationship Id="rId1" Type="http://schemas.openxmlformats.org/officeDocument/2006/relationships/theme" Target="theme/theme2.xml"/><Relationship Id="rId2" Type="http://schemas.openxmlformats.org/officeDocument/2006/relationships/presProps" Target="presProps.xml"/><Relationship Id="rId3" Type="http://schemas.openxmlformats.org/officeDocument/2006/relationships/slideMaster" Target="slideMasters/slideMaster1.xml"/><Relationship Id="rId4" Type="http://schemas.openxmlformats.org/officeDocument/2006/relationships/slideMaster" Target="slideMasters/slideMaster2.xml"/><Relationship Id="rId9" Type="http://schemas.openxmlformats.org/officeDocument/2006/relationships/slide" Target="slides/slide3.xml"/><Relationship Id="rId5" Type="http://schemas.openxmlformats.org/officeDocument/2006/relationships/slideMaster" Target="slideMasters/slideMaster3.xml"/><Relationship Id="rId6" Type="http://schemas.openxmlformats.org/officeDocument/2006/relationships/notesMaster" Target="notesMasters/notesMaster1.xml"/><Relationship Id="rId7" Type="http://schemas.openxmlformats.org/officeDocument/2006/relationships/slide" Target="slides/slide1.xml"/><Relationship Id="rId8" Type="http://schemas.openxmlformats.org/officeDocument/2006/relationships/slide" Target="slides/slide2.xml"/><Relationship Id="rId73" Type="http://schemas.openxmlformats.org/officeDocument/2006/relationships/slide" Target="slides/slide67.xml"/><Relationship Id="rId72" Type="http://schemas.openxmlformats.org/officeDocument/2006/relationships/slide" Target="slides/slide66.xml"/><Relationship Id="rId75" Type="http://schemas.openxmlformats.org/officeDocument/2006/relationships/slide" Target="slides/slide69.xml"/><Relationship Id="rId74" Type="http://schemas.openxmlformats.org/officeDocument/2006/relationships/slide" Target="slides/slide68.xml"/><Relationship Id="rId77" Type="http://schemas.openxmlformats.org/officeDocument/2006/relationships/slide" Target="slides/slide71.xml"/><Relationship Id="rId76" Type="http://schemas.openxmlformats.org/officeDocument/2006/relationships/slide" Target="slides/slide70.xml"/><Relationship Id="rId79" Type="http://schemas.openxmlformats.org/officeDocument/2006/relationships/font" Target="fonts/MontserratSemiBold-bold.fntdata"/><Relationship Id="rId78" Type="http://schemas.openxmlformats.org/officeDocument/2006/relationships/font" Target="fonts/MontserratSemiBold-regular.fntdata"/><Relationship Id="rId71" Type="http://schemas.openxmlformats.org/officeDocument/2006/relationships/slide" Target="slides/slide65.xml"/><Relationship Id="rId70" Type="http://schemas.openxmlformats.org/officeDocument/2006/relationships/slide" Target="slides/slide64.xml"/><Relationship Id="rId62" Type="http://schemas.openxmlformats.org/officeDocument/2006/relationships/slide" Target="slides/slide56.xml"/><Relationship Id="rId61" Type="http://schemas.openxmlformats.org/officeDocument/2006/relationships/slide" Target="slides/slide55.xml"/><Relationship Id="rId64" Type="http://schemas.openxmlformats.org/officeDocument/2006/relationships/slide" Target="slides/slide58.xml"/><Relationship Id="rId63" Type="http://schemas.openxmlformats.org/officeDocument/2006/relationships/slide" Target="slides/slide57.xml"/><Relationship Id="rId66" Type="http://schemas.openxmlformats.org/officeDocument/2006/relationships/slide" Target="slides/slide60.xml"/><Relationship Id="rId65" Type="http://schemas.openxmlformats.org/officeDocument/2006/relationships/slide" Target="slides/slide59.xml"/><Relationship Id="rId68" Type="http://schemas.openxmlformats.org/officeDocument/2006/relationships/slide" Target="slides/slide62.xml"/><Relationship Id="rId67" Type="http://schemas.openxmlformats.org/officeDocument/2006/relationships/slide" Target="slides/slide61.xml"/><Relationship Id="rId60" Type="http://schemas.openxmlformats.org/officeDocument/2006/relationships/slide" Target="slides/slide54.xml"/><Relationship Id="rId69" Type="http://schemas.openxmlformats.org/officeDocument/2006/relationships/slide" Target="slides/slide63.xml"/><Relationship Id="rId51" Type="http://schemas.openxmlformats.org/officeDocument/2006/relationships/slide" Target="slides/slide45.xml"/><Relationship Id="rId50" Type="http://schemas.openxmlformats.org/officeDocument/2006/relationships/slide" Target="slides/slide44.xml"/><Relationship Id="rId53" Type="http://schemas.openxmlformats.org/officeDocument/2006/relationships/slide" Target="slides/slide47.xml"/><Relationship Id="rId52" Type="http://schemas.openxmlformats.org/officeDocument/2006/relationships/slide" Target="slides/slide46.xml"/><Relationship Id="rId55" Type="http://schemas.openxmlformats.org/officeDocument/2006/relationships/slide" Target="slides/slide49.xml"/><Relationship Id="rId54" Type="http://schemas.openxmlformats.org/officeDocument/2006/relationships/slide" Target="slides/slide48.xml"/><Relationship Id="rId57" Type="http://schemas.openxmlformats.org/officeDocument/2006/relationships/slide" Target="slides/slide51.xml"/><Relationship Id="rId56" Type="http://schemas.openxmlformats.org/officeDocument/2006/relationships/slide" Target="slides/slide50.xml"/><Relationship Id="rId59" Type="http://schemas.openxmlformats.org/officeDocument/2006/relationships/slide" Target="slides/slide53.xml"/><Relationship Id="rId58" Type="http://schemas.openxmlformats.org/officeDocument/2006/relationships/slide" Target="slides/slide5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1pPr>
            <a:lvl2pPr indent="-298450" lvl="1" marL="9144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2pPr>
            <a:lvl3pPr indent="-298450" lvl="2" marL="13716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3pPr>
            <a:lvl4pPr indent="-298450" lvl="3" marL="18288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4pPr>
            <a:lvl5pPr indent="-298450" lvl="4" marL="22860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5pPr>
            <a:lvl6pPr indent="-298450" lvl="5" marL="27432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6pPr>
            <a:lvl7pPr indent="-298450" lvl="6" marL="32004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7pPr>
            <a:lvl8pPr indent="-298450" lvl="7" marL="36576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8pPr>
            <a:lvl9pPr indent="-298450" lvl="8" marL="41148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0" name="Shape 100"/>
        <p:cNvGrpSpPr/>
        <p:nvPr/>
      </p:nvGrpSpPr>
      <p:grpSpPr>
        <a:xfrm>
          <a:off x="0" y="0"/>
          <a:ext cx="0" cy="0"/>
          <a:chOff x="0" y="0"/>
          <a:chExt cx="0" cy="0"/>
        </a:xfrm>
      </p:grpSpPr>
      <p:sp>
        <p:nvSpPr>
          <p:cNvPr id="101" name="Google Shape;101;p1: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02" name="Google Shape;102;p1: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6" name="Shape 156"/>
        <p:cNvGrpSpPr/>
        <p:nvPr/>
      </p:nvGrpSpPr>
      <p:grpSpPr>
        <a:xfrm>
          <a:off x="0" y="0"/>
          <a:ext cx="0" cy="0"/>
          <a:chOff x="0" y="0"/>
          <a:chExt cx="0" cy="0"/>
        </a:xfrm>
      </p:grpSpPr>
      <p:sp>
        <p:nvSpPr>
          <p:cNvPr id="157" name="Google Shape;157;p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58" name="Google Shape;158;p2: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5" name="Shape 165"/>
        <p:cNvGrpSpPr/>
        <p:nvPr/>
      </p:nvGrpSpPr>
      <p:grpSpPr>
        <a:xfrm>
          <a:off x="0" y="0"/>
          <a:ext cx="0" cy="0"/>
          <a:chOff x="0" y="0"/>
          <a:chExt cx="0" cy="0"/>
        </a:xfrm>
      </p:grpSpPr>
      <p:sp>
        <p:nvSpPr>
          <p:cNvPr id="166" name="Google Shape;166;p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67" name="Google Shape;167;p3: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0" name="Shape 180"/>
        <p:cNvGrpSpPr/>
        <p:nvPr/>
      </p:nvGrpSpPr>
      <p:grpSpPr>
        <a:xfrm>
          <a:off x="0" y="0"/>
          <a:ext cx="0" cy="0"/>
          <a:chOff x="0" y="0"/>
          <a:chExt cx="0" cy="0"/>
        </a:xfrm>
      </p:grpSpPr>
      <p:sp>
        <p:nvSpPr>
          <p:cNvPr id="181" name="Google Shape;181;p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82" name="Google Shape;182;p4: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7" name="Shape 187"/>
        <p:cNvGrpSpPr/>
        <p:nvPr/>
      </p:nvGrpSpPr>
      <p:grpSpPr>
        <a:xfrm>
          <a:off x="0" y="0"/>
          <a:ext cx="0" cy="0"/>
          <a:chOff x="0" y="0"/>
          <a:chExt cx="0" cy="0"/>
        </a:xfrm>
      </p:grpSpPr>
      <p:sp>
        <p:nvSpPr>
          <p:cNvPr id="188" name="Google Shape;188;g34cc94e16a7_0_14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89" name="Google Shape;189;g34cc94e16a7_0_14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2" name="Shape 202"/>
        <p:cNvGrpSpPr/>
        <p:nvPr/>
      </p:nvGrpSpPr>
      <p:grpSpPr>
        <a:xfrm>
          <a:off x="0" y="0"/>
          <a:ext cx="0" cy="0"/>
          <a:chOff x="0" y="0"/>
          <a:chExt cx="0" cy="0"/>
        </a:xfrm>
      </p:grpSpPr>
      <p:sp>
        <p:nvSpPr>
          <p:cNvPr id="203" name="Google Shape;203;g34cc94e16a7_0_16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204" name="Google Shape;204;g34cc94e16a7_0_16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9" name="Shape 209"/>
        <p:cNvGrpSpPr/>
        <p:nvPr/>
      </p:nvGrpSpPr>
      <p:grpSpPr>
        <a:xfrm>
          <a:off x="0" y="0"/>
          <a:ext cx="0" cy="0"/>
          <a:chOff x="0" y="0"/>
          <a:chExt cx="0" cy="0"/>
        </a:xfrm>
      </p:grpSpPr>
      <p:sp>
        <p:nvSpPr>
          <p:cNvPr id="210" name="Google Shape;210;p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211" name="Google Shape;211;p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41" name="Shape 241"/>
        <p:cNvGrpSpPr/>
        <p:nvPr/>
      </p:nvGrpSpPr>
      <p:grpSpPr>
        <a:xfrm>
          <a:off x="0" y="0"/>
          <a:ext cx="0" cy="0"/>
          <a:chOff x="0" y="0"/>
          <a:chExt cx="0" cy="0"/>
        </a:xfrm>
      </p:grpSpPr>
      <p:sp>
        <p:nvSpPr>
          <p:cNvPr id="242" name="Google Shape;242;p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243" name="Google Shape;243;p6: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56" name="Shape 256"/>
        <p:cNvGrpSpPr/>
        <p:nvPr/>
      </p:nvGrpSpPr>
      <p:grpSpPr>
        <a:xfrm>
          <a:off x="0" y="0"/>
          <a:ext cx="0" cy="0"/>
          <a:chOff x="0" y="0"/>
          <a:chExt cx="0" cy="0"/>
        </a:xfrm>
      </p:grpSpPr>
      <p:sp>
        <p:nvSpPr>
          <p:cNvPr id="257" name="Google Shape;257;p7: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258" name="Google Shape;258;p7: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98450" lvl="0" marL="457200" rtl="0" algn="l">
              <a:lnSpc>
                <a:spcPct val="100000"/>
              </a:lnSpc>
              <a:spcBef>
                <a:spcPts val="0"/>
              </a:spcBef>
              <a:spcAft>
                <a:spcPts val="0"/>
              </a:spcAft>
              <a:buSzPts val="1100"/>
              <a:buChar char="●"/>
            </a:pPr>
            <a:r>
              <a:rPr lang="en-US"/>
              <a:t>There were a handful of people (like 3) who took the survey.</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20" name="Shape 520"/>
        <p:cNvGrpSpPr/>
        <p:nvPr/>
      </p:nvGrpSpPr>
      <p:grpSpPr>
        <a:xfrm>
          <a:off x="0" y="0"/>
          <a:ext cx="0" cy="0"/>
          <a:chOff x="0" y="0"/>
          <a:chExt cx="0" cy="0"/>
        </a:xfrm>
      </p:grpSpPr>
      <p:sp>
        <p:nvSpPr>
          <p:cNvPr id="521" name="Google Shape;521;p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522" name="Google Shape;522;p8: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26" name="Shape 526"/>
        <p:cNvGrpSpPr/>
        <p:nvPr/>
      </p:nvGrpSpPr>
      <p:grpSpPr>
        <a:xfrm>
          <a:off x="0" y="0"/>
          <a:ext cx="0" cy="0"/>
          <a:chOff x="0" y="0"/>
          <a:chExt cx="0" cy="0"/>
        </a:xfrm>
      </p:grpSpPr>
      <p:sp>
        <p:nvSpPr>
          <p:cNvPr id="527" name="Google Shape;527;p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528" name="Google Shape;528;p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3" name="Shape 593"/>
        <p:cNvGrpSpPr/>
        <p:nvPr/>
      </p:nvGrpSpPr>
      <p:grpSpPr>
        <a:xfrm>
          <a:off x="0" y="0"/>
          <a:ext cx="0" cy="0"/>
          <a:chOff x="0" y="0"/>
          <a:chExt cx="0" cy="0"/>
        </a:xfrm>
      </p:grpSpPr>
      <p:sp>
        <p:nvSpPr>
          <p:cNvPr id="594" name="Google Shape;594;p1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595" name="Google Shape;595;p10: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9" name="Shape 599"/>
        <p:cNvGrpSpPr/>
        <p:nvPr/>
      </p:nvGrpSpPr>
      <p:grpSpPr>
        <a:xfrm>
          <a:off x="0" y="0"/>
          <a:ext cx="0" cy="0"/>
          <a:chOff x="0" y="0"/>
          <a:chExt cx="0" cy="0"/>
        </a:xfrm>
      </p:grpSpPr>
      <p:sp>
        <p:nvSpPr>
          <p:cNvPr id="600" name="Google Shape;600;p1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01" name="Google Shape;601;p11: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05" name="Shape 605"/>
        <p:cNvGrpSpPr/>
        <p:nvPr/>
      </p:nvGrpSpPr>
      <p:grpSpPr>
        <a:xfrm>
          <a:off x="0" y="0"/>
          <a:ext cx="0" cy="0"/>
          <a:chOff x="0" y="0"/>
          <a:chExt cx="0" cy="0"/>
        </a:xfrm>
      </p:grpSpPr>
      <p:sp>
        <p:nvSpPr>
          <p:cNvPr id="606" name="Google Shape;606;p1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07" name="Google Shape;607;p12: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11" name="Shape 611"/>
        <p:cNvGrpSpPr/>
        <p:nvPr/>
      </p:nvGrpSpPr>
      <p:grpSpPr>
        <a:xfrm>
          <a:off x="0" y="0"/>
          <a:ext cx="0" cy="0"/>
          <a:chOff x="0" y="0"/>
          <a:chExt cx="0" cy="0"/>
        </a:xfrm>
      </p:grpSpPr>
      <p:sp>
        <p:nvSpPr>
          <p:cNvPr id="612" name="Google Shape;612;p1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13" name="Google Shape;613;p13: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17" name="Shape 617"/>
        <p:cNvGrpSpPr/>
        <p:nvPr/>
      </p:nvGrpSpPr>
      <p:grpSpPr>
        <a:xfrm>
          <a:off x="0" y="0"/>
          <a:ext cx="0" cy="0"/>
          <a:chOff x="0" y="0"/>
          <a:chExt cx="0" cy="0"/>
        </a:xfrm>
      </p:grpSpPr>
      <p:sp>
        <p:nvSpPr>
          <p:cNvPr id="618" name="Google Shape;618;p1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19" name="Google Shape;619;p14: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23" name="Shape 623"/>
        <p:cNvGrpSpPr/>
        <p:nvPr/>
      </p:nvGrpSpPr>
      <p:grpSpPr>
        <a:xfrm>
          <a:off x="0" y="0"/>
          <a:ext cx="0" cy="0"/>
          <a:chOff x="0" y="0"/>
          <a:chExt cx="0" cy="0"/>
        </a:xfrm>
      </p:grpSpPr>
      <p:sp>
        <p:nvSpPr>
          <p:cNvPr id="624" name="Google Shape;624;p1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625" name="Google Shape;625;p1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73" name="Shape 673"/>
        <p:cNvGrpSpPr/>
        <p:nvPr/>
      </p:nvGrpSpPr>
      <p:grpSpPr>
        <a:xfrm>
          <a:off x="0" y="0"/>
          <a:ext cx="0" cy="0"/>
          <a:chOff x="0" y="0"/>
          <a:chExt cx="0" cy="0"/>
        </a:xfrm>
      </p:grpSpPr>
      <p:sp>
        <p:nvSpPr>
          <p:cNvPr id="674" name="Google Shape;674;p1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75" name="Google Shape;675;p16: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79" name="Shape 679"/>
        <p:cNvGrpSpPr/>
        <p:nvPr/>
      </p:nvGrpSpPr>
      <p:grpSpPr>
        <a:xfrm>
          <a:off x="0" y="0"/>
          <a:ext cx="0" cy="0"/>
          <a:chOff x="0" y="0"/>
          <a:chExt cx="0" cy="0"/>
        </a:xfrm>
      </p:grpSpPr>
      <p:sp>
        <p:nvSpPr>
          <p:cNvPr id="680" name="Google Shape;680;p1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81" name="Google Shape;681;p17: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85" name="Shape 685"/>
        <p:cNvGrpSpPr/>
        <p:nvPr/>
      </p:nvGrpSpPr>
      <p:grpSpPr>
        <a:xfrm>
          <a:off x="0" y="0"/>
          <a:ext cx="0" cy="0"/>
          <a:chOff x="0" y="0"/>
          <a:chExt cx="0" cy="0"/>
        </a:xfrm>
      </p:grpSpPr>
      <p:sp>
        <p:nvSpPr>
          <p:cNvPr id="686" name="Google Shape;686;p1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87" name="Google Shape;687;p18: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91" name="Shape 691"/>
        <p:cNvGrpSpPr/>
        <p:nvPr/>
      </p:nvGrpSpPr>
      <p:grpSpPr>
        <a:xfrm>
          <a:off x="0" y="0"/>
          <a:ext cx="0" cy="0"/>
          <a:chOff x="0" y="0"/>
          <a:chExt cx="0" cy="0"/>
        </a:xfrm>
      </p:grpSpPr>
      <p:sp>
        <p:nvSpPr>
          <p:cNvPr id="692" name="Google Shape;692;p1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93" name="Google Shape;693;p19: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97" name="Shape 697"/>
        <p:cNvGrpSpPr/>
        <p:nvPr/>
      </p:nvGrpSpPr>
      <p:grpSpPr>
        <a:xfrm>
          <a:off x="0" y="0"/>
          <a:ext cx="0" cy="0"/>
          <a:chOff x="0" y="0"/>
          <a:chExt cx="0" cy="0"/>
        </a:xfrm>
      </p:grpSpPr>
      <p:sp>
        <p:nvSpPr>
          <p:cNvPr id="698" name="Google Shape;698;p2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699" name="Google Shape;699;p20: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03" name="Shape 703"/>
        <p:cNvGrpSpPr/>
        <p:nvPr/>
      </p:nvGrpSpPr>
      <p:grpSpPr>
        <a:xfrm>
          <a:off x="0" y="0"/>
          <a:ext cx="0" cy="0"/>
          <a:chOff x="0" y="0"/>
          <a:chExt cx="0" cy="0"/>
        </a:xfrm>
      </p:grpSpPr>
      <p:sp>
        <p:nvSpPr>
          <p:cNvPr id="704" name="Google Shape;704;p2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05" name="Google Shape;705;p21: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09" name="Shape 709"/>
        <p:cNvGrpSpPr/>
        <p:nvPr/>
      </p:nvGrpSpPr>
      <p:grpSpPr>
        <a:xfrm>
          <a:off x="0" y="0"/>
          <a:ext cx="0" cy="0"/>
          <a:chOff x="0" y="0"/>
          <a:chExt cx="0" cy="0"/>
        </a:xfrm>
      </p:grpSpPr>
      <p:sp>
        <p:nvSpPr>
          <p:cNvPr id="710" name="Google Shape;710;p2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11" name="Google Shape;711;p22: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15" name="Shape 715"/>
        <p:cNvGrpSpPr/>
        <p:nvPr/>
      </p:nvGrpSpPr>
      <p:grpSpPr>
        <a:xfrm>
          <a:off x="0" y="0"/>
          <a:ext cx="0" cy="0"/>
          <a:chOff x="0" y="0"/>
          <a:chExt cx="0" cy="0"/>
        </a:xfrm>
      </p:grpSpPr>
      <p:sp>
        <p:nvSpPr>
          <p:cNvPr id="716" name="Google Shape;716;g34cc94e16a7_0_58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17" name="Google Shape;717;g34cc94e16a7_0_58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21" name="Shape 721"/>
        <p:cNvGrpSpPr/>
        <p:nvPr/>
      </p:nvGrpSpPr>
      <p:grpSpPr>
        <a:xfrm>
          <a:off x="0" y="0"/>
          <a:ext cx="0" cy="0"/>
          <a:chOff x="0" y="0"/>
          <a:chExt cx="0" cy="0"/>
        </a:xfrm>
      </p:grpSpPr>
      <p:sp>
        <p:nvSpPr>
          <p:cNvPr id="722" name="Google Shape;722;g34cc94e16a7_0_59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23" name="Google Shape;723;g34cc94e16a7_0_59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27" name="Shape 727"/>
        <p:cNvGrpSpPr/>
        <p:nvPr/>
      </p:nvGrpSpPr>
      <p:grpSpPr>
        <a:xfrm>
          <a:off x="0" y="0"/>
          <a:ext cx="0" cy="0"/>
          <a:chOff x="0" y="0"/>
          <a:chExt cx="0" cy="0"/>
        </a:xfrm>
      </p:grpSpPr>
      <p:sp>
        <p:nvSpPr>
          <p:cNvPr id="728" name="Google Shape;728;g34cc94e16a7_0_59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29" name="Google Shape;729;g34cc94e16a7_0_59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33" name="Shape 733"/>
        <p:cNvGrpSpPr/>
        <p:nvPr/>
      </p:nvGrpSpPr>
      <p:grpSpPr>
        <a:xfrm>
          <a:off x="0" y="0"/>
          <a:ext cx="0" cy="0"/>
          <a:chOff x="0" y="0"/>
          <a:chExt cx="0" cy="0"/>
        </a:xfrm>
      </p:grpSpPr>
      <p:sp>
        <p:nvSpPr>
          <p:cNvPr id="734" name="Google Shape;734;g34cc94e16a7_0_60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35" name="Google Shape;735;g34cc94e16a7_0_60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39" name="Shape 739"/>
        <p:cNvGrpSpPr/>
        <p:nvPr/>
      </p:nvGrpSpPr>
      <p:grpSpPr>
        <a:xfrm>
          <a:off x="0" y="0"/>
          <a:ext cx="0" cy="0"/>
          <a:chOff x="0" y="0"/>
          <a:chExt cx="0" cy="0"/>
        </a:xfrm>
      </p:grpSpPr>
      <p:sp>
        <p:nvSpPr>
          <p:cNvPr id="740" name="Google Shape;740;g34cc94e16a7_0_60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41" name="Google Shape;741;g34cc94e16a7_0_60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45" name="Shape 745"/>
        <p:cNvGrpSpPr/>
        <p:nvPr/>
      </p:nvGrpSpPr>
      <p:grpSpPr>
        <a:xfrm>
          <a:off x="0" y="0"/>
          <a:ext cx="0" cy="0"/>
          <a:chOff x="0" y="0"/>
          <a:chExt cx="0" cy="0"/>
        </a:xfrm>
      </p:grpSpPr>
      <p:sp>
        <p:nvSpPr>
          <p:cNvPr id="746" name="Google Shape;746;g34cc94e16a7_0_61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47" name="Google Shape;747;g34cc94e16a7_0_61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51" name="Shape 751"/>
        <p:cNvGrpSpPr/>
        <p:nvPr/>
      </p:nvGrpSpPr>
      <p:grpSpPr>
        <a:xfrm>
          <a:off x="0" y="0"/>
          <a:ext cx="0" cy="0"/>
          <a:chOff x="0" y="0"/>
          <a:chExt cx="0" cy="0"/>
        </a:xfrm>
      </p:grpSpPr>
      <p:sp>
        <p:nvSpPr>
          <p:cNvPr id="752" name="Google Shape;752;g34cc94e16a7_0_61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53" name="Google Shape;753;g34cc94e16a7_0_61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57" name="Shape 757"/>
        <p:cNvGrpSpPr/>
        <p:nvPr/>
      </p:nvGrpSpPr>
      <p:grpSpPr>
        <a:xfrm>
          <a:off x="0" y="0"/>
          <a:ext cx="0" cy="0"/>
          <a:chOff x="0" y="0"/>
          <a:chExt cx="0" cy="0"/>
        </a:xfrm>
      </p:grpSpPr>
      <p:sp>
        <p:nvSpPr>
          <p:cNvPr id="758" name="Google Shape;758;g34cc94e16a7_0_62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59" name="Google Shape;759;g34cc94e16a7_0_62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63" name="Shape 763"/>
        <p:cNvGrpSpPr/>
        <p:nvPr/>
      </p:nvGrpSpPr>
      <p:grpSpPr>
        <a:xfrm>
          <a:off x="0" y="0"/>
          <a:ext cx="0" cy="0"/>
          <a:chOff x="0" y="0"/>
          <a:chExt cx="0" cy="0"/>
        </a:xfrm>
      </p:grpSpPr>
      <p:sp>
        <p:nvSpPr>
          <p:cNvPr id="764" name="Google Shape;764;p2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65" name="Google Shape;765;p23: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69" name="Shape 769"/>
        <p:cNvGrpSpPr/>
        <p:nvPr/>
      </p:nvGrpSpPr>
      <p:grpSpPr>
        <a:xfrm>
          <a:off x="0" y="0"/>
          <a:ext cx="0" cy="0"/>
          <a:chOff x="0" y="0"/>
          <a:chExt cx="0" cy="0"/>
        </a:xfrm>
      </p:grpSpPr>
      <p:sp>
        <p:nvSpPr>
          <p:cNvPr id="770" name="Google Shape;770;p2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771" name="Google Shape;771;p24: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75" name="Shape 775"/>
        <p:cNvGrpSpPr/>
        <p:nvPr/>
      </p:nvGrpSpPr>
      <p:grpSpPr>
        <a:xfrm>
          <a:off x="0" y="0"/>
          <a:ext cx="0" cy="0"/>
          <a:chOff x="0" y="0"/>
          <a:chExt cx="0" cy="0"/>
        </a:xfrm>
      </p:grpSpPr>
      <p:sp>
        <p:nvSpPr>
          <p:cNvPr id="776" name="Google Shape;776;p2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777" name="Google Shape;777;p2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24" name="Shape 824"/>
        <p:cNvGrpSpPr/>
        <p:nvPr/>
      </p:nvGrpSpPr>
      <p:grpSpPr>
        <a:xfrm>
          <a:off x="0" y="0"/>
          <a:ext cx="0" cy="0"/>
          <a:chOff x="0" y="0"/>
          <a:chExt cx="0" cy="0"/>
        </a:xfrm>
      </p:grpSpPr>
      <p:sp>
        <p:nvSpPr>
          <p:cNvPr id="825" name="Google Shape;825;p2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26" name="Google Shape;826;p26: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31" name="Shape 831"/>
        <p:cNvGrpSpPr/>
        <p:nvPr/>
      </p:nvGrpSpPr>
      <p:grpSpPr>
        <a:xfrm>
          <a:off x="0" y="0"/>
          <a:ext cx="0" cy="0"/>
          <a:chOff x="0" y="0"/>
          <a:chExt cx="0" cy="0"/>
        </a:xfrm>
      </p:grpSpPr>
      <p:sp>
        <p:nvSpPr>
          <p:cNvPr id="832" name="Google Shape;832;p2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33" name="Google Shape;833;p27: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38" name="Shape 838"/>
        <p:cNvGrpSpPr/>
        <p:nvPr/>
      </p:nvGrpSpPr>
      <p:grpSpPr>
        <a:xfrm>
          <a:off x="0" y="0"/>
          <a:ext cx="0" cy="0"/>
          <a:chOff x="0" y="0"/>
          <a:chExt cx="0" cy="0"/>
        </a:xfrm>
      </p:grpSpPr>
      <p:sp>
        <p:nvSpPr>
          <p:cNvPr id="839" name="Google Shape;839;p2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40" name="Google Shape;840;p28: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47" name="Shape 847"/>
        <p:cNvGrpSpPr/>
        <p:nvPr/>
      </p:nvGrpSpPr>
      <p:grpSpPr>
        <a:xfrm>
          <a:off x="0" y="0"/>
          <a:ext cx="0" cy="0"/>
          <a:chOff x="0" y="0"/>
          <a:chExt cx="0" cy="0"/>
        </a:xfrm>
      </p:grpSpPr>
      <p:sp>
        <p:nvSpPr>
          <p:cNvPr id="848" name="Google Shape;848;p2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49" name="Google Shape;849;p29: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54" name="Shape 854"/>
        <p:cNvGrpSpPr/>
        <p:nvPr/>
      </p:nvGrpSpPr>
      <p:grpSpPr>
        <a:xfrm>
          <a:off x="0" y="0"/>
          <a:ext cx="0" cy="0"/>
          <a:chOff x="0" y="0"/>
          <a:chExt cx="0" cy="0"/>
        </a:xfrm>
      </p:grpSpPr>
      <p:sp>
        <p:nvSpPr>
          <p:cNvPr id="855" name="Google Shape;855;p3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56" name="Google Shape;856;p30: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59" name="Shape 859"/>
        <p:cNvGrpSpPr/>
        <p:nvPr/>
      </p:nvGrpSpPr>
      <p:grpSpPr>
        <a:xfrm>
          <a:off x="0" y="0"/>
          <a:ext cx="0" cy="0"/>
          <a:chOff x="0" y="0"/>
          <a:chExt cx="0" cy="0"/>
        </a:xfrm>
      </p:grpSpPr>
      <p:sp>
        <p:nvSpPr>
          <p:cNvPr id="860" name="Google Shape;860;p3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61" name="Google Shape;861;p31: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65" name="Shape 865"/>
        <p:cNvGrpSpPr/>
        <p:nvPr/>
      </p:nvGrpSpPr>
      <p:grpSpPr>
        <a:xfrm>
          <a:off x="0" y="0"/>
          <a:ext cx="0" cy="0"/>
          <a:chOff x="0" y="0"/>
          <a:chExt cx="0" cy="0"/>
        </a:xfrm>
      </p:grpSpPr>
      <p:sp>
        <p:nvSpPr>
          <p:cNvPr id="866" name="Google Shape;866;p3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67" name="Google Shape;867;p32: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71" name="Shape 871"/>
        <p:cNvGrpSpPr/>
        <p:nvPr/>
      </p:nvGrpSpPr>
      <p:grpSpPr>
        <a:xfrm>
          <a:off x="0" y="0"/>
          <a:ext cx="0" cy="0"/>
          <a:chOff x="0" y="0"/>
          <a:chExt cx="0" cy="0"/>
        </a:xfrm>
      </p:grpSpPr>
      <p:sp>
        <p:nvSpPr>
          <p:cNvPr id="872" name="Google Shape;872;p3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73" name="Google Shape;873;p33: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77" name="Shape 877"/>
        <p:cNvGrpSpPr/>
        <p:nvPr/>
      </p:nvGrpSpPr>
      <p:grpSpPr>
        <a:xfrm>
          <a:off x="0" y="0"/>
          <a:ext cx="0" cy="0"/>
          <a:chOff x="0" y="0"/>
          <a:chExt cx="0" cy="0"/>
        </a:xfrm>
      </p:grpSpPr>
      <p:sp>
        <p:nvSpPr>
          <p:cNvPr id="878" name="Google Shape;878;p3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79" name="Google Shape;879;p34: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83" name="Shape 883"/>
        <p:cNvGrpSpPr/>
        <p:nvPr/>
      </p:nvGrpSpPr>
      <p:grpSpPr>
        <a:xfrm>
          <a:off x="0" y="0"/>
          <a:ext cx="0" cy="0"/>
          <a:chOff x="0" y="0"/>
          <a:chExt cx="0" cy="0"/>
        </a:xfrm>
      </p:grpSpPr>
      <p:sp>
        <p:nvSpPr>
          <p:cNvPr id="884" name="Google Shape;884;p3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85" name="Google Shape;885;p35: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89" name="Shape 889"/>
        <p:cNvGrpSpPr/>
        <p:nvPr/>
      </p:nvGrpSpPr>
      <p:grpSpPr>
        <a:xfrm>
          <a:off x="0" y="0"/>
          <a:ext cx="0" cy="0"/>
          <a:chOff x="0" y="0"/>
          <a:chExt cx="0" cy="0"/>
        </a:xfrm>
      </p:grpSpPr>
      <p:sp>
        <p:nvSpPr>
          <p:cNvPr id="890" name="Google Shape;890;p3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91" name="Google Shape;891;p36: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95" name="Shape 895"/>
        <p:cNvGrpSpPr/>
        <p:nvPr/>
      </p:nvGrpSpPr>
      <p:grpSpPr>
        <a:xfrm>
          <a:off x="0" y="0"/>
          <a:ext cx="0" cy="0"/>
          <a:chOff x="0" y="0"/>
          <a:chExt cx="0" cy="0"/>
        </a:xfrm>
      </p:grpSpPr>
      <p:sp>
        <p:nvSpPr>
          <p:cNvPr id="896" name="Google Shape;896;p3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897" name="Google Shape;897;p37: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01" name="Shape 901"/>
        <p:cNvGrpSpPr/>
        <p:nvPr/>
      </p:nvGrpSpPr>
      <p:grpSpPr>
        <a:xfrm>
          <a:off x="0" y="0"/>
          <a:ext cx="0" cy="0"/>
          <a:chOff x="0" y="0"/>
          <a:chExt cx="0" cy="0"/>
        </a:xfrm>
      </p:grpSpPr>
      <p:sp>
        <p:nvSpPr>
          <p:cNvPr id="902" name="Google Shape;902;p3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03" name="Google Shape;903;p38: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4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07" name="Shape 907"/>
        <p:cNvGrpSpPr/>
        <p:nvPr/>
      </p:nvGrpSpPr>
      <p:grpSpPr>
        <a:xfrm>
          <a:off x="0" y="0"/>
          <a:ext cx="0" cy="0"/>
          <a:chOff x="0" y="0"/>
          <a:chExt cx="0" cy="0"/>
        </a:xfrm>
      </p:grpSpPr>
      <p:sp>
        <p:nvSpPr>
          <p:cNvPr id="908" name="Google Shape;908;g34cc94e16a7_0_62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09" name="Google Shape;909;g34cc94e16a7_0_62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13" name="Shape 913"/>
        <p:cNvGrpSpPr/>
        <p:nvPr/>
      </p:nvGrpSpPr>
      <p:grpSpPr>
        <a:xfrm>
          <a:off x="0" y="0"/>
          <a:ext cx="0" cy="0"/>
          <a:chOff x="0" y="0"/>
          <a:chExt cx="0" cy="0"/>
        </a:xfrm>
      </p:grpSpPr>
      <p:sp>
        <p:nvSpPr>
          <p:cNvPr id="914" name="Google Shape;914;g34cc94e16a7_0_63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15" name="Google Shape;915;g34cc94e16a7_0_63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19" name="Shape 919"/>
        <p:cNvGrpSpPr/>
        <p:nvPr/>
      </p:nvGrpSpPr>
      <p:grpSpPr>
        <a:xfrm>
          <a:off x="0" y="0"/>
          <a:ext cx="0" cy="0"/>
          <a:chOff x="0" y="0"/>
          <a:chExt cx="0" cy="0"/>
        </a:xfrm>
      </p:grpSpPr>
      <p:sp>
        <p:nvSpPr>
          <p:cNvPr id="920" name="Google Shape;920;g34cc94e16a7_0_63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21" name="Google Shape;921;g34cc94e16a7_0_63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25" name="Shape 925"/>
        <p:cNvGrpSpPr/>
        <p:nvPr/>
      </p:nvGrpSpPr>
      <p:grpSpPr>
        <a:xfrm>
          <a:off x="0" y="0"/>
          <a:ext cx="0" cy="0"/>
          <a:chOff x="0" y="0"/>
          <a:chExt cx="0" cy="0"/>
        </a:xfrm>
      </p:grpSpPr>
      <p:sp>
        <p:nvSpPr>
          <p:cNvPr id="926" name="Google Shape;926;g34cc94e16a7_0_64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27" name="Google Shape;927;g34cc94e16a7_0_64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31" name="Shape 931"/>
        <p:cNvGrpSpPr/>
        <p:nvPr/>
      </p:nvGrpSpPr>
      <p:grpSpPr>
        <a:xfrm>
          <a:off x="0" y="0"/>
          <a:ext cx="0" cy="0"/>
          <a:chOff x="0" y="0"/>
          <a:chExt cx="0" cy="0"/>
        </a:xfrm>
      </p:grpSpPr>
      <p:sp>
        <p:nvSpPr>
          <p:cNvPr id="932" name="Google Shape;932;p3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33" name="Google Shape;933;p39: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36" name="Shape 936"/>
        <p:cNvGrpSpPr/>
        <p:nvPr/>
      </p:nvGrpSpPr>
      <p:grpSpPr>
        <a:xfrm>
          <a:off x="0" y="0"/>
          <a:ext cx="0" cy="0"/>
          <a:chOff x="0" y="0"/>
          <a:chExt cx="0" cy="0"/>
        </a:xfrm>
      </p:grpSpPr>
      <p:sp>
        <p:nvSpPr>
          <p:cNvPr id="937" name="Google Shape;937;p4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38" name="Google Shape;938;p40: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42" name="Shape 942"/>
        <p:cNvGrpSpPr/>
        <p:nvPr/>
      </p:nvGrpSpPr>
      <p:grpSpPr>
        <a:xfrm>
          <a:off x="0" y="0"/>
          <a:ext cx="0" cy="0"/>
          <a:chOff x="0" y="0"/>
          <a:chExt cx="0" cy="0"/>
        </a:xfrm>
      </p:grpSpPr>
      <p:sp>
        <p:nvSpPr>
          <p:cNvPr id="943" name="Google Shape;943;p4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44" name="Google Shape;944;p41: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48" name="Shape 948"/>
        <p:cNvGrpSpPr/>
        <p:nvPr/>
      </p:nvGrpSpPr>
      <p:grpSpPr>
        <a:xfrm>
          <a:off x="0" y="0"/>
          <a:ext cx="0" cy="0"/>
          <a:chOff x="0" y="0"/>
          <a:chExt cx="0" cy="0"/>
        </a:xfrm>
      </p:grpSpPr>
      <p:sp>
        <p:nvSpPr>
          <p:cNvPr id="949" name="Google Shape;949;p4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50" name="Google Shape;950;p42: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54" name="Shape 954"/>
        <p:cNvGrpSpPr/>
        <p:nvPr/>
      </p:nvGrpSpPr>
      <p:grpSpPr>
        <a:xfrm>
          <a:off x="0" y="0"/>
          <a:ext cx="0" cy="0"/>
          <a:chOff x="0" y="0"/>
          <a:chExt cx="0" cy="0"/>
        </a:xfrm>
      </p:grpSpPr>
      <p:sp>
        <p:nvSpPr>
          <p:cNvPr id="955" name="Google Shape;955;p4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56" name="Google Shape;956;p43: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60" name="Shape 960"/>
        <p:cNvGrpSpPr/>
        <p:nvPr/>
      </p:nvGrpSpPr>
      <p:grpSpPr>
        <a:xfrm>
          <a:off x="0" y="0"/>
          <a:ext cx="0" cy="0"/>
          <a:chOff x="0" y="0"/>
          <a:chExt cx="0" cy="0"/>
        </a:xfrm>
      </p:grpSpPr>
      <p:sp>
        <p:nvSpPr>
          <p:cNvPr id="961" name="Google Shape;961;p4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62" name="Google Shape;962;p44: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5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65" name="Shape 965"/>
        <p:cNvGrpSpPr/>
        <p:nvPr/>
      </p:nvGrpSpPr>
      <p:grpSpPr>
        <a:xfrm>
          <a:off x="0" y="0"/>
          <a:ext cx="0" cy="0"/>
          <a:chOff x="0" y="0"/>
          <a:chExt cx="0" cy="0"/>
        </a:xfrm>
      </p:grpSpPr>
      <p:sp>
        <p:nvSpPr>
          <p:cNvPr id="966" name="Google Shape;966;p4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67" name="Google Shape;967;p45: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71" name="Shape 971"/>
        <p:cNvGrpSpPr/>
        <p:nvPr/>
      </p:nvGrpSpPr>
      <p:grpSpPr>
        <a:xfrm>
          <a:off x="0" y="0"/>
          <a:ext cx="0" cy="0"/>
          <a:chOff x="0" y="0"/>
          <a:chExt cx="0" cy="0"/>
        </a:xfrm>
      </p:grpSpPr>
      <p:sp>
        <p:nvSpPr>
          <p:cNvPr id="972" name="Google Shape;972;p4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73" name="Google Shape;973;p46: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77" name="Shape 977"/>
        <p:cNvGrpSpPr/>
        <p:nvPr/>
      </p:nvGrpSpPr>
      <p:grpSpPr>
        <a:xfrm>
          <a:off x="0" y="0"/>
          <a:ext cx="0" cy="0"/>
          <a:chOff x="0" y="0"/>
          <a:chExt cx="0" cy="0"/>
        </a:xfrm>
      </p:grpSpPr>
      <p:sp>
        <p:nvSpPr>
          <p:cNvPr id="978" name="Google Shape;978;p4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79" name="Google Shape;979;p47: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83" name="Shape 983"/>
        <p:cNvGrpSpPr/>
        <p:nvPr/>
      </p:nvGrpSpPr>
      <p:grpSpPr>
        <a:xfrm>
          <a:off x="0" y="0"/>
          <a:ext cx="0" cy="0"/>
          <a:chOff x="0" y="0"/>
          <a:chExt cx="0" cy="0"/>
        </a:xfrm>
      </p:grpSpPr>
      <p:sp>
        <p:nvSpPr>
          <p:cNvPr id="984" name="Google Shape;984;p4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85" name="Google Shape;985;p48: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89" name="Shape 989"/>
        <p:cNvGrpSpPr/>
        <p:nvPr/>
      </p:nvGrpSpPr>
      <p:grpSpPr>
        <a:xfrm>
          <a:off x="0" y="0"/>
          <a:ext cx="0" cy="0"/>
          <a:chOff x="0" y="0"/>
          <a:chExt cx="0" cy="0"/>
        </a:xfrm>
      </p:grpSpPr>
      <p:sp>
        <p:nvSpPr>
          <p:cNvPr id="990" name="Google Shape;990;p4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91" name="Google Shape;991;p49: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95" name="Shape 995"/>
        <p:cNvGrpSpPr/>
        <p:nvPr/>
      </p:nvGrpSpPr>
      <p:grpSpPr>
        <a:xfrm>
          <a:off x="0" y="0"/>
          <a:ext cx="0" cy="0"/>
          <a:chOff x="0" y="0"/>
          <a:chExt cx="0" cy="0"/>
        </a:xfrm>
      </p:grpSpPr>
      <p:sp>
        <p:nvSpPr>
          <p:cNvPr id="996" name="Google Shape;996;p5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997" name="Google Shape;997;p50: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01" name="Shape 1001"/>
        <p:cNvGrpSpPr/>
        <p:nvPr/>
      </p:nvGrpSpPr>
      <p:grpSpPr>
        <a:xfrm>
          <a:off x="0" y="0"/>
          <a:ext cx="0" cy="0"/>
          <a:chOff x="0" y="0"/>
          <a:chExt cx="0" cy="0"/>
        </a:xfrm>
      </p:grpSpPr>
      <p:sp>
        <p:nvSpPr>
          <p:cNvPr id="1002" name="Google Shape;1002;p5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003" name="Google Shape;1003;p51: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07" name="Shape 1007"/>
        <p:cNvGrpSpPr/>
        <p:nvPr/>
      </p:nvGrpSpPr>
      <p:grpSpPr>
        <a:xfrm>
          <a:off x="0" y="0"/>
          <a:ext cx="0" cy="0"/>
          <a:chOff x="0" y="0"/>
          <a:chExt cx="0" cy="0"/>
        </a:xfrm>
      </p:grpSpPr>
      <p:sp>
        <p:nvSpPr>
          <p:cNvPr id="1008" name="Google Shape;1008;p5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009" name="Google Shape;1009;p52: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13" name="Shape 1013"/>
        <p:cNvGrpSpPr/>
        <p:nvPr/>
      </p:nvGrpSpPr>
      <p:grpSpPr>
        <a:xfrm>
          <a:off x="0" y="0"/>
          <a:ext cx="0" cy="0"/>
          <a:chOff x="0" y="0"/>
          <a:chExt cx="0" cy="0"/>
        </a:xfrm>
      </p:grpSpPr>
      <p:sp>
        <p:nvSpPr>
          <p:cNvPr id="1014" name="Google Shape;1014;p5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015" name="Google Shape;1015;p53: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28" name="Shape 1028"/>
        <p:cNvGrpSpPr/>
        <p:nvPr/>
      </p:nvGrpSpPr>
      <p:grpSpPr>
        <a:xfrm>
          <a:off x="0" y="0"/>
          <a:ext cx="0" cy="0"/>
          <a:chOff x="0" y="0"/>
          <a:chExt cx="0" cy="0"/>
        </a:xfrm>
      </p:grpSpPr>
      <p:sp>
        <p:nvSpPr>
          <p:cNvPr id="1029" name="Google Shape;1029;p54: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030" name="Google Shape;1030;p54: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6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92" name="Shape 1092"/>
        <p:cNvGrpSpPr/>
        <p:nvPr/>
      </p:nvGrpSpPr>
      <p:grpSpPr>
        <a:xfrm>
          <a:off x="0" y="0"/>
          <a:ext cx="0" cy="0"/>
          <a:chOff x="0" y="0"/>
          <a:chExt cx="0" cy="0"/>
        </a:xfrm>
      </p:grpSpPr>
      <p:sp>
        <p:nvSpPr>
          <p:cNvPr id="1093" name="Google Shape;1093;p5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094" name="Google Shape;1094;p5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7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33" name="Shape 1133"/>
        <p:cNvGrpSpPr/>
        <p:nvPr/>
      </p:nvGrpSpPr>
      <p:grpSpPr>
        <a:xfrm>
          <a:off x="0" y="0"/>
          <a:ext cx="0" cy="0"/>
          <a:chOff x="0" y="0"/>
          <a:chExt cx="0" cy="0"/>
        </a:xfrm>
      </p:grpSpPr>
      <p:sp>
        <p:nvSpPr>
          <p:cNvPr id="1134" name="Google Shape;1134;p5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135" name="Google Shape;1135;p56: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7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41" name="Shape 1141"/>
        <p:cNvGrpSpPr/>
        <p:nvPr/>
      </p:nvGrpSpPr>
      <p:grpSpPr>
        <a:xfrm>
          <a:off x="0" y="0"/>
          <a:ext cx="0" cy="0"/>
          <a:chOff x="0" y="0"/>
          <a:chExt cx="0" cy="0"/>
        </a:xfrm>
      </p:grpSpPr>
      <p:sp>
        <p:nvSpPr>
          <p:cNvPr id="1142" name="Google Shape;1142;p5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143" name="Google Shape;1143;p57: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8" name="Shape 8"/>
        <p:cNvGrpSpPr/>
        <p:nvPr/>
      </p:nvGrpSpPr>
      <p:grpSpPr>
        <a:xfrm>
          <a:off x="0" y="0"/>
          <a:ext cx="0" cy="0"/>
          <a:chOff x="0" y="0"/>
          <a:chExt cx="0" cy="0"/>
        </a:xfrm>
      </p:grpSpPr>
      <p:sp>
        <p:nvSpPr>
          <p:cNvPr id="9" name="Google Shape;9;p59"/>
          <p:cNvSpPr txBox="1"/>
          <p:nvPr>
            <p:ph type="ctrTitle"/>
          </p:nvPr>
        </p:nvSpPr>
        <p:spPr>
          <a:xfrm>
            <a:off x="2881650" y="487675"/>
            <a:ext cx="4854900" cy="2266800"/>
          </a:xfrm>
          <a:prstGeom prst="rect">
            <a:avLst/>
          </a:prstGeom>
          <a:noFill/>
          <a:ln>
            <a:noFill/>
          </a:ln>
        </p:spPr>
        <p:txBody>
          <a:bodyPr anchorCtr="0" anchor="b" bIns="91425" lIns="91425" spcFirstLastPara="1" rIns="91425" wrap="square" tIns="91425">
            <a:noAutofit/>
          </a:bodyPr>
          <a:lstStyle>
            <a:lvl1pPr lvl="0" algn="l">
              <a:lnSpc>
                <a:spcPct val="90000"/>
              </a:lnSpc>
              <a:spcBef>
                <a:spcPts val="0"/>
              </a:spcBef>
              <a:spcAft>
                <a:spcPts val="0"/>
              </a:spcAft>
              <a:buSzPts val="5200"/>
              <a:buNone/>
              <a:defRPr sz="5000"/>
            </a:lvl1pPr>
            <a:lvl2pPr lvl="1" algn="ctr">
              <a:lnSpc>
                <a:spcPct val="100000"/>
              </a:lnSpc>
              <a:spcBef>
                <a:spcPts val="0"/>
              </a:spcBef>
              <a:spcAft>
                <a:spcPts val="0"/>
              </a:spcAft>
              <a:buSzPts val="5200"/>
              <a:buNone/>
              <a:defRPr sz="5200"/>
            </a:lvl2pPr>
            <a:lvl3pPr lvl="2" algn="ctr">
              <a:lnSpc>
                <a:spcPct val="100000"/>
              </a:lnSpc>
              <a:spcBef>
                <a:spcPts val="0"/>
              </a:spcBef>
              <a:spcAft>
                <a:spcPts val="0"/>
              </a:spcAft>
              <a:buSzPts val="5200"/>
              <a:buNone/>
              <a:defRPr sz="5200"/>
            </a:lvl3pPr>
            <a:lvl4pPr lvl="3" algn="ctr">
              <a:lnSpc>
                <a:spcPct val="100000"/>
              </a:lnSpc>
              <a:spcBef>
                <a:spcPts val="0"/>
              </a:spcBef>
              <a:spcAft>
                <a:spcPts val="0"/>
              </a:spcAft>
              <a:buSzPts val="5200"/>
              <a:buNone/>
              <a:defRPr sz="5200"/>
            </a:lvl4pPr>
            <a:lvl5pPr lvl="4" algn="ctr">
              <a:lnSpc>
                <a:spcPct val="100000"/>
              </a:lnSpc>
              <a:spcBef>
                <a:spcPts val="0"/>
              </a:spcBef>
              <a:spcAft>
                <a:spcPts val="0"/>
              </a:spcAft>
              <a:buSzPts val="5200"/>
              <a:buNone/>
              <a:defRPr sz="5200"/>
            </a:lvl5pPr>
            <a:lvl6pPr lvl="5" algn="ctr">
              <a:lnSpc>
                <a:spcPct val="100000"/>
              </a:lnSpc>
              <a:spcBef>
                <a:spcPts val="0"/>
              </a:spcBef>
              <a:spcAft>
                <a:spcPts val="0"/>
              </a:spcAft>
              <a:buSzPts val="5200"/>
              <a:buNone/>
              <a:defRPr sz="5200"/>
            </a:lvl6pPr>
            <a:lvl7pPr lvl="6" algn="ctr">
              <a:lnSpc>
                <a:spcPct val="100000"/>
              </a:lnSpc>
              <a:spcBef>
                <a:spcPts val="0"/>
              </a:spcBef>
              <a:spcAft>
                <a:spcPts val="0"/>
              </a:spcAft>
              <a:buSzPts val="5200"/>
              <a:buNone/>
              <a:defRPr sz="5200"/>
            </a:lvl7pPr>
            <a:lvl8pPr lvl="7" algn="ctr">
              <a:lnSpc>
                <a:spcPct val="100000"/>
              </a:lnSpc>
              <a:spcBef>
                <a:spcPts val="0"/>
              </a:spcBef>
              <a:spcAft>
                <a:spcPts val="0"/>
              </a:spcAft>
              <a:buSzPts val="5200"/>
              <a:buNone/>
              <a:defRPr sz="5200"/>
            </a:lvl8pPr>
            <a:lvl9pPr lvl="8" algn="ctr">
              <a:lnSpc>
                <a:spcPct val="100000"/>
              </a:lnSpc>
              <a:spcBef>
                <a:spcPts val="0"/>
              </a:spcBef>
              <a:spcAft>
                <a:spcPts val="0"/>
              </a:spcAft>
              <a:buSzPts val="5200"/>
              <a:buNone/>
              <a:defRPr sz="5200"/>
            </a:lvl9pPr>
          </a:lstStyle>
          <a:p/>
        </p:txBody>
      </p:sp>
      <p:sp>
        <p:nvSpPr>
          <p:cNvPr id="10" name="Google Shape;10;p59"/>
          <p:cNvSpPr txBox="1"/>
          <p:nvPr>
            <p:ph idx="1" type="subTitle"/>
          </p:nvPr>
        </p:nvSpPr>
        <p:spPr>
          <a:xfrm>
            <a:off x="2881650" y="2754525"/>
            <a:ext cx="4854900" cy="429600"/>
          </a:xfrm>
          <a:prstGeom prst="rect">
            <a:avLst/>
          </a:prstGeom>
          <a:noFill/>
          <a:ln>
            <a:noFill/>
          </a:ln>
        </p:spPr>
        <p:txBody>
          <a:bodyPr anchorCtr="0" anchor="t" bIns="91425" lIns="91425" spcFirstLastPara="1" rIns="91425" wrap="square" tIns="91425">
            <a:noAutofit/>
          </a:bodyPr>
          <a:lstStyle>
            <a:lvl1pPr lvl="0" algn="l">
              <a:lnSpc>
                <a:spcPct val="100000"/>
              </a:lnSpc>
              <a:spcBef>
                <a:spcPts val="0"/>
              </a:spcBef>
              <a:spcAft>
                <a:spcPts val="0"/>
              </a:spcAft>
              <a:buSzPts val="1200"/>
              <a:buNone/>
              <a:defRPr sz="1600"/>
            </a:lvl1pPr>
            <a:lvl2pPr lvl="1" algn="ctr">
              <a:lnSpc>
                <a:spcPct val="100000"/>
              </a:lnSpc>
              <a:spcBef>
                <a:spcPts val="0"/>
              </a:spcBef>
              <a:spcAft>
                <a:spcPts val="0"/>
              </a:spcAft>
              <a:buSzPts val="1800"/>
              <a:buNone/>
              <a:defRPr sz="1800"/>
            </a:lvl2pPr>
            <a:lvl3pPr lvl="2" algn="ctr">
              <a:lnSpc>
                <a:spcPct val="100000"/>
              </a:lnSpc>
              <a:spcBef>
                <a:spcPts val="0"/>
              </a:spcBef>
              <a:spcAft>
                <a:spcPts val="0"/>
              </a:spcAft>
              <a:buSzPts val="1800"/>
              <a:buNone/>
              <a:defRPr sz="1800"/>
            </a:lvl3pPr>
            <a:lvl4pPr lvl="3" algn="ctr">
              <a:lnSpc>
                <a:spcPct val="100000"/>
              </a:lnSpc>
              <a:spcBef>
                <a:spcPts val="0"/>
              </a:spcBef>
              <a:spcAft>
                <a:spcPts val="0"/>
              </a:spcAft>
              <a:buSzPts val="1800"/>
              <a:buNone/>
              <a:defRPr sz="1800"/>
            </a:lvl4pPr>
            <a:lvl5pPr lvl="4" algn="ctr">
              <a:lnSpc>
                <a:spcPct val="100000"/>
              </a:lnSpc>
              <a:spcBef>
                <a:spcPts val="0"/>
              </a:spcBef>
              <a:spcAft>
                <a:spcPts val="0"/>
              </a:spcAft>
              <a:buSzPts val="1800"/>
              <a:buNone/>
              <a:defRPr sz="1800"/>
            </a:lvl5pPr>
            <a:lvl6pPr lvl="5" algn="ctr">
              <a:lnSpc>
                <a:spcPct val="100000"/>
              </a:lnSpc>
              <a:spcBef>
                <a:spcPts val="0"/>
              </a:spcBef>
              <a:spcAft>
                <a:spcPts val="0"/>
              </a:spcAft>
              <a:buSzPts val="1800"/>
              <a:buNone/>
              <a:defRPr sz="1800"/>
            </a:lvl6pPr>
            <a:lvl7pPr lvl="6" algn="ctr">
              <a:lnSpc>
                <a:spcPct val="100000"/>
              </a:lnSpc>
              <a:spcBef>
                <a:spcPts val="0"/>
              </a:spcBef>
              <a:spcAft>
                <a:spcPts val="0"/>
              </a:spcAft>
              <a:buSzPts val="1800"/>
              <a:buNone/>
              <a:defRPr sz="1800"/>
            </a:lvl7pPr>
            <a:lvl8pPr lvl="7" algn="ctr">
              <a:lnSpc>
                <a:spcPct val="100000"/>
              </a:lnSpc>
              <a:spcBef>
                <a:spcPts val="0"/>
              </a:spcBef>
              <a:spcAft>
                <a:spcPts val="0"/>
              </a:spcAft>
              <a:buSzPts val="1800"/>
              <a:buNone/>
              <a:defRPr sz="1800"/>
            </a:lvl8pPr>
            <a:lvl9pPr lvl="8" algn="ctr">
              <a:lnSpc>
                <a:spcPct val="100000"/>
              </a:lnSpc>
              <a:spcBef>
                <a:spcPts val="0"/>
              </a:spcBef>
              <a:spcAft>
                <a:spcPts val="0"/>
              </a:spcAft>
              <a:buSzPts val="1800"/>
              <a:buNone/>
              <a:defRPr sz="1800"/>
            </a:lvl9pPr>
          </a:lstStyle>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11" name="Shape 11"/>
        <p:cNvGrpSpPr/>
        <p:nvPr/>
      </p:nvGrpSpPr>
      <p:grpSpPr>
        <a:xfrm>
          <a:off x="0" y="0"/>
          <a:ext cx="0" cy="0"/>
          <a:chOff x="0" y="0"/>
          <a:chExt cx="0" cy="0"/>
        </a:xfrm>
      </p:grpSpPr>
      <p:sp>
        <p:nvSpPr>
          <p:cNvPr id="12" name="Google Shape;12;p62"/>
          <p:cNvSpPr txBox="1"/>
          <p:nvPr>
            <p:ph type="title"/>
          </p:nvPr>
        </p:nvSpPr>
        <p:spPr>
          <a:xfrm>
            <a:off x="720000" y="367423"/>
            <a:ext cx="7704000" cy="8418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SzPts val="3600"/>
              <a:buNone/>
              <a:defRPr sz="4500"/>
            </a:lvl1pPr>
            <a:lvl2pPr lvl="1" algn="ctr">
              <a:lnSpc>
                <a:spcPct val="100000"/>
              </a:lnSpc>
              <a:spcBef>
                <a:spcPts val="0"/>
              </a:spcBef>
              <a:spcAft>
                <a:spcPts val="0"/>
              </a:spcAft>
              <a:buSzPts val="3600"/>
              <a:buNone/>
              <a:defRPr sz="3600"/>
            </a:lvl2pPr>
            <a:lvl3pPr lvl="2" algn="ctr">
              <a:lnSpc>
                <a:spcPct val="100000"/>
              </a:lnSpc>
              <a:spcBef>
                <a:spcPts val="0"/>
              </a:spcBef>
              <a:spcAft>
                <a:spcPts val="0"/>
              </a:spcAft>
              <a:buSzPts val="3600"/>
              <a:buNone/>
              <a:defRPr sz="3600"/>
            </a:lvl3pPr>
            <a:lvl4pPr lvl="3" algn="ctr">
              <a:lnSpc>
                <a:spcPct val="100000"/>
              </a:lnSpc>
              <a:spcBef>
                <a:spcPts val="0"/>
              </a:spcBef>
              <a:spcAft>
                <a:spcPts val="0"/>
              </a:spcAft>
              <a:buSzPts val="3600"/>
              <a:buNone/>
              <a:defRPr sz="3600"/>
            </a:lvl4pPr>
            <a:lvl5pPr lvl="4" algn="ctr">
              <a:lnSpc>
                <a:spcPct val="100000"/>
              </a:lnSpc>
              <a:spcBef>
                <a:spcPts val="0"/>
              </a:spcBef>
              <a:spcAft>
                <a:spcPts val="0"/>
              </a:spcAft>
              <a:buSzPts val="3600"/>
              <a:buNone/>
              <a:defRPr sz="3600"/>
            </a:lvl5pPr>
            <a:lvl6pPr lvl="5" algn="ctr">
              <a:lnSpc>
                <a:spcPct val="100000"/>
              </a:lnSpc>
              <a:spcBef>
                <a:spcPts val="0"/>
              </a:spcBef>
              <a:spcAft>
                <a:spcPts val="0"/>
              </a:spcAft>
              <a:buSzPts val="3600"/>
              <a:buNone/>
              <a:defRPr sz="3600"/>
            </a:lvl6pPr>
            <a:lvl7pPr lvl="6" algn="ctr">
              <a:lnSpc>
                <a:spcPct val="100000"/>
              </a:lnSpc>
              <a:spcBef>
                <a:spcPts val="0"/>
              </a:spcBef>
              <a:spcAft>
                <a:spcPts val="0"/>
              </a:spcAft>
              <a:buSzPts val="3600"/>
              <a:buNone/>
              <a:defRPr sz="3600"/>
            </a:lvl7pPr>
            <a:lvl8pPr lvl="7" algn="ctr">
              <a:lnSpc>
                <a:spcPct val="100000"/>
              </a:lnSpc>
              <a:spcBef>
                <a:spcPts val="0"/>
              </a:spcBef>
              <a:spcAft>
                <a:spcPts val="0"/>
              </a:spcAft>
              <a:buSzPts val="3600"/>
              <a:buNone/>
              <a:defRPr sz="3600"/>
            </a:lvl8pPr>
            <a:lvl9pPr lvl="8" algn="ctr">
              <a:lnSpc>
                <a:spcPct val="100000"/>
              </a:lnSpc>
              <a:spcBef>
                <a:spcPts val="0"/>
              </a:spcBef>
              <a:spcAft>
                <a:spcPts val="0"/>
              </a:spcAft>
              <a:buSzPts val="3600"/>
              <a:buNone/>
              <a:defRPr sz="3600"/>
            </a:lvl9pPr>
          </a:lstStyle>
          <a:p/>
        </p:txBody>
      </p:sp>
      <p:sp>
        <p:nvSpPr>
          <p:cNvPr id="13" name="Google Shape;13;p62"/>
          <p:cNvSpPr txBox="1"/>
          <p:nvPr>
            <p:ph idx="1" type="subTitle"/>
          </p:nvPr>
        </p:nvSpPr>
        <p:spPr>
          <a:xfrm>
            <a:off x="2241550" y="1348750"/>
            <a:ext cx="4661100" cy="1681800"/>
          </a:xfrm>
          <a:prstGeom prst="rect">
            <a:avLst/>
          </a:prstGeom>
          <a:noFill/>
          <a:ln>
            <a:noFill/>
          </a:ln>
        </p:spPr>
        <p:txBody>
          <a:bodyPr anchorCtr="0" anchor="ctr" bIns="91425" lIns="91425" spcFirstLastPara="1" rIns="91425" wrap="square" tIns="91425">
            <a:noAutofit/>
          </a:bodyPr>
          <a:lstStyle>
            <a:lvl1pPr lvl="0" algn="ctr">
              <a:lnSpc>
                <a:spcPct val="100000"/>
              </a:lnSpc>
              <a:spcBef>
                <a:spcPts val="0"/>
              </a:spcBef>
              <a:spcAft>
                <a:spcPts val="0"/>
              </a:spcAft>
              <a:buSzPts val="1200"/>
              <a:buNone/>
              <a:defRPr sz="1600"/>
            </a:lvl1pPr>
            <a:lvl2pPr lvl="1" algn="ctr">
              <a:lnSpc>
                <a:spcPct val="100000"/>
              </a:lnSpc>
              <a:spcBef>
                <a:spcPts val="0"/>
              </a:spcBef>
              <a:spcAft>
                <a:spcPts val="0"/>
              </a:spcAft>
              <a:buSzPts val="1200"/>
              <a:buNone/>
              <a:defRPr/>
            </a:lvl2pPr>
            <a:lvl3pPr lvl="2" algn="ctr">
              <a:lnSpc>
                <a:spcPct val="100000"/>
              </a:lnSpc>
              <a:spcBef>
                <a:spcPts val="0"/>
              </a:spcBef>
              <a:spcAft>
                <a:spcPts val="0"/>
              </a:spcAft>
              <a:buSzPts val="1200"/>
              <a:buNone/>
              <a:defRPr/>
            </a:lvl3pPr>
            <a:lvl4pPr lvl="3" algn="ctr">
              <a:lnSpc>
                <a:spcPct val="100000"/>
              </a:lnSpc>
              <a:spcBef>
                <a:spcPts val="0"/>
              </a:spcBef>
              <a:spcAft>
                <a:spcPts val="0"/>
              </a:spcAft>
              <a:buSzPts val="1200"/>
              <a:buNone/>
              <a:defRPr/>
            </a:lvl4pPr>
            <a:lvl5pPr lvl="4" algn="ctr">
              <a:lnSpc>
                <a:spcPct val="100000"/>
              </a:lnSpc>
              <a:spcBef>
                <a:spcPts val="0"/>
              </a:spcBef>
              <a:spcAft>
                <a:spcPts val="0"/>
              </a:spcAft>
              <a:buSzPts val="1200"/>
              <a:buNone/>
              <a:defRPr/>
            </a:lvl5pPr>
            <a:lvl6pPr lvl="5" algn="ctr">
              <a:lnSpc>
                <a:spcPct val="100000"/>
              </a:lnSpc>
              <a:spcBef>
                <a:spcPts val="0"/>
              </a:spcBef>
              <a:spcAft>
                <a:spcPts val="0"/>
              </a:spcAft>
              <a:buSzPts val="1200"/>
              <a:buNone/>
              <a:defRPr/>
            </a:lvl6pPr>
            <a:lvl7pPr lvl="6" algn="ctr">
              <a:lnSpc>
                <a:spcPct val="100000"/>
              </a:lnSpc>
              <a:spcBef>
                <a:spcPts val="0"/>
              </a:spcBef>
              <a:spcAft>
                <a:spcPts val="0"/>
              </a:spcAft>
              <a:buSzPts val="1200"/>
              <a:buNone/>
              <a:defRPr/>
            </a:lvl7pPr>
            <a:lvl8pPr lvl="7" algn="ctr">
              <a:lnSpc>
                <a:spcPct val="100000"/>
              </a:lnSpc>
              <a:spcBef>
                <a:spcPts val="0"/>
              </a:spcBef>
              <a:spcAft>
                <a:spcPts val="0"/>
              </a:spcAft>
              <a:buSzPts val="1200"/>
              <a:buNone/>
              <a:defRPr/>
            </a:lvl8pPr>
            <a:lvl9pPr lvl="8" algn="ctr">
              <a:lnSpc>
                <a:spcPct val="100000"/>
              </a:lnSpc>
              <a:spcBef>
                <a:spcPts val="0"/>
              </a:spcBef>
              <a:spcAft>
                <a:spcPts val="0"/>
              </a:spcAft>
              <a:buSzPts val="1200"/>
              <a:buNone/>
              <a:defRPr/>
            </a:lvl9pPr>
          </a:lstStyle>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bg>
      <p:bgPr>
        <a:solidFill>
          <a:schemeClr val="accent6"/>
        </a:solidFill>
      </p:bgPr>
    </p:bg>
    <p:spTree>
      <p:nvGrpSpPr>
        <p:cNvPr id="14" name="Shape 14"/>
        <p:cNvGrpSpPr/>
        <p:nvPr/>
      </p:nvGrpSpPr>
      <p:grpSpPr>
        <a:xfrm>
          <a:off x="0" y="0"/>
          <a:ext cx="0" cy="0"/>
          <a:chOff x="0" y="0"/>
          <a:chExt cx="0" cy="0"/>
        </a:xfrm>
      </p:grpSpPr>
      <p:sp>
        <p:nvSpPr>
          <p:cNvPr id="15" name="Google Shape;15;p65"/>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Clr>
                <a:schemeClr val="dk1"/>
              </a:buClr>
              <a:buSzPts val="2400"/>
              <a:buNone/>
              <a:defRPr sz="2400">
                <a:solidFill>
                  <a:schemeClr val="dk1"/>
                </a:solidFill>
              </a:defRPr>
            </a:lvl1pPr>
            <a:lvl2pPr lvl="1" algn="ctr">
              <a:lnSpc>
                <a:spcPct val="100000"/>
              </a:lnSpc>
              <a:spcBef>
                <a:spcPts val="0"/>
              </a:spcBef>
              <a:spcAft>
                <a:spcPts val="0"/>
              </a:spcAft>
              <a:buClr>
                <a:schemeClr val="dk1"/>
              </a:buClr>
              <a:buSzPts val="2400"/>
              <a:buNone/>
              <a:defRPr sz="2400">
                <a:solidFill>
                  <a:schemeClr val="dk1"/>
                </a:solidFill>
              </a:defRPr>
            </a:lvl2pPr>
            <a:lvl3pPr lvl="2" algn="ctr">
              <a:lnSpc>
                <a:spcPct val="100000"/>
              </a:lnSpc>
              <a:spcBef>
                <a:spcPts val="0"/>
              </a:spcBef>
              <a:spcAft>
                <a:spcPts val="0"/>
              </a:spcAft>
              <a:buClr>
                <a:schemeClr val="dk1"/>
              </a:buClr>
              <a:buSzPts val="2400"/>
              <a:buNone/>
              <a:defRPr sz="2400">
                <a:solidFill>
                  <a:schemeClr val="dk1"/>
                </a:solidFill>
              </a:defRPr>
            </a:lvl3pPr>
            <a:lvl4pPr lvl="3" algn="ctr">
              <a:lnSpc>
                <a:spcPct val="100000"/>
              </a:lnSpc>
              <a:spcBef>
                <a:spcPts val="0"/>
              </a:spcBef>
              <a:spcAft>
                <a:spcPts val="0"/>
              </a:spcAft>
              <a:buClr>
                <a:schemeClr val="dk1"/>
              </a:buClr>
              <a:buSzPts val="2400"/>
              <a:buNone/>
              <a:defRPr sz="2400">
                <a:solidFill>
                  <a:schemeClr val="dk1"/>
                </a:solidFill>
              </a:defRPr>
            </a:lvl4pPr>
            <a:lvl5pPr lvl="4" algn="ctr">
              <a:lnSpc>
                <a:spcPct val="100000"/>
              </a:lnSpc>
              <a:spcBef>
                <a:spcPts val="0"/>
              </a:spcBef>
              <a:spcAft>
                <a:spcPts val="0"/>
              </a:spcAft>
              <a:buClr>
                <a:schemeClr val="dk1"/>
              </a:buClr>
              <a:buSzPts val="2400"/>
              <a:buNone/>
              <a:defRPr sz="2400">
                <a:solidFill>
                  <a:schemeClr val="dk1"/>
                </a:solidFill>
              </a:defRPr>
            </a:lvl5pPr>
            <a:lvl6pPr lvl="5" algn="ctr">
              <a:lnSpc>
                <a:spcPct val="100000"/>
              </a:lnSpc>
              <a:spcBef>
                <a:spcPts val="0"/>
              </a:spcBef>
              <a:spcAft>
                <a:spcPts val="0"/>
              </a:spcAft>
              <a:buClr>
                <a:schemeClr val="dk1"/>
              </a:buClr>
              <a:buSzPts val="2400"/>
              <a:buNone/>
              <a:defRPr sz="2400">
                <a:solidFill>
                  <a:schemeClr val="dk1"/>
                </a:solidFill>
              </a:defRPr>
            </a:lvl6pPr>
            <a:lvl7pPr lvl="6" algn="ctr">
              <a:lnSpc>
                <a:spcPct val="100000"/>
              </a:lnSpc>
              <a:spcBef>
                <a:spcPts val="0"/>
              </a:spcBef>
              <a:spcAft>
                <a:spcPts val="0"/>
              </a:spcAft>
              <a:buClr>
                <a:schemeClr val="dk1"/>
              </a:buClr>
              <a:buSzPts val="2400"/>
              <a:buNone/>
              <a:defRPr sz="2400">
                <a:solidFill>
                  <a:schemeClr val="dk1"/>
                </a:solidFill>
              </a:defRPr>
            </a:lvl7pPr>
            <a:lvl8pPr lvl="7" algn="ctr">
              <a:lnSpc>
                <a:spcPct val="100000"/>
              </a:lnSpc>
              <a:spcBef>
                <a:spcPts val="0"/>
              </a:spcBef>
              <a:spcAft>
                <a:spcPts val="0"/>
              </a:spcAft>
              <a:buClr>
                <a:schemeClr val="dk1"/>
              </a:buClr>
              <a:buSzPts val="2400"/>
              <a:buNone/>
              <a:defRPr sz="2400">
                <a:solidFill>
                  <a:schemeClr val="dk1"/>
                </a:solidFill>
              </a:defRPr>
            </a:lvl8pPr>
            <a:lvl9pPr lvl="8" algn="ctr">
              <a:lnSpc>
                <a:spcPct val="100000"/>
              </a:lnSpc>
              <a:spcBef>
                <a:spcPts val="0"/>
              </a:spcBef>
              <a:spcAft>
                <a:spcPts val="0"/>
              </a:spcAft>
              <a:buClr>
                <a:schemeClr val="dk1"/>
              </a:buClr>
              <a:buSzPts val="2400"/>
              <a:buNone/>
              <a:defRPr sz="2400">
                <a:solidFill>
                  <a:schemeClr val="dk1"/>
                </a:solidFill>
              </a:defRPr>
            </a:lvl9pPr>
          </a:lstStyle>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16" name="Shape 16"/>
        <p:cNvGrpSpPr/>
        <p:nvPr/>
      </p:nvGrpSpPr>
      <p:grpSpPr>
        <a:xfrm>
          <a:off x="0" y="0"/>
          <a:ext cx="0" cy="0"/>
          <a:chOff x="0" y="0"/>
          <a:chExt cx="0" cy="0"/>
        </a:xfrm>
      </p:grpSpPr>
      <p:sp>
        <p:nvSpPr>
          <p:cNvPr id="17" name="Google Shape;17;p66"/>
          <p:cNvSpPr txBox="1"/>
          <p:nvPr>
            <p:ph idx="1" type="body"/>
          </p:nvPr>
        </p:nvSpPr>
        <p:spPr>
          <a:xfrm>
            <a:off x="720000" y="1152475"/>
            <a:ext cx="3322200" cy="3416400"/>
          </a:xfrm>
          <a:prstGeom prst="rect">
            <a:avLst/>
          </a:prstGeom>
          <a:noFill/>
          <a:ln>
            <a:noFill/>
          </a:ln>
        </p:spPr>
        <p:txBody>
          <a:bodyPr anchorCtr="0" anchor="t" bIns="91425" lIns="91425" spcFirstLastPara="1" rIns="91425" wrap="square" tIns="91425">
            <a:noAutofit/>
          </a:bodyPr>
          <a:lstStyle>
            <a:lvl1pPr indent="-317500" lvl="0" marL="457200" algn="l">
              <a:lnSpc>
                <a:spcPct val="115000"/>
              </a:lnSpc>
              <a:spcBef>
                <a:spcPts val="0"/>
              </a:spcBef>
              <a:spcAft>
                <a:spcPts val="0"/>
              </a:spcAft>
              <a:buSzPts val="1400"/>
              <a:buChar char="●"/>
              <a:defRPr sz="1400"/>
            </a:lvl1pPr>
            <a:lvl2pPr indent="-304800" lvl="1" marL="914400" algn="l">
              <a:lnSpc>
                <a:spcPct val="115000"/>
              </a:lnSpc>
              <a:spcBef>
                <a:spcPts val="0"/>
              </a:spcBef>
              <a:spcAft>
                <a:spcPts val="0"/>
              </a:spcAft>
              <a:buSzPts val="1200"/>
              <a:buChar char="○"/>
              <a:defRPr/>
            </a:lvl2pPr>
            <a:lvl3pPr indent="-304800" lvl="2" marL="1371600" algn="l">
              <a:lnSpc>
                <a:spcPct val="115000"/>
              </a:lnSpc>
              <a:spcBef>
                <a:spcPts val="0"/>
              </a:spcBef>
              <a:spcAft>
                <a:spcPts val="0"/>
              </a:spcAft>
              <a:buSzPts val="1200"/>
              <a:buChar char="■"/>
              <a:defRPr/>
            </a:lvl3pPr>
            <a:lvl4pPr indent="-304800" lvl="3" marL="1828800" algn="l">
              <a:lnSpc>
                <a:spcPct val="115000"/>
              </a:lnSpc>
              <a:spcBef>
                <a:spcPts val="0"/>
              </a:spcBef>
              <a:spcAft>
                <a:spcPts val="0"/>
              </a:spcAft>
              <a:buSzPts val="1200"/>
              <a:buChar char="●"/>
              <a:defRPr/>
            </a:lvl4pPr>
            <a:lvl5pPr indent="-304800" lvl="4" marL="2286000" algn="l">
              <a:lnSpc>
                <a:spcPct val="115000"/>
              </a:lnSpc>
              <a:spcBef>
                <a:spcPts val="0"/>
              </a:spcBef>
              <a:spcAft>
                <a:spcPts val="0"/>
              </a:spcAft>
              <a:buSzPts val="1200"/>
              <a:buChar char="○"/>
              <a:defRPr/>
            </a:lvl5pPr>
            <a:lvl6pPr indent="-304800" lvl="5" marL="2743200" algn="l">
              <a:lnSpc>
                <a:spcPct val="115000"/>
              </a:lnSpc>
              <a:spcBef>
                <a:spcPts val="0"/>
              </a:spcBef>
              <a:spcAft>
                <a:spcPts val="0"/>
              </a:spcAft>
              <a:buSzPts val="1200"/>
              <a:buChar char="■"/>
              <a:defRPr/>
            </a:lvl6pPr>
            <a:lvl7pPr indent="-304800" lvl="6" marL="3200400" algn="l">
              <a:lnSpc>
                <a:spcPct val="115000"/>
              </a:lnSpc>
              <a:spcBef>
                <a:spcPts val="0"/>
              </a:spcBef>
              <a:spcAft>
                <a:spcPts val="0"/>
              </a:spcAft>
              <a:buSzPts val="1200"/>
              <a:buChar char="●"/>
              <a:defRPr/>
            </a:lvl7pPr>
            <a:lvl8pPr indent="-304800" lvl="7" marL="3657600" algn="l">
              <a:lnSpc>
                <a:spcPct val="115000"/>
              </a:lnSpc>
              <a:spcBef>
                <a:spcPts val="0"/>
              </a:spcBef>
              <a:spcAft>
                <a:spcPts val="0"/>
              </a:spcAft>
              <a:buSzPts val="1200"/>
              <a:buChar char="○"/>
              <a:defRPr/>
            </a:lvl8pPr>
            <a:lvl9pPr indent="-304800" lvl="8" marL="4114800" algn="l">
              <a:lnSpc>
                <a:spcPct val="115000"/>
              </a:lnSpc>
              <a:spcBef>
                <a:spcPts val="0"/>
              </a:spcBef>
              <a:spcAft>
                <a:spcPts val="0"/>
              </a:spcAft>
              <a:buSzPts val="1200"/>
              <a:buChar char="■"/>
              <a:defRPr/>
            </a:lvl9pPr>
          </a:lstStyle>
          <a:p/>
        </p:txBody>
      </p:sp>
      <p:sp>
        <p:nvSpPr>
          <p:cNvPr id="18" name="Google Shape;18;p66"/>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Clr>
                <a:schemeClr val="dk1"/>
              </a:buClr>
              <a:buSzPts val="2400"/>
              <a:buNone/>
              <a:defRPr sz="2400">
                <a:solidFill>
                  <a:schemeClr val="dk1"/>
                </a:solidFill>
              </a:defRPr>
            </a:lvl1pPr>
            <a:lvl2pPr lvl="1" algn="ctr">
              <a:lnSpc>
                <a:spcPct val="100000"/>
              </a:lnSpc>
              <a:spcBef>
                <a:spcPts val="0"/>
              </a:spcBef>
              <a:spcAft>
                <a:spcPts val="0"/>
              </a:spcAft>
              <a:buClr>
                <a:schemeClr val="dk1"/>
              </a:buClr>
              <a:buSzPts val="2400"/>
              <a:buNone/>
              <a:defRPr sz="2400">
                <a:solidFill>
                  <a:schemeClr val="dk1"/>
                </a:solidFill>
              </a:defRPr>
            </a:lvl2pPr>
            <a:lvl3pPr lvl="2" algn="ctr">
              <a:lnSpc>
                <a:spcPct val="100000"/>
              </a:lnSpc>
              <a:spcBef>
                <a:spcPts val="0"/>
              </a:spcBef>
              <a:spcAft>
                <a:spcPts val="0"/>
              </a:spcAft>
              <a:buClr>
                <a:schemeClr val="dk1"/>
              </a:buClr>
              <a:buSzPts val="2400"/>
              <a:buNone/>
              <a:defRPr sz="2400">
                <a:solidFill>
                  <a:schemeClr val="dk1"/>
                </a:solidFill>
              </a:defRPr>
            </a:lvl3pPr>
            <a:lvl4pPr lvl="3" algn="ctr">
              <a:lnSpc>
                <a:spcPct val="100000"/>
              </a:lnSpc>
              <a:spcBef>
                <a:spcPts val="0"/>
              </a:spcBef>
              <a:spcAft>
                <a:spcPts val="0"/>
              </a:spcAft>
              <a:buClr>
                <a:schemeClr val="dk1"/>
              </a:buClr>
              <a:buSzPts val="2400"/>
              <a:buNone/>
              <a:defRPr sz="2400">
                <a:solidFill>
                  <a:schemeClr val="dk1"/>
                </a:solidFill>
              </a:defRPr>
            </a:lvl4pPr>
            <a:lvl5pPr lvl="4" algn="ctr">
              <a:lnSpc>
                <a:spcPct val="100000"/>
              </a:lnSpc>
              <a:spcBef>
                <a:spcPts val="0"/>
              </a:spcBef>
              <a:spcAft>
                <a:spcPts val="0"/>
              </a:spcAft>
              <a:buClr>
                <a:schemeClr val="dk1"/>
              </a:buClr>
              <a:buSzPts val="2400"/>
              <a:buNone/>
              <a:defRPr sz="2400">
                <a:solidFill>
                  <a:schemeClr val="dk1"/>
                </a:solidFill>
              </a:defRPr>
            </a:lvl5pPr>
            <a:lvl6pPr lvl="5" algn="ctr">
              <a:lnSpc>
                <a:spcPct val="100000"/>
              </a:lnSpc>
              <a:spcBef>
                <a:spcPts val="0"/>
              </a:spcBef>
              <a:spcAft>
                <a:spcPts val="0"/>
              </a:spcAft>
              <a:buClr>
                <a:schemeClr val="dk1"/>
              </a:buClr>
              <a:buSzPts val="2400"/>
              <a:buNone/>
              <a:defRPr sz="2400">
                <a:solidFill>
                  <a:schemeClr val="dk1"/>
                </a:solidFill>
              </a:defRPr>
            </a:lvl6pPr>
            <a:lvl7pPr lvl="6" algn="ctr">
              <a:lnSpc>
                <a:spcPct val="100000"/>
              </a:lnSpc>
              <a:spcBef>
                <a:spcPts val="0"/>
              </a:spcBef>
              <a:spcAft>
                <a:spcPts val="0"/>
              </a:spcAft>
              <a:buClr>
                <a:schemeClr val="dk1"/>
              </a:buClr>
              <a:buSzPts val="2400"/>
              <a:buNone/>
              <a:defRPr sz="2400">
                <a:solidFill>
                  <a:schemeClr val="dk1"/>
                </a:solidFill>
              </a:defRPr>
            </a:lvl7pPr>
            <a:lvl8pPr lvl="7" algn="ctr">
              <a:lnSpc>
                <a:spcPct val="100000"/>
              </a:lnSpc>
              <a:spcBef>
                <a:spcPts val="0"/>
              </a:spcBef>
              <a:spcAft>
                <a:spcPts val="0"/>
              </a:spcAft>
              <a:buClr>
                <a:schemeClr val="dk1"/>
              </a:buClr>
              <a:buSzPts val="2400"/>
              <a:buNone/>
              <a:defRPr sz="2400">
                <a:solidFill>
                  <a:schemeClr val="dk1"/>
                </a:solidFill>
              </a:defRPr>
            </a:lvl8pPr>
            <a:lvl9pPr lvl="8" algn="ctr">
              <a:lnSpc>
                <a:spcPct val="100000"/>
              </a:lnSpc>
              <a:spcBef>
                <a:spcPts val="0"/>
              </a:spcBef>
              <a:spcAft>
                <a:spcPts val="0"/>
              </a:spcAft>
              <a:buClr>
                <a:schemeClr val="dk1"/>
              </a:buClr>
              <a:buSzPts val="2400"/>
              <a:buNone/>
              <a:defRPr sz="2400">
                <a:solidFill>
                  <a:schemeClr val="dk1"/>
                </a:solidFill>
              </a:defRPr>
            </a:lvl9pPr>
          </a:lstStyle>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9" name="Shape 19"/>
        <p:cNvGrpSpPr/>
        <p:nvPr/>
      </p:nvGrpSpPr>
      <p:grpSpPr>
        <a:xfrm>
          <a:off x="0" y="0"/>
          <a:ext cx="0" cy="0"/>
          <a:chOff x="0" y="0"/>
          <a:chExt cx="0" cy="0"/>
        </a:xfrm>
      </p:grpSpPr>
      <p:sp>
        <p:nvSpPr>
          <p:cNvPr id="20" name="Google Shape;20;p67"/>
          <p:cNvSpPr txBox="1"/>
          <p:nvPr>
            <p:ph idx="1" type="body"/>
          </p:nvPr>
        </p:nvSpPr>
        <p:spPr>
          <a:xfrm>
            <a:off x="720000" y="1152475"/>
            <a:ext cx="7704000" cy="3416400"/>
          </a:xfrm>
          <a:prstGeom prst="rect">
            <a:avLst/>
          </a:prstGeom>
          <a:noFill/>
          <a:ln>
            <a:noFill/>
          </a:ln>
        </p:spPr>
        <p:txBody>
          <a:bodyPr anchorCtr="0" anchor="t" bIns="91425" lIns="91425" spcFirstLastPara="1" rIns="91425" wrap="square" tIns="91425">
            <a:noAutofit/>
          </a:bodyPr>
          <a:lstStyle>
            <a:lvl1pPr indent="-317500" lvl="0" marL="457200" algn="l">
              <a:lnSpc>
                <a:spcPct val="115000"/>
              </a:lnSpc>
              <a:spcBef>
                <a:spcPts val="0"/>
              </a:spcBef>
              <a:spcAft>
                <a:spcPts val="0"/>
              </a:spcAft>
              <a:buSzPts val="1400"/>
              <a:buChar char="●"/>
              <a:defRPr sz="1400"/>
            </a:lvl1pPr>
            <a:lvl2pPr indent="-304800" lvl="1" marL="914400" algn="l">
              <a:lnSpc>
                <a:spcPct val="115000"/>
              </a:lnSpc>
              <a:spcBef>
                <a:spcPts val="0"/>
              </a:spcBef>
              <a:spcAft>
                <a:spcPts val="0"/>
              </a:spcAft>
              <a:buSzPts val="1200"/>
              <a:buChar char="○"/>
              <a:defRPr/>
            </a:lvl2pPr>
            <a:lvl3pPr indent="-304800" lvl="2" marL="1371600" algn="l">
              <a:lnSpc>
                <a:spcPct val="115000"/>
              </a:lnSpc>
              <a:spcBef>
                <a:spcPts val="0"/>
              </a:spcBef>
              <a:spcAft>
                <a:spcPts val="0"/>
              </a:spcAft>
              <a:buSzPts val="1200"/>
              <a:buChar char="■"/>
              <a:defRPr/>
            </a:lvl3pPr>
            <a:lvl4pPr indent="-304800" lvl="3" marL="1828800" algn="l">
              <a:lnSpc>
                <a:spcPct val="115000"/>
              </a:lnSpc>
              <a:spcBef>
                <a:spcPts val="0"/>
              </a:spcBef>
              <a:spcAft>
                <a:spcPts val="0"/>
              </a:spcAft>
              <a:buSzPts val="1200"/>
              <a:buChar char="●"/>
              <a:defRPr/>
            </a:lvl4pPr>
            <a:lvl5pPr indent="-304800" lvl="4" marL="2286000" algn="l">
              <a:lnSpc>
                <a:spcPct val="115000"/>
              </a:lnSpc>
              <a:spcBef>
                <a:spcPts val="0"/>
              </a:spcBef>
              <a:spcAft>
                <a:spcPts val="0"/>
              </a:spcAft>
              <a:buSzPts val="1200"/>
              <a:buChar char="○"/>
              <a:defRPr/>
            </a:lvl5pPr>
            <a:lvl6pPr indent="-304800" lvl="5" marL="2743200" algn="l">
              <a:lnSpc>
                <a:spcPct val="115000"/>
              </a:lnSpc>
              <a:spcBef>
                <a:spcPts val="0"/>
              </a:spcBef>
              <a:spcAft>
                <a:spcPts val="0"/>
              </a:spcAft>
              <a:buSzPts val="1200"/>
              <a:buChar char="■"/>
              <a:defRPr/>
            </a:lvl6pPr>
            <a:lvl7pPr indent="-304800" lvl="6" marL="3200400" algn="l">
              <a:lnSpc>
                <a:spcPct val="115000"/>
              </a:lnSpc>
              <a:spcBef>
                <a:spcPts val="0"/>
              </a:spcBef>
              <a:spcAft>
                <a:spcPts val="0"/>
              </a:spcAft>
              <a:buSzPts val="1200"/>
              <a:buChar char="●"/>
              <a:defRPr/>
            </a:lvl7pPr>
            <a:lvl8pPr indent="-304800" lvl="7" marL="3657600" algn="l">
              <a:lnSpc>
                <a:spcPct val="115000"/>
              </a:lnSpc>
              <a:spcBef>
                <a:spcPts val="0"/>
              </a:spcBef>
              <a:spcAft>
                <a:spcPts val="0"/>
              </a:spcAft>
              <a:buSzPts val="1200"/>
              <a:buChar char="○"/>
              <a:defRPr/>
            </a:lvl8pPr>
            <a:lvl9pPr indent="-304800" lvl="8" marL="4114800" algn="l">
              <a:lnSpc>
                <a:spcPct val="115000"/>
              </a:lnSpc>
              <a:spcBef>
                <a:spcPts val="0"/>
              </a:spcBef>
              <a:spcAft>
                <a:spcPts val="0"/>
              </a:spcAft>
              <a:buSzPts val="1200"/>
              <a:buChar char="■"/>
              <a:defRPr/>
            </a:lvl9pPr>
          </a:lstStyle>
          <a:p/>
        </p:txBody>
      </p:sp>
      <p:sp>
        <p:nvSpPr>
          <p:cNvPr id="21" name="Google Shape;21;p67"/>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Clr>
                <a:schemeClr val="dk1"/>
              </a:buClr>
              <a:buSzPts val="2400"/>
              <a:buNone/>
              <a:defRPr sz="2400">
                <a:solidFill>
                  <a:schemeClr val="dk1"/>
                </a:solidFill>
              </a:defRPr>
            </a:lvl1pPr>
            <a:lvl2pPr lvl="1" algn="ctr">
              <a:lnSpc>
                <a:spcPct val="100000"/>
              </a:lnSpc>
              <a:spcBef>
                <a:spcPts val="0"/>
              </a:spcBef>
              <a:spcAft>
                <a:spcPts val="0"/>
              </a:spcAft>
              <a:buClr>
                <a:schemeClr val="dk1"/>
              </a:buClr>
              <a:buSzPts val="2400"/>
              <a:buNone/>
              <a:defRPr sz="2400">
                <a:solidFill>
                  <a:schemeClr val="dk1"/>
                </a:solidFill>
              </a:defRPr>
            </a:lvl2pPr>
            <a:lvl3pPr lvl="2" algn="ctr">
              <a:lnSpc>
                <a:spcPct val="100000"/>
              </a:lnSpc>
              <a:spcBef>
                <a:spcPts val="0"/>
              </a:spcBef>
              <a:spcAft>
                <a:spcPts val="0"/>
              </a:spcAft>
              <a:buClr>
                <a:schemeClr val="dk1"/>
              </a:buClr>
              <a:buSzPts val="2400"/>
              <a:buNone/>
              <a:defRPr sz="2400">
                <a:solidFill>
                  <a:schemeClr val="dk1"/>
                </a:solidFill>
              </a:defRPr>
            </a:lvl3pPr>
            <a:lvl4pPr lvl="3" algn="ctr">
              <a:lnSpc>
                <a:spcPct val="100000"/>
              </a:lnSpc>
              <a:spcBef>
                <a:spcPts val="0"/>
              </a:spcBef>
              <a:spcAft>
                <a:spcPts val="0"/>
              </a:spcAft>
              <a:buClr>
                <a:schemeClr val="dk1"/>
              </a:buClr>
              <a:buSzPts val="2400"/>
              <a:buNone/>
              <a:defRPr sz="2400">
                <a:solidFill>
                  <a:schemeClr val="dk1"/>
                </a:solidFill>
              </a:defRPr>
            </a:lvl4pPr>
            <a:lvl5pPr lvl="4" algn="ctr">
              <a:lnSpc>
                <a:spcPct val="100000"/>
              </a:lnSpc>
              <a:spcBef>
                <a:spcPts val="0"/>
              </a:spcBef>
              <a:spcAft>
                <a:spcPts val="0"/>
              </a:spcAft>
              <a:buClr>
                <a:schemeClr val="dk1"/>
              </a:buClr>
              <a:buSzPts val="2400"/>
              <a:buNone/>
              <a:defRPr sz="2400">
                <a:solidFill>
                  <a:schemeClr val="dk1"/>
                </a:solidFill>
              </a:defRPr>
            </a:lvl5pPr>
            <a:lvl6pPr lvl="5" algn="ctr">
              <a:lnSpc>
                <a:spcPct val="100000"/>
              </a:lnSpc>
              <a:spcBef>
                <a:spcPts val="0"/>
              </a:spcBef>
              <a:spcAft>
                <a:spcPts val="0"/>
              </a:spcAft>
              <a:buClr>
                <a:schemeClr val="dk1"/>
              </a:buClr>
              <a:buSzPts val="2400"/>
              <a:buNone/>
              <a:defRPr sz="2400">
                <a:solidFill>
                  <a:schemeClr val="dk1"/>
                </a:solidFill>
              </a:defRPr>
            </a:lvl6pPr>
            <a:lvl7pPr lvl="6" algn="ctr">
              <a:lnSpc>
                <a:spcPct val="100000"/>
              </a:lnSpc>
              <a:spcBef>
                <a:spcPts val="0"/>
              </a:spcBef>
              <a:spcAft>
                <a:spcPts val="0"/>
              </a:spcAft>
              <a:buClr>
                <a:schemeClr val="dk1"/>
              </a:buClr>
              <a:buSzPts val="2400"/>
              <a:buNone/>
              <a:defRPr sz="2400">
                <a:solidFill>
                  <a:schemeClr val="dk1"/>
                </a:solidFill>
              </a:defRPr>
            </a:lvl7pPr>
            <a:lvl8pPr lvl="7" algn="ctr">
              <a:lnSpc>
                <a:spcPct val="100000"/>
              </a:lnSpc>
              <a:spcBef>
                <a:spcPts val="0"/>
              </a:spcBef>
              <a:spcAft>
                <a:spcPts val="0"/>
              </a:spcAft>
              <a:buClr>
                <a:schemeClr val="dk1"/>
              </a:buClr>
              <a:buSzPts val="2400"/>
              <a:buNone/>
              <a:defRPr sz="2400">
                <a:solidFill>
                  <a:schemeClr val="dk1"/>
                </a:solidFill>
              </a:defRPr>
            </a:lvl8pPr>
            <a:lvl9pPr lvl="8" algn="ctr">
              <a:lnSpc>
                <a:spcPct val="100000"/>
              </a:lnSpc>
              <a:spcBef>
                <a:spcPts val="0"/>
              </a:spcBef>
              <a:spcAft>
                <a:spcPts val="0"/>
              </a:spcAft>
              <a:buClr>
                <a:schemeClr val="dk1"/>
              </a:buClr>
              <a:buSzPts val="2400"/>
              <a:buNone/>
              <a:defRPr sz="2400">
                <a:solidFill>
                  <a:schemeClr val="dk1"/>
                </a:solidFill>
              </a:defRPr>
            </a:lvl9pPr>
          </a:lstStyle>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22" name="Shape 22"/>
        <p:cNvGrpSpPr/>
        <p:nvPr/>
      </p:nvGrpSpPr>
      <p:grpSpPr>
        <a:xfrm>
          <a:off x="0" y="0"/>
          <a:ext cx="0" cy="0"/>
          <a:chOff x="0" y="0"/>
          <a:chExt cx="0" cy="0"/>
        </a:xfrm>
      </p:grpSpPr>
      <p:sp>
        <p:nvSpPr>
          <p:cNvPr id="23" name="Google Shape;23;p68"/>
          <p:cNvSpPr txBox="1"/>
          <p:nvPr>
            <p:ph type="title"/>
          </p:nvPr>
        </p:nvSpPr>
        <p:spPr>
          <a:xfrm>
            <a:off x="720000" y="2179625"/>
            <a:ext cx="7704000" cy="841800"/>
          </a:xfrm>
          <a:prstGeom prst="rect">
            <a:avLst/>
          </a:prstGeom>
          <a:noFill/>
          <a:ln>
            <a:noFill/>
          </a:ln>
        </p:spPr>
        <p:txBody>
          <a:bodyPr anchorCtr="0" anchor="b" bIns="91425" lIns="91425" spcFirstLastPara="1" rIns="91425" wrap="square" tIns="91425">
            <a:noAutofit/>
          </a:bodyPr>
          <a:lstStyle>
            <a:lvl1pPr lvl="0" algn="ctr">
              <a:lnSpc>
                <a:spcPct val="100000"/>
              </a:lnSpc>
              <a:spcBef>
                <a:spcPts val="0"/>
              </a:spcBef>
              <a:spcAft>
                <a:spcPts val="0"/>
              </a:spcAft>
              <a:buSzPts val="3600"/>
              <a:buNone/>
              <a:defRPr sz="3600"/>
            </a:lvl1pPr>
            <a:lvl2pPr lvl="1" algn="ctr">
              <a:lnSpc>
                <a:spcPct val="100000"/>
              </a:lnSpc>
              <a:spcBef>
                <a:spcPts val="0"/>
              </a:spcBef>
              <a:spcAft>
                <a:spcPts val="0"/>
              </a:spcAft>
              <a:buSzPts val="3600"/>
              <a:buNone/>
              <a:defRPr sz="3600"/>
            </a:lvl2pPr>
            <a:lvl3pPr lvl="2" algn="ctr">
              <a:lnSpc>
                <a:spcPct val="100000"/>
              </a:lnSpc>
              <a:spcBef>
                <a:spcPts val="0"/>
              </a:spcBef>
              <a:spcAft>
                <a:spcPts val="0"/>
              </a:spcAft>
              <a:buSzPts val="3600"/>
              <a:buNone/>
              <a:defRPr sz="3600"/>
            </a:lvl3pPr>
            <a:lvl4pPr lvl="3" algn="ctr">
              <a:lnSpc>
                <a:spcPct val="100000"/>
              </a:lnSpc>
              <a:spcBef>
                <a:spcPts val="0"/>
              </a:spcBef>
              <a:spcAft>
                <a:spcPts val="0"/>
              </a:spcAft>
              <a:buSzPts val="3600"/>
              <a:buNone/>
              <a:defRPr sz="3600"/>
            </a:lvl4pPr>
            <a:lvl5pPr lvl="4" algn="ctr">
              <a:lnSpc>
                <a:spcPct val="100000"/>
              </a:lnSpc>
              <a:spcBef>
                <a:spcPts val="0"/>
              </a:spcBef>
              <a:spcAft>
                <a:spcPts val="0"/>
              </a:spcAft>
              <a:buSzPts val="3600"/>
              <a:buNone/>
              <a:defRPr sz="3600"/>
            </a:lvl5pPr>
            <a:lvl6pPr lvl="5" algn="ctr">
              <a:lnSpc>
                <a:spcPct val="100000"/>
              </a:lnSpc>
              <a:spcBef>
                <a:spcPts val="0"/>
              </a:spcBef>
              <a:spcAft>
                <a:spcPts val="0"/>
              </a:spcAft>
              <a:buSzPts val="3600"/>
              <a:buNone/>
              <a:defRPr sz="3600"/>
            </a:lvl6pPr>
            <a:lvl7pPr lvl="6" algn="ctr">
              <a:lnSpc>
                <a:spcPct val="100000"/>
              </a:lnSpc>
              <a:spcBef>
                <a:spcPts val="0"/>
              </a:spcBef>
              <a:spcAft>
                <a:spcPts val="0"/>
              </a:spcAft>
              <a:buSzPts val="3600"/>
              <a:buNone/>
              <a:defRPr sz="3600"/>
            </a:lvl7pPr>
            <a:lvl8pPr lvl="7" algn="ctr">
              <a:lnSpc>
                <a:spcPct val="100000"/>
              </a:lnSpc>
              <a:spcBef>
                <a:spcPts val="0"/>
              </a:spcBef>
              <a:spcAft>
                <a:spcPts val="0"/>
              </a:spcAft>
              <a:buSzPts val="3600"/>
              <a:buNone/>
              <a:defRPr sz="3600"/>
            </a:lvl8pPr>
            <a:lvl9pPr lvl="8" algn="ctr">
              <a:lnSpc>
                <a:spcPct val="100000"/>
              </a:lnSpc>
              <a:spcBef>
                <a:spcPts val="0"/>
              </a:spcBef>
              <a:spcAft>
                <a:spcPts val="0"/>
              </a:spcAft>
              <a:buSzPts val="3600"/>
              <a:buNone/>
              <a:defRPr sz="3600"/>
            </a:lvl9pPr>
          </a:lstStyle>
          <a:p/>
        </p:txBody>
      </p:sp>
      <p:sp>
        <p:nvSpPr>
          <p:cNvPr id="24" name="Google Shape;24;p68"/>
          <p:cNvSpPr txBox="1"/>
          <p:nvPr>
            <p:ph idx="2" type="title"/>
          </p:nvPr>
        </p:nvSpPr>
        <p:spPr>
          <a:xfrm>
            <a:off x="2996550" y="1337825"/>
            <a:ext cx="3150900" cy="841800"/>
          </a:xfrm>
          <a:prstGeom prst="rect">
            <a:avLst/>
          </a:prstGeom>
          <a:noFill/>
          <a:ln>
            <a:noFill/>
          </a:ln>
        </p:spPr>
        <p:txBody>
          <a:bodyPr anchorCtr="0" anchor="ctr" bIns="91425" lIns="91425" spcFirstLastPara="1" rIns="91425" wrap="square" tIns="91425">
            <a:noAutofit/>
          </a:bodyPr>
          <a:lstStyle>
            <a:lvl1pPr lvl="0" algn="ctr">
              <a:lnSpc>
                <a:spcPct val="100000"/>
              </a:lnSpc>
              <a:spcBef>
                <a:spcPts val="0"/>
              </a:spcBef>
              <a:spcAft>
                <a:spcPts val="0"/>
              </a:spcAft>
              <a:buSzPts val="6000"/>
              <a:buNone/>
              <a:defRPr sz="6000"/>
            </a:lvl1pPr>
            <a:lvl2pPr lvl="1" algn="ctr">
              <a:lnSpc>
                <a:spcPct val="100000"/>
              </a:lnSpc>
              <a:spcBef>
                <a:spcPts val="0"/>
              </a:spcBef>
              <a:spcAft>
                <a:spcPts val="0"/>
              </a:spcAft>
              <a:buSzPts val="6000"/>
              <a:buNone/>
              <a:defRPr sz="6000"/>
            </a:lvl2pPr>
            <a:lvl3pPr lvl="2" algn="ctr">
              <a:lnSpc>
                <a:spcPct val="100000"/>
              </a:lnSpc>
              <a:spcBef>
                <a:spcPts val="0"/>
              </a:spcBef>
              <a:spcAft>
                <a:spcPts val="0"/>
              </a:spcAft>
              <a:buSzPts val="6000"/>
              <a:buNone/>
              <a:defRPr sz="6000"/>
            </a:lvl3pPr>
            <a:lvl4pPr lvl="3" algn="ctr">
              <a:lnSpc>
                <a:spcPct val="100000"/>
              </a:lnSpc>
              <a:spcBef>
                <a:spcPts val="0"/>
              </a:spcBef>
              <a:spcAft>
                <a:spcPts val="0"/>
              </a:spcAft>
              <a:buSzPts val="6000"/>
              <a:buNone/>
              <a:defRPr sz="6000"/>
            </a:lvl4pPr>
            <a:lvl5pPr lvl="4" algn="ctr">
              <a:lnSpc>
                <a:spcPct val="100000"/>
              </a:lnSpc>
              <a:spcBef>
                <a:spcPts val="0"/>
              </a:spcBef>
              <a:spcAft>
                <a:spcPts val="0"/>
              </a:spcAft>
              <a:buSzPts val="6000"/>
              <a:buNone/>
              <a:defRPr sz="6000"/>
            </a:lvl5pPr>
            <a:lvl6pPr lvl="5" algn="ctr">
              <a:lnSpc>
                <a:spcPct val="100000"/>
              </a:lnSpc>
              <a:spcBef>
                <a:spcPts val="0"/>
              </a:spcBef>
              <a:spcAft>
                <a:spcPts val="0"/>
              </a:spcAft>
              <a:buSzPts val="6000"/>
              <a:buNone/>
              <a:defRPr sz="6000"/>
            </a:lvl6pPr>
            <a:lvl7pPr lvl="6" algn="ctr">
              <a:lnSpc>
                <a:spcPct val="100000"/>
              </a:lnSpc>
              <a:spcBef>
                <a:spcPts val="0"/>
              </a:spcBef>
              <a:spcAft>
                <a:spcPts val="0"/>
              </a:spcAft>
              <a:buSzPts val="6000"/>
              <a:buNone/>
              <a:defRPr sz="6000"/>
            </a:lvl7pPr>
            <a:lvl8pPr lvl="7" algn="ctr">
              <a:lnSpc>
                <a:spcPct val="100000"/>
              </a:lnSpc>
              <a:spcBef>
                <a:spcPts val="0"/>
              </a:spcBef>
              <a:spcAft>
                <a:spcPts val="0"/>
              </a:spcAft>
              <a:buSzPts val="6000"/>
              <a:buNone/>
              <a:defRPr sz="6000"/>
            </a:lvl8pPr>
            <a:lvl9pPr lvl="8" algn="ctr">
              <a:lnSpc>
                <a:spcPct val="100000"/>
              </a:lnSpc>
              <a:spcBef>
                <a:spcPts val="0"/>
              </a:spcBef>
              <a:spcAft>
                <a:spcPts val="0"/>
              </a:spcAft>
              <a:buSzPts val="6000"/>
              <a:buNone/>
              <a:defRPr sz="6000"/>
            </a:lvl9pPr>
          </a:lstStyle>
          <a:p/>
        </p:txBody>
      </p:sp>
      <p:sp>
        <p:nvSpPr>
          <p:cNvPr id="25" name="Google Shape;25;p68"/>
          <p:cNvSpPr txBox="1"/>
          <p:nvPr>
            <p:ph idx="1" type="subTitle"/>
          </p:nvPr>
        </p:nvSpPr>
        <p:spPr>
          <a:xfrm>
            <a:off x="2391925" y="3132175"/>
            <a:ext cx="4360200" cy="7134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SzPts val="1200"/>
              <a:buNone/>
              <a:defRPr/>
            </a:lvl1pPr>
            <a:lvl2pPr lvl="1" algn="ctr">
              <a:lnSpc>
                <a:spcPct val="100000"/>
              </a:lnSpc>
              <a:spcBef>
                <a:spcPts val="0"/>
              </a:spcBef>
              <a:spcAft>
                <a:spcPts val="0"/>
              </a:spcAft>
              <a:buSzPts val="1200"/>
              <a:buNone/>
              <a:defRPr/>
            </a:lvl2pPr>
            <a:lvl3pPr lvl="2" algn="ctr">
              <a:lnSpc>
                <a:spcPct val="100000"/>
              </a:lnSpc>
              <a:spcBef>
                <a:spcPts val="0"/>
              </a:spcBef>
              <a:spcAft>
                <a:spcPts val="0"/>
              </a:spcAft>
              <a:buSzPts val="1200"/>
              <a:buNone/>
              <a:defRPr/>
            </a:lvl3pPr>
            <a:lvl4pPr lvl="3" algn="ctr">
              <a:lnSpc>
                <a:spcPct val="100000"/>
              </a:lnSpc>
              <a:spcBef>
                <a:spcPts val="0"/>
              </a:spcBef>
              <a:spcAft>
                <a:spcPts val="0"/>
              </a:spcAft>
              <a:buSzPts val="1200"/>
              <a:buNone/>
              <a:defRPr/>
            </a:lvl4pPr>
            <a:lvl5pPr lvl="4" algn="ctr">
              <a:lnSpc>
                <a:spcPct val="100000"/>
              </a:lnSpc>
              <a:spcBef>
                <a:spcPts val="0"/>
              </a:spcBef>
              <a:spcAft>
                <a:spcPts val="0"/>
              </a:spcAft>
              <a:buSzPts val="1200"/>
              <a:buNone/>
              <a:defRPr/>
            </a:lvl5pPr>
            <a:lvl6pPr lvl="5" algn="ctr">
              <a:lnSpc>
                <a:spcPct val="100000"/>
              </a:lnSpc>
              <a:spcBef>
                <a:spcPts val="0"/>
              </a:spcBef>
              <a:spcAft>
                <a:spcPts val="0"/>
              </a:spcAft>
              <a:buSzPts val="1200"/>
              <a:buNone/>
              <a:defRPr/>
            </a:lvl6pPr>
            <a:lvl7pPr lvl="6" algn="ctr">
              <a:lnSpc>
                <a:spcPct val="100000"/>
              </a:lnSpc>
              <a:spcBef>
                <a:spcPts val="0"/>
              </a:spcBef>
              <a:spcAft>
                <a:spcPts val="0"/>
              </a:spcAft>
              <a:buSzPts val="1200"/>
              <a:buNone/>
              <a:defRPr/>
            </a:lvl7pPr>
            <a:lvl8pPr lvl="7" algn="ctr">
              <a:lnSpc>
                <a:spcPct val="100000"/>
              </a:lnSpc>
              <a:spcBef>
                <a:spcPts val="0"/>
              </a:spcBef>
              <a:spcAft>
                <a:spcPts val="0"/>
              </a:spcAft>
              <a:buSzPts val="1200"/>
              <a:buNone/>
              <a:defRPr/>
            </a:lvl8pPr>
            <a:lvl9pPr lvl="8" algn="ctr">
              <a:lnSpc>
                <a:spcPct val="100000"/>
              </a:lnSpc>
              <a:spcBef>
                <a:spcPts val="0"/>
              </a:spcBef>
              <a:spcAft>
                <a:spcPts val="0"/>
              </a:spcAft>
              <a:buSzPts val="1200"/>
              <a:buNone/>
              <a:defRPr/>
            </a:lvl9pPr>
          </a:lstStyle>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6" name="Shape 26"/>
        <p:cNvGrpSpPr/>
        <p:nvPr/>
      </p:nvGrpSpPr>
      <p:grpSpPr>
        <a:xfrm>
          <a:off x="0" y="0"/>
          <a:ext cx="0" cy="0"/>
          <a:chOff x="0" y="0"/>
          <a:chExt cx="0" cy="0"/>
        </a:xfrm>
      </p:grpSpPr>
      <p:sp>
        <p:nvSpPr>
          <p:cNvPr id="27" name="Google Shape;27;p69"/>
          <p:cNvSpPr txBox="1"/>
          <p:nvPr>
            <p:ph idx="1" type="subTitle"/>
          </p:nvPr>
        </p:nvSpPr>
        <p:spPr>
          <a:xfrm>
            <a:off x="1181425" y="2303125"/>
            <a:ext cx="2907600" cy="713400"/>
          </a:xfrm>
          <a:prstGeom prst="rect">
            <a:avLst/>
          </a:prstGeom>
          <a:noFill/>
          <a:ln>
            <a:noFill/>
          </a:ln>
        </p:spPr>
        <p:txBody>
          <a:bodyPr anchorCtr="0" anchor="b" bIns="91425" lIns="91425" spcFirstLastPara="1" rIns="91425" wrap="square" tIns="91425">
            <a:noAutofit/>
          </a:bodyPr>
          <a:lstStyle>
            <a:lvl1pPr lvl="0"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1pPr>
            <a:lvl2pPr lvl="1"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2pPr>
            <a:lvl3pPr lvl="2"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3pPr>
            <a:lvl4pPr lvl="3"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4pPr>
            <a:lvl5pPr lvl="4"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5pPr>
            <a:lvl6pPr lvl="5"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6pPr>
            <a:lvl7pPr lvl="6"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7pPr>
            <a:lvl8pPr lvl="7"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8pPr>
            <a:lvl9pPr lvl="8"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9pPr>
          </a:lstStyle>
          <a:p/>
        </p:txBody>
      </p:sp>
      <p:sp>
        <p:nvSpPr>
          <p:cNvPr id="28" name="Google Shape;28;p69"/>
          <p:cNvSpPr txBox="1"/>
          <p:nvPr>
            <p:ph idx="2" type="subTitle"/>
          </p:nvPr>
        </p:nvSpPr>
        <p:spPr>
          <a:xfrm>
            <a:off x="4836300" y="2303125"/>
            <a:ext cx="2907600" cy="713400"/>
          </a:xfrm>
          <a:prstGeom prst="rect">
            <a:avLst/>
          </a:prstGeom>
          <a:noFill/>
          <a:ln>
            <a:noFill/>
          </a:ln>
        </p:spPr>
        <p:txBody>
          <a:bodyPr anchorCtr="0" anchor="b" bIns="91425" lIns="91425" spcFirstLastPara="1" rIns="91425" wrap="square" tIns="91425">
            <a:noAutofit/>
          </a:bodyPr>
          <a:lstStyle>
            <a:lvl1pPr lvl="0"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1pPr>
            <a:lvl2pPr lvl="1"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2pPr>
            <a:lvl3pPr lvl="2"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3pPr>
            <a:lvl4pPr lvl="3"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4pPr>
            <a:lvl5pPr lvl="4"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5pPr>
            <a:lvl6pPr lvl="5"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6pPr>
            <a:lvl7pPr lvl="6"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7pPr>
            <a:lvl8pPr lvl="7"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8pPr>
            <a:lvl9pPr lvl="8" algn="ctr">
              <a:lnSpc>
                <a:spcPct val="100000"/>
              </a:lnSpc>
              <a:spcBef>
                <a:spcPts val="0"/>
              </a:spcBef>
              <a:spcAft>
                <a:spcPts val="0"/>
              </a:spcAft>
              <a:buClr>
                <a:schemeClr val="dk1"/>
              </a:buClr>
              <a:buSzPts val="2400"/>
              <a:buFont typeface="Montserrat"/>
              <a:buNone/>
              <a:defRPr b="1" sz="2400">
                <a:solidFill>
                  <a:schemeClr val="dk1"/>
                </a:solidFill>
                <a:latin typeface="Montserrat"/>
                <a:ea typeface="Montserrat"/>
                <a:cs typeface="Montserrat"/>
                <a:sym typeface="Montserrat"/>
              </a:defRPr>
            </a:lvl9pPr>
          </a:lstStyle>
          <a:p/>
        </p:txBody>
      </p:sp>
      <p:sp>
        <p:nvSpPr>
          <p:cNvPr id="29" name="Google Shape;29;p69"/>
          <p:cNvSpPr txBox="1"/>
          <p:nvPr>
            <p:ph idx="3" type="subTitle"/>
          </p:nvPr>
        </p:nvSpPr>
        <p:spPr>
          <a:xfrm>
            <a:off x="1181425" y="2917150"/>
            <a:ext cx="2907600" cy="7134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SzPts val="1200"/>
              <a:buNone/>
              <a:defRPr/>
            </a:lvl1pPr>
            <a:lvl2pPr lvl="1" algn="ctr">
              <a:lnSpc>
                <a:spcPct val="100000"/>
              </a:lnSpc>
              <a:spcBef>
                <a:spcPts val="0"/>
              </a:spcBef>
              <a:spcAft>
                <a:spcPts val="0"/>
              </a:spcAft>
              <a:buSzPts val="1200"/>
              <a:buNone/>
              <a:defRPr/>
            </a:lvl2pPr>
            <a:lvl3pPr lvl="2" algn="ctr">
              <a:lnSpc>
                <a:spcPct val="100000"/>
              </a:lnSpc>
              <a:spcBef>
                <a:spcPts val="0"/>
              </a:spcBef>
              <a:spcAft>
                <a:spcPts val="0"/>
              </a:spcAft>
              <a:buSzPts val="1200"/>
              <a:buNone/>
              <a:defRPr/>
            </a:lvl3pPr>
            <a:lvl4pPr lvl="3" algn="ctr">
              <a:lnSpc>
                <a:spcPct val="100000"/>
              </a:lnSpc>
              <a:spcBef>
                <a:spcPts val="0"/>
              </a:spcBef>
              <a:spcAft>
                <a:spcPts val="0"/>
              </a:spcAft>
              <a:buSzPts val="1200"/>
              <a:buNone/>
              <a:defRPr/>
            </a:lvl4pPr>
            <a:lvl5pPr lvl="4" algn="ctr">
              <a:lnSpc>
                <a:spcPct val="100000"/>
              </a:lnSpc>
              <a:spcBef>
                <a:spcPts val="0"/>
              </a:spcBef>
              <a:spcAft>
                <a:spcPts val="0"/>
              </a:spcAft>
              <a:buSzPts val="1200"/>
              <a:buNone/>
              <a:defRPr/>
            </a:lvl5pPr>
            <a:lvl6pPr lvl="5" algn="ctr">
              <a:lnSpc>
                <a:spcPct val="100000"/>
              </a:lnSpc>
              <a:spcBef>
                <a:spcPts val="0"/>
              </a:spcBef>
              <a:spcAft>
                <a:spcPts val="0"/>
              </a:spcAft>
              <a:buSzPts val="1200"/>
              <a:buNone/>
              <a:defRPr/>
            </a:lvl6pPr>
            <a:lvl7pPr lvl="6" algn="ctr">
              <a:lnSpc>
                <a:spcPct val="100000"/>
              </a:lnSpc>
              <a:spcBef>
                <a:spcPts val="0"/>
              </a:spcBef>
              <a:spcAft>
                <a:spcPts val="0"/>
              </a:spcAft>
              <a:buSzPts val="1200"/>
              <a:buNone/>
              <a:defRPr/>
            </a:lvl7pPr>
            <a:lvl8pPr lvl="7" algn="ctr">
              <a:lnSpc>
                <a:spcPct val="100000"/>
              </a:lnSpc>
              <a:spcBef>
                <a:spcPts val="0"/>
              </a:spcBef>
              <a:spcAft>
                <a:spcPts val="0"/>
              </a:spcAft>
              <a:buSzPts val="1200"/>
              <a:buNone/>
              <a:defRPr/>
            </a:lvl8pPr>
            <a:lvl9pPr lvl="8" algn="ctr">
              <a:lnSpc>
                <a:spcPct val="100000"/>
              </a:lnSpc>
              <a:spcBef>
                <a:spcPts val="0"/>
              </a:spcBef>
              <a:spcAft>
                <a:spcPts val="0"/>
              </a:spcAft>
              <a:buSzPts val="1200"/>
              <a:buNone/>
              <a:defRPr/>
            </a:lvl9pPr>
          </a:lstStyle>
          <a:p/>
        </p:txBody>
      </p:sp>
      <p:sp>
        <p:nvSpPr>
          <p:cNvPr id="30" name="Google Shape;30;p69"/>
          <p:cNvSpPr txBox="1"/>
          <p:nvPr>
            <p:ph idx="4" type="subTitle"/>
          </p:nvPr>
        </p:nvSpPr>
        <p:spPr>
          <a:xfrm>
            <a:off x="4836300" y="2917150"/>
            <a:ext cx="2907600" cy="7134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SzPts val="1200"/>
              <a:buNone/>
              <a:defRPr/>
            </a:lvl1pPr>
            <a:lvl2pPr lvl="1" algn="ctr">
              <a:lnSpc>
                <a:spcPct val="100000"/>
              </a:lnSpc>
              <a:spcBef>
                <a:spcPts val="0"/>
              </a:spcBef>
              <a:spcAft>
                <a:spcPts val="0"/>
              </a:spcAft>
              <a:buSzPts val="1200"/>
              <a:buNone/>
              <a:defRPr/>
            </a:lvl2pPr>
            <a:lvl3pPr lvl="2" algn="ctr">
              <a:lnSpc>
                <a:spcPct val="100000"/>
              </a:lnSpc>
              <a:spcBef>
                <a:spcPts val="0"/>
              </a:spcBef>
              <a:spcAft>
                <a:spcPts val="0"/>
              </a:spcAft>
              <a:buSzPts val="1200"/>
              <a:buNone/>
              <a:defRPr/>
            </a:lvl3pPr>
            <a:lvl4pPr lvl="3" algn="ctr">
              <a:lnSpc>
                <a:spcPct val="100000"/>
              </a:lnSpc>
              <a:spcBef>
                <a:spcPts val="0"/>
              </a:spcBef>
              <a:spcAft>
                <a:spcPts val="0"/>
              </a:spcAft>
              <a:buSzPts val="1200"/>
              <a:buNone/>
              <a:defRPr/>
            </a:lvl4pPr>
            <a:lvl5pPr lvl="4" algn="ctr">
              <a:lnSpc>
                <a:spcPct val="100000"/>
              </a:lnSpc>
              <a:spcBef>
                <a:spcPts val="0"/>
              </a:spcBef>
              <a:spcAft>
                <a:spcPts val="0"/>
              </a:spcAft>
              <a:buSzPts val="1200"/>
              <a:buNone/>
              <a:defRPr/>
            </a:lvl5pPr>
            <a:lvl6pPr lvl="5" algn="ctr">
              <a:lnSpc>
                <a:spcPct val="100000"/>
              </a:lnSpc>
              <a:spcBef>
                <a:spcPts val="0"/>
              </a:spcBef>
              <a:spcAft>
                <a:spcPts val="0"/>
              </a:spcAft>
              <a:buSzPts val="1200"/>
              <a:buNone/>
              <a:defRPr/>
            </a:lvl6pPr>
            <a:lvl7pPr lvl="6" algn="ctr">
              <a:lnSpc>
                <a:spcPct val="100000"/>
              </a:lnSpc>
              <a:spcBef>
                <a:spcPts val="0"/>
              </a:spcBef>
              <a:spcAft>
                <a:spcPts val="0"/>
              </a:spcAft>
              <a:buSzPts val="1200"/>
              <a:buNone/>
              <a:defRPr/>
            </a:lvl7pPr>
            <a:lvl8pPr lvl="7" algn="ctr">
              <a:lnSpc>
                <a:spcPct val="100000"/>
              </a:lnSpc>
              <a:spcBef>
                <a:spcPts val="0"/>
              </a:spcBef>
              <a:spcAft>
                <a:spcPts val="0"/>
              </a:spcAft>
              <a:buSzPts val="1200"/>
              <a:buNone/>
              <a:defRPr/>
            </a:lvl8pPr>
            <a:lvl9pPr lvl="8" algn="ctr">
              <a:lnSpc>
                <a:spcPct val="100000"/>
              </a:lnSpc>
              <a:spcBef>
                <a:spcPts val="0"/>
              </a:spcBef>
              <a:spcAft>
                <a:spcPts val="0"/>
              </a:spcAft>
              <a:buSzPts val="1200"/>
              <a:buNone/>
              <a:defRPr/>
            </a:lvl9pPr>
          </a:lstStyle>
          <a:p/>
        </p:txBody>
      </p:sp>
      <p:sp>
        <p:nvSpPr>
          <p:cNvPr id="31" name="Google Shape;31;p69"/>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Clr>
                <a:schemeClr val="dk1"/>
              </a:buClr>
              <a:buSzPts val="2400"/>
              <a:buNone/>
              <a:defRPr sz="2400">
                <a:solidFill>
                  <a:schemeClr val="dk1"/>
                </a:solidFill>
              </a:defRPr>
            </a:lvl1pPr>
            <a:lvl2pPr lvl="1" algn="ctr">
              <a:lnSpc>
                <a:spcPct val="100000"/>
              </a:lnSpc>
              <a:spcBef>
                <a:spcPts val="0"/>
              </a:spcBef>
              <a:spcAft>
                <a:spcPts val="0"/>
              </a:spcAft>
              <a:buClr>
                <a:schemeClr val="dk1"/>
              </a:buClr>
              <a:buSzPts val="2400"/>
              <a:buNone/>
              <a:defRPr sz="2400">
                <a:solidFill>
                  <a:schemeClr val="dk1"/>
                </a:solidFill>
              </a:defRPr>
            </a:lvl2pPr>
            <a:lvl3pPr lvl="2" algn="ctr">
              <a:lnSpc>
                <a:spcPct val="100000"/>
              </a:lnSpc>
              <a:spcBef>
                <a:spcPts val="0"/>
              </a:spcBef>
              <a:spcAft>
                <a:spcPts val="0"/>
              </a:spcAft>
              <a:buClr>
                <a:schemeClr val="dk1"/>
              </a:buClr>
              <a:buSzPts val="2400"/>
              <a:buNone/>
              <a:defRPr sz="2400">
                <a:solidFill>
                  <a:schemeClr val="dk1"/>
                </a:solidFill>
              </a:defRPr>
            </a:lvl3pPr>
            <a:lvl4pPr lvl="3" algn="ctr">
              <a:lnSpc>
                <a:spcPct val="100000"/>
              </a:lnSpc>
              <a:spcBef>
                <a:spcPts val="0"/>
              </a:spcBef>
              <a:spcAft>
                <a:spcPts val="0"/>
              </a:spcAft>
              <a:buClr>
                <a:schemeClr val="dk1"/>
              </a:buClr>
              <a:buSzPts val="2400"/>
              <a:buNone/>
              <a:defRPr sz="2400">
                <a:solidFill>
                  <a:schemeClr val="dk1"/>
                </a:solidFill>
              </a:defRPr>
            </a:lvl4pPr>
            <a:lvl5pPr lvl="4" algn="ctr">
              <a:lnSpc>
                <a:spcPct val="100000"/>
              </a:lnSpc>
              <a:spcBef>
                <a:spcPts val="0"/>
              </a:spcBef>
              <a:spcAft>
                <a:spcPts val="0"/>
              </a:spcAft>
              <a:buClr>
                <a:schemeClr val="dk1"/>
              </a:buClr>
              <a:buSzPts val="2400"/>
              <a:buNone/>
              <a:defRPr sz="2400">
                <a:solidFill>
                  <a:schemeClr val="dk1"/>
                </a:solidFill>
              </a:defRPr>
            </a:lvl5pPr>
            <a:lvl6pPr lvl="5" algn="ctr">
              <a:lnSpc>
                <a:spcPct val="100000"/>
              </a:lnSpc>
              <a:spcBef>
                <a:spcPts val="0"/>
              </a:spcBef>
              <a:spcAft>
                <a:spcPts val="0"/>
              </a:spcAft>
              <a:buClr>
                <a:schemeClr val="dk1"/>
              </a:buClr>
              <a:buSzPts val="2400"/>
              <a:buNone/>
              <a:defRPr sz="2400">
                <a:solidFill>
                  <a:schemeClr val="dk1"/>
                </a:solidFill>
              </a:defRPr>
            </a:lvl6pPr>
            <a:lvl7pPr lvl="6" algn="ctr">
              <a:lnSpc>
                <a:spcPct val="100000"/>
              </a:lnSpc>
              <a:spcBef>
                <a:spcPts val="0"/>
              </a:spcBef>
              <a:spcAft>
                <a:spcPts val="0"/>
              </a:spcAft>
              <a:buClr>
                <a:schemeClr val="dk1"/>
              </a:buClr>
              <a:buSzPts val="2400"/>
              <a:buNone/>
              <a:defRPr sz="2400">
                <a:solidFill>
                  <a:schemeClr val="dk1"/>
                </a:solidFill>
              </a:defRPr>
            </a:lvl7pPr>
            <a:lvl8pPr lvl="7" algn="ctr">
              <a:lnSpc>
                <a:spcPct val="100000"/>
              </a:lnSpc>
              <a:spcBef>
                <a:spcPts val="0"/>
              </a:spcBef>
              <a:spcAft>
                <a:spcPts val="0"/>
              </a:spcAft>
              <a:buClr>
                <a:schemeClr val="dk1"/>
              </a:buClr>
              <a:buSzPts val="2400"/>
              <a:buNone/>
              <a:defRPr sz="2400">
                <a:solidFill>
                  <a:schemeClr val="dk1"/>
                </a:solidFill>
              </a:defRPr>
            </a:lvl8pPr>
            <a:lvl9pPr lvl="8" algn="ctr">
              <a:lnSpc>
                <a:spcPct val="100000"/>
              </a:lnSpc>
              <a:spcBef>
                <a:spcPts val="0"/>
              </a:spcBef>
              <a:spcAft>
                <a:spcPts val="0"/>
              </a:spcAft>
              <a:buClr>
                <a:schemeClr val="dk1"/>
              </a:buClr>
              <a:buSzPts val="2400"/>
              <a:buNone/>
              <a:defRPr sz="2400">
                <a:solidFill>
                  <a:schemeClr val="dk1"/>
                </a:solidFill>
              </a:defRPr>
            </a:lvl9pPr>
          </a:lstStyle>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spTree>
      <p:nvGrpSpPr>
        <p:cNvPr id="32" name="Shape 32"/>
        <p:cNvGrpSpPr/>
        <p:nvPr/>
      </p:nvGrpSpPr>
      <p:grpSpPr>
        <a:xfrm>
          <a:off x="0" y="0"/>
          <a:ext cx="0" cy="0"/>
          <a:chOff x="0" y="0"/>
          <a:chExt cx="0" cy="0"/>
        </a:xfrm>
      </p:grpSpPr>
      <p:sp>
        <p:nvSpPr>
          <p:cNvPr id="33" name="Google Shape;33;p70"/>
          <p:cNvSpPr txBox="1"/>
          <p:nvPr>
            <p:ph type="title"/>
          </p:nvPr>
        </p:nvSpPr>
        <p:spPr>
          <a:xfrm>
            <a:off x="1388100" y="1307100"/>
            <a:ext cx="6367800" cy="2529300"/>
          </a:xfrm>
          <a:prstGeom prst="rect">
            <a:avLst/>
          </a:prstGeom>
          <a:noFill/>
          <a:ln>
            <a:noFill/>
          </a:ln>
        </p:spPr>
        <p:txBody>
          <a:bodyPr anchorCtr="0" anchor="ctr" bIns="91425" lIns="91425" spcFirstLastPara="1" rIns="91425" wrap="square" tIns="91425">
            <a:noAutofit/>
          </a:bodyPr>
          <a:lstStyle>
            <a:lvl1pPr lvl="0" algn="ctr">
              <a:lnSpc>
                <a:spcPct val="100000"/>
              </a:lnSpc>
              <a:spcBef>
                <a:spcPts val="0"/>
              </a:spcBef>
              <a:spcAft>
                <a:spcPts val="0"/>
              </a:spcAft>
              <a:buSzPts val="6000"/>
              <a:buNone/>
              <a:defRPr sz="6000"/>
            </a:lvl1pPr>
            <a:lvl2pPr lvl="1" algn="ctr">
              <a:lnSpc>
                <a:spcPct val="100000"/>
              </a:lnSpc>
              <a:spcBef>
                <a:spcPts val="0"/>
              </a:spcBef>
              <a:spcAft>
                <a:spcPts val="0"/>
              </a:spcAft>
              <a:buSzPts val="6000"/>
              <a:buNone/>
              <a:defRPr sz="6000"/>
            </a:lvl2pPr>
            <a:lvl3pPr lvl="2" algn="ctr">
              <a:lnSpc>
                <a:spcPct val="100000"/>
              </a:lnSpc>
              <a:spcBef>
                <a:spcPts val="0"/>
              </a:spcBef>
              <a:spcAft>
                <a:spcPts val="0"/>
              </a:spcAft>
              <a:buSzPts val="6000"/>
              <a:buNone/>
              <a:defRPr sz="6000"/>
            </a:lvl3pPr>
            <a:lvl4pPr lvl="3" algn="ctr">
              <a:lnSpc>
                <a:spcPct val="100000"/>
              </a:lnSpc>
              <a:spcBef>
                <a:spcPts val="0"/>
              </a:spcBef>
              <a:spcAft>
                <a:spcPts val="0"/>
              </a:spcAft>
              <a:buSzPts val="6000"/>
              <a:buNone/>
              <a:defRPr sz="6000"/>
            </a:lvl4pPr>
            <a:lvl5pPr lvl="4" algn="ctr">
              <a:lnSpc>
                <a:spcPct val="100000"/>
              </a:lnSpc>
              <a:spcBef>
                <a:spcPts val="0"/>
              </a:spcBef>
              <a:spcAft>
                <a:spcPts val="0"/>
              </a:spcAft>
              <a:buSzPts val="6000"/>
              <a:buNone/>
              <a:defRPr sz="6000"/>
            </a:lvl5pPr>
            <a:lvl6pPr lvl="5" algn="ctr">
              <a:lnSpc>
                <a:spcPct val="100000"/>
              </a:lnSpc>
              <a:spcBef>
                <a:spcPts val="0"/>
              </a:spcBef>
              <a:spcAft>
                <a:spcPts val="0"/>
              </a:spcAft>
              <a:buSzPts val="6000"/>
              <a:buNone/>
              <a:defRPr sz="6000"/>
            </a:lvl6pPr>
            <a:lvl7pPr lvl="6" algn="ctr">
              <a:lnSpc>
                <a:spcPct val="100000"/>
              </a:lnSpc>
              <a:spcBef>
                <a:spcPts val="0"/>
              </a:spcBef>
              <a:spcAft>
                <a:spcPts val="0"/>
              </a:spcAft>
              <a:buSzPts val="6000"/>
              <a:buNone/>
              <a:defRPr sz="6000"/>
            </a:lvl7pPr>
            <a:lvl8pPr lvl="7" algn="ctr">
              <a:lnSpc>
                <a:spcPct val="100000"/>
              </a:lnSpc>
              <a:spcBef>
                <a:spcPts val="0"/>
              </a:spcBef>
              <a:spcAft>
                <a:spcPts val="0"/>
              </a:spcAft>
              <a:buSzPts val="6000"/>
              <a:buNone/>
              <a:defRPr sz="6000"/>
            </a:lvl8pPr>
            <a:lvl9pPr lvl="8" algn="ctr">
              <a:lnSpc>
                <a:spcPct val="100000"/>
              </a:lnSpc>
              <a:spcBef>
                <a:spcPts val="0"/>
              </a:spcBef>
              <a:spcAft>
                <a:spcPts val="0"/>
              </a:spcAft>
              <a:buSzPts val="6000"/>
              <a:buNone/>
              <a:defRPr sz="6000"/>
            </a:lvl9pPr>
          </a:lstStyle>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34" name="Shape 34"/>
        <p:cNvGrpSpPr/>
        <p:nvPr/>
      </p:nvGrpSpPr>
      <p:grpSpPr>
        <a:xfrm>
          <a:off x="0" y="0"/>
          <a:ext cx="0" cy="0"/>
          <a:chOff x="0" y="0"/>
          <a:chExt cx="0" cy="0"/>
        </a:xfrm>
      </p:grpSpPr>
      <p:sp>
        <p:nvSpPr>
          <p:cNvPr id="35" name="Google Shape;35;p71"/>
          <p:cNvSpPr txBox="1"/>
          <p:nvPr>
            <p:ph type="title"/>
          </p:nvPr>
        </p:nvSpPr>
        <p:spPr>
          <a:xfrm>
            <a:off x="720000" y="2285400"/>
            <a:ext cx="7704000" cy="572700"/>
          </a:xfrm>
          <a:prstGeom prst="rect">
            <a:avLst/>
          </a:prstGeom>
          <a:noFill/>
          <a:ln>
            <a:noFill/>
          </a:ln>
        </p:spPr>
        <p:txBody>
          <a:bodyPr anchorCtr="0" anchor="ctr" bIns="91425" lIns="91425" spcFirstLastPara="1" rIns="91425" wrap="square" tIns="91425">
            <a:noAutofit/>
          </a:bodyPr>
          <a:lstStyle>
            <a:lvl1pPr lvl="0" algn="ctr">
              <a:lnSpc>
                <a:spcPct val="100000"/>
              </a:lnSpc>
              <a:spcBef>
                <a:spcPts val="0"/>
              </a:spcBef>
              <a:spcAft>
                <a:spcPts val="0"/>
              </a:spcAft>
              <a:buSzPts val="2400"/>
              <a:buNone/>
              <a:defRPr/>
            </a:lvl1pPr>
            <a:lvl2pPr lvl="1" algn="ctr">
              <a:lnSpc>
                <a:spcPct val="100000"/>
              </a:lnSpc>
              <a:spcBef>
                <a:spcPts val="0"/>
              </a:spcBef>
              <a:spcAft>
                <a:spcPts val="0"/>
              </a:spcAft>
              <a:buSzPts val="2400"/>
              <a:buNone/>
              <a:defRPr/>
            </a:lvl2pPr>
            <a:lvl3pPr lvl="2" algn="ctr">
              <a:lnSpc>
                <a:spcPct val="100000"/>
              </a:lnSpc>
              <a:spcBef>
                <a:spcPts val="0"/>
              </a:spcBef>
              <a:spcAft>
                <a:spcPts val="0"/>
              </a:spcAft>
              <a:buSzPts val="2400"/>
              <a:buNone/>
              <a:defRPr/>
            </a:lvl3pPr>
            <a:lvl4pPr lvl="3" algn="ctr">
              <a:lnSpc>
                <a:spcPct val="100000"/>
              </a:lnSpc>
              <a:spcBef>
                <a:spcPts val="0"/>
              </a:spcBef>
              <a:spcAft>
                <a:spcPts val="0"/>
              </a:spcAft>
              <a:buSzPts val="2400"/>
              <a:buNone/>
              <a:defRPr/>
            </a:lvl4pPr>
            <a:lvl5pPr lvl="4" algn="ctr">
              <a:lnSpc>
                <a:spcPct val="100000"/>
              </a:lnSpc>
              <a:spcBef>
                <a:spcPts val="0"/>
              </a:spcBef>
              <a:spcAft>
                <a:spcPts val="0"/>
              </a:spcAft>
              <a:buSzPts val="2400"/>
              <a:buNone/>
              <a:defRPr/>
            </a:lvl5pPr>
            <a:lvl6pPr lvl="5" algn="ctr">
              <a:lnSpc>
                <a:spcPct val="100000"/>
              </a:lnSpc>
              <a:spcBef>
                <a:spcPts val="0"/>
              </a:spcBef>
              <a:spcAft>
                <a:spcPts val="0"/>
              </a:spcAft>
              <a:buSzPts val="2400"/>
              <a:buNone/>
              <a:defRPr/>
            </a:lvl6pPr>
            <a:lvl7pPr lvl="6" algn="ctr">
              <a:lnSpc>
                <a:spcPct val="100000"/>
              </a:lnSpc>
              <a:spcBef>
                <a:spcPts val="0"/>
              </a:spcBef>
              <a:spcAft>
                <a:spcPts val="0"/>
              </a:spcAft>
              <a:buSzPts val="2400"/>
              <a:buNone/>
              <a:defRPr/>
            </a:lvl7pPr>
            <a:lvl8pPr lvl="7" algn="ctr">
              <a:lnSpc>
                <a:spcPct val="100000"/>
              </a:lnSpc>
              <a:spcBef>
                <a:spcPts val="0"/>
              </a:spcBef>
              <a:spcAft>
                <a:spcPts val="0"/>
              </a:spcAft>
              <a:buSzPts val="2400"/>
              <a:buNone/>
              <a:defRPr/>
            </a:lvl8pPr>
            <a:lvl9pPr lvl="8" algn="ctr">
              <a:lnSpc>
                <a:spcPct val="100000"/>
              </a:lnSpc>
              <a:spcBef>
                <a:spcPts val="0"/>
              </a:spcBef>
              <a:spcAft>
                <a:spcPts val="0"/>
              </a:spcAft>
              <a:buSzPts val="2400"/>
              <a:buNone/>
              <a:defRPr/>
            </a:lvl9pPr>
          </a:lstStyle>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36" name="Shape 36"/>
        <p:cNvGrpSpPr/>
        <p:nvPr/>
      </p:nvGrpSpPr>
      <p:grpSpPr>
        <a:xfrm>
          <a:off x="0" y="0"/>
          <a:ext cx="0" cy="0"/>
          <a:chOff x="0" y="0"/>
          <a:chExt cx="0" cy="0"/>
        </a:xfrm>
      </p:grpSpPr>
      <p:sp>
        <p:nvSpPr>
          <p:cNvPr id="37" name="Google Shape;37;p72"/>
          <p:cNvSpPr txBox="1"/>
          <p:nvPr>
            <p:ph hasCustomPrompt="1" type="title"/>
          </p:nvPr>
        </p:nvSpPr>
        <p:spPr>
          <a:xfrm>
            <a:off x="1284000" y="1558475"/>
            <a:ext cx="6576000" cy="1511100"/>
          </a:xfrm>
          <a:prstGeom prst="rect">
            <a:avLst/>
          </a:prstGeom>
          <a:noFill/>
          <a:ln>
            <a:noFill/>
          </a:ln>
        </p:spPr>
        <p:txBody>
          <a:bodyPr anchorCtr="0" anchor="b" bIns="91425" lIns="91425" spcFirstLastPara="1" rIns="91425" wrap="square" tIns="91425">
            <a:noAutofit/>
          </a:bodyPr>
          <a:lstStyle>
            <a:lvl1pPr lvl="0" algn="ctr">
              <a:lnSpc>
                <a:spcPct val="100000"/>
              </a:lnSpc>
              <a:spcBef>
                <a:spcPts val="0"/>
              </a:spcBef>
              <a:spcAft>
                <a:spcPts val="0"/>
              </a:spcAft>
              <a:buSzPts val="9600"/>
              <a:buNone/>
              <a:defRPr sz="9600"/>
            </a:lvl1pPr>
            <a:lvl2pPr lvl="1" algn="ctr">
              <a:lnSpc>
                <a:spcPct val="100000"/>
              </a:lnSpc>
              <a:spcBef>
                <a:spcPts val="0"/>
              </a:spcBef>
              <a:spcAft>
                <a:spcPts val="0"/>
              </a:spcAft>
              <a:buSzPts val="9600"/>
              <a:buNone/>
              <a:defRPr sz="9600"/>
            </a:lvl2pPr>
            <a:lvl3pPr lvl="2" algn="ctr">
              <a:lnSpc>
                <a:spcPct val="100000"/>
              </a:lnSpc>
              <a:spcBef>
                <a:spcPts val="0"/>
              </a:spcBef>
              <a:spcAft>
                <a:spcPts val="0"/>
              </a:spcAft>
              <a:buSzPts val="9600"/>
              <a:buNone/>
              <a:defRPr sz="9600"/>
            </a:lvl3pPr>
            <a:lvl4pPr lvl="3" algn="ctr">
              <a:lnSpc>
                <a:spcPct val="100000"/>
              </a:lnSpc>
              <a:spcBef>
                <a:spcPts val="0"/>
              </a:spcBef>
              <a:spcAft>
                <a:spcPts val="0"/>
              </a:spcAft>
              <a:buSzPts val="9600"/>
              <a:buNone/>
              <a:defRPr sz="9600"/>
            </a:lvl4pPr>
            <a:lvl5pPr lvl="4" algn="ctr">
              <a:lnSpc>
                <a:spcPct val="100000"/>
              </a:lnSpc>
              <a:spcBef>
                <a:spcPts val="0"/>
              </a:spcBef>
              <a:spcAft>
                <a:spcPts val="0"/>
              </a:spcAft>
              <a:buSzPts val="9600"/>
              <a:buNone/>
              <a:defRPr sz="9600"/>
            </a:lvl5pPr>
            <a:lvl6pPr lvl="5" algn="ctr">
              <a:lnSpc>
                <a:spcPct val="100000"/>
              </a:lnSpc>
              <a:spcBef>
                <a:spcPts val="0"/>
              </a:spcBef>
              <a:spcAft>
                <a:spcPts val="0"/>
              </a:spcAft>
              <a:buSzPts val="9600"/>
              <a:buNone/>
              <a:defRPr sz="9600"/>
            </a:lvl6pPr>
            <a:lvl7pPr lvl="6" algn="ctr">
              <a:lnSpc>
                <a:spcPct val="100000"/>
              </a:lnSpc>
              <a:spcBef>
                <a:spcPts val="0"/>
              </a:spcBef>
              <a:spcAft>
                <a:spcPts val="0"/>
              </a:spcAft>
              <a:buSzPts val="9600"/>
              <a:buNone/>
              <a:defRPr sz="9600"/>
            </a:lvl7pPr>
            <a:lvl8pPr lvl="7" algn="ctr">
              <a:lnSpc>
                <a:spcPct val="100000"/>
              </a:lnSpc>
              <a:spcBef>
                <a:spcPts val="0"/>
              </a:spcBef>
              <a:spcAft>
                <a:spcPts val="0"/>
              </a:spcAft>
              <a:buSzPts val="9600"/>
              <a:buNone/>
              <a:defRPr sz="9600"/>
            </a:lvl8pPr>
            <a:lvl9pPr lvl="8" algn="ctr">
              <a:lnSpc>
                <a:spcPct val="100000"/>
              </a:lnSpc>
              <a:spcBef>
                <a:spcPts val="0"/>
              </a:spcBef>
              <a:spcAft>
                <a:spcPts val="0"/>
              </a:spcAft>
              <a:buSzPts val="9600"/>
              <a:buNone/>
              <a:defRPr sz="9600"/>
            </a:lvl9pPr>
          </a:lstStyle>
          <a:p>
            <a:r>
              <a:t>xx%</a:t>
            </a:r>
          </a:p>
        </p:txBody>
      </p:sp>
      <p:sp>
        <p:nvSpPr>
          <p:cNvPr id="38" name="Google Shape;38;p72"/>
          <p:cNvSpPr txBox="1"/>
          <p:nvPr>
            <p:ph idx="1" type="subTitle"/>
          </p:nvPr>
        </p:nvSpPr>
        <p:spPr>
          <a:xfrm>
            <a:off x="1284000" y="3069625"/>
            <a:ext cx="6576000" cy="713400"/>
          </a:xfrm>
          <a:prstGeom prst="rect">
            <a:avLst/>
          </a:prstGeom>
          <a:noFill/>
          <a:ln>
            <a:noFill/>
          </a:ln>
        </p:spPr>
        <p:txBody>
          <a:bodyPr anchorCtr="0" anchor="t" bIns="91425" lIns="91425" spcFirstLastPara="1" rIns="91425" wrap="square" tIns="91425">
            <a:noAutofit/>
          </a:bodyPr>
          <a:lstStyle>
            <a:lvl1pPr lvl="0" algn="ctr">
              <a:lnSpc>
                <a:spcPct val="100000"/>
              </a:lnSpc>
              <a:spcBef>
                <a:spcPts val="0"/>
              </a:spcBef>
              <a:spcAft>
                <a:spcPts val="0"/>
              </a:spcAft>
              <a:buSzPts val="1600"/>
              <a:buNone/>
              <a:defRPr sz="1600"/>
            </a:lvl1pPr>
            <a:lvl2pPr lvl="1" algn="ctr">
              <a:lnSpc>
                <a:spcPct val="100000"/>
              </a:lnSpc>
              <a:spcBef>
                <a:spcPts val="0"/>
              </a:spcBef>
              <a:spcAft>
                <a:spcPts val="0"/>
              </a:spcAft>
              <a:buSzPts val="1600"/>
              <a:buNone/>
              <a:defRPr sz="1600"/>
            </a:lvl2pPr>
            <a:lvl3pPr lvl="2" algn="ctr">
              <a:lnSpc>
                <a:spcPct val="100000"/>
              </a:lnSpc>
              <a:spcBef>
                <a:spcPts val="0"/>
              </a:spcBef>
              <a:spcAft>
                <a:spcPts val="0"/>
              </a:spcAft>
              <a:buSzPts val="1600"/>
              <a:buNone/>
              <a:defRPr sz="1600"/>
            </a:lvl3pPr>
            <a:lvl4pPr lvl="3" algn="ctr">
              <a:lnSpc>
                <a:spcPct val="100000"/>
              </a:lnSpc>
              <a:spcBef>
                <a:spcPts val="0"/>
              </a:spcBef>
              <a:spcAft>
                <a:spcPts val="0"/>
              </a:spcAft>
              <a:buSzPts val="1600"/>
              <a:buNone/>
              <a:defRPr sz="1600"/>
            </a:lvl4pPr>
            <a:lvl5pPr lvl="4" algn="ctr">
              <a:lnSpc>
                <a:spcPct val="100000"/>
              </a:lnSpc>
              <a:spcBef>
                <a:spcPts val="0"/>
              </a:spcBef>
              <a:spcAft>
                <a:spcPts val="0"/>
              </a:spcAft>
              <a:buSzPts val="1600"/>
              <a:buNone/>
              <a:defRPr sz="1600"/>
            </a:lvl5pPr>
            <a:lvl6pPr lvl="5" algn="ctr">
              <a:lnSpc>
                <a:spcPct val="100000"/>
              </a:lnSpc>
              <a:spcBef>
                <a:spcPts val="0"/>
              </a:spcBef>
              <a:spcAft>
                <a:spcPts val="0"/>
              </a:spcAft>
              <a:buSzPts val="1600"/>
              <a:buNone/>
              <a:defRPr sz="1600"/>
            </a:lvl6pPr>
            <a:lvl7pPr lvl="6" algn="ctr">
              <a:lnSpc>
                <a:spcPct val="100000"/>
              </a:lnSpc>
              <a:spcBef>
                <a:spcPts val="0"/>
              </a:spcBef>
              <a:spcAft>
                <a:spcPts val="0"/>
              </a:spcAft>
              <a:buSzPts val="1600"/>
              <a:buNone/>
              <a:defRPr sz="1600"/>
            </a:lvl7pPr>
            <a:lvl8pPr lvl="7" algn="ctr">
              <a:lnSpc>
                <a:spcPct val="100000"/>
              </a:lnSpc>
              <a:spcBef>
                <a:spcPts val="0"/>
              </a:spcBef>
              <a:spcAft>
                <a:spcPts val="0"/>
              </a:spcAft>
              <a:buSzPts val="1600"/>
              <a:buNone/>
              <a:defRPr sz="1600"/>
            </a:lvl8pPr>
            <a:lvl9pPr lvl="8" algn="ctr">
              <a:lnSpc>
                <a:spcPct val="100000"/>
              </a:lnSpc>
              <a:spcBef>
                <a:spcPts val="0"/>
              </a:spcBef>
              <a:spcAft>
                <a:spcPts val="0"/>
              </a:spcAft>
              <a:buSzPts val="1600"/>
              <a:buNone/>
              <a:defRPr sz="1600"/>
            </a:lvl9pPr>
          </a:lstStyle>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39" name="Shape 39"/>
        <p:cNvGrpSpPr/>
        <p:nvPr/>
      </p:nvGrpSpPr>
      <p:grpSpPr>
        <a:xfrm>
          <a:off x="0" y="0"/>
          <a:ext cx="0" cy="0"/>
          <a:chOff x="0" y="0"/>
          <a:chExt cx="0" cy="0"/>
        </a:xfrm>
      </p:grpSpPr>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46" name="Shape 46"/>
        <p:cNvGrpSpPr/>
        <p:nvPr/>
      </p:nvGrpSpPr>
      <p:grpSpPr>
        <a:xfrm>
          <a:off x="0" y="0"/>
          <a:ext cx="0" cy="0"/>
          <a:chOff x="0" y="0"/>
          <a:chExt cx="0" cy="0"/>
        </a:xfrm>
      </p:grpSpPr>
      <p:sp>
        <p:nvSpPr>
          <p:cNvPr id="47" name="Google Shape;47;p61"/>
          <p:cNvSpPr txBox="1"/>
          <p:nvPr>
            <p:ph idx="10" type="dt"/>
          </p:nvPr>
        </p:nvSpPr>
        <p:spPr>
          <a:xfrm>
            <a:off x="7000969" y="4531023"/>
            <a:ext cx="1007780" cy="273844"/>
          </a:xfrm>
          <a:prstGeom prst="rect">
            <a:avLst/>
          </a:prstGeom>
          <a:noFill/>
          <a:ln>
            <a:noFill/>
          </a:ln>
        </p:spPr>
        <p:txBody>
          <a:bodyPr anchorCtr="0" anchor="b" bIns="45700" lIns="91425" spcFirstLastPara="1" rIns="91425" wrap="square" tIns="45700">
            <a:noAutofit/>
          </a:bodyPr>
          <a:lstStyle>
            <a:lvl1pPr lvl="0" algn="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8" name="Google Shape;48;p61"/>
          <p:cNvSpPr txBox="1"/>
          <p:nvPr>
            <p:ph idx="11" type="ftr"/>
          </p:nvPr>
        </p:nvSpPr>
        <p:spPr>
          <a:xfrm>
            <a:off x="338636" y="4531023"/>
            <a:ext cx="6483240" cy="273844"/>
          </a:xfrm>
          <a:prstGeom prst="rect">
            <a:avLst/>
          </a:prstGeom>
          <a:noFill/>
          <a:ln>
            <a:noFill/>
          </a:ln>
        </p:spPr>
        <p:txBody>
          <a:bodyPr anchorCtr="0" anchor="b"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9" name="Google Shape;49;p61"/>
          <p:cNvSpPr txBox="1"/>
          <p:nvPr>
            <p:ph idx="12" type="sldNum"/>
          </p:nvPr>
        </p:nvSpPr>
        <p:spPr>
          <a:xfrm>
            <a:off x="8008750" y="4436918"/>
            <a:ext cx="796616" cy="367949"/>
          </a:xfrm>
          <a:prstGeom prst="rect">
            <a:avLst/>
          </a:prstGeom>
          <a:noFill/>
          <a:ln>
            <a:noFill/>
          </a:ln>
        </p:spPr>
        <p:txBody>
          <a:bodyPr anchorCtr="0" anchor="b" bIns="10800" lIns="91425" spcFirstLastPara="1" rIns="91425" wrap="square" tIns="45700">
            <a:noAutofit/>
          </a:bodyPr>
          <a:lstStyle>
            <a:lvl1pPr indent="0" lvl="0"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1pPr>
            <a:lvl2pPr indent="0" lvl="1"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2pPr>
            <a:lvl3pPr indent="0" lvl="2"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3pPr>
            <a:lvl4pPr indent="0" lvl="3"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4pPr>
            <a:lvl5pPr indent="0" lvl="4"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5pPr>
            <a:lvl6pPr indent="0" lvl="5"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6pPr>
            <a:lvl7pPr indent="0" lvl="6"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7pPr>
            <a:lvl8pPr indent="0" lvl="7"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8pPr>
            <a:lvl9pPr indent="0" lvl="8"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type="obj">
  <p:cSld name="OBJECT">
    <p:spTree>
      <p:nvGrpSpPr>
        <p:cNvPr id="50" name="Shape 50"/>
        <p:cNvGrpSpPr/>
        <p:nvPr/>
      </p:nvGrpSpPr>
      <p:grpSpPr>
        <a:xfrm>
          <a:off x="0" y="0"/>
          <a:ext cx="0" cy="0"/>
          <a:chOff x="0" y="0"/>
          <a:chExt cx="0" cy="0"/>
        </a:xfrm>
      </p:grpSpPr>
      <p:sp>
        <p:nvSpPr>
          <p:cNvPr id="51" name="Google Shape;51;p75"/>
          <p:cNvSpPr/>
          <p:nvPr/>
        </p:nvSpPr>
        <p:spPr>
          <a:xfrm>
            <a:off x="0" y="1"/>
            <a:ext cx="9144000" cy="1639491"/>
          </a:xfrm>
          <a:custGeom>
            <a:rect b="b" l="l" r="r" t="t"/>
            <a:pathLst>
              <a:path extrusionOk="0" h="1377" w="5760">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blipFill rotWithShape="1">
            <a:blip r:embed="rId2">
              <a:alphaModFix/>
            </a:blip>
            <a:tile algn="tl" flip="none" tx="0" sx="100000" ty="0" sy="100000"/>
          </a:blipFill>
          <a:ln cap="rnd" cmpd="sng" w="9525">
            <a:solidFill>
              <a:schemeClr val="accent1"/>
            </a:solidFill>
            <a:prstDash val="solid"/>
            <a:round/>
            <a:headEnd len="sm" w="sm" type="none"/>
            <a:tailEnd len="sm" w="sm" type="none"/>
          </a:ln>
        </p:spPr>
      </p:sp>
      <p:sp>
        <p:nvSpPr>
          <p:cNvPr id="52" name="Google Shape;52;p75"/>
          <p:cNvSpPr txBox="1"/>
          <p:nvPr>
            <p:ph type="title"/>
          </p:nvPr>
        </p:nvSpPr>
        <p:spPr>
          <a:xfrm>
            <a:off x="607501" y="335392"/>
            <a:ext cx="7928999" cy="727838"/>
          </a:xfrm>
          <a:prstGeom prst="rect">
            <a:avLst/>
          </a:prstGeom>
          <a:noFill/>
          <a:ln>
            <a:noFill/>
          </a:ln>
          <a:effectLst>
            <a:outerShdw blurRad="50800">
              <a:srgbClr val="000000">
                <a:alpha val="60000"/>
              </a:srgbClr>
            </a:outerShdw>
          </a:effectLst>
        </p:spPr>
        <p:txBody>
          <a:bodyPr anchorCtr="0" anchor="b" bIns="45700" lIns="91425" spcFirstLastPara="1" rIns="91425" wrap="square" tIns="45700">
            <a:noAutofit/>
          </a:bodyPr>
          <a:lstStyle>
            <a:lvl1pPr lvl="0" algn="l">
              <a:lnSpc>
                <a:spcPct val="100000"/>
              </a:lnSpc>
              <a:spcBef>
                <a:spcPts val="0"/>
              </a:spcBef>
              <a:spcAft>
                <a:spcPts val="0"/>
              </a:spcAft>
              <a:buClr>
                <a:srgbClr val="FEFEFE"/>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53" name="Google Shape;53;p75"/>
          <p:cNvSpPr txBox="1"/>
          <p:nvPr>
            <p:ph idx="1" type="body"/>
          </p:nvPr>
        </p:nvSpPr>
        <p:spPr>
          <a:xfrm>
            <a:off x="614035" y="1666716"/>
            <a:ext cx="7915931" cy="2727383"/>
          </a:xfrm>
          <a:prstGeom prst="rect">
            <a:avLst/>
          </a:prstGeom>
          <a:noFill/>
          <a:ln>
            <a:noFill/>
          </a:ln>
          <a:effectLst>
            <a:outerShdw blurRad="50800">
              <a:srgbClr val="000000">
                <a:alpha val="40000"/>
              </a:srgbClr>
            </a:outerShdw>
          </a:effectLst>
        </p:spPr>
        <p:txBody>
          <a:bodyPr anchorCtr="0" anchor="ctr" bIns="45700" lIns="91425" spcFirstLastPara="1" rIns="91425" wrap="square" tIns="45700">
            <a:normAutofit/>
          </a:bodyPr>
          <a:lstStyle>
            <a:lvl1pPr indent="-342900" lvl="0" marL="457200" algn="l">
              <a:lnSpc>
                <a:spcPct val="100000"/>
              </a:lnSpc>
              <a:spcBef>
                <a:spcPts val="270"/>
              </a:spcBef>
              <a:spcAft>
                <a:spcPts val="0"/>
              </a:spcAft>
              <a:buSzPts val="1800"/>
              <a:buChar char="?"/>
              <a:defRPr/>
            </a:lvl1pPr>
            <a:lvl2pPr indent="-342900" lvl="1" marL="914400" algn="l">
              <a:lnSpc>
                <a:spcPct val="100000"/>
              </a:lnSpc>
              <a:spcBef>
                <a:spcPts val="450"/>
              </a:spcBef>
              <a:spcAft>
                <a:spcPts val="0"/>
              </a:spcAft>
              <a:buSzPts val="1800"/>
              <a:buChar char="?"/>
              <a:defRPr/>
            </a:lvl2pPr>
            <a:lvl3pPr indent="-342900" lvl="2" marL="1371600" algn="l">
              <a:lnSpc>
                <a:spcPct val="100000"/>
              </a:lnSpc>
              <a:spcBef>
                <a:spcPts val="450"/>
              </a:spcBef>
              <a:spcAft>
                <a:spcPts val="0"/>
              </a:spcAft>
              <a:buSzPts val="1800"/>
              <a:buChar char="?"/>
              <a:defRPr/>
            </a:lvl3pPr>
            <a:lvl4pPr indent="-342900" lvl="3" marL="1828800" algn="l">
              <a:lnSpc>
                <a:spcPct val="100000"/>
              </a:lnSpc>
              <a:spcBef>
                <a:spcPts val="450"/>
              </a:spcBef>
              <a:spcAft>
                <a:spcPts val="0"/>
              </a:spcAft>
              <a:buSzPts val="1800"/>
              <a:buChar char="?"/>
              <a:defRPr/>
            </a:lvl4pPr>
            <a:lvl5pPr indent="-342900" lvl="4" marL="2286000" algn="l">
              <a:lnSpc>
                <a:spcPct val="100000"/>
              </a:lnSpc>
              <a:spcBef>
                <a:spcPts val="450"/>
              </a:spcBef>
              <a:spcAft>
                <a:spcPts val="0"/>
              </a:spcAft>
              <a:buSzPts val="1800"/>
              <a:buChar char="?"/>
              <a:defRPr/>
            </a:lvl5pPr>
            <a:lvl6pPr indent="-342900" lvl="5" marL="2743200" algn="l">
              <a:lnSpc>
                <a:spcPct val="100000"/>
              </a:lnSpc>
              <a:spcBef>
                <a:spcPts val="450"/>
              </a:spcBef>
              <a:spcAft>
                <a:spcPts val="0"/>
              </a:spcAft>
              <a:buSzPts val="1800"/>
              <a:buChar char="?"/>
              <a:defRPr/>
            </a:lvl6pPr>
            <a:lvl7pPr indent="-342900" lvl="6" marL="3200400" algn="l">
              <a:lnSpc>
                <a:spcPct val="100000"/>
              </a:lnSpc>
              <a:spcBef>
                <a:spcPts val="450"/>
              </a:spcBef>
              <a:spcAft>
                <a:spcPts val="0"/>
              </a:spcAft>
              <a:buSzPts val="1800"/>
              <a:buChar char="?"/>
              <a:defRPr/>
            </a:lvl7pPr>
            <a:lvl8pPr indent="-342900" lvl="7" marL="3657600" algn="l">
              <a:lnSpc>
                <a:spcPct val="100000"/>
              </a:lnSpc>
              <a:spcBef>
                <a:spcPts val="450"/>
              </a:spcBef>
              <a:spcAft>
                <a:spcPts val="0"/>
              </a:spcAft>
              <a:buSzPts val="1800"/>
              <a:buChar char="?"/>
              <a:defRPr/>
            </a:lvl8pPr>
            <a:lvl9pPr indent="-342900" lvl="8" marL="4114800" algn="l">
              <a:lnSpc>
                <a:spcPct val="100000"/>
              </a:lnSpc>
              <a:spcBef>
                <a:spcPts val="450"/>
              </a:spcBef>
              <a:spcAft>
                <a:spcPts val="450"/>
              </a:spcAft>
              <a:buSzPts val="1800"/>
              <a:buChar char="?"/>
              <a:defRPr/>
            </a:lvl9pPr>
          </a:lstStyle>
          <a:p/>
        </p:txBody>
      </p:sp>
      <p:sp>
        <p:nvSpPr>
          <p:cNvPr id="54" name="Google Shape;54;p75"/>
          <p:cNvSpPr txBox="1"/>
          <p:nvPr>
            <p:ph idx="10" type="dt"/>
          </p:nvPr>
        </p:nvSpPr>
        <p:spPr>
          <a:xfrm>
            <a:off x="7000969" y="4531023"/>
            <a:ext cx="1007780" cy="273844"/>
          </a:xfrm>
          <a:prstGeom prst="rect">
            <a:avLst/>
          </a:prstGeom>
          <a:noFill/>
          <a:ln>
            <a:noFill/>
          </a:ln>
        </p:spPr>
        <p:txBody>
          <a:bodyPr anchorCtr="0" anchor="b" bIns="45700" lIns="91425" spcFirstLastPara="1" rIns="91425" wrap="square" tIns="45700">
            <a:noAutofit/>
          </a:bodyPr>
          <a:lstStyle>
            <a:lvl1pPr lvl="0" algn="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55" name="Google Shape;55;p75"/>
          <p:cNvSpPr txBox="1"/>
          <p:nvPr>
            <p:ph idx="11" type="ftr"/>
          </p:nvPr>
        </p:nvSpPr>
        <p:spPr>
          <a:xfrm>
            <a:off x="338636" y="4531023"/>
            <a:ext cx="6483240" cy="273844"/>
          </a:xfrm>
          <a:prstGeom prst="rect">
            <a:avLst/>
          </a:prstGeom>
          <a:noFill/>
          <a:ln>
            <a:noFill/>
          </a:ln>
        </p:spPr>
        <p:txBody>
          <a:bodyPr anchorCtr="0" anchor="b"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56" name="Google Shape;56;p75"/>
          <p:cNvSpPr txBox="1"/>
          <p:nvPr>
            <p:ph idx="12" type="sldNum"/>
          </p:nvPr>
        </p:nvSpPr>
        <p:spPr>
          <a:xfrm>
            <a:off x="8008750" y="4436918"/>
            <a:ext cx="796616" cy="367949"/>
          </a:xfrm>
          <a:prstGeom prst="rect">
            <a:avLst/>
          </a:prstGeom>
          <a:noFill/>
          <a:ln>
            <a:noFill/>
          </a:ln>
        </p:spPr>
        <p:txBody>
          <a:bodyPr anchorCtr="0" anchor="b" bIns="10800" lIns="91425" spcFirstLastPara="1" rIns="91425" wrap="square" tIns="45700">
            <a:noAutofit/>
          </a:bodyPr>
          <a:lstStyle>
            <a:lvl1pPr indent="0" lvl="0"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1pPr>
            <a:lvl2pPr indent="0" lvl="1"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2pPr>
            <a:lvl3pPr indent="0" lvl="2"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3pPr>
            <a:lvl4pPr indent="0" lvl="3"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4pPr>
            <a:lvl5pPr indent="0" lvl="4"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5pPr>
            <a:lvl6pPr indent="0" lvl="5"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6pPr>
            <a:lvl7pPr indent="0" lvl="6"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7pPr>
            <a:lvl8pPr indent="0" lvl="7"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8pPr>
            <a:lvl9pPr indent="0" lvl="8"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Content" type="twoObj">
  <p:cSld name="TWO_OBJECTS">
    <p:spTree>
      <p:nvGrpSpPr>
        <p:cNvPr id="57" name="Shape 57"/>
        <p:cNvGrpSpPr/>
        <p:nvPr/>
      </p:nvGrpSpPr>
      <p:grpSpPr>
        <a:xfrm>
          <a:off x="0" y="0"/>
          <a:ext cx="0" cy="0"/>
          <a:chOff x="0" y="0"/>
          <a:chExt cx="0" cy="0"/>
        </a:xfrm>
      </p:grpSpPr>
      <p:sp>
        <p:nvSpPr>
          <p:cNvPr id="58" name="Google Shape;58;p76"/>
          <p:cNvSpPr/>
          <p:nvPr/>
        </p:nvSpPr>
        <p:spPr>
          <a:xfrm>
            <a:off x="0" y="1"/>
            <a:ext cx="9144000" cy="1639491"/>
          </a:xfrm>
          <a:custGeom>
            <a:rect b="b" l="l" r="r" t="t"/>
            <a:pathLst>
              <a:path extrusionOk="0" h="1377" w="5760">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blipFill rotWithShape="1">
            <a:blip r:embed="rId2">
              <a:alphaModFix/>
            </a:blip>
            <a:tile algn="tl" flip="none" tx="0" sx="100000" ty="0" sy="100000"/>
          </a:blipFill>
          <a:ln cap="rnd" cmpd="sng" w="9525">
            <a:solidFill>
              <a:schemeClr val="accent1"/>
            </a:solidFill>
            <a:prstDash val="solid"/>
            <a:round/>
            <a:headEnd len="sm" w="sm" type="none"/>
            <a:tailEnd len="sm" w="sm" type="none"/>
          </a:ln>
        </p:spPr>
      </p:sp>
      <p:sp>
        <p:nvSpPr>
          <p:cNvPr id="59" name="Google Shape;59;p76"/>
          <p:cNvSpPr txBox="1"/>
          <p:nvPr>
            <p:ph type="title"/>
          </p:nvPr>
        </p:nvSpPr>
        <p:spPr>
          <a:xfrm>
            <a:off x="607501" y="335392"/>
            <a:ext cx="7928999" cy="727838"/>
          </a:xfrm>
          <a:prstGeom prst="rect">
            <a:avLst/>
          </a:prstGeom>
          <a:noFill/>
          <a:ln>
            <a:noFill/>
          </a:ln>
          <a:effectLst>
            <a:outerShdw blurRad="50800">
              <a:srgbClr val="000000">
                <a:alpha val="60000"/>
              </a:srgbClr>
            </a:outerShdw>
          </a:effectLst>
        </p:spPr>
        <p:txBody>
          <a:bodyPr anchorCtr="0" anchor="b" bIns="45700" lIns="91425" spcFirstLastPara="1" rIns="91425" wrap="square" tIns="45700">
            <a:noAutofit/>
          </a:bodyPr>
          <a:lstStyle>
            <a:lvl1pPr lvl="0" algn="l">
              <a:lnSpc>
                <a:spcPct val="100000"/>
              </a:lnSpc>
              <a:spcBef>
                <a:spcPts val="0"/>
              </a:spcBef>
              <a:spcAft>
                <a:spcPts val="0"/>
              </a:spcAft>
              <a:buClr>
                <a:srgbClr val="FEFEFE"/>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0" name="Google Shape;60;p76"/>
          <p:cNvSpPr txBox="1"/>
          <p:nvPr>
            <p:ph idx="1" type="body"/>
          </p:nvPr>
        </p:nvSpPr>
        <p:spPr>
          <a:xfrm>
            <a:off x="614035" y="1666717"/>
            <a:ext cx="3889405" cy="2729072"/>
          </a:xfrm>
          <a:prstGeom prst="rect">
            <a:avLst/>
          </a:prstGeom>
          <a:noFill/>
          <a:ln>
            <a:noFill/>
          </a:ln>
          <a:effectLst>
            <a:outerShdw blurRad="50800">
              <a:srgbClr val="000000">
                <a:alpha val="40000"/>
              </a:srgbClr>
            </a:outerShdw>
          </a:effectLst>
        </p:spPr>
        <p:txBody>
          <a:bodyPr anchorCtr="0" anchor="ctr" bIns="45700" lIns="91425" spcFirstLastPara="1" rIns="91425" wrap="square" tIns="45700">
            <a:normAutofit/>
          </a:bodyPr>
          <a:lstStyle>
            <a:lvl1pPr indent="-342900" lvl="0" marL="457200" algn="l">
              <a:lnSpc>
                <a:spcPct val="100000"/>
              </a:lnSpc>
              <a:spcBef>
                <a:spcPts val="270"/>
              </a:spcBef>
              <a:spcAft>
                <a:spcPts val="0"/>
              </a:spcAft>
              <a:buSzPts val="1800"/>
              <a:buChar char="?"/>
              <a:defRPr/>
            </a:lvl1pPr>
            <a:lvl2pPr indent="-342900" lvl="1" marL="914400" algn="l">
              <a:lnSpc>
                <a:spcPct val="100000"/>
              </a:lnSpc>
              <a:spcBef>
                <a:spcPts val="450"/>
              </a:spcBef>
              <a:spcAft>
                <a:spcPts val="0"/>
              </a:spcAft>
              <a:buSzPts val="1800"/>
              <a:buChar char="?"/>
              <a:defRPr/>
            </a:lvl2pPr>
            <a:lvl3pPr indent="-342900" lvl="2" marL="1371600" algn="l">
              <a:lnSpc>
                <a:spcPct val="100000"/>
              </a:lnSpc>
              <a:spcBef>
                <a:spcPts val="450"/>
              </a:spcBef>
              <a:spcAft>
                <a:spcPts val="0"/>
              </a:spcAft>
              <a:buSzPts val="1800"/>
              <a:buChar char="?"/>
              <a:defRPr/>
            </a:lvl3pPr>
            <a:lvl4pPr indent="-342900" lvl="3" marL="1828800" algn="l">
              <a:lnSpc>
                <a:spcPct val="100000"/>
              </a:lnSpc>
              <a:spcBef>
                <a:spcPts val="450"/>
              </a:spcBef>
              <a:spcAft>
                <a:spcPts val="0"/>
              </a:spcAft>
              <a:buSzPts val="1800"/>
              <a:buChar char="?"/>
              <a:defRPr/>
            </a:lvl4pPr>
            <a:lvl5pPr indent="-342900" lvl="4" marL="2286000" algn="l">
              <a:lnSpc>
                <a:spcPct val="100000"/>
              </a:lnSpc>
              <a:spcBef>
                <a:spcPts val="450"/>
              </a:spcBef>
              <a:spcAft>
                <a:spcPts val="0"/>
              </a:spcAft>
              <a:buSzPts val="1800"/>
              <a:buChar char="?"/>
              <a:defRPr/>
            </a:lvl5pPr>
            <a:lvl6pPr indent="-342900" lvl="5" marL="2743200" algn="l">
              <a:lnSpc>
                <a:spcPct val="100000"/>
              </a:lnSpc>
              <a:spcBef>
                <a:spcPts val="450"/>
              </a:spcBef>
              <a:spcAft>
                <a:spcPts val="0"/>
              </a:spcAft>
              <a:buSzPts val="1800"/>
              <a:buChar char="?"/>
              <a:defRPr/>
            </a:lvl6pPr>
            <a:lvl7pPr indent="-342900" lvl="6" marL="3200400" algn="l">
              <a:lnSpc>
                <a:spcPct val="100000"/>
              </a:lnSpc>
              <a:spcBef>
                <a:spcPts val="450"/>
              </a:spcBef>
              <a:spcAft>
                <a:spcPts val="0"/>
              </a:spcAft>
              <a:buSzPts val="1800"/>
              <a:buChar char="?"/>
              <a:defRPr/>
            </a:lvl7pPr>
            <a:lvl8pPr indent="-342900" lvl="7" marL="3657600" algn="l">
              <a:lnSpc>
                <a:spcPct val="100000"/>
              </a:lnSpc>
              <a:spcBef>
                <a:spcPts val="450"/>
              </a:spcBef>
              <a:spcAft>
                <a:spcPts val="0"/>
              </a:spcAft>
              <a:buSzPts val="1800"/>
              <a:buChar char="?"/>
              <a:defRPr/>
            </a:lvl8pPr>
            <a:lvl9pPr indent="-342900" lvl="8" marL="4114800" algn="l">
              <a:lnSpc>
                <a:spcPct val="100000"/>
              </a:lnSpc>
              <a:spcBef>
                <a:spcPts val="450"/>
              </a:spcBef>
              <a:spcAft>
                <a:spcPts val="450"/>
              </a:spcAft>
              <a:buSzPts val="1800"/>
              <a:buChar char="?"/>
              <a:defRPr/>
            </a:lvl9pPr>
          </a:lstStyle>
          <a:p/>
        </p:txBody>
      </p:sp>
      <p:sp>
        <p:nvSpPr>
          <p:cNvPr id="61" name="Google Shape;61;p76"/>
          <p:cNvSpPr txBox="1"/>
          <p:nvPr>
            <p:ph idx="2" type="body"/>
          </p:nvPr>
        </p:nvSpPr>
        <p:spPr>
          <a:xfrm>
            <a:off x="4640563" y="1666715"/>
            <a:ext cx="3895937" cy="2729073"/>
          </a:xfrm>
          <a:prstGeom prst="rect">
            <a:avLst/>
          </a:prstGeom>
          <a:noFill/>
          <a:ln>
            <a:noFill/>
          </a:ln>
          <a:effectLst>
            <a:outerShdw blurRad="50800">
              <a:srgbClr val="000000">
                <a:alpha val="40000"/>
              </a:srgbClr>
            </a:outerShdw>
          </a:effectLst>
        </p:spPr>
        <p:txBody>
          <a:bodyPr anchorCtr="0" anchor="ctr" bIns="45700" lIns="91425" spcFirstLastPara="1" rIns="91425" wrap="square" tIns="45700">
            <a:normAutofit/>
          </a:bodyPr>
          <a:lstStyle>
            <a:lvl1pPr indent="-342900" lvl="0" marL="457200" algn="l">
              <a:lnSpc>
                <a:spcPct val="100000"/>
              </a:lnSpc>
              <a:spcBef>
                <a:spcPts val="270"/>
              </a:spcBef>
              <a:spcAft>
                <a:spcPts val="0"/>
              </a:spcAft>
              <a:buSzPts val="1800"/>
              <a:buChar char="?"/>
              <a:defRPr/>
            </a:lvl1pPr>
            <a:lvl2pPr indent="-342900" lvl="1" marL="914400" algn="l">
              <a:lnSpc>
                <a:spcPct val="100000"/>
              </a:lnSpc>
              <a:spcBef>
                <a:spcPts val="450"/>
              </a:spcBef>
              <a:spcAft>
                <a:spcPts val="0"/>
              </a:spcAft>
              <a:buSzPts val="1800"/>
              <a:buChar char="?"/>
              <a:defRPr/>
            </a:lvl2pPr>
            <a:lvl3pPr indent="-342900" lvl="2" marL="1371600" algn="l">
              <a:lnSpc>
                <a:spcPct val="100000"/>
              </a:lnSpc>
              <a:spcBef>
                <a:spcPts val="450"/>
              </a:spcBef>
              <a:spcAft>
                <a:spcPts val="0"/>
              </a:spcAft>
              <a:buSzPts val="1800"/>
              <a:buChar char="?"/>
              <a:defRPr/>
            </a:lvl3pPr>
            <a:lvl4pPr indent="-342900" lvl="3" marL="1828800" algn="l">
              <a:lnSpc>
                <a:spcPct val="100000"/>
              </a:lnSpc>
              <a:spcBef>
                <a:spcPts val="450"/>
              </a:spcBef>
              <a:spcAft>
                <a:spcPts val="0"/>
              </a:spcAft>
              <a:buSzPts val="1800"/>
              <a:buChar char="?"/>
              <a:defRPr/>
            </a:lvl4pPr>
            <a:lvl5pPr indent="-342900" lvl="4" marL="2286000" algn="l">
              <a:lnSpc>
                <a:spcPct val="100000"/>
              </a:lnSpc>
              <a:spcBef>
                <a:spcPts val="450"/>
              </a:spcBef>
              <a:spcAft>
                <a:spcPts val="0"/>
              </a:spcAft>
              <a:buSzPts val="1800"/>
              <a:buChar char="?"/>
              <a:defRPr/>
            </a:lvl5pPr>
            <a:lvl6pPr indent="-342900" lvl="5" marL="2743200" algn="l">
              <a:lnSpc>
                <a:spcPct val="100000"/>
              </a:lnSpc>
              <a:spcBef>
                <a:spcPts val="450"/>
              </a:spcBef>
              <a:spcAft>
                <a:spcPts val="0"/>
              </a:spcAft>
              <a:buSzPts val="1800"/>
              <a:buChar char="?"/>
              <a:defRPr/>
            </a:lvl6pPr>
            <a:lvl7pPr indent="-342900" lvl="6" marL="3200400" algn="l">
              <a:lnSpc>
                <a:spcPct val="100000"/>
              </a:lnSpc>
              <a:spcBef>
                <a:spcPts val="450"/>
              </a:spcBef>
              <a:spcAft>
                <a:spcPts val="0"/>
              </a:spcAft>
              <a:buSzPts val="1800"/>
              <a:buChar char="?"/>
              <a:defRPr/>
            </a:lvl7pPr>
            <a:lvl8pPr indent="-342900" lvl="7" marL="3657600" algn="l">
              <a:lnSpc>
                <a:spcPct val="100000"/>
              </a:lnSpc>
              <a:spcBef>
                <a:spcPts val="450"/>
              </a:spcBef>
              <a:spcAft>
                <a:spcPts val="0"/>
              </a:spcAft>
              <a:buSzPts val="1800"/>
              <a:buChar char="?"/>
              <a:defRPr/>
            </a:lvl8pPr>
            <a:lvl9pPr indent="-342900" lvl="8" marL="4114800" algn="l">
              <a:lnSpc>
                <a:spcPct val="100000"/>
              </a:lnSpc>
              <a:spcBef>
                <a:spcPts val="450"/>
              </a:spcBef>
              <a:spcAft>
                <a:spcPts val="450"/>
              </a:spcAft>
              <a:buSzPts val="1800"/>
              <a:buChar char="?"/>
              <a:defRPr/>
            </a:lvl9pPr>
          </a:lstStyle>
          <a:p/>
        </p:txBody>
      </p:sp>
      <p:sp>
        <p:nvSpPr>
          <p:cNvPr id="62" name="Google Shape;62;p76"/>
          <p:cNvSpPr txBox="1"/>
          <p:nvPr>
            <p:ph idx="10" type="dt"/>
          </p:nvPr>
        </p:nvSpPr>
        <p:spPr>
          <a:xfrm>
            <a:off x="7000969" y="4531023"/>
            <a:ext cx="1007780" cy="273844"/>
          </a:xfrm>
          <a:prstGeom prst="rect">
            <a:avLst/>
          </a:prstGeom>
          <a:noFill/>
          <a:ln>
            <a:noFill/>
          </a:ln>
        </p:spPr>
        <p:txBody>
          <a:bodyPr anchorCtr="0" anchor="b" bIns="45700" lIns="91425" spcFirstLastPara="1" rIns="91425" wrap="square" tIns="45700">
            <a:noAutofit/>
          </a:bodyPr>
          <a:lstStyle>
            <a:lvl1pPr lvl="0" algn="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3" name="Google Shape;63;p76"/>
          <p:cNvSpPr txBox="1"/>
          <p:nvPr>
            <p:ph idx="11" type="ftr"/>
          </p:nvPr>
        </p:nvSpPr>
        <p:spPr>
          <a:xfrm>
            <a:off x="338636" y="4531023"/>
            <a:ext cx="6483240" cy="273844"/>
          </a:xfrm>
          <a:prstGeom prst="rect">
            <a:avLst/>
          </a:prstGeom>
          <a:noFill/>
          <a:ln>
            <a:noFill/>
          </a:ln>
        </p:spPr>
        <p:txBody>
          <a:bodyPr anchorCtr="0" anchor="b"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4" name="Google Shape;64;p76"/>
          <p:cNvSpPr txBox="1"/>
          <p:nvPr>
            <p:ph idx="12" type="sldNum"/>
          </p:nvPr>
        </p:nvSpPr>
        <p:spPr>
          <a:xfrm>
            <a:off x="8008750" y="4436918"/>
            <a:ext cx="796616" cy="367949"/>
          </a:xfrm>
          <a:prstGeom prst="rect">
            <a:avLst/>
          </a:prstGeom>
          <a:noFill/>
          <a:ln>
            <a:noFill/>
          </a:ln>
        </p:spPr>
        <p:txBody>
          <a:bodyPr anchorCtr="0" anchor="b" bIns="10800" lIns="91425" spcFirstLastPara="1" rIns="91425" wrap="square" tIns="45700">
            <a:noAutofit/>
          </a:bodyPr>
          <a:lstStyle>
            <a:lvl1pPr indent="0" lvl="0"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1pPr>
            <a:lvl2pPr indent="0" lvl="1"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2pPr>
            <a:lvl3pPr indent="0" lvl="2"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3pPr>
            <a:lvl4pPr indent="0" lvl="3"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4pPr>
            <a:lvl5pPr indent="0" lvl="4"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5pPr>
            <a:lvl6pPr indent="0" lvl="5"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6pPr>
            <a:lvl7pPr indent="0" lvl="6"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7pPr>
            <a:lvl8pPr indent="0" lvl="7"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8pPr>
            <a:lvl9pPr indent="0" lvl="8"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Picture with Caption" type="picTx">
  <p:cSld name="PICTURE_WITH_CAPTION_TEXT">
    <p:spTree>
      <p:nvGrpSpPr>
        <p:cNvPr id="65" name="Shape 65"/>
        <p:cNvGrpSpPr/>
        <p:nvPr/>
      </p:nvGrpSpPr>
      <p:grpSpPr>
        <a:xfrm>
          <a:off x="0" y="0"/>
          <a:ext cx="0" cy="0"/>
          <a:chOff x="0" y="0"/>
          <a:chExt cx="0" cy="0"/>
        </a:xfrm>
      </p:grpSpPr>
      <p:sp>
        <p:nvSpPr>
          <p:cNvPr id="66" name="Google Shape;66;p77"/>
          <p:cNvSpPr txBox="1"/>
          <p:nvPr>
            <p:ph type="title"/>
          </p:nvPr>
        </p:nvSpPr>
        <p:spPr>
          <a:xfrm>
            <a:off x="611047" y="545643"/>
            <a:ext cx="3639741" cy="1212872"/>
          </a:xfrm>
          <a:prstGeom prst="rect">
            <a:avLst/>
          </a:prstGeom>
          <a:noFill/>
          <a:ln>
            <a:noFill/>
          </a:ln>
          <a:effectLst>
            <a:outerShdw blurRad="50800">
              <a:srgbClr val="000000">
                <a:alpha val="60000"/>
              </a:srgbClr>
            </a:outerShdw>
          </a:effectLst>
        </p:spPr>
        <p:txBody>
          <a:bodyPr anchorCtr="0" anchor="b" bIns="45700" lIns="91425" spcFirstLastPara="1" rIns="91425" wrap="square" tIns="45700">
            <a:normAutofit/>
          </a:bodyPr>
          <a:lstStyle>
            <a:lvl1pPr lvl="0" algn="l">
              <a:lnSpc>
                <a:spcPct val="100000"/>
              </a:lnSpc>
              <a:spcBef>
                <a:spcPts val="0"/>
              </a:spcBef>
              <a:spcAft>
                <a:spcPts val="0"/>
              </a:spcAft>
              <a:buClr>
                <a:srgbClr val="FEFEFE"/>
              </a:buClr>
              <a:buSzPts val="2400"/>
              <a:buFont typeface="Century Gothic"/>
              <a:buNone/>
              <a:defRPr b="0" sz="18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7" name="Google Shape;67;p77"/>
          <p:cNvSpPr/>
          <p:nvPr>
            <p:ph idx="2" type="pic"/>
          </p:nvPr>
        </p:nvSpPr>
        <p:spPr>
          <a:xfrm>
            <a:off x="4573588" y="0"/>
            <a:ext cx="4570412" cy="5143500"/>
          </a:xfrm>
          <a:prstGeom prst="rect">
            <a:avLst/>
          </a:prstGeom>
          <a:noFill/>
          <a:ln cap="flat" cmpd="sng" w="9525">
            <a:solidFill>
              <a:schemeClr val="lt2"/>
            </a:solidFill>
            <a:prstDash val="solid"/>
            <a:round/>
            <a:headEnd len="sm" w="sm" type="none"/>
            <a:tailEnd len="sm" w="sm" type="none"/>
          </a:ln>
          <a:effectLst>
            <a:outerShdw blurRad="50800">
              <a:srgbClr val="000000">
                <a:alpha val="40000"/>
              </a:srgbClr>
            </a:outerShdw>
          </a:effectLst>
        </p:spPr>
      </p:sp>
      <p:sp>
        <p:nvSpPr>
          <p:cNvPr id="68" name="Google Shape;68;p77"/>
          <p:cNvSpPr txBox="1"/>
          <p:nvPr>
            <p:ph idx="1" type="body"/>
          </p:nvPr>
        </p:nvSpPr>
        <p:spPr>
          <a:xfrm>
            <a:off x="611047" y="1758513"/>
            <a:ext cx="3639741" cy="2637274"/>
          </a:xfrm>
          <a:prstGeom prst="rect">
            <a:avLst/>
          </a:prstGeom>
          <a:noFill/>
          <a:ln>
            <a:noFill/>
          </a:ln>
          <a:effectLst>
            <a:outerShdw blurRad="50800">
              <a:srgbClr val="000000">
                <a:alpha val="40000"/>
              </a:srgbClr>
            </a:outerShdw>
          </a:effectLst>
        </p:spPr>
        <p:txBody>
          <a:bodyPr anchorCtr="0" anchor="t" bIns="45700" lIns="91425" spcFirstLastPara="1" rIns="91425" wrap="square" tIns="45700">
            <a:normAutofit/>
          </a:bodyPr>
          <a:lstStyle>
            <a:lvl1pPr indent="-228600" lvl="0" marL="457200" algn="l">
              <a:lnSpc>
                <a:spcPct val="100000"/>
              </a:lnSpc>
              <a:spcBef>
                <a:spcPts val="180"/>
              </a:spcBef>
              <a:spcAft>
                <a:spcPts val="0"/>
              </a:spcAft>
              <a:buSzPts val="1200"/>
              <a:buNone/>
              <a:defRPr sz="900"/>
            </a:lvl1pPr>
            <a:lvl2pPr indent="-228600" lvl="1" marL="914400" algn="l">
              <a:lnSpc>
                <a:spcPct val="100000"/>
              </a:lnSpc>
              <a:spcBef>
                <a:spcPts val="450"/>
              </a:spcBef>
              <a:spcAft>
                <a:spcPts val="0"/>
              </a:spcAft>
              <a:buSzPts val="1200"/>
              <a:buNone/>
              <a:defRPr sz="900"/>
            </a:lvl2pPr>
            <a:lvl3pPr indent="-228600" lvl="2" marL="1371600" algn="l">
              <a:lnSpc>
                <a:spcPct val="100000"/>
              </a:lnSpc>
              <a:spcBef>
                <a:spcPts val="450"/>
              </a:spcBef>
              <a:spcAft>
                <a:spcPts val="0"/>
              </a:spcAft>
              <a:buSzPts val="1000"/>
              <a:buNone/>
              <a:defRPr sz="750"/>
            </a:lvl3pPr>
            <a:lvl4pPr indent="-228600" lvl="3" marL="1828800" algn="l">
              <a:lnSpc>
                <a:spcPct val="100000"/>
              </a:lnSpc>
              <a:spcBef>
                <a:spcPts val="450"/>
              </a:spcBef>
              <a:spcAft>
                <a:spcPts val="0"/>
              </a:spcAft>
              <a:buSzPts val="900"/>
              <a:buNone/>
              <a:defRPr sz="675"/>
            </a:lvl4pPr>
            <a:lvl5pPr indent="-228600" lvl="4" marL="2286000" algn="l">
              <a:lnSpc>
                <a:spcPct val="100000"/>
              </a:lnSpc>
              <a:spcBef>
                <a:spcPts val="450"/>
              </a:spcBef>
              <a:spcAft>
                <a:spcPts val="0"/>
              </a:spcAft>
              <a:buSzPts val="900"/>
              <a:buNone/>
              <a:defRPr sz="675"/>
            </a:lvl5pPr>
            <a:lvl6pPr indent="-228600" lvl="5" marL="2743200" algn="l">
              <a:lnSpc>
                <a:spcPct val="100000"/>
              </a:lnSpc>
              <a:spcBef>
                <a:spcPts val="450"/>
              </a:spcBef>
              <a:spcAft>
                <a:spcPts val="0"/>
              </a:spcAft>
              <a:buSzPts val="900"/>
              <a:buNone/>
              <a:defRPr sz="675"/>
            </a:lvl6pPr>
            <a:lvl7pPr indent="-228600" lvl="6" marL="3200400" algn="l">
              <a:lnSpc>
                <a:spcPct val="100000"/>
              </a:lnSpc>
              <a:spcBef>
                <a:spcPts val="450"/>
              </a:spcBef>
              <a:spcAft>
                <a:spcPts val="0"/>
              </a:spcAft>
              <a:buSzPts val="900"/>
              <a:buNone/>
              <a:defRPr sz="675"/>
            </a:lvl7pPr>
            <a:lvl8pPr indent="-228600" lvl="7" marL="3657600" algn="l">
              <a:lnSpc>
                <a:spcPct val="100000"/>
              </a:lnSpc>
              <a:spcBef>
                <a:spcPts val="450"/>
              </a:spcBef>
              <a:spcAft>
                <a:spcPts val="0"/>
              </a:spcAft>
              <a:buSzPts val="900"/>
              <a:buNone/>
              <a:defRPr sz="675"/>
            </a:lvl8pPr>
            <a:lvl9pPr indent="-228600" lvl="8" marL="4114800" algn="l">
              <a:lnSpc>
                <a:spcPct val="100000"/>
              </a:lnSpc>
              <a:spcBef>
                <a:spcPts val="450"/>
              </a:spcBef>
              <a:spcAft>
                <a:spcPts val="450"/>
              </a:spcAft>
              <a:buSzPts val="900"/>
              <a:buNone/>
              <a:defRPr sz="675"/>
            </a:lvl9pPr>
          </a:lstStyle>
          <a:p/>
        </p:txBody>
      </p:sp>
      <p:sp>
        <p:nvSpPr>
          <p:cNvPr id="69" name="Google Shape;69;p77"/>
          <p:cNvSpPr txBox="1"/>
          <p:nvPr>
            <p:ph idx="10" type="dt"/>
          </p:nvPr>
        </p:nvSpPr>
        <p:spPr>
          <a:xfrm>
            <a:off x="2914359" y="4531023"/>
            <a:ext cx="732659" cy="273844"/>
          </a:xfrm>
          <a:prstGeom prst="rect">
            <a:avLst/>
          </a:prstGeom>
          <a:noFill/>
          <a:ln>
            <a:noFill/>
          </a:ln>
        </p:spPr>
        <p:txBody>
          <a:bodyPr anchorCtr="0" anchor="b" bIns="45700" lIns="91425" spcFirstLastPara="1" rIns="91425" wrap="square" tIns="45700">
            <a:noAutofit/>
          </a:bodyPr>
          <a:lstStyle>
            <a:lvl1pPr lvl="0" algn="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0" name="Google Shape;70;p77"/>
          <p:cNvSpPr txBox="1"/>
          <p:nvPr>
            <p:ph idx="11" type="ftr"/>
          </p:nvPr>
        </p:nvSpPr>
        <p:spPr>
          <a:xfrm>
            <a:off x="442797" y="4531023"/>
            <a:ext cx="2471560" cy="273844"/>
          </a:xfrm>
          <a:prstGeom prst="rect">
            <a:avLst/>
          </a:prstGeom>
          <a:noFill/>
          <a:ln>
            <a:noFill/>
          </a:ln>
        </p:spPr>
        <p:txBody>
          <a:bodyPr anchorCtr="0" anchor="b"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1" name="Google Shape;71;p77"/>
          <p:cNvSpPr txBox="1"/>
          <p:nvPr>
            <p:ph idx="12" type="sldNum"/>
          </p:nvPr>
        </p:nvSpPr>
        <p:spPr>
          <a:xfrm>
            <a:off x="3647017" y="4436918"/>
            <a:ext cx="796616" cy="367949"/>
          </a:xfrm>
          <a:prstGeom prst="rect">
            <a:avLst/>
          </a:prstGeom>
          <a:noFill/>
          <a:ln>
            <a:noFill/>
          </a:ln>
        </p:spPr>
        <p:txBody>
          <a:bodyPr anchorCtr="0" anchor="b" bIns="10800" lIns="91425" spcFirstLastPara="1" rIns="91425" wrap="square" tIns="45700">
            <a:noAutofit/>
          </a:bodyPr>
          <a:lstStyle>
            <a:lvl1pPr indent="0" lvl="0"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1pPr>
            <a:lvl2pPr indent="0" lvl="1"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2pPr>
            <a:lvl3pPr indent="0" lvl="2"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3pPr>
            <a:lvl4pPr indent="0" lvl="3"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4pPr>
            <a:lvl5pPr indent="0" lvl="4"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5pPr>
            <a:lvl6pPr indent="0" lvl="5"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6pPr>
            <a:lvl7pPr indent="0" lvl="6"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7pPr>
            <a:lvl8pPr indent="0" lvl="7"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8pPr>
            <a:lvl9pPr indent="0" lvl="8"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Panoramic Picture with Caption">
  <p:cSld name="Panoramic Picture with Caption">
    <p:spTree>
      <p:nvGrpSpPr>
        <p:cNvPr id="72" name="Shape 72"/>
        <p:cNvGrpSpPr/>
        <p:nvPr/>
      </p:nvGrpSpPr>
      <p:grpSpPr>
        <a:xfrm>
          <a:off x="0" y="0"/>
          <a:ext cx="0" cy="0"/>
          <a:chOff x="0" y="0"/>
          <a:chExt cx="0" cy="0"/>
        </a:xfrm>
      </p:grpSpPr>
      <p:sp>
        <p:nvSpPr>
          <p:cNvPr id="73" name="Google Shape;73;p78"/>
          <p:cNvSpPr txBox="1"/>
          <p:nvPr>
            <p:ph type="title"/>
          </p:nvPr>
        </p:nvSpPr>
        <p:spPr>
          <a:xfrm>
            <a:off x="607501" y="3600451"/>
            <a:ext cx="7921064" cy="425054"/>
          </a:xfrm>
          <a:prstGeom prst="rect">
            <a:avLst/>
          </a:prstGeom>
          <a:noFill/>
          <a:ln>
            <a:noFill/>
          </a:ln>
          <a:effectLst>
            <a:outerShdw blurRad="50800">
              <a:srgbClr val="000000">
                <a:alpha val="60000"/>
              </a:srgbClr>
            </a:outerShdw>
          </a:effectLst>
        </p:spPr>
        <p:txBody>
          <a:bodyPr anchorCtr="0" anchor="b" bIns="45700" lIns="91425" spcFirstLastPara="1" rIns="91425" wrap="square" tIns="45700">
            <a:normAutofit/>
          </a:bodyPr>
          <a:lstStyle>
            <a:lvl1pPr lvl="0" algn="l">
              <a:lnSpc>
                <a:spcPct val="100000"/>
              </a:lnSpc>
              <a:spcBef>
                <a:spcPts val="0"/>
              </a:spcBef>
              <a:spcAft>
                <a:spcPts val="0"/>
              </a:spcAft>
              <a:buClr>
                <a:srgbClr val="FEFEFE"/>
              </a:buClr>
              <a:buSzPts val="2400"/>
              <a:buFont typeface="Century Gothic"/>
              <a:buNone/>
              <a:defRPr b="0" sz="18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4" name="Google Shape;74;p78"/>
          <p:cNvSpPr/>
          <p:nvPr>
            <p:ph idx="2" type="pic"/>
          </p:nvPr>
        </p:nvSpPr>
        <p:spPr>
          <a:xfrm>
            <a:off x="0" y="0"/>
            <a:ext cx="9144000" cy="3600450"/>
          </a:xfrm>
          <a:prstGeom prst="rect">
            <a:avLst/>
          </a:prstGeom>
          <a:noFill/>
          <a:ln cap="rnd" cmpd="sng" w="9525">
            <a:solidFill>
              <a:schemeClr val="lt2"/>
            </a:solidFill>
            <a:prstDash val="solid"/>
            <a:round/>
            <a:headEnd len="sm" w="sm" type="none"/>
            <a:tailEnd len="sm" w="sm" type="none"/>
          </a:ln>
          <a:effectLst>
            <a:outerShdw blurRad="50800">
              <a:srgbClr val="000000">
                <a:alpha val="40000"/>
              </a:srgbClr>
            </a:outerShdw>
          </a:effectLst>
        </p:spPr>
      </p:sp>
      <p:sp>
        <p:nvSpPr>
          <p:cNvPr id="75" name="Google Shape;75;p78"/>
          <p:cNvSpPr txBox="1"/>
          <p:nvPr>
            <p:ph idx="1" type="body"/>
          </p:nvPr>
        </p:nvSpPr>
        <p:spPr>
          <a:xfrm>
            <a:off x="607501" y="4025504"/>
            <a:ext cx="7921064" cy="370284"/>
          </a:xfrm>
          <a:prstGeom prst="rect">
            <a:avLst/>
          </a:prstGeom>
          <a:noFill/>
          <a:ln>
            <a:noFill/>
          </a:ln>
          <a:effectLst>
            <a:outerShdw blurRad="50800">
              <a:srgbClr val="000000">
                <a:alpha val="40000"/>
              </a:srgbClr>
            </a:outerShdw>
          </a:effectLst>
        </p:spPr>
        <p:txBody>
          <a:bodyPr anchorCtr="0" anchor="ctr" bIns="45700" lIns="91425" spcFirstLastPara="1" rIns="91425" wrap="square" tIns="45700">
            <a:normAutofit/>
          </a:bodyPr>
          <a:lstStyle>
            <a:lvl1pPr indent="-228600" lvl="0" marL="457200" algn="l">
              <a:lnSpc>
                <a:spcPct val="100000"/>
              </a:lnSpc>
              <a:spcBef>
                <a:spcPts val="180"/>
              </a:spcBef>
              <a:spcAft>
                <a:spcPts val="0"/>
              </a:spcAft>
              <a:buSzPts val="1200"/>
              <a:buNone/>
              <a:defRPr sz="900"/>
            </a:lvl1pPr>
            <a:lvl2pPr indent="-228600" lvl="1" marL="914400" algn="l">
              <a:lnSpc>
                <a:spcPct val="100000"/>
              </a:lnSpc>
              <a:spcBef>
                <a:spcPts val="450"/>
              </a:spcBef>
              <a:spcAft>
                <a:spcPts val="0"/>
              </a:spcAft>
              <a:buSzPts val="1200"/>
              <a:buNone/>
              <a:defRPr sz="900"/>
            </a:lvl2pPr>
            <a:lvl3pPr indent="-228600" lvl="2" marL="1371600" algn="l">
              <a:lnSpc>
                <a:spcPct val="100000"/>
              </a:lnSpc>
              <a:spcBef>
                <a:spcPts val="450"/>
              </a:spcBef>
              <a:spcAft>
                <a:spcPts val="0"/>
              </a:spcAft>
              <a:buSzPts val="1000"/>
              <a:buNone/>
              <a:defRPr sz="750"/>
            </a:lvl3pPr>
            <a:lvl4pPr indent="-228600" lvl="3" marL="1828800" algn="l">
              <a:lnSpc>
                <a:spcPct val="100000"/>
              </a:lnSpc>
              <a:spcBef>
                <a:spcPts val="450"/>
              </a:spcBef>
              <a:spcAft>
                <a:spcPts val="0"/>
              </a:spcAft>
              <a:buSzPts val="900"/>
              <a:buNone/>
              <a:defRPr sz="675"/>
            </a:lvl4pPr>
            <a:lvl5pPr indent="-228600" lvl="4" marL="2286000" algn="l">
              <a:lnSpc>
                <a:spcPct val="100000"/>
              </a:lnSpc>
              <a:spcBef>
                <a:spcPts val="450"/>
              </a:spcBef>
              <a:spcAft>
                <a:spcPts val="0"/>
              </a:spcAft>
              <a:buSzPts val="900"/>
              <a:buNone/>
              <a:defRPr sz="675"/>
            </a:lvl5pPr>
            <a:lvl6pPr indent="-228600" lvl="5" marL="2743200" algn="l">
              <a:lnSpc>
                <a:spcPct val="100000"/>
              </a:lnSpc>
              <a:spcBef>
                <a:spcPts val="450"/>
              </a:spcBef>
              <a:spcAft>
                <a:spcPts val="0"/>
              </a:spcAft>
              <a:buSzPts val="900"/>
              <a:buNone/>
              <a:defRPr sz="675"/>
            </a:lvl6pPr>
            <a:lvl7pPr indent="-228600" lvl="6" marL="3200400" algn="l">
              <a:lnSpc>
                <a:spcPct val="100000"/>
              </a:lnSpc>
              <a:spcBef>
                <a:spcPts val="450"/>
              </a:spcBef>
              <a:spcAft>
                <a:spcPts val="0"/>
              </a:spcAft>
              <a:buSzPts val="900"/>
              <a:buNone/>
              <a:defRPr sz="675"/>
            </a:lvl7pPr>
            <a:lvl8pPr indent="-228600" lvl="7" marL="3657600" algn="l">
              <a:lnSpc>
                <a:spcPct val="100000"/>
              </a:lnSpc>
              <a:spcBef>
                <a:spcPts val="450"/>
              </a:spcBef>
              <a:spcAft>
                <a:spcPts val="0"/>
              </a:spcAft>
              <a:buSzPts val="900"/>
              <a:buNone/>
              <a:defRPr sz="675"/>
            </a:lvl8pPr>
            <a:lvl9pPr indent="-228600" lvl="8" marL="4114800" algn="l">
              <a:lnSpc>
                <a:spcPct val="100000"/>
              </a:lnSpc>
              <a:spcBef>
                <a:spcPts val="450"/>
              </a:spcBef>
              <a:spcAft>
                <a:spcPts val="450"/>
              </a:spcAft>
              <a:buSzPts val="900"/>
              <a:buNone/>
              <a:defRPr sz="675"/>
            </a:lvl9pPr>
          </a:lstStyle>
          <a:p/>
        </p:txBody>
      </p:sp>
      <p:sp>
        <p:nvSpPr>
          <p:cNvPr id="76" name="Google Shape;76;p78"/>
          <p:cNvSpPr txBox="1"/>
          <p:nvPr>
            <p:ph idx="10" type="dt"/>
          </p:nvPr>
        </p:nvSpPr>
        <p:spPr>
          <a:xfrm>
            <a:off x="7000969" y="4531023"/>
            <a:ext cx="1007780" cy="273844"/>
          </a:xfrm>
          <a:prstGeom prst="rect">
            <a:avLst/>
          </a:prstGeom>
          <a:noFill/>
          <a:ln>
            <a:noFill/>
          </a:ln>
        </p:spPr>
        <p:txBody>
          <a:bodyPr anchorCtr="0" anchor="b" bIns="45700" lIns="91425" spcFirstLastPara="1" rIns="91425" wrap="square" tIns="45700">
            <a:noAutofit/>
          </a:bodyPr>
          <a:lstStyle>
            <a:lvl1pPr lvl="0" algn="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7" name="Google Shape;77;p78"/>
          <p:cNvSpPr txBox="1"/>
          <p:nvPr>
            <p:ph idx="11" type="ftr"/>
          </p:nvPr>
        </p:nvSpPr>
        <p:spPr>
          <a:xfrm>
            <a:off x="338636" y="4531023"/>
            <a:ext cx="6483240" cy="273844"/>
          </a:xfrm>
          <a:prstGeom prst="rect">
            <a:avLst/>
          </a:prstGeom>
          <a:noFill/>
          <a:ln>
            <a:noFill/>
          </a:ln>
        </p:spPr>
        <p:txBody>
          <a:bodyPr anchorCtr="0" anchor="b"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8" name="Google Shape;78;p78"/>
          <p:cNvSpPr txBox="1"/>
          <p:nvPr>
            <p:ph idx="12" type="sldNum"/>
          </p:nvPr>
        </p:nvSpPr>
        <p:spPr>
          <a:xfrm>
            <a:off x="8008750" y="4436918"/>
            <a:ext cx="796616" cy="367949"/>
          </a:xfrm>
          <a:prstGeom prst="rect">
            <a:avLst/>
          </a:prstGeom>
          <a:noFill/>
          <a:ln>
            <a:noFill/>
          </a:ln>
        </p:spPr>
        <p:txBody>
          <a:bodyPr anchorCtr="0" anchor="b" bIns="10800" lIns="91425" spcFirstLastPara="1" rIns="91425" wrap="square" tIns="45700">
            <a:noAutofit/>
          </a:bodyPr>
          <a:lstStyle>
            <a:lvl1pPr indent="0" lvl="0"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1pPr>
            <a:lvl2pPr indent="0" lvl="1"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2pPr>
            <a:lvl3pPr indent="0" lvl="2"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3pPr>
            <a:lvl4pPr indent="0" lvl="3"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4pPr>
            <a:lvl5pPr indent="0" lvl="4"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5pPr>
            <a:lvl6pPr indent="0" lvl="5"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6pPr>
            <a:lvl7pPr indent="0" lvl="6"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7pPr>
            <a:lvl8pPr indent="0" lvl="7"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8pPr>
            <a:lvl9pPr indent="0" lvl="8"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Vertical Text" type="vertTx">
  <p:cSld name="VERTICAL_TEXT">
    <p:spTree>
      <p:nvGrpSpPr>
        <p:cNvPr id="79" name="Shape 79"/>
        <p:cNvGrpSpPr/>
        <p:nvPr/>
      </p:nvGrpSpPr>
      <p:grpSpPr>
        <a:xfrm>
          <a:off x="0" y="0"/>
          <a:ext cx="0" cy="0"/>
          <a:chOff x="0" y="0"/>
          <a:chExt cx="0" cy="0"/>
        </a:xfrm>
      </p:grpSpPr>
      <p:sp>
        <p:nvSpPr>
          <p:cNvPr id="80" name="Google Shape;80;p79"/>
          <p:cNvSpPr/>
          <p:nvPr/>
        </p:nvSpPr>
        <p:spPr>
          <a:xfrm>
            <a:off x="0" y="1"/>
            <a:ext cx="9144000" cy="1639491"/>
          </a:xfrm>
          <a:custGeom>
            <a:rect b="b" l="l" r="r" t="t"/>
            <a:pathLst>
              <a:path extrusionOk="0" h="1377" w="5760">
                <a:moveTo>
                  <a:pt x="5760" y="0"/>
                </a:moveTo>
                <a:lnTo>
                  <a:pt x="0" y="0"/>
                </a:lnTo>
                <a:lnTo>
                  <a:pt x="0" y="1189"/>
                </a:lnTo>
                <a:lnTo>
                  <a:pt x="943" y="1189"/>
                </a:lnTo>
                <a:lnTo>
                  <a:pt x="1123" y="1369"/>
                </a:lnTo>
                <a:lnTo>
                  <a:pt x="1123" y="1369"/>
                </a:lnTo>
                <a:lnTo>
                  <a:pt x="1127" y="1371"/>
                </a:lnTo>
                <a:lnTo>
                  <a:pt x="1133" y="1374"/>
                </a:lnTo>
                <a:lnTo>
                  <a:pt x="1139" y="1377"/>
                </a:lnTo>
                <a:lnTo>
                  <a:pt x="1144" y="1377"/>
                </a:lnTo>
                <a:lnTo>
                  <a:pt x="1150" y="1377"/>
                </a:lnTo>
                <a:lnTo>
                  <a:pt x="1155" y="1374"/>
                </a:lnTo>
                <a:lnTo>
                  <a:pt x="1161" y="1371"/>
                </a:lnTo>
                <a:lnTo>
                  <a:pt x="1165" y="1369"/>
                </a:lnTo>
                <a:lnTo>
                  <a:pt x="1345" y="1189"/>
                </a:lnTo>
                <a:lnTo>
                  <a:pt x="5760" y="1189"/>
                </a:lnTo>
                <a:lnTo>
                  <a:pt x="5760" y="0"/>
                </a:lnTo>
                <a:close/>
              </a:path>
            </a:pathLst>
          </a:custGeom>
          <a:blipFill rotWithShape="1">
            <a:blip r:embed="rId2">
              <a:alphaModFix/>
            </a:blip>
            <a:tile algn="tl" flip="none" tx="0" sx="100000" ty="0" sy="100000"/>
          </a:blipFill>
          <a:ln cap="rnd" cmpd="sng" w="9525">
            <a:solidFill>
              <a:schemeClr val="accent1"/>
            </a:solidFill>
            <a:prstDash val="solid"/>
            <a:round/>
            <a:headEnd len="sm" w="sm" type="none"/>
            <a:tailEnd len="sm" w="sm" type="none"/>
          </a:ln>
        </p:spPr>
      </p:sp>
      <p:sp>
        <p:nvSpPr>
          <p:cNvPr id="81" name="Google Shape;81;p79"/>
          <p:cNvSpPr txBox="1"/>
          <p:nvPr>
            <p:ph type="title"/>
          </p:nvPr>
        </p:nvSpPr>
        <p:spPr>
          <a:xfrm>
            <a:off x="607501" y="335392"/>
            <a:ext cx="7928999" cy="727838"/>
          </a:xfrm>
          <a:prstGeom prst="rect">
            <a:avLst/>
          </a:prstGeom>
          <a:noFill/>
          <a:ln>
            <a:noFill/>
          </a:ln>
          <a:effectLst>
            <a:outerShdw blurRad="50800">
              <a:srgbClr val="000000">
                <a:alpha val="60000"/>
              </a:srgbClr>
            </a:outerShdw>
          </a:effectLst>
        </p:spPr>
        <p:txBody>
          <a:bodyPr anchorCtr="0" anchor="b" bIns="45700" lIns="91425" spcFirstLastPara="1" rIns="91425" wrap="square" tIns="45700">
            <a:noAutofit/>
          </a:bodyPr>
          <a:lstStyle>
            <a:lvl1pPr lvl="0" algn="l">
              <a:lnSpc>
                <a:spcPct val="100000"/>
              </a:lnSpc>
              <a:spcBef>
                <a:spcPts val="0"/>
              </a:spcBef>
              <a:spcAft>
                <a:spcPts val="0"/>
              </a:spcAft>
              <a:buClr>
                <a:srgbClr val="FEFEFE"/>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2" name="Google Shape;82;p79"/>
          <p:cNvSpPr txBox="1"/>
          <p:nvPr>
            <p:ph idx="1" type="body"/>
          </p:nvPr>
        </p:nvSpPr>
        <p:spPr>
          <a:xfrm rot="5400000">
            <a:off x="3190833" y="-945032"/>
            <a:ext cx="2755798" cy="7922464"/>
          </a:xfrm>
          <a:prstGeom prst="rect">
            <a:avLst/>
          </a:prstGeom>
          <a:noFill/>
          <a:ln>
            <a:noFill/>
          </a:ln>
          <a:effectLst>
            <a:outerShdw blurRad="50800">
              <a:srgbClr val="000000">
                <a:alpha val="40000"/>
              </a:srgbClr>
            </a:outerShdw>
          </a:effectLst>
        </p:spPr>
        <p:txBody>
          <a:bodyPr anchorCtr="0" anchor="t" bIns="45700" lIns="91425" spcFirstLastPara="1" rIns="91425" wrap="square" tIns="45700">
            <a:normAutofit/>
          </a:bodyPr>
          <a:lstStyle>
            <a:lvl1pPr indent="-342900" lvl="0" marL="457200" algn="l">
              <a:lnSpc>
                <a:spcPct val="100000"/>
              </a:lnSpc>
              <a:spcBef>
                <a:spcPts val="270"/>
              </a:spcBef>
              <a:spcAft>
                <a:spcPts val="0"/>
              </a:spcAft>
              <a:buSzPts val="1800"/>
              <a:buChar char="?"/>
              <a:defRPr/>
            </a:lvl1pPr>
            <a:lvl2pPr indent="-342900" lvl="1" marL="914400" algn="l">
              <a:lnSpc>
                <a:spcPct val="100000"/>
              </a:lnSpc>
              <a:spcBef>
                <a:spcPts val="450"/>
              </a:spcBef>
              <a:spcAft>
                <a:spcPts val="0"/>
              </a:spcAft>
              <a:buSzPts val="1800"/>
              <a:buChar char="?"/>
              <a:defRPr/>
            </a:lvl2pPr>
            <a:lvl3pPr indent="-342900" lvl="2" marL="1371600" algn="l">
              <a:lnSpc>
                <a:spcPct val="100000"/>
              </a:lnSpc>
              <a:spcBef>
                <a:spcPts val="450"/>
              </a:spcBef>
              <a:spcAft>
                <a:spcPts val="0"/>
              </a:spcAft>
              <a:buSzPts val="1800"/>
              <a:buChar char="?"/>
              <a:defRPr/>
            </a:lvl3pPr>
            <a:lvl4pPr indent="-342900" lvl="3" marL="1828800" algn="l">
              <a:lnSpc>
                <a:spcPct val="100000"/>
              </a:lnSpc>
              <a:spcBef>
                <a:spcPts val="450"/>
              </a:spcBef>
              <a:spcAft>
                <a:spcPts val="0"/>
              </a:spcAft>
              <a:buSzPts val="1800"/>
              <a:buChar char="?"/>
              <a:defRPr/>
            </a:lvl4pPr>
            <a:lvl5pPr indent="-342900" lvl="4" marL="2286000" algn="l">
              <a:lnSpc>
                <a:spcPct val="100000"/>
              </a:lnSpc>
              <a:spcBef>
                <a:spcPts val="450"/>
              </a:spcBef>
              <a:spcAft>
                <a:spcPts val="0"/>
              </a:spcAft>
              <a:buSzPts val="1800"/>
              <a:buChar char="?"/>
              <a:defRPr/>
            </a:lvl5pPr>
            <a:lvl6pPr indent="-342900" lvl="5" marL="2743200" algn="l">
              <a:lnSpc>
                <a:spcPct val="100000"/>
              </a:lnSpc>
              <a:spcBef>
                <a:spcPts val="450"/>
              </a:spcBef>
              <a:spcAft>
                <a:spcPts val="0"/>
              </a:spcAft>
              <a:buSzPts val="1800"/>
              <a:buChar char="?"/>
              <a:defRPr/>
            </a:lvl6pPr>
            <a:lvl7pPr indent="-342900" lvl="6" marL="3200400" algn="l">
              <a:lnSpc>
                <a:spcPct val="100000"/>
              </a:lnSpc>
              <a:spcBef>
                <a:spcPts val="450"/>
              </a:spcBef>
              <a:spcAft>
                <a:spcPts val="0"/>
              </a:spcAft>
              <a:buSzPts val="1800"/>
              <a:buChar char="?"/>
              <a:defRPr/>
            </a:lvl7pPr>
            <a:lvl8pPr indent="-342900" lvl="7" marL="3657600" algn="l">
              <a:lnSpc>
                <a:spcPct val="100000"/>
              </a:lnSpc>
              <a:spcBef>
                <a:spcPts val="450"/>
              </a:spcBef>
              <a:spcAft>
                <a:spcPts val="0"/>
              </a:spcAft>
              <a:buSzPts val="1800"/>
              <a:buChar char="?"/>
              <a:defRPr/>
            </a:lvl8pPr>
            <a:lvl9pPr indent="-342900" lvl="8" marL="4114800" algn="l">
              <a:lnSpc>
                <a:spcPct val="100000"/>
              </a:lnSpc>
              <a:spcBef>
                <a:spcPts val="450"/>
              </a:spcBef>
              <a:spcAft>
                <a:spcPts val="450"/>
              </a:spcAft>
              <a:buSzPts val="1800"/>
              <a:buChar char="?"/>
              <a:defRPr/>
            </a:lvl9pPr>
          </a:lstStyle>
          <a:p/>
        </p:txBody>
      </p:sp>
      <p:sp>
        <p:nvSpPr>
          <p:cNvPr id="83" name="Google Shape;83;p79"/>
          <p:cNvSpPr txBox="1"/>
          <p:nvPr>
            <p:ph idx="10" type="dt"/>
          </p:nvPr>
        </p:nvSpPr>
        <p:spPr>
          <a:xfrm>
            <a:off x="7000969" y="4531023"/>
            <a:ext cx="1007780" cy="273844"/>
          </a:xfrm>
          <a:prstGeom prst="rect">
            <a:avLst/>
          </a:prstGeom>
          <a:noFill/>
          <a:ln>
            <a:noFill/>
          </a:ln>
        </p:spPr>
        <p:txBody>
          <a:bodyPr anchorCtr="0" anchor="b" bIns="45700" lIns="91425" spcFirstLastPara="1" rIns="91425" wrap="square" tIns="45700">
            <a:noAutofit/>
          </a:bodyPr>
          <a:lstStyle>
            <a:lvl1pPr lvl="0" algn="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4" name="Google Shape;84;p79"/>
          <p:cNvSpPr txBox="1"/>
          <p:nvPr>
            <p:ph idx="11" type="ftr"/>
          </p:nvPr>
        </p:nvSpPr>
        <p:spPr>
          <a:xfrm>
            <a:off x="338636" y="4531023"/>
            <a:ext cx="6483240" cy="273844"/>
          </a:xfrm>
          <a:prstGeom prst="rect">
            <a:avLst/>
          </a:prstGeom>
          <a:noFill/>
          <a:ln>
            <a:noFill/>
          </a:ln>
        </p:spPr>
        <p:txBody>
          <a:bodyPr anchorCtr="0" anchor="b"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5" name="Google Shape;85;p79"/>
          <p:cNvSpPr txBox="1"/>
          <p:nvPr>
            <p:ph idx="12" type="sldNum"/>
          </p:nvPr>
        </p:nvSpPr>
        <p:spPr>
          <a:xfrm>
            <a:off x="8008750" y="4436918"/>
            <a:ext cx="796616" cy="367949"/>
          </a:xfrm>
          <a:prstGeom prst="rect">
            <a:avLst/>
          </a:prstGeom>
          <a:noFill/>
          <a:ln>
            <a:noFill/>
          </a:ln>
        </p:spPr>
        <p:txBody>
          <a:bodyPr anchorCtr="0" anchor="b" bIns="10800" lIns="91425" spcFirstLastPara="1" rIns="91425" wrap="square" tIns="45700">
            <a:noAutofit/>
          </a:bodyPr>
          <a:lstStyle>
            <a:lvl1pPr indent="0" lvl="0"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1pPr>
            <a:lvl2pPr indent="0" lvl="1"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2pPr>
            <a:lvl3pPr indent="0" lvl="2"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3pPr>
            <a:lvl4pPr indent="0" lvl="3"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4pPr>
            <a:lvl5pPr indent="0" lvl="4"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5pPr>
            <a:lvl6pPr indent="0" lvl="5"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6pPr>
            <a:lvl7pPr indent="0" lvl="6"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7pPr>
            <a:lvl8pPr indent="0" lvl="7"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8pPr>
            <a:lvl9pPr indent="0" lvl="8"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Vertical Title and Text" type="vertTitleAndTx">
  <p:cSld name="VERTICAL_TITLE_AND_VERTICAL_TEXT">
    <p:spTree>
      <p:nvGrpSpPr>
        <p:cNvPr id="86" name="Shape 86"/>
        <p:cNvGrpSpPr/>
        <p:nvPr/>
      </p:nvGrpSpPr>
      <p:grpSpPr>
        <a:xfrm>
          <a:off x="0" y="0"/>
          <a:ext cx="0" cy="0"/>
          <a:chOff x="0" y="0"/>
          <a:chExt cx="0" cy="0"/>
        </a:xfrm>
      </p:grpSpPr>
      <p:sp>
        <p:nvSpPr>
          <p:cNvPr id="87" name="Google Shape;87;p80"/>
          <p:cNvSpPr/>
          <p:nvPr/>
        </p:nvSpPr>
        <p:spPr>
          <a:xfrm>
            <a:off x="5752239" y="334567"/>
            <a:ext cx="3391762" cy="4061222"/>
          </a:xfrm>
          <a:custGeom>
            <a:rect b="b" l="l" r="r" t="t"/>
            <a:pathLst>
              <a:path extrusionOk="0" h="4320" w="2879">
                <a:moveTo>
                  <a:pt x="183" y="0"/>
                </a:moveTo>
                <a:lnTo>
                  <a:pt x="183" y="1197"/>
                </a:lnTo>
                <a:lnTo>
                  <a:pt x="8" y="1372"/>
                </a:lnTo>
                <a:lnTo>
                  <a:pt x="8" y="1372"/>
                </a:lnTo>
                <a:lnTo>
                  <a:pt x="6" y="1376"/>
                </a:lnTo>
                <a:lnTo>
                  <a:pt x="3" y="1382"/>
                </a:lnTo>
                <a:lnTo>
                  <a:pt x="0" y="1387"/>
                </a:lnTo>
                <a:lnTo>
                  <a:pt x="0" y="1393"/>
                </a:lnTo>
                <a:lnTo>
                  <a:pt x="0" y="1399"/>
                </a:lnTo>
                <a:lnTo>
                  <a:pt x="3" y="1404"/>
                </a:lnTo>
                <a:lnTo>
                  <a:pt x="6" y="1410"/>
                </a:lnTo>
                <a:lnTo>
                  <a:pt x="8" y="1414"/>
                </a:lnTo>
                <a:lnTo>
                  <a:pt x="183" y="1589"/>
                </a:lnTo>
                <a:lnTo>
                  <a:pt x="183" y="4320"/>
                </a:lnTo>
                <a:lnTo>
                  <a:pt x="2879" y="4320"/>
                </a:lnTo>
                <a:lnTo>
                  <a:pt x="2879" y="0"/>
                </a:lnTo>
                <a:lnTo>
                  <a:pt x="183" y="0"/>
                </a:lnTo>
                <a:close/>
              </a:path>
            </a:pathLst>
          </a:custGeom>
          <a:blipFill rotWithShape="1">
            <a:blip r:embed="rId2">
              <a:alphaModFix/>
            </a:blip>
            <a:tile algn="tl" flip="none" tx="0" sx="100000" ty="0" sy="100000"/>
          </a:blipFill>
          <a:ln cap="rnd" cmpd="sng" w="9525">
            <a:solidFill>
              <a:schemeClr val="accent1"/>
            </a:solidFill>
            <a:prstDash val="solid"/>
            <a:round/>
            <a:headEnd len="sm" w="sm" type="none"/>
            <a:tailEnd len="sm" w="sm" type="none"/>
          </a:ln>
        </p:spPr>
      </p:sp>
      <p:sp>
        <p:nvSpPr>
          <p:cNvPr id="88" name="Google Shape;88;p80"/>
          <p:cNvSpPr txBox="1"/>
          <p:nvPr>
            <p:ph type="title"/>
          </p:nvPr>
        </p:nvSpPr>
        <p:spPr>
          <a:xfrm rot="5400000">
            <a:off x="5147653" y="1429633"/>
            <a:ext cx="3851099" cy="1871093"/>
          </a:xfrm>
          <a:prstGeom prst="rect">
            <a:avLst/>
          </a:prstGeom>
          <a:noFill/>
          <a:ln>
            <a:noFill/>
          </a:ln>
          <a:effectLst>
            <a:outerShdw blurRad="50800">
              <a:srgbClr val="000000">
                <a:alpha val="60000"/>
              </a:srgbClr>
            </a:outerShdw>
          </a:effectLst>
        </p:spPr>
        <p:txBody>
          <a:bodyPr anchorCtr="0" anchor="b" bIns="45700" lIns="91425" spcFirstLastPara="1" rIns="91425" wrap="square" tIns="45700">
            <a:noAutofit/>
          </a:bodyPr>
          <a:lstStyle>
            <a:lvl1pPr lvl="0" algn="l">
              <a:lnSpc>
                <a:spcPct val="100000"/>
              </a:lnSpc>
              <a:spcBef>
                <a:spcPts val="0"/>
              </a:spcBef>
              <a:spcAft>
                <a:spcPts val="0"/>
              </a:spcAft>
              <a:buClr>
                <a:srgbClr val="FEFEFE"/>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9" name="Google Shape;89;p80"/>
          <p:cNvSpPr txBox="1"/>
          <p:nvPr>
            <p:ph idx="1" type="body"/>
          </p:nvPr>
        </p:nvSpPr>
        <p:spPr>
          <a:xfrm rot="5400000">
            <a:off x="1056217" y="-114149"/>
            <a:ext cx="4061222" cy="4958655"/>
          </a:xfrm>
          <a:prstGeom prst="rect">
            <a:avLst/>
          </a:prstGeom>
          <a:noFill/>
          <a:ln>
            <a:noFill/>
          </a:ln>
          <a:effectLst>
            <a:outerShdw blurRad="50800">
              <a:srgbClr val="000000">
                <a:alpha val="40000"/>
              </a:srgbClr>
            </a:outerShdw>
          </a:effectLst>
        </p:spPr>
        <p:txBody>
          <a:bodyPr anchorCtr="0" anchor="t" bIns="45700" lIns="91425" spcFirstLastPara="1" rIns="91425" wrap="square" tIns="45700">
            <a:normAutofit/>
          </a:bodyPr>
          <a:lstStyle>
            <a:lvl1pPr indent="-342900" lvl="0" marL="457200" algn="l">
              <a:lnSpc>
                <a:spcPct val="100000"/>
              </a:lnSpc>
              <a:spcBef>
                <a:spcPts val="270"/>
              </a:spcBef>
              <a:spcAft>
                <a:spcPts val="0"/>
              </a:spcAft>
              <a:buSzPts val="1800"/>
              <a:buChar char="?"/>
              <a:defRPr/>
            </a:lvl1pPr>
            <a:lvl2pPr indent="-342900" lvl="1" marL="914400" algn="l">
              <a:lnSpc>
                <a:spcPct val="100000"/>
              </a:lnSpc>
              <a:spcBef>
                <a:spcPts val="450"/>
              </a:spcBef>
              <a:spcAft>
                <a:spcPts val="0"/>
              </a:spcAft>
              <a:buSzPts val="1800"/>
              <a:buChar char="?"/>
              <a:defRPr/>
            </a:lvl2pPr>
            <a:lvl3pPr indent="-342900" lvl="2" marL="1371600" algn="l">
              <a:lnSpc>
                <a:spcPct val="100000"/>
              </a:lnSpc>
              <a:spcBef>
                <a:spcPts val="450"/>
              </a:spcBef>
              <a:spcAft>
                <a:spcPts val="0"/>
              </a:spcAft>
              <a:buSzPts val="1800"/>
              <a:buChar char="?"/>
              <a:defRPr/>
            </a:lvl3pPr>
            <a:lvl4pPr indent="-342900" lvl="3" marL="1828800" algn="l">
              <a:lnSpc>
                <a:spcPct val="100000"/>
              </a:lnSpc>
              <a:spcBef>
                <a:spcPts val="450"/>
              </a:spcBef>
              <a:spcAft>
                <a:spcPts val="0"/>
              </a:spcAft>
              <a:buSzPts val="1800"/>
              <a:buChar char="?"/>
              <a:defRPr/>
            </a:lvl4pPr>
            <a:lvl5pPr indent="-342900" lvl="4" marL="2286000" algn="l">
              <a:lnSpc>
                <a:spcPct val="100000"/>
              </a:lnSpc>
              <a:spcBef>
                <a:spcPts val="450"/>
              </a:spcBef>
              <a:spcAft>
                <a:spcPts val="0"/>
              </a:spcAft>
              <a:buSzPts val="1800"/>
              <a:buChar char="?"/>
              <a:defRPr/>
            </a:lvl5pPr>
            <a:lvl6pPr indent="-342900" lvl="5" marL="2743200" algn="l">
              <a:lnSpc>
                <a:spcPct val="100000"/>
              </a:lnSpc>
              <a:spcBef>
                <a:spcPts val="450"/>
              </a:spcBef>
              <a:spcAft>
                <a:spcPts val="0"/>
              </a:spcAft>
              <a:buSzPts val="1800"/>
              <a:buChar char="?"/>
              <a:defRPr/>
            </a:lvl6pPr>
            <a:lvl7pPr indent="-342900" lvl="6" marL="3200400" algn="l">
              <a:lnSpc>
                <a:spcPct val="100000"/>
              </a:lnSpc>
              <a:spcBef>
                <a:spcPts val="450"/>
              </a:spcBef>
              <a:spcAft>
                <a:spcPts val="0"/>
              </a:spcAft>
              <a:buSzPts val="1800"/>
              <a:buChar char="?"/>
              <a:defRPr/>
            </a:lvl7pPr>
            <a:lvl8pPr indent="-342900" lvl="7" marL="3657600" algn="l">
              <a:lnSpc>
                <a:spcPct val="100000"/>
              </a:lnSpc>
              <a:spcBef>
                <a:spcPts val="450"/>
              </a:spcBef>
              <a:spcAft>
                <a:spcPts val="0"/>
              </a:spcAft>
              <a:buSzPts val="1800"/>
              <a:buChar char="?"/>
              <a:defRPr/>
            </a:lvl8pPr>
            <a:lvl9pPr indent="-342900" lvl="8" marL="4114800" algn="l">
              <a:lnSpc>
                <a:spcPct val="100000"/>
              </a:lnSpc>
              <a:spcBef>
                <a:spcPts val="450"/>
              </a:spcBef>
              <a:spcAft>
                <a:spcPts val="450"/>
              </a:spcAft>
              <a:buSzPts val="1800"/>
              <a:buChar char="?"/>
              <a:defRPr/>
            </a:lvl9pPr>
          </a:lstStyle>
          <a:p/>
        </p:txBody>
      </p:sp>
      <p:sp>
        <p:nvSpPr>
          <p:cNvPr id="90" name="Google Shape;90;p80"/>
          <p:cNvSpPr txBox="1"/>
          <p:nvPr>
            <p:ph idx="10" type="dt"/>
          </p:nvPr>
        </p:nvSpPr>
        <p:spPr>
          <a:xfrm>
            <a:off x="7000969" y="4531023"/>
            <a:ext cx="1007780" cy="273844"/>
          </a:xfrm>
          <a:prstGeom prst="rect">
            <a:avLst/>
          </a:prstGeom>
          <a:noFill/>
          <a:ln>
            <a:noFill/>
          </a:ln>
        </p:spPr>
        <p:txBody>
          <a:bodyPr anchorCtr="0" anchor="b" bIns="45700" lIns="91425" spcFirstLastPara="1" rIns="91425" wrap="square" tIns="45700">
            <a:noAutofit/>
          </a:bodyPr>
          <a:lstStyle>
            <a:lvl1pPr lvl="0" algn="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1" name="Google Shape;91;p80"/>
          <p:cNvSpPr txBox="1"/>
          <p:nvPr>
            <p:ph idx="11" type="ftr"/>
          </p:nvPr>
        </p:nvSpPr>
        <p:spPr>
          <a:xfrm>
            <a:off x="338636" y="4531023"/>
            <a:ext cx="6483240" cy="273844"/>
          </a:xfrm>
          <a:prstGeom prst="rect">
            <a:avLst/>
          </a:prstGeom>
          <a:noFill/>
          <a:ln>
            <a:noFill/>
          </a:ln>
        </p:spPr>
        <p:txBody>
          <a:bodyPr anchorCtr="0" anchor="b"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2" name="Google Shape;92;p80"/>
          <p:cNvSpPr txBox="1"/>
          <p:nvPr>
            <p:ph idx="12" type="sldNum"/>
          </p:nvPr>
        </p:nvSpPr>
        <p:spPr>
          <a:xfrm>
            <a:off x="8008750" y="4436918"/>
            <a:ext cx="796616" cy="367949"/>
          </a:xfrm>
          <a:prstGeom prst="rect">
            <a:avLst/>
          </a:prstGeom>
          <a:noFill/>
          <a:ln>
            <a:noFill/>
          </a:ln>
        </p:spPr>
        <p:txBody>
          <a:bodyPr anchorCtr="0" anchor="b" bIns="10800" lIns="91425" spcFirstLastPara="1" rIns="91425" wrap="square" tIns="45700">
            <a:noAutofit/>
          </a:bodyPr>
          <a:lstStyle>
            <a:lvl1pPr indent="0" lvl="0"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1pPr>
            <a:lvl2pPr indent="0" lvl="1"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2pPr>
            <a:lvl3pPr indent="0" lvl="2"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3pPr>
            <a:lvl4pPr indent="0" lvl="3"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4pPr>
            <a:lvl5pPr indent="0" lvl="4"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5pPr>
            <a:lvl6pPr indent="0" lvl="5"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6pPr>
            <a:lvl7pPr indent="0" lvl="6"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7pPr>
            <a:lvl8pPr indent="0" lvl="7"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8pPr>
            <a:lvl9pPr indent="0" lvl="8" marL="0" algn="r">
              <a:lnSpc>
                <a:spcPct val="100000"/>
              </a:lnSpc>
              <a:spcBef>
                <a:spcPts val="0"/>
              </a:spcBef>
              <a:spcAft>
                <a:spcPts val="0"/>
              </a:spcAft>
              <a:buSzPts val="1500"/>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p:cSld name="CUSTOM_2_1">
    <p:spTree>
      <p:nvGrpSpPr>
        <p:cNvPr id="96" name="Shape 96"/>
        <p:cNvGrpSpPr/>
        <p:nvPr/>
      </p:nvGrpSpPr>
      <p:grpSpPr>
        <a:xfrm>
          <a:off x="0" y="0"/>
          <a:ext cx="0" cy="0"/>
          <a:chOff x="0" y="0"/>
          <a:chExt cx="0" cy="0"/>
        </a:xfrm>
      </p:grpSpPr>
      <p:sp>
        <p:nvSpPr>
          <p:cNvPr id="97" name="Google Shape;97;p64"/>
          <p:cNvSpPr/>
          <p:nvPr/>
        </p:nvSpPr>
        <p:spPr>
          <a:xfrm>
            <a:off x="-75" y="-10275"/>
            <a:ext cx="9144000" cy="1180800"/>
          </a:xfrm>
          <a:prstGeom prst="rect">
            <a:avLst/>
          </a:prstGeom>
          <a:solidFill>
            <a:schemeClr val="accent2"/>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Inter"/>
              <a:ea typeface="Inter"/>
              <a:cs typeface="Inter"/>
              <a:sym typeface="Inter"/>
            </a:endParaRPr>
          </a:p>
        </p:txBody>
      </p:sp>
      <p:sp>
        <p:nvSpPr>
          <p:cNvPr id="98" name="Google Shape;98;p64"/>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lvl1pPr lvl="0" algn="l">
              <a:lnSpc>
                <a:spcPct val="100000"/>
              </a:lnSpc>
              <a:spcBef>
                <a:spcPts val="0"/>
              </a:spcBef>
              <a:spcAft>
                <a:spcPts val="0"/>
              </a:spcAft>
              <a:buSzPts val="2400"/>
              <a:buFont typeface="Inter"/>
              <a:buNone/>
              <a:defRPr b="1" sz="2200"/>
            </a:lvl1pPr>
            <a:lvl2pPr lvl="1" algn="ctr">
              <a:lnSpc>
                <a:spcPct val="100000"/>
              </a:lnSpc>
              <a:spcBef>
                <a:spcPts val="0"/>
              </a:spcBef>
              <a:spcAft>
                <a:spcPts val="0"/>
              </a:spcAft>
              <a:buSzPts val="2400"/>
              <a:buFont typeface="Inter"/>
              <a:buNone/>
              <a:defRPr b="1" sz="2400">
                <a:latin typeface="Inter"/>
                <a:ea typeface="Inter"/>
                <a:cs typeface="Inter"/>
                <a:sym typeface="Inter"/>
              </a:defRPr>
            </a:lvl2pPr>
            <a:lvl3pPr lvl="2" algn="ctr">
              <a:lnSpc>
                <a:spcPct val="100000"/>
              </a:lnSpc>
              <a:spcBef>
                <a:spcPts val="0"/>
              </a:spcBef>
              <a:spcAft>
                <a:spcPts val="0"/>
              </a:spcAft>
              <a:buSzPts val="2400"/>
              <a:buFont typeface="Inter"/>
              <a:buNone/>
              <a:defRPr b="1" sz="2400">
                <a:latin typeface="Inter"/>
                <a:ea typeface="Inter"/>
                <a:cs typeface="Inter"/>
                <a:sym typeface="Inter"/>
              </a:defRPr>
            </a:lvl3pPr>
            <a:lvl4pPr lvl="3" algn="ctr">
              <a:lnSpc>
                <a:spcPct val="100000"/>
              </a:lnSpc>
              <a:spcBef>
                <a:spcPts val="0"/>
              </a:spcBef>
              <a:spcAft>
                <a:spcPts val="0"/>
              </a:spcAft>
              <a:buSzPts val="2400"/>
              <a:buFont typeface="Inter"/>
              <a:buNone/>
              <a:defRPr b="1" sz="2400">
                <a:latin typeface="Inter"/>
                <a:ea typeface="Inter"/>
                <a:cs typeface="Inter"/>
                <a:sym typeface="Inter"/>
              </a:defRPr>
            </a:lvl4pPr>
            <a:lvl5pPr lvl="4" algn="ctr">
              <a:lnSpc>
                <a:spcPct val="100000"/>
              </a:lnSpc>
              <a:spcBef>
                <a:spcPts val="0"/>
              </a:spcBef>
              <a:spcAft>
                <a:spcPts val="0"/>
              </a:spcAft>
              <a:buSzPts val="2400"/>
              <a:buFont typeface="Inter"/>
              <a:buNone/>
              <a:defRPr b="1" sz="2400">
                <a:latin typeface="Inter"/>
                <a:ea typeface="Inter"/>
                <a:cs typeface="Inter"/>
                <a:sym typeface="Inter"/>
              </a:defRPr>
            </a:lvl5pPr>
            <a:lvl6pPr lvl="5" algn="ctr">
              <a:lnSpc>
                <a:spcPct val="100000"/>
              </a:lnSpc>
              <a:spcBef>
                <a:spcPts val="0"/>
              </a:spcBef>
              <a:spcAft>
                <a:spcPts val="0"/>
              </a:spcAft>
              <a:buSzPts val="2400"/>
              <a:buFont typeface="Inter"/>
              <a:buNone/>
              <a:defRPr b="1" sz="2400">
                <a:latin typeface="Inter"/>
                <a:ea typeface="Inter"/>
                <a:cs typeface="Inter"/>
                <a:sym typeface="Inter"/>
              </a:defRPr>
            </a:lvl6pPr>
            <a:lvl7pPr lvl="6" algn="ctr">
              <a:lnSpc>
                <a:spcPct val="100000"/>
              </a:lnSpc>
              <a:spcBef>
                <a:spcPts val="0"/>
              </a:spcBef>
              <a:spcAft>
                <a:spcPts val="0"/>
              </a:spcAft>
              <a:buSzPts val="2400"/>
              <a:buFont typeface="Inter"/>
              <a:buNone/>
              <a:defRPr b="1" sz="2400">
                <a:latin typeface="Inter"/>
                <a:ea typeface="Inter"/>
                <a:cs typeface="Inter"/>
                <a:sym typeface="Inter"/>
              </a:defRPr>
            </a:lvl7pPr>
            <a:lvl8pPr lvl="7" algn="ctr">
              <a:lnSpc>
                <a:spcPct val="100000"/>
              </a:lnSpc>
              <a:spcBef>
                <a:spcPts val="0"/>
              </a:spcBef>
              <a:spcAft>
                <a:spcPts val="0"/>
              </a:spcAft>
              <a:buSzPts val="2400"/>
              <a:buFont typeface="Inter"/>
              <a:buNone/>
              <a:defRPr b="1" sz="2400">
                <a:latin typeface="Inter"/>
                <a:ea typeface="Inter"/>
                <a:cs typeface="Inter"/>
                <a:sym typeface="Inter"/>
              </a:defRPr>
            </a:lvl8pPr>
            <a:lvl9pPr lvl="8" algn="ctr">
              <a:lnSpc>
                <a:spcPct val="100000"/>
              </a:lnSpc>
              <a:spcBef>
                <a:spcPts val="0"/>
              </a:spcBef>
              <a:spcAft>
                <a:spcPts val="0"/>
              </a:spcAft>
              <a:buSzPts val="2400"/>
              <a:buFont typeface="Inter"/>
              <a:buNone/>
              <a:defRPr b="1" sz="2400">
                <a:latin typeface="Inter"/>
                <a:ea typeface="Inter"/>
                <a:cs typeface="Inter"/>
                <a:sym typeface="Inter"/>
              </a:defRPr>
            </a:lvl9pPr>
          </a:lstStyle>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slide" type="blank">
  <p:cSld name="BLANK">
    <p:spTree>
      <p:nvGrpSpPr>
        <p:cNvPr id="99" name="Shape 99"/>
        <p:cNvGrpSpPr/>
        <p:nvPr/>
      </p:nvGrpSpPr>
      <p:grpSpPr>
        <a:xfrm>
          <a:off x="0" y="0"/>
          <a:ext cx="0" cy="0"/>
          <a:chOff x="0" y="0"/>
          <a:chExt cx="0" cy="0"/>
        </a:xfrm>
      </p:grpSpPr>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2.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_rels/slideMaster2.xml.rels><?xml version="1.0" encoding="UTF-8" standalone="yes"?><Relationships xmlns="http://schemas.openxmlformats.org/package/2006/relationships"><Relationship Id="rId1" Type="http://schemas.openxmlformats.org/officeDocument/2006/relationships/slideLayout" Target="../slideLayouts/slideLayout12.xml"/><Relationship Id="rId2" Type="http://schemas.openxmlformats.org/officeDocument/2006/relationships/slideLayout" Target="../slideLayouts/slideLayout13.xml"/><Relationship Id="rId3" Type="http://schemas.openxmlformats.org/officeDocument/2006/relationships/slideLayout" Target="../slideLayouts/slideLayout14.xml"/><Relationship Id="rId4" Type="http://schemas.openxmlformats.org/officeDocument/2006/relationships/slideLayout" Target="../slideLayouts/slideLayout15.xml"/><Relationship Id="rId5" Type="http://schemas.openxmlformats.org/officeDocument/2006/relationships/slideLayout" Target="../slideLayouts/slideLayout16.xml"/><Relationship Id="rId6" Type="http://schemas.openxmlformats.org/officeDocument/2006/relationships/slideLayout" Target="../slideLayouts/slideLayout17.xml"/><Relationship Id="rId7" Type="http://schemas.openxmlformats.org/officeDocument/2006/relationships/slideLayout" Target="../slideLayouts/slideLayout18.xml"/><Relationship Id="rId8" Type="http://schemas.openxmlformats.org/officeDocument/2006/relationships/theme" Target="../theme/theme4.xml"/></Relationships>
</file>

<file path=ppt/slideMasters/_rels/slideMaster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slideLayout" Target="../slideLayouts/slideLayout20.xml"/><Relationship Id="rId3" Type="http://schemas.openxmlformats.org/officeDocument/2006/relationships/theme" Target="../theme/theme3.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5" name="Shape 5"/>
        <p:cNvGrpSpPr/>
        <p:nvPr/>
      </p:nvGrpSpPr>
      <p:grpSpPr>
        <a:xfrm>
          <a:off x="0" y="0"/>
          <a:ext cx="0" cy="0"/>
          <a:chOff x="0" y="0"/>
          <a:chExt cx="0" cy="0"/>
        </a:xfrm>
      </p:grpSpPr>
      <p:sp>
        <p:nvSpPr>
          <p:cNvPr id="6" name="Google Shape;6;p58"/>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lvl1pPr lvl="0"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1pPr>
            <a:lvl2pPr lvl="1"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2pPr>
            <a:lvl3pPr lvl="2"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3pPr>
            <a:lvl4pPr lvl="3"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4pPr>
            <a:lvl5pPr lvl="4"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5pPr>
            <a:lvl6pPr lvl="5"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6pPr>
            <a:lvl7pPr lvl="6"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7pPr>
            <a:lvl8pPr lvl="7"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8pPr>
            <a:lvl9pPr lvl="8" marR="0" rtl="0" algn="ctr">
              <a:lnSpc>
                <a:spcPct val="100000"/>
              </a:lnSpc>
              <a:spcBef>
                <a:spcPts val="0"/>
              </a:spcBef>
              <a:spcAft>
                <a:spcPts val="0"/>
              </a:spcAft>
              <a:buClr>
                <a:schemeClr val="dk1"/>
              </a:buClr>
              <a:buSzPts val="2400"/>
              <a:buFont typeface="Montserrat"/>
              <a:buNone/>
              <a:defRPr b="1" i="0" sz="2400" u="none" cap="none" strike="noStrike">
                <a:solidFill>
                  <a:schemeClr val="dk1"/>
                </a:solidFill>
                <a:latin typeface="Montserrat"/>
                <a:ea typeface="Montserrat"/>
                <a:cs typeface="Montserrat"/>
                <a:sym typeface="Montserrat"/>
              </a:defRPr>
            </a:lvl9pPr>
          </a:lstStyle>
          <a:p/>
        </p:txBody>
      </p:sp>
      <p:sp>
        <p:nvSpPr>
          <p:cNvPr id="7" name="Google Shape;7;p58"/>
          <p:cNvSpPr txBox="1"/>
          <p:nvPr>
            <p:ph idx="1" type="body"/>
          </p:nvPr>
        </p:nvSpPr>
        <p:spPr>
          <a:xfrm>
            <a:off x="715100" y="1096600"/>
            <a:ext cx="7713600" cy="3511800"/>
          </a:xfrm>
          <a:prstGeom prst="rect">
            <a:avLst/>
          </a:prstGeom>
          <a:noFill/>
          <a:ln>
            <a:noFill/>
          </a:ln>
        </p:spPr>
        <p:txBody>
          <a:bodyPr anchorCtr="0" anchor="t" bIns="91425" lIns="91425" spcFirstLastPara="1" rIns="91425" wrap="square" tIns="91425">
            <a:noAutofit/>
          </a:bodyPr>
          <a:lstStyle>
            <a:lvl1pPr indent="-304800" lvl="0" marL="4572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1pPr>
            <a:lvl2pPr indent="-304800" lvl="1" marL="9144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2pPr>
            <a:lvl3pPr indent="-304800" lvl="2" marL="13716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3pPr>
            <a:lvl4pPr indent="-304800" lvl="3" marL="18288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4pPr>
            <a:lvl5pPr indent="-304800" lvl="4" marL="22860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5pPr>
            <a:lvl6pPr indent="-304800" lvl="5" marL="27432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6pPr>
            <a:lvl7pPr indent="-304800" lvl="6" marL="32004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7pPr>
            <a:lvl8pPr indent="-304800" lvl="7" marL="36576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8pPr>
            <a:lvl9pPr indent="-304800" lvl="8" marL="4114800" marR="0" rtl="0" algn="l">
              <a:lnSpc>
                <a:spcPct val="100000"/>
              </a:lnSpc>
              <a:spcBef>
                <a:spcPts val="0"/>
              </a:spcBef>
              <a:spcAft>
                <a:spcPts val="0"/>
              </a:spcAft>
              <a:buClr>
                <a:schemeClr val="dk1"/>
              </a:buClr>
              <a:buSzPts val="1200"/>
              <a:buFont typeface="Montserrat Medium"/>
              <a:buChar char="■"/>
              <a:defRPr b="0" i="0" sz="1200" u="none" cap="none" strike="noStrike">
                <a:solidFill>
                  <a:schemeClr val="dk1"/>
                </a:solidFill>
                <a:latin typeface="Montserrat Medium"/>
                <a:ea typeface="Montserrat Medium"/>
                <a:cs typeface="Montserrat Medium"/>
                <a:sym typeface="Montserrat Medium"/>
              </a:defRPr>
            </a:lvl9pPr>
          </a:lstStyle>
          <a:p/>
        </p:txBody>
      </p:sp>
    </p:spTree>
  </p:cSld>
  <p:clrMap accent1="accent1" accent2="accent2" accent3="accent3" accent4="accent4" accent5="accent5" accent6="accent6" bg1="lt1" bg2="dk2" tx1="dk1" tx2="lt2" folHlink="folHlink" hlink="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dk2"/>
        </a:solidFill>
      </p:bgPr>
    </p:bg>
    <p:spTree>
      <p:nvGrpSpPr>
        <p:cNvPr id="40" name="Shape 40"/>
        <p:cNvGrpSpPr/>
        <p:nvPr/>
      </p:nvGrpSpPr>
      <p:grpSpPr>
        <a:xfrm>
          <a:off x="0" y="0"/>
          <a:ext cx="0" cy="0"/>
          <a:chOff x="0" y="0"/>
          <a:chExt cx="0" cy="0"/>
        </a:xfrm>
      </p:grpSpPr>
      <p:sp>
        <p:nvSpPr>
          <p:cNvPr id="41" name="Google Shape;41;p60"/>
          <p:cNvSpPr txBox="1"/>
          <p:nvPr>
            <p:ph type="title"/>
          </p:nvPr>
        </p:nvSpPr>
        <p:spPr>
          <a:xfrm>
            <a:off x="607501" y="335392"/>
            <a:ext cx="7928999" cy="727838"/>
          </a:xfrm>
          <a:prstGeom prst="rect">
            <a:avLst/>
          </a:prstGeom>
          <a:noFill/>
          <a:ln>
            <a:noFill/>
          </a:ln>
          <a:effectLst>
            <a:outerShdw blurRad="50800">
              <a:srgbClr val="000000">
                <a:alpha val="60000"/>
              </a:srgbClr>
            </a:outerShdw>
          </a:effectLst>
        </p:spPr>
        <p:txBody>
          <a:bodyPr anchorCtr="0" anchor="b" bIns="45700" lIns="91425" spcFirstLastPara="1" rIns="91425" wrap="square" tIns="45700">
            <a:noAutofit/>
          </a:bodyPr>
          <a:lstStyle>
            <a:lvl1pPr lvl="0" marR="0" rtl="0" algn="l">
              <a:lnSpc>
                <a:spcPct val="100000"/>
              </a:lnSpc>
              <a:spcBef>
                <a:spcPts val="0"/>
              </a:spcBef>
              <a:spcAft>
                <a:spcPts val="0"/>
              </a:spcAft>
              <a:buClr>
                <a:srgbClr val="FEFEFE"/>
              </a:buClr>
              <a:buSzPts val="4000"/>
              <a:buFont typeface="Century Gothic"/>
              <a:buNone/>
              <a:defRPr b="1" i="0" sz="4000" u="none" cap="none" strike="noStrike">
                <a:solidFill>
                  <a:srgbClr val="FEFEFE"/>
                </a:solidFill>
                <a:latin typeface="Century Gothic"/>
                <a:ea typeface="Century Gothic"/>
                <a:cs typeface="Century Gothic"/>
                <a:sym typeface="Century Gothic"/>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lt2"/>
                </a:solidFill>
                <a:latin typeface="Arial"/>
                <a:ea typeface="Arial"/>
                <a:cs typeface="Arial"/>
                <a:sym typeface="Arial"/>
              </a:defRPr>
            </a:lvl9pPr>
          </a:lstStyle>
          <a:p/>
        </p:txBody>
      </p:sp>
      <p:sp>
        <p:nvSpPr>
          <p:cNvPr id="42" name="Google Shape;42;p60"/>
          <p:cNvSpPr txBox="1"/>
          <p:nvPr>
            <p:ph idx="1" type="body"/>
          </p:nvPr>
        </p:nvSpPr>
        <p:spPr>
          <a:xfrm>
            <a:off x="607500" y="1638302"/>
            <a:ext cx="7922464" cy="2755798"/>
          </a:xfrm>
          <a:prstGeom prst="rect">
            <a:avLst/>
          </a:prstGeom>
          <a:noFill/>
          <a:ln>
            <a:noFill/>
          </a:ln>
          <a:effectLst>
            <a:outerShdw blurRad="50800">
              <a:srgbClr val="000000">
                <a:alpha val="40000"/>
              </a:srgbClr>
            </a:outerShdw>
          </a:effectLst>
        </p:spPr>
        <p:txBody>
          <a:bodyPr anchorCtr="0" anchor="ctr" bIns="45700" lIns="91425" spcFirstLastPara="1" rIns="91425" wrap="square" tIns="45700">
            <a:normAutofit/>
          </a:bodyPr>
          <a:lstStyle>
            <a:lvl1pPr indent="-342900" lvl="0" marL="457200" marR="0" rtl="0" algn="l">
              <a:lnSpc>
                <a:spcPct val="100000"/>
              </a:lnSpc>
              <a:spcBef>
                <a:spcPts val="360"/>
              </a:spcBef>
              <a:spcAft>
                <a:spcPts val="0"/>
              </a:spcAft>
              <a:buClr>
                <a:schemeClr val="accent1"/>
              </a:buClr>
              <a:buSzPts val="1800"/>
              <a:buFont typeface="Noto Sans Symbols"/>
              <a:buChar char="🞆"/>
              <a:defRPr b="0" i="0" sz="1800" u="none" cap="none" strike="noStrike">
                <a:solidFill>
                  <a:schemeClr val="lt1"/>
                </a:solidFill>
                <a:latin typeface="Century Gothic"/>
                <a:ea typeface="Century Gothic"/>
                <a:cs typeface="Century Gothic"/>
                <a:sym typeface="Century Gothic"/>
              </a:defRPr>
            </a:lvl1pPr>
            <a:lvl2pPr indent="-330200" lvl="1" marL="914400" marR="0" rtl="0" algn="l">
              <a:lnSpc>
                <a:spcPct val="100000"/>
              </a:lnSpc>
              <a:spcBef>
                <a:spcPts val="600"/>
              </a:spcBef>
              <a:spcAft>
                <a:spcPts val="0"/>
              </a:spcAft>
              <a:buClr>
                <a:schemeClr val="accent1"/>
              </a:buClr>
              <a:buSzPts val="1600"/>
              <a:buFont typeface="Noto Sans Symbols"/>
              <a:buChar char="🞆"/>
              <a:defRPr b="0" i="0" sz="1600" u="none" cap="none" strike="noStrike">
                <a:solidFill>
                  <a:schemeClr val="lt1"/>
                </a:solidFill>
                <a:latin typeface="Century Gothic"/>
                <a:ea typeface="Century Gothic"/>
                <a:cs typeface="Century Gothic"/>
                <a:sym typeface="Century Gothic"/>
              </a:defRPr>
            </a:lvl2pPr>
            <a:lvl3pPr indent="-317500" lvl="2" marL="1371600" marR="0" rtl="0" algn="l">
              <a:lnSpc>
                <a:spcPct val="100000"/>
              </a:lnSpc>
              <a:spcBef>
                <a:spcPts val="600"/>
              </a:spcBef>
              <a:spcAft>
                <a:spcPts val="0"/>
              </a:spcAft>
              <a:buClr>
                <a:schemeClr val="accent1"/>
              </a:buClr>
              <a:buSzPts val="1400"/>
              <a:buFont typeface="Noto Sans Symbols"/>
              <a:buChar char="🞆"/>
              <a:defRPr b="0" i="0" sz="1400" u="none" cap="none" strike="noStrike">
                <a:solidFill>
                  <a:schemeClr val="lt1"/>
                </a:solidFill>
                <a:latin typeface="Century Gothic"/>
                <a:ea typeface="Century Gothic"/>
                <a:cs typeface="Century Gothic"/>
                <a:sym typeface="Century Gothic"/>
              </a:defRPr>
            </a:lvl3pPr>
            <a:lvl4pPr indent="-304800" lvl="3" marL="1828800" marR="0" rtl="0" algn="l">
              <a:lnSpc>
                <a:spcPct val="100000"/>
              </a:lnSpc>
              <a:spcBef>
                <a:spcPts val="600"/>
              </a:spcBef>
              <a:spcAft>
                <a:spcPts val="0"/>
              </a:spcAft>
              <a:buClr>
                <a:schemeClr val="accent1"/>
              </a:buClr>
              <a:buSzPts val="1200"/>
              <a:buFont typeface="Noto Sans Symbols"/>
              <a:buChar char="🞆"/>
              <a:defRPr b="0" i="0" sz="1200" u="none" cap="none" strike="noStrike">
                <a:solidFill>
                  <a:schemeClr val="lt1"/>
                </a:solidFill>
                <a:latin typeface="Century Gothic"/>
                <a:ea typeface="Century Gothic"/>
                <a:cs typeface="Century Gothic"/>
                <a:sym typeface="Century Gothic"/>
              </a:defRPr>
            </a:lvl4pPr>
            <a:lvl5pPr indent="-304800" lvl="4" marL="2286000" marR="0" rtl="0" algn="l">
              <a:lnSpc>
                <a:spcPct val="100000"/>
              </a:lnSpc>
              <a:spcBef>
                <a:spcPts val="600"/>
              </a:spcBef>
              <a:spcAft>
                <a:spcPts val="0"/>
              </a:spcAft>
              <a:buClr>
                <a:schemeClr val="accent1"/>
              </a:buClr>
              <a:buSzPts val="1200"/>
              <a:buFont typeface="Noto Sans Symbols"/>
              <a:buChar char="🞆"/>
              <a:defRPr b="0" i="0" sz="1200" u="none" cap="none" strike="noStrike">
                <a:solidFill>
                  <a:schemeClr val="lt1"/>
                </a:solidFill>
                <a:latin typeface="Century Gothic"/>
                <a:ea typeface="Century Gothic"/>
                <a:cs typeface="Century Gothic"/>
                <a:sym typeface="Century Gothic"/>
              </a:defRPr>
            </a:lvl5pPr>
            <a:lvl6pPr indent="-304800" lvl="5" marL="2743200" marR="0" rtl="0" algn="l">
              <a:lnSpc>
                <a:spcPct val="100000"/>
              </a:lnSpc>
              <a:spcBef>
                <a:spcPts val="600"/>
              </a:spcBef>
              <a:spcAft>
                <a:spcPts val="0"/>
              </a:spcAft>
              <a:buClr>
                <a:schemeClr val="accent1"/>
              </a:buClr>
              <a:buSzPts val="1200"/>
              <a:buFont typeface="Noto Sans Symbols"/>
              <a:buChar char="🞆"/>
              <a:defRPr b="0" i="0" sz="1200" u="none" cap="none" strike="noStrike">
                <a:solidFill>
                  <a:schemeClr val="lt1"/>
                </a:solidFill>
                <a:latin typeface="Century Gothic"/>
                <a:ea typeface="Century Gothic"/>
                <a:cs typeface="Century Gothic"/>
                <a:sym typeface="Century Gothic"/>
              </a:defRPr>
            </a:lvl6pPr>
            <a:lvl7pPr indent="-304800" lvl="6" marL="3200400" marR="0" rtl="0" algn="l">
              <a:lnSpc>
                <a:spcPct val="100000"/>
              </a:lnSpc>
              <a:spcBef>
                <a:spcPts val="600"/>
              </a:spcBef>
              <a:spcAft>
                <a:spcPts val="0"/>
              </a:spcAft>
              <a:buClr>
                <a:schemeClr val="accent1"/>
              </a:buClr>
              <a:buSzPts val="1200"/>
              <a:buFont typeface="Noto Sans Symbols"/>
              <a:buChar char="🞆"/>
              <a:defRPr b="0" i="0" sz="1200" u="none" cap="none" strike="noStrike">
                <a:solidFill>
                  <a:schemeClr val="lt1"/>
                </a:solidFill>
                <a:latin typeface="Century Gothic"/>
                <a:ea typeface="Century Gothic"/>
                <a:cs typeface="Century Gothic"/>
                <a:sym typeface="Century Gothic"/>
              </a:defRPr>
            </a:lvl7pPr>
            <a:lvl8pPr indent="-304800" lvl="7" marL="3657600" marR="0" rtl="0" algn="l">
              <a:lnSpc>
                <a:spcPct val="100000"/>
              </a:lnSpc>
              <a:spcBef>
                <a:spcPts val="600"/>
              </a:spcBef>
              <a:spcAft>
                <a:spcPts val="0"/>
              </a:spcAft>
              <a:buClr>
                <a:schemeClr val="accent1"/>
              </a:buClr>
              <a:buSzPts val="1200"/>
              <a:buFont typeface="Noto Sans Symbols"/>
              <a:buChar char="🞆"/>
              <a:defRPr b="0" i="0" sz="1200" u="none" cap="none" strike="noStrike">
                <a:solidFill>
                  <a:schemeClr val="lt1"/>
                </a:solidFill>
                <a:latin typeface="Century Gothic"/>
                <a:ea typeface="Century Gothic"/>
                <a:cs typeface="Century Gothic"/>
                <a:sym typeface="Century Gothic"/>
              </a:defRPr>
            </a:lvl8pPr>
            <a:lvl9pPr indent="-304800" lvl="8" marL="4114800" marR="0" rtl="0" algn="l">
              <a:lnSpc>
                <a:spcPct val="100000"/>
              </a:lnSpc>
              <a:spcBef>
                <a:spcPts val="600"/>
              </a:spcBef>
              <a:spcAft>
                <a:spcPts val="600"/>
              </a:spcAft>
              <a:buClr>
                <a:schemeClr val="accent1"/>
              </a:buClr>
              <a:buSzPts val="1200"/>
              <a:buFont typeface="Noto Sans Symbols"/>
              <a:buChar char="🞆"/>
              <a:defRPr b="0" i="0" sz="1200" u="none" cap="none" strike="noStrike">
                <a:solidFill>
                  <a:schemeClr val="lt1"/>
                </a:solidFill>
                <a:latin typeface="Century Gothic"/>
                <a:ea typeface="Century Gothic"/>
                <a:cs typeface="Century Gothic"/>
                <a:sym typeface="Century Gothic"/>
              </a:defRPr>
            </a:lvl9pPr>
          </a:lstStyle>
          <a:p/>
        </p:txBody>
      </p:sp>
      <p:sp>
        <p:nvSpPr>
          <p:cNvPr id="43" name="Google Shape;43;p60"/>
          <p:cNvSpPr txBox="1"/>
          <p:nvPr>
            <p:ph idx="11" type="ftr"/>
          </p:nvPr>
        </p:nvSpPr>
        <p:spPr>
          <a:xfrm>
            <a:off x="338636" y="4531023"/>
            <a:ext cx="6483240" cy="273844"/>
          </a:xfrm>
          <a:prstGeom prst="rect">
            <a:avLst/>
          </a:prstGeom>
          <a:noFill/>
          <a:ln>
            <a:noFill/>
          </a:ln>
        </p:spPr>
        <p:txBody>
          <a:bodyPr anchorCtr="0" anchor="b" bIns="45700" lIns="91425" spcFirstLastPara="1" rIns="91425" wrap="square" tIns="45700">
            <a:noAutofit/>
          </a:bodyPr>
          <a:lstStyle>
            <a:lvl1pPr lvl="0" marR="0" rtl="0" algn="l">
              <a:lnSpc>
                <a:spcPct val="100000"/>
              </a:lnSpc>
              <a:spcBef>
                <a:spcPts val="0"/>
              </a:spcBef>
              <a:spcAft>
                <a:spcPts val="0"/>
              </a:spcAft>
              <a:buClr>
                <a:srgbClr val="000000"/>
              </a:buClr>
              <a:buSzPts val="1400"/>
              <a:buFont typeface="Arial"/>
              <a:buNone/>
              <a:defRPr b="0" i="0" sz="675" u="none" cap="none" strike="noStrike">
                <a:solidFill>
                  <a:schemeClr val="lt1"/>
                </a:solidFill>
                <a:latin typeface="Century Gothic"/>
                <a:ea typeface="Century Gothic"/>
                <a:cs typeface="Century Gothic"/>
                <a:sym typeface="Century Gothic"/>
              </a:defRPr>
            </a:lvl1pPr>
            <a:lvl2pPr lvl="1"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2pPr>
            <a:lvl3pPr lvl="2"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3pPr>
            <a:lvl4pPr lvl="3"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4pPr>
            <a:lvl5pPr lvl="4"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5pPr>
            <a:lvl6pPr lvl="5"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6pPr>
            <a:lvl7pPr lvl="6"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7pPr>
            <a:lvl8pPr lvl="7"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8pPr>
            <a:lvl9pPr lvl="8"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9pPr>
          </a:lstStyle>
          <a:p/>
        </p:txBody>
      </p:sp>
      <p:sp>
        <p:nvSpPr>
          <p:cNvPr id="44" name="Google Shape;44;p60"/>
          <p:cNvSpPr txBox="1"/>
          <p:nvPr>
            <p:ph idx="10" type="dt"/>
          </p:nvPr>
        </p:nvSpPr>
        <p:spPr>
          <a:xfrm>
            <a:off x="7000969" y="4531023"/>
            <a:ext cx="1007780" cy="273844"/>
          </a:xfrm>
          <a:prstGeom prst="rect">
            <a:avLst/>
          </a:prstGeom>
          <a:noFill/>
          <a:ln>
            <a:noFill/>
          </a:ln>
        </p:spPr>
        <p:txBody>
          <a:bodyPr anchorCtr="0" anchor="b" bIns="45700" lIns="91425" spcFirstLastPara="1" rIns="91425" wrap="square" tIns="45700">
            <a:noAutofit/>
          </a:bodyPr>
          <a:lstStyle>
            <a:lvl1pPr lvl="0" marR="0" rtl="0" algn="r">
              <a:lnSpc>
                <a:spcPct val="100000"/>
              </a:lnSpc>
              <a:spcBef>
                <a:spcPts val="0"/>
              </a:spcBef>
              <a:spcAft>
                <a:spcPts val="0"/>
              </a:spcAft>
              <a:buClr>
                <a:srgbClr val="000000"/>
              </a:buClr>
              <a:buSzPts val="1400"/>
              <a:buFont typeface="Arial"/>
              <a:buNone/>
              <a:defRPr b="0" i="0" sz="675" u="none" cap="none" strike="noStrike">
                <a:solidFill>
                  <a:schemeClr val="lt1"/>
                </a:solidFill>
                <a:latin typeface="Century Gothic"/>
                <a:ea typeface="Century Gothic"/>
                <a:cs typeface="Century Gothic"/>
                <a:sym typeface="Century Gothic"/>
              </a:defRPr>
            </a:lvl1pPr>
            <a:lvl2pPr lvl="1"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2pPr>
            <a:lvl3pPr lvl="2"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3pPr>
            <a:lvl4pPr lvl="3"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4pPr>
            <a:lvl5pPr lvl="4"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5pPr>
            <a:lvl6pPr lvl="5"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6pPr>
            <a:lvl7pPr lvl="6"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7pPr>
            <a:lvl8pPr lvl="7"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8pPr>
            <a:lvl9pPr lvl="8" marR="0" rtl="0" algn="l">
              <a:lnSpc>
                <a:spcPct val="100000"/>
              </a:lnSpc>
              <a:spcBef>
                <a:spcPts val="0"/>
              </a:spcBef>
              <a:spcAft>
                <a:spcPts val="0"/>
              </a:spcAft>
              <a:buClr>
                <a:srgbClr val="000000"/>
              </a:buClr>
              <a:buSzPts val="1400"/>
              <a:buFont typeface="Arial"/>
              <a:buNone/>
              <a:defRPr b="0" i="0" sz="1350" u="none" cap="none" strike="noStrike">
                <a:solidFill>
                  <a:schemeClr val="lt1"/>
                </a:solidFill>
                <a:latin typeface="Century Gothic"/>
                <a:ea typeface="Century Gothic"/>
                <a:cs typeface="Century Gothic"/>
                <a:sym typeface="Century Gothic"/>
              </a:defRPr>
            </a:lvl9pPr>
          </a:lstStyle>
          <a:p/>
        </p:txBody>
      </p:sp>
      <p:sp>
        <p:nvSpPr>
          <p:cNvPr id="45" name="Google Shape;45;p60"/>
          <p:cNvSpPr txBox="1"/>
          <p:nvPr>
            <p:ph idx="12" type="sldNum"/>
          </p:nvPr>
        </p:nvSpPr>
        <p:spPr>
          <a:xfrm>
            <a:off x="8008750" y="4436918"/>
            <a:ext cx="796616" cy="367949"/>
          </a:xfrm>
          <a:prstGeom prst="rect">
            <a:avLst/>
          </a:prstGeom>
          <a:noFill/>
          <a:ln>
            <a:noFill/>
          </a:ln>
        </p:spPr>
        <p:txBody>
          <a:bodyPr anchorCtr="0" anchor="b" bIns="10800" lIns="91425" spcFirstLastPara="1" rIns="91425" wrap="square" tIns="45700">
            <a:noAutofit/>
          </a:bodyPr>
          <a:lstStyle>
            <a:lvl1pPr indent="0" lvl="0"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1pPr>
            <a:lvl2pPr indent="0" lvl="1"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2pPr>
            <a:lvl3pPr indent="0" lvl="2"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3pPr>
            <a:lvl4pPr indent="0" lvl="3"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4pPr>
            <a:lvl5pPr indent="0" lvl="4"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5pPr>
            <a:lvl6pPr indent="0" lvl="5"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6pPr>
            <a:lvl7pPr indent="0" lvl="6"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7pPr>
            <a:lvl8pPr indent="0" lvl="7"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8pPr>
            <a:lvl9pPr indent="0" lvl="8" marL="0" marR="0" rtl="0" algn="r">
              <a:lnSpc>
                <a:spcPct val="100000"/>
              </a:lnSpc>
              <a:spcBef>
                <a:spcPts val="0"/>
              </a:spcBef>
              <a:spcAft>
                <a:spcPts val="0"/>
              </a:spcAft>
              <a:buClr>
                <a:srgbClr val="000000"/>
              </a:buClr>
              <a:buSzPts val="1500"/>
              <a:buFont typeface="Arial"/>
              <a:buNone/>
              <a:defRPr b="0" i="0" sz="1500" u="none" cap="none" strike="noStrike">
                <a:solidFill>
                  <a:schemeClr val="accent1"/>
                </a:solidFill>
                <a:latin typeface="Century Gothic"/>
                <a:ea typeface="Century Gothic"/>
                <a:cs typeface="Century Gothic"/>
                <a:sym typeface="Century Gothic"/>
              </a:defRPr>
            </a:lvl9pPr>
          </a:lstStyle>
          <a:p>
            <a:pPr indent="0" lvl="0" marL="0" rtl="0" algn="r">
              <a:spcBef>
                <a:spcPts val="0"/>
              </a:spcBef>
              <a:spcAft>
                <a:spcPts val="0"/>
              </a:spcAft>
              <a:buNone/>
            </a:pPr>
            <a:fld id="{00000000-1234-1234-1234-123412341234}" type="slidenum">
              <a:rPr lang="en-US"/>
              <a:t>‹#›</a:t>
            </a:fld>
            <a:endParaRPr/>
          </a:p>
        </p:txBody>
      </p:sp>
    </p:spTree>
  </p:cSld>
  <p:clrMap accent1="accent1" accent2="accent2" accent3="accent3" accent4="accent4" accent5="accent5" accent6="accent6" bg1="lt1" bg2="dk2" tx1="dk1" tx2="lt2" folHlink="folHlink" hlink="hlink"/>
  <p:sldLayoutIdLst>
    <p:sldLayoutId id="2147483661" r:id="rId1"/>
    <p:sldLayoutId id="2147483662" r:id="rId2"/>
    <p:sldLayoutId id="2147483663" r:id="rId3"/>
    <p:sldLayoutId id="2147483664" r:id="rId4"/>
    <p:sldLayoutId id="2147483665" r:id="rId5"/>
    <p:sldLayoutId id="2147483666" r:id="rId6"/>
    <p:sldLayoutId id="2147483667" r:id="rId7"/>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dk1"/>
        </a:solidFill>
      </p:bgPr>
    </p:bg>
    <p:spTree>
      <p:nvGrpSpPr>
        <p:cNvPr id="93" name="Shape 93"/>
        <p:cNvGrpSpPr/>
        <p:nvPr/>
      </p:nvGrpSpPr>
      <p:grpSpPr>
        <a:xfrm>
          <a:off x="0" y="0"/>
          <a:ext cx="0" cy="0"/>
          <a:chOff x="0" y="0"/>
          <a:chExt cx="0" cy="0"/>
        </a:xfrm>
      </p:grpSpPr>
      <p:sp>
        <p:nvSpPr>
          <p:cNvPr id="94" name="Google Shape;94;p63"/>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lvl1pPr lvl="0"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1pPr>
            <a:lvl2pPr lvl="1"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2pPr>
            <a:lvl3pPr lvl="2"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3pPr>
            <a:lvl4pPr lvl="3"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4pPr>
            <a:lvl5pPr lvl="4"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5pPr>
            <a:lvl6pPr lvl="5"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6pPr>
            <a:lvl7pPr lvl="6"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7pPr>
            <a:lvl8pPr lvl="7"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8pPr>
            <a:lvl9pPr lvl="8" marR="0" rtl="0" algn="ctr">
              <a:lnSpc>
                <a:spcPct val="100000"/>
              </a:lnSpc>
              <a:spcBef>
                <a:spcPts val="0"/>
              </a:spcBef>
              <a:spcAft>
                <a:spcPts val="0"/>
              </a:spcAft>
              <a:buClr>
                <a:schemeClr val="lt1"/>
              </a:buClr>
              <a:buSzPts val="2400"/>
              <a:buFont typeface="Inter"/>
              <a:buNone/>
              <a:defRPr b="1" i="0" sz="2400" u="none" cap="none" strike="noStrike">
                <a:solidFill>
                  <a:schemeClr val="lt1"/>
                </a:solidFill>
                <a:latin typeface="Inter"/>
                <a:ea typeface="Inter"/>
                <a:cs typeface="Inter"/>
                <a:sym typeface="Inter"/>
              </a:defRPr>
            </a:lvl9pPr>
          </a:lstStyle>
          <a:p/>
        </p:txBody>
      </p:sp>
      <p:sp>
        <p:nvSpPr>
          <p:cNvPr id="95" name="Google Shape;95;p63"/>
          <p:cNvSpPr txBox="1"/>
          <p:nvPr>
            <p:ph idx="1" type="body"/>
          </p:nvPr>
        </p:nvSpPr>
        <p:spPr>
          <a:xfrm>
            <a:off x="1068100" y="1695450"/>
            <a:ext cx="7047300" cy="2502000"/>
          </a:xfrm>
          <a:prstGeom prst="rect">
            <a:avLst/>
          </a:prstGeom>
          <a:noFill/>
          <a:ln>
            <a:noFill/>
          </a:ln>
        </p:spPr>
        <p:txBody>
          <a:bodyPr anchorCtr="0" anchor="t" bIns="91425" lIns="91425" spcFirstLastPara="1" rIns="91425" wrap="square" tIns="91425">
            <a:noAutofit/>
          </a:bodyPr>
          <a:lstStyle>
            <a:lvl1pPr indent="-298450" lvl="0" marL="4572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1pPr>
            <a:lvl2pPr indent="-298450" lvl="1" marL="9144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2pPr>
            <a:lvl3pPr indent="-298450" lvl="2" marL="13716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3pPr>
            <a:lvl4pPr indent="-298450" lvl="3" marL="18288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4pPr>
            <a:lvl5pPr indent="-298450" lvl="4" marL="22860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5pPr>
            <a:lvl6pPr indent="-298450" lvl="5" marL="27432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6pPr>
            <a:lvl7pPr indent="-298450" lvl="6" marL="32004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7pPr>
            <a:lvl8pPr indent="-298450" lvl="7" marL="36576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8pPr>
            <a:lvl9pPr indent="-298450" lvl="8" marL="4114800" marR="0" rtl="0" algn="l">
              <a:lnSpc>
                <a:spcPct val="115000"/>
              </a:lnSpc>
              <a:spcBef>
                <a:spcPts val="0"/>
              </a:spcBef>
              <a:spcAft>
                <a:spcPts val="0"/>
              </a:spcAft>
              <a:buClr>
                <a:schemeClr val="lt1"/>
              </a:buClr>
              <a:buSzPts val="1100"/>
              <a:buFont typeface="Inter"/>
              <a:buChar char="■"/>
              <a:defRPr b="0" i="0" sz="1100" u="none" cap="none" strike="noStrike">
                <a:solidFill>
                  <a:schemeClr val="lt1"/>
                </a:solidFill>
                <a:latin typeface="Inter"/>
                <a:ea typeface="Inter"/>
                <a:cs typeface="Inter"/>
                <a:sym typeface="Inter"/>
              </a:defRPr>
            </a:lvl9pPr>
          </a:lstStyle>
          <a:p/>
        </p:txBody>
      </p:sp>
    </p:spTree>
  </p:cSld>
  <p:clrMap accent1="accent1" accent2="accent2" accent3="accent3" accent4="accent4" accent5="accent5" accent6="accent6" bg1="lt1" bg2="dk2" tx1="dk1" tx2="lt2" folHlink="folHlink" hlink="hlink"/>
  <p:sldLayoutIdLst>
    <p:sldLayoutId id="2147483669" r:id="rId1"/>
    <p:sldLayoutId id="2147483670" r:id="rId2"/>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2.xml"/><Relationship Id="rId2" Type="http://schemas.openxmlformats.org/officeDocument/2006/relationships/notesSlide" Target="../notesSlides/notesSlide2.xml"/><Relationship Id="rId3" Type="http://schemas.openxmlformats.org/officeDocument/2006/relationships/image" Target="../media/image13.png"/><Relationship Id="rId4" Type="http://schemas.openxmlformats.org/officeDocument/2006/relationships/image" Target="../media/image6.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 Id="rId3" Type="http://schemas.openxmlformats.org/officeDocument/2006/relationships/image" Target="../media/image4.jpg"/><Relationship Id="rId4" Type="http://schemas.openxmlformats.org/officeDocument/2006/relationships/image" Target="../media/image3.jpg"/><Relationship Id="rId5" Type="http://schemas.openxmlformats.org/officeDocument/2006/relationships/image" Target="../media/image36.jpg"/><Relationship Id="rId6" Type="http://schemas.openxmlformats.org/officeDocument/2006/relationships/image" Target="../media/image5.jpg"/><Relationship Id="rId7" Type="http://schemas.openxmlformats.org/officeDocument/2006/relationships/image" Target="../media/image8.jp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xml"/><Relationship Id="rId3" Type="http://schemas.openxmlformats.org/officeDocument/2006/relationships/image" Target="../media/image7.jp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4.jpg"/><Relationship Id="rId4" Type="http://schemas.openxmlformats.org/officeDocument/2006/relationships/image" Target="../media/image3.jpg"/><Relationship Id="rId5" Type="http://schemas.openxmlformats.org/officeDocument/2006/relationships/image" Target="../media/image36.jpg"/><Relationship Id="rId6" Type="http://schemas.openxmlformats.org/officeDocument/2006/relationships/image" Target="../media/image5.jpg"/><Relationship Id="rId7" Type="http://schemas.openxmlformats.org/officeDocument/2006/relationships/image" Target="../media/image8.jp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xml"/><Relationship Id="rId3" Type="http://schemas.openxmlformats.org/officeDocument/2006/relationships/image" Target="../media/image7.jp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8.xml"/><Relationship Id="rId3" Type="http://schemas.openxmlformats.org/officeDocument/2006/relationships/image" Target="../media/image2.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2.xml"/><Relationship Id="rId3" Type="http://schemas.openxmlformats.org/officeDocument/2006/relationships/image" Target="../media/image15.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3.xml"/><Relationship Id="rId3" Type="http://schemas.openxmlformats.org/officeDocument/2006/relationships/image" Target="../media/image24.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4.xml"/><Relationship Id="rId3" Type="http://schemas.openxmlformats.org/officeDocument/2006/relationships/image" Target="../media/image16.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5.xml"/><Relationship Id="rId3" Type="http://schemas.openxmlformats.org/officeDocument/2006/relationships/image" Target="../media/image16.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6.xml"/><Relationship Id="rId3" Type="http://schemas.openxmlformats.org/officeDocument/2006/relationships/image" Target="../media/image9.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8.xml"/><Relationship Id="rId3" Type="http://schemas.openxmlformats.org/officeDocument/2006/relationships/image" Target="../media/image12.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9.xml"/><Relationship Id="rId3" Type="http://schemas.openxmlformats.org/officeDocument/2006/relationships/image" Target="../media/image17.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0.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1.xml"/><Relationship Id="rId3" Type="http://schemas.openxmlformats.org/officeDocument/2006/relationships/image" Target="../media/image10.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2.xml"/><Relationship Id="rId3" Type="http://schemas.openxmlformats.org/officeDocument/2006/relationships/image" Target="../media/image11.pn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3.xml"/><Relationship Id="rId3" Type="http://schemas.openxmlformats.org/officeDocument/2006/relationships/image" Target="../media/image14.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4.xml"/><Relationship Id="rId3" Type="http://schemas.openxmlformats.org/officeDocument/2006/relationships/image" Target="../media/image18.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5.xml"/><Relationship Id="rId3" Type="http://schemas.openxmlformats.org/officeDocument/2006/relationships/image" Target="../media/image10.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6.xml"/><Relationship Id="rId3" Type="http://schemas.openxmlformats.org/officeDocument/2006/relationships/image" Target="../media/image11.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7.xml"/><Relationship Id="rId3" Type="http://schemas.openxmlformats.org/officeDocument/2006/relationships/image" Target="../media/image14.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8.xml"/><Relationship Id="rId3" Type="http://schemas.openxmlformats.org/officeDocument/2006/relationships/image" Target="../media/image18.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9.xml"/><Relationship Id="rId3" Type="http://schemas.openxmlformats.org/officeDocument/2006/relationships/image" Target="../media/image10.pn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0.xml"/><Relationship Id="rId3" Type="http://schemas.openxmlformats.org/officeDocument/2006/relationships/image" Target="../media/image11.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1.xml"/><Relationship Id="rId3" Type="http://schemas.openxmlformats.org/officeDocument/2006/relationships/image" Target="../media/image14.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2.xml"/><Relationship Id="rId3" Type="http://schemas.openxmlformats.org/officeDocument/2006/relationships/image" Target="../media/image18.pn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3.xml"/><Relationship Id="rId3" Type="http://schemas.openxmlformats.org/officeDocument/2006/relationships/image" Target="../media/image23.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4.xml"/><Relationship Id="rId3" Type="http://schemas.openxmlformats.org/officeDocument/2006/relationships/image" Target="../media/image32.pn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5.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6.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7.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8.xml"/><Relationship Id="rId3" Type="http://schemas.openxmlformats.org/officeDocument/2006/relationships/image" Target="../media/image29.png"/><Relationship Id="rId4" Type="http://schemas.openxmlformats.org/officeDocument/2006/relationships/image" Target="../media/image22.png"/><Relationship Id="rId5" Type="http://schemas.openxmlformats.org/officeDocument/2006/relationships/image" Target="../media/image28.pn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9.xml"/><Relationship Id="rId3" Type="http://schemas.openxmlformats.org/officeDocument/2006/relationships/image" Target="../media/image21.png"/><Relationship Id="rId4" Type="http://schemas.openxmlformats.org/officeDocument/2006/relationships/image" Target="../media/image19.pn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40.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1.xml"/><Relationship Id="rId3" Type="http://schemas.openxmlformats.org/officeDocument/2006/relationships/image" Target="../media/image25.pn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2.xml"/><Relationship Id="rId3" Type="http://schemas.openxmlformats.org/officeDocument/2006/relationships/image" Target="../media/image51.png"/></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3.xml"/><Relationship Id="rId3" Type="http://schemas.openxmlformats.org/officeDocument/2006/relationships/image" Target="../media/image27.png"/></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4.xml"/><Relationship Id="rId3" Type="http://schemas.openxmlformats.org/officeDocument/2006/relationships/image" Target="../media/image44.png"/></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5.xml"/><Relationship Id="rId3" Type="http://schemas.openxmlformats.org/officeDocument/2006/relationships/image" Target="../media/image26.png"/></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6.xml"/><Relationship Id="rId3" Type="http://schemas.openxmlformats.org/officeDocument/2006/relationships/image" Target="../media/image30.png"/></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7.xml"/><Relationship Id="rId3" Type="http://schemas.openxmlformats.org/officeDocument/2006/relationships/image" Target="../media/image33.pn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8.xml"/><Relationship Id="rId3" Type="http://schemas.openxmlformats.org/officeDocument/2006/relationships/image" Target="../media/image34.png"/></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9.xml"/><Relationship Id="rId3" Type="http://schemas.openxmlformats.org/officeDocument/2006/relationships/image" Target="../media/image26.png"/></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0.xml"/><Relationship Id="rId3" Type="http://schemas.openxmlformats.org/officeDocument/2006/relationships/image" Target="../media/image30.png"/></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1.xml"/><Relationship Id="rId3" Type="http://schemas.openxmlformats.org/officeDocument/2006/relationships/image" Target="../media/image33.png"/></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2.xml"/><Relationship Id="rId3" Type="http://schemas.openxmlformats.org/officeDocument/2006/relationships/image" Target="../media/image34.png"/></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53.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4.xml"/><Relationship Id="rId3" Type="http://schemas.openxmlformats.org/officeDocument/2006/relationships/image" Target="../media/image35.png"/></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5.xml"/><Relationship Id="rId3" Type="http://schemas.openxmlformats.org/officeDocument/2006/relationships/image" Target="../media/image31.png"/></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6.xml"/><Relationship Id="rId3" Type="http://schemas.openxmlformats.org/officeDocument/2006/relationships/image" Target="../media/image55.png"/></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7.xml"/><Relationship Id="rId3" Type="http://schemas.openxmlformats.org/officeDocument/2006/relationships/image" Target="../media/image31.png"/></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58.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59.xml"/><Relationship Id="rId3" Type="http://schemas.openxmlformats.org/officeDocument/2006/relationships/image" Target="../media/image50.png"/></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0.xml"/><Relationship Id="rId3" Type="http://schemas.openxmlformats.org/officeDocument/2006/relationships/image" Target="../media/image39.png"/></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1.xml"/><Relationship Id="rId3" Type="http://schemas.openxmlformats.org/officeDocument/2006/relationships/image" Target="../media/image52.png"/></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2.xml"/><Relationship Id="rId3" Type="http://schemas.openxmlformats.org/officeDocument/2006/relationships/image" Target="../media/image49.png"/></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3.xml"/><Relationship Id="rId3" Type="http://schemas.openxmlformats.org/officeDocument/2006/relationships/image" Target="../media/image43.png"/></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4.xml"/><Relationship Id="rId3" Type="http://schemas.openxmlformats.org/officeDocument/2006/relationships/image" Target="../media/image41.png"/></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5.xml"/><Relationship Id="rId3" Type="http://schemas.openxmlformats.org/officeDocument/2006/relationships/image" Target="../media/image45.png"/></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6.xml"/><Relationship Id="rId3" Type="http://schemas.openxmlformats.org/officeDocument/2006/relationships/image" Target="../media/image38.png"/></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67.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8.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9.xml"/><Relationship Id="rId3" Type="http://schemas.openxmlformats.org/officeDocument/2006/relationships/hyperlink" Target="https://docs.google.com/spreadsheets/d/1PlwC93tyg9mJWifJx4CIinWxyVd1RDLdZSNbluthCWo/copy" TargetMode="External"/><Relationship Id="rId4" Type="http://schemas.openxmlformats.org/officeDocument/2006/relationships/image" Target="../media/image48.png"/></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70.xml"/><Relationship Id="rId3" Type="http://schemas.openxmlformats.org/officeDocument/2006/relationships/hyperlink" Target="mailto:Jacob.Miranda@csueastbay.edu" TargetMode="External"/><Relationship Id="rId4" Type="http://schemas.openxmlformats.org/officeDocument/2006/relationships/image" Target="../media/image54.jpg"/><Relationship Id="rId5" Type="http://schemas.openxmlformats.org/officeDocument/2006/relationships/image" Target="../media/image53.png"/></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1.xml"/><Relationship Id="rId3" Type="http://schemas.openxmlformats.org/officeDocument/2006/relationships/image" Target="../media/image4.jpg"/><Relationship Id="rId4" Type="http://schemas.openxmlformats.org/officeDocument/2006/relationships/image" Target="../media/image3.jpg"/><Relationship Id="rId5" Type="http://schemas.openxmlformats.org/officeDocument/2006/relationships/image" Target="../media/image36.jpg"/><Relationship Id="rId6" Type="http://schemas.openxmlformats.org/officeDocument/2006/relationships/image" Target="../media/image5.jpg"/><Relationship Id="rId7" Type="http://schemas.openxmlformats.org/officeDocument/2006/relationships/image" Target="../media/image8.jp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103" name="Shape 103"/>
        <p:cNvGrpSpPr/>
        <p:nvPr/>
      </p:nvGrpSpPr>
      <p:grpSpPr>
        <a:xfrm>
          <a:off x="0" y="0"/>
          <a:ext cx="0" cy="0"/>
          <a:chOff x="0" y="0"/>
          <a:chExt cx="0" cy="0"/>
        </a:xfrm>
      </p:grpSpPr>
      <p:sp>
        <p:nvSpPr>
          <p:cNvPr id="104" name="Google Shape;104;p1"/>
          <p:cNvSpPr txBox="1"/>
          <p:nvPr>
            <p:ph type="ctrTitle"/>
          </p:nvPr>
        </p:nvSpPr>
        <p:spPr>
          <a:xfrm>
            <a:off x="2881650" y="487675"/>
            <a:ext cx="4854900" cy="2266800"/>
          </a:xfrm>
          <a:prstGeom prst="rect">
            <a:avLst/>
          </a:prstGeom>
          <a:noFill/>
          <a:ln>
            <a:noFill/>
          </a:ln>
        </p:spPr>
        <p:txBody>
          <a:bodyPr anchorCtr="0" anchor="b" bIns="91425" lIns="91425" spcFirstLastPara="1" rIns="91425" wrap="square" tIns="91425">
            <a:noAutofit/>
          </a:bodyPr>
          <a:lstStyle/>
          <a:p>
            <a:pPr indent="0" lvl="0" marL="0" rtl="0" algn="l">
              <a:lnSpc>
                <a:spcPct val="90000"/>
              </a:lnSpc>
              <a:spcBef>
                <a:spcPts val="0"/>
              </a:spcBef>
              <a:spcAft>
                <a:spcPts val="0"/>
              </a:spcAft>
              <a:buSzPts val="5200"/>
              <a:buNone/>
            </a:pPr>
            <a:r>
              <a:rPr lang="en-US"/>
              <a:t>Faculty Survey and Focus Groups</a:t>
            </a:r>
            <a:endParaRPr/>
          </a:p>
        </p:txBody>
      </p:sp>
      <p:sp>
        <p:nvSpPr>
          <p:cNvPr id="105" name="Google Shape;105;p1"/>
          <p:cNvSpPr txBox="1"/>
          <p:nvPr>
            <p:ph idx="1" type="subTitle"/>
          </p:nvPr>
        </p:nvSpPr>
        <p:spPr>
          <a:xfrm>
            <a:off x="2881650" y="2754525"/>
            <a:ext cx="4854900" cy="429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200"/>
              <a:buNone/>
            </a:pPr>
            <a:r>
              <a:rPr lang="en-US"/>
              <a:t>CSUEB – Spring 2025 Faculty Workgroup</a:t>
            </a:r>
            <a:endParaRPr/>
          </a:p>
          <a:p>
            <a:pPr indent="0" lvl="0" marL="0" rtl="0" algn="l">
              <a:lnSpc>
                <a:spcPct val="100000"/>
              </a:lnSpc>
              <a:spcBef>
                <a:spcPts val="0"/>
              </a:spcBef>
              <a:spcAft>
                <a:spcPts val="0"/>
              </a:spcAft>
              <a:buSzPts val="1200"/>
              <a:buNone/>
            </a:pPr>
            <a:r>
              <a:rPr lang="en-US"/>
              <a:t>Presented by Dr. Jacob Francisco Miranda</a:t>
            </a:r>
            <a:endParaRPr/>
          </a:p>
          <a:p>
            <a:pPr indent="0" lvl="0" marL="0" rtl="0" algn="l">
              <a:lnSpc>
                <a:spcPct val="100000"/>
              </a:lnSpc>
              <a:spcBef>
                <a:spcPts val="0"/>
              </a:spcBef>
              <a:spcAft>
                <a:spcPts val="0"/>
              </a:spcAft>
              <a:buSzPts val="1200"/>
              <a:buNone/>
            </a:pPr>
            <a:r>
              <a:rPr lang="en-US"/>
              <a:t>Department of Psychology</a:t>
            </a:r>
            <a:endParaRPr/>
          </a:p>
        </p:txBody>
      </p:sp>
      <p:sp>
        <p:nvSpPr>
          <p:cNvPr id="106" name="Google Shape;106;p1"/>
          <p:cNvSpPr txBox="1"/>
          <p:nvPr/>
        </p:nvSpPr>
        <p:spPr>
          <a:xfrm>
            <a:off x="2846640" y="4910425"/>
            <a:ext cx="3450720" cy="1665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800"/>
              <a:buFont typeface="Arial"/>
              <a:buNone/>
            </a:pPr>
            <a:r>
              <a:rPr b="0" i="0" lang="en-US" sz="800" u="none" cap="none" strike="noStrike">
                <a:solidFill>
                  <a:schemeClr val="dk1"/>
                </a:solidFill>
                <a:latin typeface="Montserrat"/>
                <a:ea typeface="Montserrat"/>
                <a:cs typeface="Montserrat"/>
                <a:sym typeface="Montserrat"/>
              </a:rPr>
              <a:t>Presented at CSUEB’s </a:t>
            </a:r>
            <a:r>
              <a:rPr b="0" i="1" lang="en-US" sz="800" u="none" cap="none" strike="noStrike">
                <a:solidFill>
                  <a:schemeClr val="dk1"/>
                </a:solidFill>
                <a:latin typeface="Montserrat"/>
                <a:ea typeface="Montserrat"/>
                <a:cs typeface="Montserrat"/>
                <a:sym typeface="Montserrat"/>
              </a:rPr>
              <a:t>Celebration of Teaching </a:t>
            </a:r>
            <a:r>
              <a:rPr b="0" i="0" lang="en-US" sz="800" u="none" cap="none" strike="noStrike">
                <a:solidFill>
                  <a:schemeClr val="dk1"/>
                </a:solidFill>
                <a:latin typeface="Montserrat"/>
                <a:ea typeface="Montserrat"/>
                <a:cs typeface="Montserrat"/>
                <a:sym typeface="Montserrat"/>
              </a:rPr>
              <a:t>– April 17</a:t>
            </a:r>
            <a:r>
              <a:rPr b="0" baseline="30000" i="0" lang="en-US" sz="800" u="none" cap="none" strike="noStrike">
                <a:solidFill>
                  <a:schemeClr val="dk1"/>
                </a:solidFill>
                <a:latin typeface="Montserrat"/>
                <a:ea typeface="Montserrat"/>
                <a:cs typeface="Montserrat"/>
                <a:sym typeface="Montserrat"/>
              </a:rPr>
              <a:t>th</a:t>
            </a:r>
            <a:r>
              <a:rPr b="0" i="0" lang="en-US" sz="800" u="none" cap="none" strike="noStrike">
                <a:solidFill>
                  <a:schemeClr val="dk1"/>
                </a:solidFill>
                <a:latin typeface="Montserrat"/>
                <a:ea typeface="Montserrat"/>
                <a:cs typeface="Montserrat"/>
                <a:sym typeface="Montserrat"/>
              </a:rPr>
              <a:t> 2025</a:t>
            </a:r>
            <a:endParaRPr b="1" i="0" sz="800" u="none" cap="none" strike="noStrike">
              <a:solidFill>
                <a:schemeClr val="dk1"/>
              </a:solidFill>
              <a:latin typeface="Montserrat"/>
              <a:ea typeface="Montserrat"/>
              <a:cs typeface="Montserrat"/>
              <a:sym typeface="Montserrat"/>
            </a:endParaRPr>
          </a:p>
        </p:txBody>
      </p:sp>
      <p:sp>
        <p:nvSpPr>
          <p:cNvPr id="107" name="Google Shape;107;p1"/>
          <p:cNvSpPr/>
          <p:nvPr/>
        </p:nvSpPr>
        <p:spPr>
          <a:xfrm rot="5400000">
            <a:off x="1444500" y="78445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grpSp>
        <p:nvGrpSpPr>
          <p:cNvPr id="108" name="Google Shape;108;p1"/>
          <p:cNvGrpSpPr/>
          <p:nvPr/>
        </p:nvGrpSpPr>
        <p:grpSpPr>
          <a:xfrm>
            <a:off x="1700808" y="1017919"/>
            <a:ext cx="308184" cy="353863"/>
            <a:chOff x="6394451" y="4064380"/>
            <a:chExt cx="372743" cy="427991"/>
          </a:xfrm>
        </p:grpSpPr>
        <p:sp>
          <p:nvSpPr>
            <p:cNvPr id="109" name="Google Shape;109;p1"/>
            <p:cNvSpPr/>
            <p:nvPr/>
          </p:nvSpPr>
          <p:spPr>
            <a:xfrm>
              <a:off x="6440679" y="4137914"/>
              <a:ext cx="280669" cy="280796"/>
            </a:xfrm>
            <a:custGeom>
              <a:rect b="b" l="l" r="r" t="t"/>
              <a:pathLst>
                <a:path extrusionOk="0" h="280796" w="280669">
                  <a:moveTo>
                    <a:pt x="243078" y="37592"/>
                  </a:moveTo>
                  <a:lnTo>
                    <a:pt x="177927" y="0"/>
                  </a:lnTo>
                  <a:lnTo>
                    <a:pt x="140335" y="21717"/>
                  </a:lnTo>
                  <a:lnTo>
                    <a:pt x="102743" y="0"/>
                  </a:lnTo>
                  <a:lnTo>
                    <a:pt x="37592" y="37592"/>
                  </a:lnTo>
                  <a:lnTo>
                    <a:pt x="37592" y="81026"/>
                  </a:lnTo>
                  <a:lnTo>
                    <a:pt x="0" y="102743"/>
                  </a:lnTo>
                  <a:lnTo>
                    <a:pt x="0" y="178054"/>
                  </a:lnTo>
                  <a:lnTo>
                    <a:pt x="37592" y="199771"/>
                  </a:lnTo>
                  <a:lnTo>
                    <a:pt x="37592" y="243205"/>
                  </a:lnTo>
                  <a:lnTo>
                    <a:pt x="102743" y="280797"/>
                  </a:lnTo>
                  <a:lnTo>
                    <a:pt x="140335" y="259080"/>
                  </a:lnTo>
                  <a:lnTo>
                    <a:pt x="177927" y="280797"/>
                  </a:lnTo>
                  <a:lnTo>
                    <a:pt x="243078" y="243205"/>
                  </a:lnTo>
                  <a:lnTo>
                    <a:pt x="243078" y="199771"/>
                  </a:lnTo>
                  <a:lnTo>
                    <a:pt x="280670" y="178054"/>
                  </a:lnTo>
                  <a:lnTo>
                    <a:pt x="280670" y="102743"/>
                  </a:lnTo>
                  <a:lnTo>
                    <a:pt x="243078" y="81026"/>
                  </a:lnTo>
                  <a:lnTo>
                    <a:pt x="243078" y="37592"/>
                  </a:lnTo>
                  <a:close/>
                  <a:moveTo>
                    <a:pt x="102615" y="118745"/>
                  </a:moveTo>
                  <a:lnTo>
                    <a:pt x="140208" y="97028"/>
                  </a:lnTo>
                  <a:lnTo>
                    <a:pt x="177800" y="118745"/>
                  </a:lnTo>
                  <a:lnTo>
                    <a:pt x="177800" y="162179"/>
                  </a:lnTo>
                  <a:lnTo>
                    <a:pt x="140208" y="183896"/>
                  </a:lnTo>
                  <a:lnTo>
                    <a:pt x="102615" y="162179"/>
                  </a:lnTo>
                  <a:lnTo>
                    <a:pt x="102615" y="118745"/>
                  </a:ln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110" name="Google Shape;110;p1"/>
            <p:cNvGrpSpPr/>
            <p:nvPr/>
          </p:nvGrpSpPr>
          <p:grpSpPr>
            <a:xfrm>
              <a:off x="6394451" y="4064380"/>
              <a:ext cx="372743" cy="427991"/>
              <a:chOff x="6394451" y="4064380"/>
              <a:chExt cx="372743" cy="427991"/>
            </a:xfrm>
          </p:grpSpPr>
          <p:sp>
            <p:nvSpPr>
              <p:cNvPr id="111" name="Google Shape;111;p1"/>
              <p:cNvSpPr/>
              <p:nvPr/>
            </p:nvSpPr>
            <p:spPr>
              <a:xfrm>
                <a:off x="6534912" y="4388739"/>
                <a:ext cx="91820" cy="103632"/>
              </a:xfrm>
              <a:custGeom>
                <a:rect b="b" l="l" r="r" t="t"/>
                <a:pathLst>
                  <a:path extrusionOk="0" h="103632" w="91820">
                    <a:moveTo>
                      <a:pt x="87757" y="22860"/>
                    </a:moveTo>
                    <a:lnTo>
                      <a:pt x="50165" y="1143"/>
                    </a:lnTo>
                    <a:cubicBezTo>
                      <a:pt x="47625" y="-381"/>
                      <a:pt x="44450" y="-381"/>
                      <a:pt x="41783" y="1143"/>
                    </a:cubicBezTo>
                    <a:lnTo>
                      <a:pt x="4191" y="22860"/>
                    </a:lnTo>
                    <a:cubicBezTo>
                      <a:pt x="1651" y="24384"/>
                      <a:pt x="0" y="27051"/>
                      <a:pt x="0" y="30099"/>
                    </a:cubicBezTo>
                    <a:lnTo>
                      <a:pt x="0" y="73533"/>
                    </a:lnTo>
                    <a:cubicBezTo>
                      <a:pt x="0" y="76581"/>
                      <a:pt x="1651" y="79248"/>
                      <a:pt x="4191" y="80772"/>
                    </a:cubicBezTo>
                    <a:lnTo>
                      <a:pt x="41656" y="102489"/>
                    </a:lnTo>
                    <a:cubicBezTo>
                      <a:pt x="44196" y="104013"/>
                      <a:pt x="47752" y="104013"/>
                      <a:pt x="50165" y="102489"/>
                    </a:cubicBezTo>
                    <a:lnTo>
                      <a:pt x="87630" y="80772"/>
                    </a:lnTo>
                    <a:cubicBezTo>
                      <a:pt x="90170" y="79248"/>
                      <a:pt x="91821" y="76581"/>
                      <a:pt x="91821" y="73533"/>
                    </a:cubicBezTo>
                    <a:lnTo>
                      <a:pt x="91821" y="30099"/>
                    </a:lnTo>
                    <a:cubicBezTo>
                      <a:pt x="91821" y="27051"/>
                      <a:pt x="90170" y="24384"/>
                      <a:pt x="87630" y="22860"/>
                    </a:cubicBezTo>
                    <a:close/>
                    <a:moveTo>
                      <a:pt x="45720" y="18034"/>
                    </a:moveTo>
                    <a:lnTo>
                      <a:pt x="66675" y="30099"/>
                    </a:lnTo>
                    <a:lnTo>
                      <a:pt x="45720" y="42164"/>
                    </a:lnTo>
                    <a:lnTo>
                      <a:pt x="24765" y="30099"/>
                    </a:lnTo>
                    <a:lnTo>
                      <a:pt x="45720" y="18034"/>
                    </a:lnTo>
                    <a:close/>
                    <a:moveTo>
                      <a:pt x="16764" y="44577"/>
                    </a:moveTo>
                    <a:lnTo>
                      <a:pt x="37719" y="56642"/>
                    </a:lnTo>
                    <a:lnTo>
                      <a:pt x="37719" y="80772"/>
                    </a:lnTo>
                    <a:lnTo>
                      <a:pt x="16764" y="68707"/>
                    </a:lnTo>
                    <a:lnTo>
                      <a:pt x="16764" y="44577"/>
                    </a:lnTo>
                    <a:close/>
                    <a:moveTo>
                      <a:pt x="54356" y="80772"/>
                    </a:moveTo>
                    <a:lnTo>
                      <a:pt x="54356" y="56642"/>
                    </a:lnTo>
                    <a:lnTo>
                      <a:pt x="75311" y="44577"/>
                    </a:lnTo>
                    <a:lnTo>
                      <a:pt x="75311" y="68707"/>
                    </a:lnTo>
                    <a:lnTo>
                      <a:pt x="54356" y="8077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2" name="Google Shape;112;p1"/>
              <p:cNvSpPr/>
              <p:nvPr/>
            </p:nvSpPr>
            <p:spPr>
              <a:xfrm>
                <a:off x="6394578" y="4145407"/>
                <a:ext cx="91947" cy="103632"/>
              </a:xfrm>
              <a:custGeom>
                <a:rect b="b" l="l" r="r" t="t"/>
                <a:pathLst>
                  <a:path extrusionOk="0" h="103632" w="91947">
                    <a:moveTo>
                      <a:pt x="4191" y="80772"/>
                    </a:moveTo>
                    <a:lnTo>
                      <a:pt x="41656" y="102489"/>
                    </a:lnTo>
                    <a:cubicBezTo>
                      <a:pt x="42926" y="103251"/>
                      <a:pt x="44450" y="103632"/>
                      <a:pt x="45974" y="103632"/>
                    </a:cubicBezTo>
                    <a:cubicBezTo>
                      <a:pt x="47498" y="103632"/>
                      <a:pt x="49022" y="103251"/>
                      <a:pt x="50292" y="102489"/>
                    </a:cubicBezTo>
                    <a:lnTo>
                      <a:pt x="87757" y="80772"/>
                    </a:lnTo>
                    <a:cubicBezTo>
                      <a:pt x="90297" y="79248"/>
                      <a:pt x="91948" y="76581"/>
                      <a:pt x="91948" y="73533"/>
                    </a:cubicBezTo>
                    <a:lnTo>
                      <a:pt x="91948" y="30099"/>
                    </a:lnTo>
                    <a:cubicBezTo>
                      <a:pt x="91948" y="27051"/>
                      <a:pt x="90297" y="24384"/>
                      <a:pt x="87757" y="22860"/>
                    </a:cubicBezTo>
                    <a:lnTo>
                      <a:pt x="50165" y="1143"/>
                    </a:lnTo>
                    <a:cubicBezTo>
                      <a:pt x="47625" y="-381"/>
                      <a:pt x="44450" y="-381"/>
                      <a:pt x="41783" y="1143"/>
                    </a:cubicBezTo>
                    <a:lnTo>
                      <a:pt x="4191" y="22860"/>
                    </a:lnTo>
                    <a:cubicBezTo>
                      <a:pt x="1651" y="24384"/>
                      <a:pt x="0" y="27051"/>
                      <a:pt x="0" y="30099"/>
                    </a:cubicBezTo>
                    <a:lnTo>
                      <a:pt x="0" y="73533"/>
                    </a:lnTo>
                    <a:cubicBezTo>
                      <a:pt x="0" y="76581"/>
                      <a:pt x="1651" y="79248"/>
                      <a:pt x="4191" y="80772"/>
                    </a:cubicBezTo>
                    <a:lnTo>
                      <a:pt x="4191" y="80772"/>
                    </a:lnTo>
                    <a:close/>
                    <a:moveTo>
                      <a:pt x="16764" y="44577"/>
                    </a:moveTo>
                    <a:lnTo>
                      <a:pt x="37719" y="56642"/>
                    </a:lnTo>
                    <a:lnTo>
                      <a:pt x="37719" y="80772"/>
                    </a:lnTo>
                    <a:lnTo>
                      <a:pt x="16764" y="68707"/>
                    </a:lnTo>
                    <a:lnTo>
                      <a:pt x="16764" y="44577"/>
                    </a:lnTo>
                    <a:close/>
                    <a:moveTo>
                      <a:pt x="54356" y="80772"/>
                    </a:moveTo>
                    <a:lnTo>
                      <a:pt x="54356" y="56642"/>
                    </a:lnTo>
                    <a:lnTo>
                      <a:pt x="75311" y="44577"/>
                    </a:lnTo>
                    <a:lnTo>
                      <a:pt x="75311" y="68707"/>
                    </a:lnTo>
                    <a:lnTo>
                      <a:pt x="54356" y="80772"/>
                    </a:lnTo>
                    <a:close/>
                    <a:moveTo>
                      <a:pt x="45720" y="18034"/>
                    </a:moveTo>
                    <a:lnTo>
                      <a:pt x="66675" y="30099"/>
                    </a:lnTo>
                    <a:lnTo>
                      <a:pt x="45720" y="42164"/>
                    </a:lnTo>
                    <a:lnTo>
                      <a:pt x="24765" y="30099"/>
                    </a:lnTo>
                    <a:lnTo>
                      <a:pt x="45720" y="18034"/>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3" name="Google Shape;113;p1"/>
              <p:cNvSpPr/>
              <p:nvPr/>
            </p:nvSpPr>
            <p:spPr>
              <a:xfrm>
                <a:off x="6675374" y="4145407"/>
                <a:ext cx="91820" cy="103632"/>
              </a:xfrm>
              <a:custGeom>
                <a:rect b="b" l="l" r="r" t="t"/>
                <a:pathLst>
                  <a:path extrusionOk="0" h="103632" w="91820">
                    <a:moveTo>
                      <a:pt x="87757" y="22860"/>
                    </a:moveTo>
                    <a:lnTo>
                      <a:pt x="50165" y="1143"/>
                    </a:lnTo>
                    <a:cubicBezTo>
                      <a:pt x="47625" y="-381"/>
                      <a:pt x="44450" y="-381"/>
                      <a:pt x="41783" y="1143"/>
                    </a:cubicBezTo>
                    <a:lnTo>
                      <a:pt x="4191" y="22860"/>
                    </a:lnTo>
                    <a:cubicBezTo>
                      <a:pt x="1651" y="24384"/>
                      <a:pt x="0" y="27051"/>
                      <a:pt x="0" y="30099"/>
                    </a:cubicBezTo>
                    <a:lnTo>
                      <a:pt x="0" y="73533"/>
                    </a:lnTo>
                    <a:cubicBezTo>
                      <a:pt x="0" y="76581"/>
                      <a:pt x="1651" y="79248"/>
                      <a:pt x="4191" y="80772"/>
                    </a:cubicBezTo>
                    <a:lnTo>
                      <a:pt x="41656" y="102489"/>
                    </a:lnTo>
                    <a:cubicBezTo>
                      <a:pt x="44196" y="104013"/>
                      <a:pt x="47752" y="104013"/>
                      <a:pt x="50165" y="102489"/>
                    </a:cubicBezTo>
                    <a:lnTo>
                      <a:pt x="87630" y="80772"/>
                    </a:lnTo>
                    <a:cubicBezTo>
                      <a:pt x="90170" y="79248"/>
                      <a:pt x="91821" y="76581"/>
                      <a:pt x="91821" y="73533"/>
                    </a:cubicBezTo>
                    <a:lnTo>
                      <a:pt x="91821" y="27051"/>
                    </a:lnTo>
                    <a:cubicBezTo>
                      <a:pt x="91821" y="24765"/>
                      <a:pt x="89916" y="22860"/>
                      <a:pt x="87630" y="22860"/>
                    </a:cubicBezTo>
                    <a:lnTo>
                      <a:pt x="87630" y="22860"/>
                    </a:lnTo>
                    <a:close/>
                    <a:moveTo>
                      <a:pt x="45720" y="18034"/>
                    </a:moveTo>
                    <a:lnTo>
                      <a:pt x="66675" y="30099"/>
                    </a:lnTo>
                    <a:lnTo>
                      <a:pt x="45720" y="42164"/>
                    </a:lnTo>
                    <a:lnTo>
                      <a:pt x="24765" y="30099"/>
                    </a:lnTo>
                    <a:lnTo>
                      <a:pt x="45720" y="18034"/>
                    </a:lnTo>
                    <a:close/>
                    <a:moveTo>
                      <a:pt x="16637" y="44577"/>
                    </a:moveTo>
                    <a:lnTo>
                      <a:pt x="37592" y="56642"/>
                    </a:lnTo>
                    <a:lnTo>
                      <a:pt x="37592" y="80772"/>
                    </a:lnTo>
                    <a:lnTo>
                      <a:pt x="16637" y="68707"/>
                    </a:lnTo>
                    <a:lnTo>
                      <a:pt x="16637" y="44577"/>
                    </a:lnTo>
                    <a:close/>
                    <a:moveTo>
                      <a:pt x="54229" y="80772"/>
                    </a:moveTo>
                    <a:lnTo>
                      <a:pt x="54229" y="56642"/>
                    </a:lnTo>
                    <a:lnTo>
                      <a:pt x="75184" y="44577"/>
                    </a:lnTo>
                    <a:lnTo>
                      <a:pt x="75184" y="68707"/>
                    </a:lnTo>
                    <a:lnTo>
                      <a:pt x="54229" y="8077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4" name="Google Shape;114;p1"/>
              <p:cNvSpPr/>
              <p:nvPr/>
            </p:nvSpPr>
            <p:spPr>
              <a:xfrm>
                <a:off x="6394451" y="4064380"/>
                <a:ext cx="372618" cy="346836"/>
              </a:xfrm>
              <a:custGeom>
                <a:rect b="b" l="l" r="r" t="t"/>
                <a:pathLst>
                  <a:path extrusionOk="0" h="346836" w="372618">
                    <a:moveTo>
                      <a:pt x="368681" y="266065"/>
                    </a:moveTo>
                    <a:lnTo>
                      <a:pt x="331089" y="244348"/>
                    </a:lnTo>
                    <a:cubicBezTo>
                      <a:pt x="328549" y="242824"/>
                      <a:pt x="325374" y="242824"/>
                      <a:pt x="322707" y="244348"/>
                    </a:cubicBezTo>
                    <a:lnTo>
                      <a:pt x="289306" y="263652"/>
                    </a:lnTo>
                    <a:lnTo>
                      <a:pt x="232410" y="230886"/>
                    </a:lnTo>
                    <a:lnTo>
                      <a:pt x="232410" y="192278"/>
                    </a:lnTo>
                    <a:cubicBezTo>
                      <a:pt x="232410" y="189230"/>
                      <a:pt x="230759" y="186563"/>
                      <a:pt x="228219" y="185039"/>
                    </a:cubicBezTo>
                    <a:lnTo>
                      <a:pt x="194818" y="165735"/>
                    </a:lnTo>
                    <a:lnTo>
                      <a:pt x="194818" y="100076"/>
                    </a:lnTo>
                    <a:lnTo>
                      <a:pt x="228219" y="80772"/>
                    </a:lnTo>
                    <a:cubicBezTo>
                      <a:pt x="230759" y="79248"/>
                      <a:pt x="232410" y="76581"/>
                      <a:pt x="232410" y="73533"/>
                    </a:cubicBezTo>
                    <a:lnTo>
                      <a:pt x="232410" y="30099"/>
                    </a:lnTo>
                    <a:cubicBezTo>
                      <a:pt x="232410" y="27051"/>
                      <a:pt x="230759" y="24384"/>
                      <a:pt x="228219" y="22860"/>
                    </a:cubicBezTo>
                    <a:lnTo>
                      <a:pt x="190627" y="1143"/>
                    </a:lnTo>
                    <a:cubicBezTo>
                      <a:pt x="188087" y="-381"/>
                      <a:pt x="184912" y="-381"/>
                      <a:pt x="182245" y="1143"/>
                    </a:cubicBezTo>
                    <a:lnTo>
                      <a:pt x="144653" y="22860"/>
                    </a:lnTo>
                    <a:cubicBezTo>
                      <a:pt x="142113" y="24384"/>
                      <a:pt x="140462" y="27051"/>
                      <a:pt x="140462" y="30099"/>
                    </a:cubicBezTo>
                    <a:lnTo>
                      <a:pt x="140462" y="73533"/>
                    </a:lnTo>
                    <a:cubicBezTo>
                      <a:pt x="140462" y="76581"/>
                      <a:pt x="142113" y="79248"/>
                      <a:pt x="144653" y="80772"/>
                    </a:cubicBezTo>
                    <a:lnTo>
                      <a:pt x="178054" y="100076"/>
                    </a:lnTo>
                    <a:lnTo>
                      <a:pt x="178054" y="165735"/>
                    </a:lnTo>
                    <a:lnTo>
                      <a:pt x="144653" y="185039"/>
                    </a:lnTo>
                    <a:cubicBezTo>
                      <a:pt x="142113" y="186563"/>
                      <a:pt x="140462" y="189230"/>
                      <a:pt x="140462" y="192278"/>
                    </a:cubicBezTo>
                    <a:lnTo>
                      <a:pt x="140462" y="230886"/>
                    </a:lnTo>
                    <a:lnTo>
                      <a:pt x="83566" y="263652"/>
                    </a:lnTo>
                    <a:lnTo>
                      <a:pt x="50165" y="244348"/>
                    </a:lnTo>
                    <a:cubicBezTo>
                      <a:pt x="47625" y="242824"/>
                      <a:pt x="44450" y="242824"/>
                      <a:pt x="41783" y="244348"/>
                    </a:cubicBezTo>
                    <a:lnTo>
                      <a:pt x="4191" y="266065"/>
                    </a:lnTo>
                    <a:cubicBezTo>
                      <a:pt x="1651" y="267589"/>
                      <a:pt x="0" y="270256"/>
                      <a:pt x="0" y="273304"/>
                    </a:cubicBezTo>
                    <a:lnTo>
                      <a:pt x="0" y="316738"/>
                    </a:lnTo>
                    <a:cubicBezTo>
                      <a:pt x="0" y="319786"/>
                      <a:pt x="1651" y="322453"/>
                      <a:pt x="4191" y="323977"/>
                    </a:cubicBezTo>
                    <a:lnTo>
                      <a:pt x="41656" y="345694"/>
                    </a:lnTo>
                    <a:cubicBezTo>
                      <a:pt x="44196" y="347218"/>
                      <a:pt x="47752" y="347218"/>
                      <a:pt x="50165" y="345694"/>
                    </a:cubicBezTo>
                    <a:lnTo>
                      <a:pt x="87630" y="323977"/>
                    </a:lnTo>
                    <a:cubicBezTo>
                      <a:pt x="90170" y="322453"/>
                      <a:pt x="91821" y="319786"/>
                      <a:pt x="91821" y="316738"/>
                    </a:cubicBezTo>
                    <a:lnTo>
                      <a:pt x="91821" y="278130"/>
                    </a:lnTo>
                    <a:lnTo>
                      <a:pt x="148717" y="245364"/>
                    </a:lnTo>
                    <a:lnTo>
                      <a:pt x="181991" y="264541"/>
                    </a:lnTo>
                    <a:cubicBezTo>
                      <a:pt x="183261" y="265303"/>
                      <a:pt x="184785" y="265684"/>
                      <a:pt x="186309" y="265684"/>
                    </a:cubicBezTo>
                    <a:cubicBezTo>
                      <a:pt x="187833" y="265684"/>
                      <a:pt x="189357" y="265303"/>
                      <a:pt x="190627" y="264541"/>
                    </a:cubicBezTo>
                    <a:lnTo>
                      <a:pt x="223901" y="245364"/>
                    </a:lnTo>
                    <a:lnTo>
                      <a:pt x="280797" y="278130"/>
                    </a:lnTo>
                    <a:lnTo>
                      <a:pt x="280797" y="316738"/>
                    </a:lnTo>
                    <a:cubicBezTo>
                      <a:pt x="280797" y="319786"/>
                      <a:pt x="282448" y="322453"/>
                      <a:pt x="284988" y="323977"/>
                    </a:cubicBezTo>
                    <a:lnTo>
                      <a:pt x="322453" y="345694"/>
                    </a:lnTo>
                    <a:cubicBezTo>
                      <a:pt x="324993" y="347218"/>
                      <a:pt x="328549" y="347218"/>
                      <a:pt x="330962" y="345694"/>
                    </a:cubicBezTo>
                    <a:lnTo>
                      <a:pt x="368427" y="323977"/>
                    </a:lnTo>
                    <a:cubicBezTo>
                      <a:pt x="370967" y="322453"/>
                      <a:pt x="372618" y="319786"/>
                      <a:pt x="372618" y="316738"/>
                    </a:cubicBezTo>
                    <a:lnTo>
                      <a:pt x="372618" y="270256"/>
                    </a:lnTo>
                    <a:cubicBezTo>
                      <a:pt x="372618" y="267970"/>
                      <a:pt x="370713" y="266065"/>
                      <a:pt x="368427" y="266065"/>
                    </a:cubicBezTo>
                    <a:lnTo>
                      <a:pt x="368427" y="266065"/>
                    </a:lnTo>
                    <a:close/>
                    <a:moveTo>
                      <a:pt x="326644" y="261239"/>
                    </a:moveTo>
                    <a:lnTo>
                      <a:pt x="347599" y="273304"/>
                    </a:lnTo>
                    <a:lnTo>
                      <a:pt x="326644" y="285369"/>
                    </a:lnTo>
                    <a:lnTo>
                      <a:pt x="305689" y="273304"/>
                    </a:lnTo>
                    <a:lnTo>
                      <a:pt x="326644" y="261239"/>
                    </a:lnTo>
                    <a:close/>
                    <a:moveTo>
                      <a:pt x="157226" y="206756"/>
                    </a:moveTo>
                    <a:lnTo>
                      <a:pt x="178181" y="218821"/>
                    </a:lnTo>
                    <a:lnTo>
                      <a:pt x="178181" y="242951"/>
                    </a:lnTo>
                    <a:lnTo>
                      <a:pt x="157226" y="230886"/>
                    </a:lnTo>
                    <a:lnTo>
                      <a:pt x="157226" y="206756"/>
                    </a:lnTo>
                    <a:close/>
                    <a:moveTo>
                      <a:pt x="186182" y="180213"/>
                    </a:moveTo>
                    <a:lnTo>
                      <a:pt x="207137" y="192278"/>
                    </a:lnTo>
                    <a:lnTo>
                      <a:pt x="186182" y="204343"/>
                    </a:lnTo>
                    <a:lnTo>
                      <a:pt x="165227" y="192278"/>
                    </a:lnTo>
                    <a:lnTo>
                      <a:pt x="186182" y="180213"/>
                    </a:lnTo>
                    <a:close/>
                    <a:moveTo>
                      <a:pt x="194818" y="218821"/>
                    </a:moveTo>
                    <a:lnTo>
                      <a:pt x="215773" y="206756"/>
                    </a:lnTo>
                    <a:lnTo>
                      <a:pt x="215773" y="230886"/>
                    </a:lnTo>
                    <a:lnTo>
                      <a:pt x="194818" y="242951"/>
                    </a:lnTo>
                    <a:lnTo>
                      <a:pt x="194818" y="218821"/>
                    </a:lnTo>
                    <a:close/>
                    <a:moveTo>
                      <a:pt x="194818" y="80772"/>
                    </a:moveTo>
                    <a:lnTo>
                      <a:pt x="194818" y="56642"/>
                    </a:lnTo>
                    <a:lnTo>
                      <a:pt x="215773" y="44577"/>
                    </a:lnTo>
                    <a:lnTo>
                      <a:pt x="215773" y="68707"/>
                    </a:lnTo>
                    <a:lnTo>
                      <a:pt x="194818" y="80772"/>
                    </a:lnTo>
                    <a:close/>
                    <a:moveTo>
                      <a:pt x="186182" y="18034"/>
                    </a:moveTo>
                    <a:lnTo>
                      <a:pt x="207137" y="30099"/>
                    </a:lnTo>
                    <a:lnTo>
                      <a:pt x="186182" y="42164"/>
                    </a:lnTo>
                    <a:lnTo>
                      <a:pt x="165227" y="30099"/>
                    </a:lnTo>
                    <a:lnTo>
                      <a:pt x="186182" y="18034"/>
                    </a:lnTo>
                    <a:close/>
                    <a:moveTo>
                      <a:pt x="157226" y="68707"/>
                    </a:moveTo>
                    <a:lnTo>
                      <a:pt x="157226" y="44577"/>
                    </a:lnTo>
                    <a:lnTo>
                      <a:pt x="178181" y="56642"/>
                    </a:lnTo>
                    <a:lnTo>
                      <a:pt x="178181" y="80772"/>
                    </a:lnTo>
                    <a:lnTo>
                      <a:pt x="157226" y="68707"/>
                    </a:lnTo>
                    <a:close/>
                    <a:moveTo>
                      <a:pt x="45847" y="261239"/>
                    </a:moveTo>
                    <a:lnTo>
                      <a:pt x="66802" y="273304"/>
                    </a:lnTo>
                    <a:lnTo>
                      <a:pt x="45847" y="285369"/>
                    </a:lnTo>
                    <a:lnTo>
                      <a:pt x="24892" y="273304"/>
                    </a:lnTo>
                    <a:lnTo>
                      <a:pt x="45847" y="261239"/>
                    </a:lnTo>
                    <a:close/>
                    <a:moveTo>
                      <a:pt x="16891" y="287782"/>
                    </a:moveTo>
                    <a:lnTo>
                      <a:pt x="37846" y="299847"/>
                    </a:lnTo>
                    <a:lnTo>
                      <a:pt x="37846" y="323977"/>
                    </a:lnTo>
                    <a:lnTo>
                      <a:pt x="16891" y="311912"/>
                    </a:lnTo>
                    <a:lnTo>
                      <a:pt x="16891" y="287782"/>
                    </a:lnTo>
                    <a:close/>
                    <a:moveTo>
                      <a:pt x="75438" y="311912"/>
                    </a:moveTo>
                    <a:lnTo>
                      <a:pt x="54483" y="323977"/>
                    </a:lnTo>
                    <a:lnTo>
                      <a:pt x="54483" y="299847"/>
                    </a:lnTo>
                    <a:lnTo>
                      <a:pt x="75438" y="287782"/>
                    </a:lnTo>
                    <a:lnTo>
                      <a:pt x="75438" y="311912"/>
                    </a:lnTo>
                    <a:close/>
                    <a:moveTo>
                      <a:pt x="297688" y="287782"/>
                    </a:moveTo>
                    <a:lnTo>
                      <a:pt x="318643" y="299847"/>
                    </a:lnTo>
                    <a:lnTo>
                      <a:pt x="318643" y="323977"/>
                    </a:lnTo>
                    <a:lnTo>
                      <a:pt x="297688" y="311912"/>
                    </a:lnTo>
                    <a:lnTo>
                      <a:pt x="297688" y="287782"/>
                    </a:lnTo>
                    <a:close/>
                    <a:moveTo>
                      <a:pt x="335280" y="323977"/>
                    </a:moveTo>
                    <a:lnTo>
                      <a:pt x="335280" y="299847"/>
                    </a:lnTo>
                    <a:lnTo>
                      <a:pt x="356235" y="287782"/>
                    </a:lnTo>
                    <a:lnTo>
                      <a:pt x="356235" y="311912"/>
                    </a:lnTo>
                    <a:lnTo>
                      <a:pt x="335280" y="32397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sp>
        <p:nvSpPr>
          <p:cNvPr id="115" name="Google Shape;115;p1"/>
          <p:cNvSpPr/>
          <p:nvPr/>
        </p:nvSpPr>
        <p:spPr>
          <a:xfrm rot="5400000">
            <a:off x="1444500" y="216385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grpSp>
        <p:nvGrpSpPr>
          <p:cNvPr id="116" name="Google Shape;116;p1"/>
          <p:cNvGrpSpPr/>
          <p:nvPr/>
        </p:nvGrpSpPr>
        <p:grpSpPr>
          <a:xfrm>
            <a:off x="1695977" y="2397417"/>
            <a:ext cx="317845" cy="353666"/>
            <a:chOff x="10328657" y="3340599"/>
            <a:chExt cx="384428" cy="427753"/>
          </a:xfrm>
        </p:grpSpPr>
        <p:grpSp>
          <p:nvGrpSpPr>
            <p:cNvPr id="117" name="Google Shape;117;p1"/>
            <p:cNvGrpSpPr/>
            <p:nvPr/>
          </p:nvGrpSpPr>
          <p:grpSpPr>
            <a:xfrm>
              <a:off x="10328657" y="3340599"/>
              <a:ext cx="384428" cy="427753"/>
              <a:chOff x="10328657" y="3340599"/>
              <a:chExt cx="384428" cy="427753"/>
            </a:xfrm>
          </p:grpSpPr>
          <p:sp>
            <p:nvSpPr>
              <p:cNvPr id="118" name="Google Shape;118;p1"/>
              <p:cNvSpPr/>
              <p:nvPr/>
            </p:nvSpPr>
            <p:spPr>
              <a:xfrm>
                <a:off x="10328657" y="3340599"/>
                <a:ext cx="384428" cy="427753"/>
              </a:xfrm>
              <a:custGeom>
                <a:rect b="b" l="l" r="r" t="t"/>
                <a:pathLst>
                  <a:path extrusionOk="0" h="427753" w="384428">
                    <a:moveTo>
                      <a:pt x="384428" y="213877"/>
                    </a:moveTo>
                    <a:cubicBezTo>
                      <a:pt x="384428" y="195081"/>
                      <a:pt x="377698" y="177555"/>
                      <a:pt x="365251" y="163712"/>
                    </a:cubicBezTo>
                    <a:cubicBezTo>
                      <a:pt x="375665" y="130057"/>
                      <a:pt x="352298" y="93481"/>
                      <a:pt x="317500" y="89035"/>
                    </a:cubicBezTo>
                    <a:cubicBezTo>
                      <a:pt x="316230" y="60588"/>
                      <a:pt x="294386" y="37347"/>
                      <a:pt x="266700" y="33791"/>
                    </a:cubicBezTo>
                    <a:cubicBezTo>
                      <a:pt x="260096" y="-1515"/>
                      <a:pt x="213487" y="-12310"/>
                      <a:pt x="192150" y="16646"/>
                    </a:cubicBezTo>
                    <a:cubicBezTo>
                      <a:pt x="170814" y="-12310"/>
                      <a:pt x="124206" y="-1515"/>
                      <a:pt x="117601" y="33791"/>
                    </a:cubicBezTo>
                    <a:cubicBezTo>
                      <a:pt x="89788" y="37474"/>
                      <a:pt x="68072" y="60588"/>
                      <a:pt x="66801" y="89035"/>
                    </a:cubicBezTo>
                    <a:cubicBezTo>
                      <a:pt x="32003" y="93608"/>
                      <a:pt x="8509" y="130057"/>
                      <a:pt x="19050" y="163712"/>
                    </a:cubicBezTo>
                    <a:cubicBezTo>
                      <a:pt x="-6350" y="190890"/>
                      <a:pt x="-6350" y="236864"/>
                      <a:pt x="19050" y="264041"/>
                    </a:cubicBezTo>
                    <a:cubicBezTo>
                      <a:pt x="8636" y="297697"/>
                      <a:pt x="32003" y="334272"/>
                      <a:pt x="66801" y="338718"/>
                    </a:cubicBezTo>
                    <a:cubicBezTo>
                      <a:pt x="68072" y="367166"/>
                      <a:pt x="89915" y="390407"/>
                      <a:pt x="117601" y="393963"/>
                    </a:cubicBezTo>
                    <a:cubicBezTo>
                      <a:pt x="124206" y="429269"/>
                      <a:pt x="170814" y="440064"/>
                      <a:pt x="192150" y="411108"/>
                    </a:cubicBezTo>
                    <a:cubicBezTo>
                      <a:pt x="213487" y="440064"/>
                      <a:pt x="260096" y="429269"/>
                      <a:pt x="266700" y="393963"/>
                    </a:cubicBezTo>
                    <a:cubicBezTo>
                      <a:pt x="294512" y="390280"/>
                      <a:pt x="316230" y="367166"/>
                      <a:pt x="317500" y="338718"/>
                    </a:cubicBezTo>
                    <a:cubicBezTo>
                      <a:pt x="352298" y="334146"/>
                      <a:pt x="375793" y="297697"/>
                      <a:pt x="365251" y="264041"/>
                    </a:cubicBezTo>
                    <a:cubicBezTo>
                      <a:pt x="377698" y="250199"/>
                      <a:pt x="384428" y="232672"/>
                      <a:pt x="384428" y="213877"/>
                    </a:cubicBezTo>
                    <a:lnTo>
                      <a:pt x="384428" y="213877"/>
                    </a:lnTo>
                    <a:close/>
                    <a:moveTo>
                      <a:pt x="338836" y="310397"/>
                    </a:moveTo>
                    <a:cubicBezTo>
                      <a:pt x="330962" y="318271"/>
                      <a:pt x="320548" y="322589"/>
                      <a:pt x="309372" y="322589"/>
                    </a:cubicBezTo>
                    <a:cubicBezTo>
                      <a:pt x="304419" y="322335"/>
                      <a:pt x="300100" y="326907"/>
                      <a:pt x="300736" y="331733"/>
                    </a:cubicBezTo>
                    <a:cubicBezTo>
                      <a:pt x="303275" y="356116"/>
                      <a:pt x="283718" y="377834"/>
                      <a:pt x="259207" y="377707"/>
                    </a:cubicBezTo>
                    <a:cubicBezTo>
                      <a:pt x="254635" y="377707"/>
                      <a:pt x="250825" y="381390"/>
                      <a:pt x="250825" y="386089"/>
                    </a:cubicBezTo>
                    <a:cubicBezTo>
                      <a:pt x="250825" y="407171"/>
                      <a:pt x="224789" y="422157"/>
                      <a:pt x="203200" y="400694"/>
                    </a:cubicBezTo>
                    <a:cubicBezTo>
                      <a:pt x="201549" y="399043"/>
                      <a:pt x="200660" y="396884"/>
                      <a:pt x="200660" y="394471"/>
                    </a:cubicBezTo>
                    <a:lnTo>
                      <a:pt x="200660" y="274075"/>
                    </a:lnTo>
                    <a:cubicBezTo>
                      <a:pt x="200660" y="273313"/>
                      <a:pt x="200278" y="272551"/>
                      <a:pt x="199771" y="271916"/>
                    </a:cubicBezTo>
                    <a:cubicBezTo>
                      <a:pt x="192532" y="264931"/>
                      <a:pt x="183896" y="269884"/>
                      <a:pt x="183896" y="276869"/>
                    </a:cubicBezTo>
                    <a:lnTo>
                      <a:pt x="183896" y="394344"/>
                    </a:lnTo>
                    <a:cubicBezTo>
                      <a:pt x="183896" y="396630"/>
                      <a:pt x="183007" y="398916"/>
                      <a:pt x="181356" y="400566"/>
                    </a:cubicBezTo>
                    <a:cubicBezTo>
                      <a:pt x="159765" y="422030"/>
                      <a:pt x="133731" y="406916"/>
                      <a:pt x="133731" y="385962"/>
                    </a:cubicBezTo>
                    <a:cubicBezTo>
                      <a:pt x="133731" y="381390"/>
                      <a:pt x="130048" y="377580"/>
                      <a:pt x="125349" y="377580"/>
                    </a:cubicBezTo>
                    <a:cubicBezTo>
                      <a:pt x="100837" y="377707"/>
                      <a:pt x="81152" y="355990"/>
                      <a:pt x="83820" y="331606"/>
                    </a:cubicBezTo>
                    <a:cubicBezTo>
                      <a:pt x="84455" y="326780"/>
                      <a:pt x="80263" y="322335"/>
                      <a:pt x="75564" y="322462"/>
                    </a:cubicBezTo>
                    <a:cubicBezTo>
                      <a:pt x="53086" y="323097"/>
                      <a:pt x="33020" y="303158"/>
                      <a:pt x="33527" y="280679"/>
                    </a:cubicBezTo>
                    <a:cubicBezTo>
                      <a:pt x="33527" y="275218"/>
                      <a:pt x="34544" y="270011"/>
                      <a:pt x="36575" y="265058"/>
                    </a:cubicBezTo>
                    <a:cubicBezTo>
                      <a:pt x="37846" y="261883"/>
                      <a:pt x="37084" y="258327"/>
                      <a:pt x="34671" y="255914"/>
                    </a:cubicBezTo>
                    <a:cubicBezTo>
                      <a:pt x="11049" y="234070"/>
                      <a:pt x="11049" y="193684"/>
                      <a:pt x="34671" y="171840"/>
                    </a:cubicBezTo>
                    <a:cubicBezTo>
                      <a:pt x="37084" y="169427"/>
                      <a:pt x="37846" y="165871"/>
                      <a:pt x="36575" y="162696"/>
                    </a:cubicBezTo>
                    <a:cubicBezTo>
                      <a:pt x="30225" y="147456"/>
                      <a:pt x="34036" y="128914"/>
                      <a:pt x="45847" y="117357"/>
                    </a:cubicBezTo>
                    <a:cubicBezTo>
                      <a:pt x="53848" y="109483"/>
                      <a:pt x="64388" y="105165"/>
                      <a:pt x="75564" y="105165"/>
                    </a:cubicBezTo>
                    <a:cubicBezTo>
                      <a:pt x="80390" y="105165"/>
                      <a:pt x="84455" y="100720"/>
                      <a:pt x="83820" y="96021"/>
                    </a:cubicBezTo>
                    <a:cubicBezTo>
                      <a:pt x="83693" y="94624"/>
                      <a:pt x="83565" y="93227"/>
                      <a:pt x="83565" y="91830"/>
                    </a:cubicBezTo>
                    <a:cubicBezTo>
                      <a:pt x="83565" y="66938"/>
                      <a:pt x="105537" y="46999"/>
                      <a:pt x="131190" y="50428"/>
                    </a:cubicBezTo>
                    <a:cubicBezTo>
                      <a:pt x="133096" y="50682"/>
                      <a:pt x="134747" y="49031"/>
                      <a:pt x="134365" y="47126"/>
                    </a:cubicBezTo>
                    <a:cubicBezTo>
                      <a:pt x="129412" y="23504"/>
                      <a:pt x="157987" y="3819"/>
                      <a:pt x="181356" y="27060"/>
                    </a:cubicBezTo>
                    <a:cubicBezTo>
                      <a:pt x="183007" y="28710"/>
                      <a:pt x="183896" y="30870"/>
                      <a:pt x="183896" y="33283"/>
                    </a:cubicBezTo>
                    <a:lnTo>
                      <a:pt x="183896" y="154568"/>
                    </a:lnTo>
                    <a:cubicBezTo>
                      <a:pt x="184276" y="165616"/>
                      <a:pt x="200278" y="165616"/>
                      <a:pt x="200660" y="154568"/>
                    </a:cubicBezTo>
                    <a:lnTo>
                      <a:pt x="200660" y="33283"/>
                    </a:lnTo>
                    <a:cubicBezTo>
                      <a:pt x="200660" y="30997"/>
                      <a:pt x="201549" y="28710"/>
                      <a:pt x="203200" y="27060"/>
                    </a:cubicBezTo>
                    <a:cubicBezTo>
                      <a:pt x="226568" y="3819"/>
                      <a:pt x="255143" y="23504"/>
                      <a:pt x="250189" y="47126"/>
                    </a:cubicBezTo>
                    <a:cubicBezTo>
                      <a:pt x="249809" y="49031"/>
                      <a:pt x="251460" y="50682"/>
                      <a:pt x="253364" y="50428"/>
                    </a:cubicBezTo>
                    <a:cubicBezTo>
                      <a:pt x="279019" y="46999"/>
                      <a:pt x="300989" y="66810"/>
                      <a:pt x="300989" y="91830"/>
                    </a:cubicBezTo>
                    <a:cubicBezTo>
                      <a:pt x="300989" y="93227"/>
                      <a:pt x="300989" y="94624"/>
                      <a:pt x="300736" y="96021"/>
                    </a:cubicBezTo>
                    <a:cubicBezTo>
                      <a:pt x="300100" y="100974"/>
                      <a:pt x="304419" y="105419"/>
                      <a:pt x="309372" y="105165"/>
                    </a:cubicBezTo>
                    <a:cubicBezTo>
                      <a:pt x="331850" y="104657"/>
                      <a:pt x="351536" y="124469"/>
                      <a:pt x="351155" y="146947"/>
                    </a:cubicBezTo>
                    <a:cubicBezTo>
                      <a:pt x="351155" y="153552"/>
                      <a:pt x="349631" y="159902"/>
                      <a:pt x="346583" y="165871"/>
                    </a:cubicBezTo>
                    <a:cubicBezTo>
                      <a:pt x="345948" y="167014"/>
                      <a:pt x="346201" y="168410"/>
                      <a:pt x="347218" y="169300"/>
                    </a:cubicBezTo>
                    <a:cubicBezTo>
                      <a:pt x="360425" y="180603"/>
                      <a:pt x="367792" y="196605"/>
                      <a:pt x="367792" y="213877"/>
                    </a:cubicBezTo>
                    <a:cubicBezTo>
                      <a:pt x="367792" y="229879"/>
                      <a:pt x="361442" y="244738"/>
                      <a:pt x="350012" y="255914"/>
                    </a:cubicBezTo>
                    <a:cubicBezTo>
                      <a:pt x="347599" y="258327"/>
                      <a:pt x="346837" y="261883"/>
                      <a:pt x="348107" y="265058"/>
                    </a:cubicBezTo>
                    <a:cubicBezTo>
                      <a:pt x="354457" y="280297"/>
                      <a:pt x="350647" y="298840"/>
                      <a:pt x="338836" y="310397"/>
                    </a:cubicBezTo>
                    <a:lnTo>
                      <a:pt x="338836" y="31039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9" name="Google Shape;119;p1"/>
              <p:cNvSpPr/>
              <p:nvPr/>
            </p:nvSpPr>
            <p:spPr>
              <a:xfrm>
                <a:off x="10575579" y="3476307"/>
                <a:ext cx="83063" cy="65324"/>
              </a:xfrm>
              <a:custGeom>
                <a:rect b="b" l="l" r="r" t="t"/>
                <a:pathLst>
                  <a:path extrusionOk="0" h="65324" w="83063">
                    <a:moveTo>
                      <a:pt x="77690" y="49085"/>
                    </a:moveTo>
                    <a:cubicBezTo>
                      <a:pt x="63592" y="43752"/>
                      <a:pt x="59782" y="24702"/>
                      <a:pt x="70578" y="14288"/>
                    </a:cubicBezTo>
                    <a:cubicBezTo>
                      <a:pt x="73879" y="10985"/>
                      <a:pt x="73879" y="5778"/>
                      <a:pt x="70578" y="2477"/>
                    </a:cubicBezTo>
                    <a:cubicBezTo>
                      <a:pt x="67276" y="-826"/>
                      <a:pt x="62068" y="-826"/>
                      <a:pt x="58766" y="2477"/>
                    </a:cubicBezTo>
                    <a:cubicBezTo>
                      <a:pt x="51528" y="9715"/>
                      <a:pt x="47590" y="19240"/>
                      <a:pt x="47590" y="29401"/>
                    </a:cubicBezTo>
                    <a:cubicBezTo>
                      <a:pt x="47590" y="31940"/>
                      <a:pt x="47844" y="34353"/>
                      <a:pt x="48353" y="36766"/>
                    </a:cubicBezTo>
                    <a:lnTo>
                      <a:pt x="8602" y="36766"/>
                    </a:lnTo>
                    <a:cubicBezTo>
                      <a:pt x="4411" y="36766"/>
                      <a:pt x="601" y="39688"/>
                      <a:pt x="92" y="43878"/>
                    </a:cubicBezTo>
                    <a:cubicBezTo>
                      <a:pt x="-670" y="49085"/>
                      <a:pt x="3394" y="53530"/>
                      <a:pt x="8348" y="53530"/>
                    </a:cubicBezTo>
                    <a:lnTo>
                      <a:pt x="56227" y="53530"/>
                    </a:lnTo>
                    <a:cubicBezTo>
                      <a:pt x="60164" y="58357"/>
                      <a:pt x="65498" y="62293"/>
                      <a:pt x="71593" y="64707"/>
                    </a:cubicBezTo>
                    <a:cubicBezTo>
                      <a:pt x="82007" y="68516"/>
                      <a:pt x="87977" y="53658"/>
                      <a:pt x="77816" y="49213"/>
                    </a:cubicBezTo>
                    <a:lnTo>
                      <a:pt x="77816" y="4921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0" name="Google Shape;120;p1"/>
              <p:cNvSpPr/>
              <p:nvPr/>
            </p:nvSpPr>
            <p:spPr>
              <a:xfrm>
                <a:off x="10547858" y="3660647"/>
                <a:ext cx="50577" cy="50673"/>
              </a:xfrm>
              <a:custGeom>
                <a:rect b="b" l="l" r="r" t="t"/>
                <a:pathLst>
                  <a:path extrusionOk="0" h="50673" w="50577">
                    <a:moveTo>
                      <a:pt x="42164" y="127"/>
                    </a:moveTo>
                    <a:cubicBezTo>
                      <a:pt x="18924" y="127"/>
                      <a:pt x="0" y="19050"/>
                      <a:pt x="0" y="42291"/>
                    </a:cubicBezTo>
                    <a:cubicBezTo>
                      <a:pt x="0" y="46863"/>
                      <a:pt x="3683" y="50673"/>
                      <a:pt x="8382" y="50673"/>
                    </a:cubicBezTo>
                    <a:cubicBezTo>
                      <a:pt x="13081" y="50673"/>
                      <a:pt x="16764" y="46990"/>
                      <a:pt x="16764" y="42291"/>
                    </a:cubicBezTo>
                    <a:cubicBezTo>
                      <a:pt x="16764" y="28194"/>
                      <a:pt x="28194" y="16764"/>
                      <a:pt x="42291" y="16764"/>
                    </a:cubicBezTo>
                    <a:cubicBezTo>
                      <a:pt x="53340" y="16383"/>
                      <a:pt x="53340" y="508"/>
                      <a:pt x="42291"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1" name="Google Shape;121;p1"/>
              <p:cNvSpPr/>
              <p:nvPr/>
            </p:nvSpPr>
            <p:spPr>
              <a:xfrm>
                <a:off x="10442957" y="3397599"/>
                <a:ext cx="50672" cy="50577"/>
              </a:xfrm>
              <a:custGeom>
                <a:rect b="b" l="l" r="r" t="t"/>
                <a:pathLst>
                  <a:path extrusionOk="0" h="50577" w="50672">
                    <a:moveTo>
                      <a:pt x="50673" y="8287"/>
                    </a:moveTo>
                    <a:cubicBezTo>
                      <a:pt x="50292" y="-2762"/>
                      <a:pt x="34289" y="-2762"/>
                      <a:pt x="33909" y="8287"/>
                    </a:cubicBezTo>
                    <a:cubicBezTo>
                      <a:pt x="33909" y="22384"/>
                      <a:pt x="22478" y="33814"/>
                      <a:pt x="8382" y="33814"/>
                    </a:cubicBezTo>
                    <a:cubicBezTo>
                      <a:pt x="3810" y="33814"/>
                      <a:pt x="0" y="37497"/>
                      <a:pt x="0" y="42196"/>
                    </a:cubicBezTo>
                    <a:cubicBezTo>
                      <a:pt x="0" y="46895"/>
                      <a:pt x="3683" y="50578"/>
                      <a:pt x="8382" y="50578"/>
                    </a:cubicBezTo>
                    <a:cubicBezTo>
                      <a:pt x="31623" y="50578"/>
                      <a:pt x="50546" y="31655"/>
                      <a:pt x="50546" y="8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2" name="Google Shape;122;p1"/>
              <p:cNvSpPr/>
              <p:nvPr/>
            </p:nvSpPr>
            <p:spPr>
              <a:xfrm>
                <a:off x="10479152" y="3458369"/>
                <a:ext cx="16764" cy="45144"/>
              </a:xfrm>
              <a:custGeom>
                <a:rect b="b" l="l" r="r" t="t"/>
                <a:pathLst>
                  <a:path extrusionOk="0" h="45144" w="16764">
                    <a:moveTo>
                      <a:pt x="0" y="8603"/>
                    </a:moveTo>
                    <a:lnTo>
                      <a:pt x="0" y="36544"/>
                    </a:lnTo>
                    <a:cubicBezTo>
                      <a:pt x="0" y="40734"/>
                      <a:pt x="2921" y="44545"/>
                      <a:pt x="7112" y="45052"/>
                    </a:cubicBezTo>
                    <a:cubicBezTo>
                      <a:pt x="12319" y="45815"/>
                      <a:pt x="16764" y="41751"/>
                      <a:pt x="16764" y="36797"/>
                    </a:cubicBezTo>
                    <a:lnTo>
                      <a:pt x="16764" y="8350"/>
                    </a:lnTo>
                    <a:cubicBezTo>
                      <a:pt x="16764" y="3270"/>
                      <a:pt x="12319" y="-667"/>
                      <a:pt x="7112" y="95"/>
                    </a:cubicBezTo>
                    <a:cubicBezTo>
                      <a:pt x="2921" y="730"/>
                      <a:pt x="0" y="4413"/>
                      <a:pt x="0" y="860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3" name="Google Shape;123;p1"/>
              <p:cNvSpPr/>
              <p:nvPr/>
            </p:nvSpPr>
            <p:spPr>
              <a:xfrm>
                <a:off x="10545954" y="3458244"/>
                <a:ext cx="16764" cy="45145"/>
              </a:xfrm>
              <a:custGeom>
                <a:rect b="b" l="l" r="r" t="t"/>
                <a:pathLst>
                  <a:path extrusionOk="0" h="45145" w="16764">
                    <a:moveTo>
                      <a:pt x="16764" y="36541"/>
                    </a:moveTo>
                    <a:lnTo>
                      <a:pt x="16764" y="8601"/>
                    </a:lnTo>
                    <a:cubicBezTo>
                      <a:pt x="16764" y="4410"/>
                      <a:pt x="13843" y="600"/>
                      <a:pt x="9652" y="92"/>
                    </a:cubicBezTo>
                    <a:cubicBezTo>
                      <a:pt x="4445" y="-670"/>
                      <a:pt x="0" y="3394"/>
                      <a:pt x="0" y="8347"/>
                    </a:cubicBezTo>
                    <a:lnTo>
                      <a:pt x="0" y="36795"/>
                    </a:lnTo>
                    <a:cubicBezTo>
                      <a:pt x="0" y="41875"/>
                      <a:pt x="4445" y="45812"/>
                      <a:pt x="9652" y="45050"/>
                    </a:cubicBezTo>
                    <a:cubicBezTo>
                      <a:pt x="13843" y="44415"/>
                      <a:pt x="16764" y="40732"/>
                      <a:pt x="16764" y="36541"/>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4" name="Google Shape;124;p1"/>
              <p:cNvSpPr/>
              <p:nvPr/>
            </p:nvSpPr>
            <p:spPr>
              <a:xfrm>
                <a:off x="10382821" y="3568016"/>
                <a:ext cx="83087" cy="65201"/>
              </a:xfrm>
              <a:custGeom>
                <a:rect b="b" l="l" r="r" t="t"/>
                <a:pathLst>
                  <a:path extrusionOk="0" h="65201" w="83087">
                    <a:moveTo>
                      <a:pt x="74740" y="11733"/>
                    </a:moveTo>
                    <a:lnTo>
                      <a:pt x="26861" y="11733"/>
                    </a:lnTo>
                    <a:cubicBezTo>
                      <a:pt x="22924" y="7034"/>
                      <a:pt x="17971" y="3224"/>
                      <a:pt x="12002" y="684"/>
                    </a:cubicBezTo>
                    <a:cubicBezTo>
                      <a:pt x="7938" y="-967"/>
                      <a:pt x="3239" y="430"/>
                      <a:pt x="1080" y="4240"/>
                    </a:cubicBezTo>
                    <a:cubicBezTo>
                      <a:pt x="-1460" y="8685"/>
                      <a:pt x="699" y="14273"/>
                      <a:pt x="5271" y="16051"/>
                    </a:cubicBezTo>
                    <a:cubicBezTo>
                      <a:pt x="13399" y="19353"/>
                      <a:pt x="18606" y="27100"/>
                      <a:pt x="18606" y="35863"/>
                    </a:cubicBezTo>
                    <a:cubicBezTo>
                      <a:pt x="18606" y="41578"/>
                      <a:pt x="16447" y="46912"/>
                      <a:pt x="12383" y="50976"/>
                    </a:cubicBezTo>
                    <a:cubicBezTo>
                      <a:pt x="7049" y="56056"/>
                      <a:pt x="10986" y="65327"/>
                      <a:pt x="18352" y="65200"/>
                    </a:cubicBezTo>
                    <a:cubicBezTo>
                      <a:pt x="20511" y="65200"/>
                      <a:pt x="22670" y="64438"/>
                      <a:pt x="24321" y="62787"/>
                    </a:cubicBezTo>
                    <a:cubicBezTo>
                      <a:pt x="33338" y="53897"/>
                      <a:pt x="37148" y="40816"/>
                      <a:pt x="34735" y="28497"/>
                    </a:cubicBezTo>
                    <a:lnTo>
                      <a:pt x="74486" y="28497"/>
                    </a:lnTo>
                    <a:cubicBezTo>
                      <a:pt x="78677" y="28497"/>
                      <a:pt x="82487" y="25576"/>
                      <a:pt x="82995" y="21385"/>
                    </a:cubicBezTo>
                    <a:cubicBezTo>
                      <a:pt x="83757" y="16178"/>
                      <a:pt x="79693" y="11733"/>
                      <a:pt x="74740" y="11733"/>
                    </a:cubicBezTo>
                    <a:lnTo>
                      <a:pt x="74740" y="1173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5" name="Google Shape;125;p1"/>
              <p:cNvSpPr/>
              <p:nvPr/>
            </p:nvSpPr>
            <p:spPr>
              <a:xfrm>
                <a:off x="10424637" y="3546347"/>
                <a:ext cx="40830" cy="16764"/>
              </a:xfrm>
              <a:custGeom>
                <a:rect b="b" l="l" r="r" t="t"/>
                <a:pathLst>
                  <a:path extrusionOk="0" h="16764" w="40830">
                    <a:moveTo>
                      <a:pt x="8287" y="16764"/>
                    </a:moveTo>
                    <a:lnTo>
                      <a:pt x="32544" y="16764"/>
                    </a:lnTo>
                    <a:cubicBezTo>
                      <a:pt x="43593" y="16383"/>
                      <a:pt x="43593" y="508"/>
                      <a:pt x="32544" y="0"/>
                    </a:cubicBezTo>
                    <a:lnTo>
                      <a:pt x="8287" y="0"/>
                    </a:lnTo>
                    <a:cubicBezTo>
                      <a:pt x="-2762" y="381"/>
                      <a:pt x="-2762" y="16256"/>
                      <a:pt x="8287" y="1676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6" name="Google Shape;126;p1"/>
              <p:cNvSpPr/>
              <p:nvPr/>
            </p:nvSpPr>
            <p:spPr>
              <a:xfrm>
                <a:off x="10424637" y="3512820"/>
                <a:ext cx="40830" cy="16764"/>
              </a:xfrm>
              <a:custGeom>
                <a:rect b="b" l="l" r="r" t="t"/>
                <a:pathLst>
                  <a:path extrusionOk="0" h="16764" w="40830">
                    <a:moveTo>
                      <a:pt x="8287" y="16764"/>
                    </a:moveTo>
                    <a:lnTo>
                      <a:pt x="32544" y="16764"/>
                    </a:lnTo>
                    <a:cubicBezTo>
                      <a:pt x="43593" y="16383"/>
                      <a:pt x="43593" y="508"/>
                      <a:pt x="32544" y="0"/>
                    </a:cubicBezTo>
                    <a:lnTo>
                      <a:pt x="8287" y="0"/>
                    </a:lnTo>
                    <a:cubicBezTo>
                      <a:pt x="-2762" y="381"/>
                      <a:pt x="-2762" y="16256"/>
                      <a:pt x="8287" y="1676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7" name="Google Shape;127;p1"/>
              <p:cNvSpPr/>
              <p:nvPr/>
            </p:nvSpPr>
            <p:spPr>
              <a:xfrm>
                <a:off x="10545954" y="3609247"/>
                <a:ext cx="16764" cy="41334"/>
              </a:xfrm>
              <a:custGeom>
                <a:rect b="b" l="l" r="r" t="t"/>
                <a:pathLst>
                  <a:path extrusionOk="0" h="41334" w="16764">
                    <a:moveTo>
                      <a:pt x="16764" y="32731"/>
                    </a:moveTo>
                    <a:lnTo>
                      <a:pt x="16764" y="8601"/>
                    </a:lnTo>
                    <a:cubicBezTo>
                      <a:pt x="16764" y="4410"/>
                      <a:pt x="13843" y="600"/>
                      <a:pt x="9652" y="92"/>
                    </a:cubicBezTo>
                    <a:cubicBezTo>
                      <a:pt x="4445" y="-670"/>
                      <a:pt x="0" y="3394"/>
                      <a:pt x="0" y="8347"/>
                    </a:cubicBezTo>
                    <a:lnTo>
                      <a:pt x="0" y="32985"/>
                    </a:lnTo>
                    <a:cubicBezTo>
                      <a:pt x="0" y="38065"/>
                      <a:pt x="4445" y="42002"/>
                      <a:pt x="9652" y="41240"/>
                    </a:cubicBezTo>
                    <a:cubicBezTo>
                      <a:pt x="13843" y="40605"/>
                      <a:pt x="16764" y="36922"/>
                      <a:pt x="16764" y="32731"/>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8" name="Google Shape;128;p1"/>
              <p:cNvSpPr/>
              <p:nvPr/>
            </p:nvSpPr>
            <p:spPr>
              <a:xfrm>
                <a:off x="10479152" y="3609245"/>
                <a:ext cx="16764" cy="41334"/>
              </a:xfrm>
              <a:custGeom>
                <a:rect b="b" l="l" r="r" t="t"/>
                <a:pathLst>
                  <a:path extrusionOk="0" h="41334" w="16764">
                    <a:moveTo>
                      <a:pt x="0" y="8603"/>
                    </a:moveTo>
                    <a:lnTo>
                      <a:pt x="0" y="32733"/>
                    </a:lnTo>
                    <a:cubicBezTo>
                      <a:pt x="0" y="36925"/>
                      <a:pt x="2921" y="40734"/>
                      <a:pt x="7112" y="41243"/>
                    </a:cubicBezTo>
                    <a:cubicBezTo>
                      <a:pt x="12319" y="42005"/>
                      <a:pt x="16764" y="37940"/>
                      <a:pt x="16764" y="32988"/>
                    </a:cubicBezTo>
                    <a:lnTo>
                      <a:pt x="16764" y="8350"/>
                    </a:lnTo>
                    <a:cubicBezTo>
                      <a:pt x="16764" y="3270"/>
                      <a:pt x="12319" y="-667"/>
                      <a:pt x="7112" y="95"/>
                    </a:cubicBezTo>
                    <a:cubicBezTo>
                      <a:pt x="2921" y="730"/>
                      <a:pt x="0" y="4413"/>
                      <a:pt x="0" y="860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29" name="Google Shape;129;p1"/>
              <p:cNvSpPr/>
              <p:nvPr/>
            </p:nvSpPr>
            <p:spPr>
              <a:xfrm>
                <a:off x="10575452" y="3546347"/>
                <a:ext cx="41272" cy="16764"/>
              </a:xfrm>
              <a:custGeom>
                <a:rect b="b" l="l" r="r" t="t"/>
                <a:pathLst>
                  <a:path extrusionOk="0" h="16764" w="41272">
                    <a:moveTo>
                      <a:pt x="32986" y="0"/>
                    </a:moveTo>
                    <a:lnTo>
                      <a:pt x="8602" y="0"/>
                    </a:lnTo>
                    <a:cubicBezTo>
                      <a:pt x="4411" y="0"/>
                      <a:pt x="601" y="2921"/>
                      <a:pt x="92" y="7112"/>
                    </a:cubicBezTo>
                    <a:cubicBezTo>
                      <a:pt x="-670" y="12319"/>
                      <a:pt x="3394" y="16764"/>
                      <a:pt x="8348" y="16764"/>
                    </a:cubicBezTo>
                    <a:lnTo>
                      <a:pt x="32986" y="16764"/>
                    </a:lnTo>
                    <a:cubicBezTo>
                      <a:pt x="44035" y="16383"/>
                      <a:pt x="44035" y="508"/>
                      <a:pt x="32986"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30" name="Google Shape;130;p1"/>
              <p:cNvSpPr/>
              <p:nvPr/>
            </p:nvSpPr>
            <p:spPr>
              <a:xfrm>
                <a:off x="10575452" y="3579748"/>
                <a:ext cx="41272" cy="16764"/>
              </a:xfrm>
              <a:custGeom>
                <a:rect b="b" l="l" r="r" t="t"/>
                <a:pathLst>
                  <a:path extrusionOk="0" h="16764" w="41272">
                    <a:moveTo>
                      <a:pt x="32986" y="0"/>
                    </a:moveTo>
                    <a:lnTo>
                      <a:pt x="8602" y="0"/>
                    </a:lnTo>
                    <a:cubicBezTo>
                      <a:pt x="4411" y="0"/>
                      <a:pt x="601" y="2921"/>
                      <a:pt x="92" y="7112"/>
                    </a:cubicBezTo>
                    <a:cubicBezTo>
                      <a:pt x="-670" y="12319"/>
                      <a:pt x="3394" y="16764"/>
                      <a:pt x="8348" y="16764"/>
                    </a:cubicBezTo>
                    <a:lnTo>
                      <a:pt x="32986" y="16764"/>
                    </a:lnTo>
                    <a:cubicBezTo>
                      <a:pt x="44035" y="16383"/>
                      <a:pt x="44035" y="508"/>
                      <a:pt x="32986"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sp>
          <p:nvSpPr>
            <p:cNvPr id="131" name="Google Shape;131;p1"/>
            <p:cNvSpPr/>
            <p:nvPr/>
          </p:nvSpPr>
          <p:spPr>
            <a:xfrm>
              <a:off x="10454006" y="3487801"/>
              <a:ext cx="133857" cy="133858"/>
            </a:xfrm>
            <a:custGeom>
              <a:rect b="b" l="l" r="r" t="t"/>
              <a:pathLst>
                <a:path extrusionOk="0" h="133858" w="133857">
                  <a:moveTo>
                    <a:pt x="16763" y="0"/>
                  </a:moveTo>
                  <a:lnTo>
                    <a:pt x="117094" y="0"/>
                  </a:lnTo>
                  <a:cubicBezTo>
                    <a:pt x="126238" y="0"/>
                    <a:pt x="133858" y="7493"/>
                    <a:pt x="133858" y="16764"/>
                  </a:cubicBezTo>
                  <a:lnTo>
                    <a:pt x="133858" y="117094"/>
                  </a:lnTo>
                  <a:cubicBezTo>
                    <a:pt x="133858" y="126238"/>
                    <a:pt x="126364" y="133858"/>
                    <a:pt x="117094" y="133858"/>
                  </a:cubicBezTo>
                  <a:lnTo>
                    <a:pt x="16763" y="133858"/>
                  </a:lnTo>
                  <a:cubicBezTo>
                    <a:pt x="7620" y="133858"/>
                    <a:pt x="0" y="126365"/>
                    <a:pt x="0" y="117094"/>
                  </a:cubicBezTo>
                  <a:lnTo>
                    <a:pt x="0" y="16764"/>
                  </a:lnTo>
                  <a:cubicBezTo>
                    <a:pt x="0" y="7620"/>
                    <a:pt x="7493" y="0"/>
                    <a:pt x="16763" y="0"/>
                  </a:cubicBezTo>
                  <a:lnTo>
                    <a:pt x="16763" y="0"/>
                  </a:lnTo>
                  <a:close/>
                </a:path>
              </a:pathLst>
            </a:custGeom>
            <a:solidFill>
              <a:schemeClr val="dk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32" name="Google Shape;132;p1"/>
            <p:cNvSpPr/>
            <p:nvPr/>
          </p:nvSpPr>
          <p:spPr>
            <a:xfrm>
              <a:off x="10479279" y="3512946"/>
              <a:ext cx="83565" cy="83566"/>
            </a:xfrm>
            <a:custGeom>
              <a:rect b="b" l="l" r="r" t="t"/>
              <a:pathLst>
                <a:path extrusionOk="0" h="83566" w="83565">
                  <a:moveTo>
                    <a:pt x="75184" y="0"/>
                  </a:moveTo>
                  <a:lnTo>
                    <a:pt x="8382" y="0"/>
                  </a:lnTo>
                  <a:cubicBezTo>
                    <a:pt x="3810" y="0"/>
                    <a:pt x="0" y="3683"/>
                    <a:pt x="0" y="8382"/>
                  </a:cubicBezTo>
                  <a:lnTo>
                    <a:pt x="0" y="75184"/>
                  </a:lnTo>
                  <a:cubicBezTo>
                    <a:pt x="0" y="79756"/>
                    <a:pt x="3683" y="83566"/>
                    <a:pt x="8382" y="83566"/>
                  </a:cubicBezTo>
                  <a:lnTo>
                    <a:pt x="41783" y="83566"/>
                  </a:lnTo>
                  <a:cubicBezTo>
                    <a:pt x="43942" y="83566"/>
                    <a:pt x="46101" y="82677"/>
                    <a:pt x="47752" y="81153"/>
                  </a:cubicBezTo>
                  <a:lnTo>
                    <a:pt x="81153" y="47752"/>
                  </a:lnTo>
                  <a:cubicBezTo>
                    <a:pt x="82677" y="46228"/>
                    <a:pt x="83565" y="44069"/>
                    <a:pt x="83565" y="41783"/>
                  </a:cubicBezTo>
                  <a:lnTo>
                    <a:pt x="83565" y="8382"/>
                  </a:lnTo>
                  <a:cubicBezTo>
                    <a:pt x="83565" y="3810"/>
                    <a:pt x="79883" y="0"/>
                    <a:pt x="75184" y="0"/>
                  </a:cubicBezTo>
                  <a:lnTo>
                    <a:pt x="75184" y="0"/>
                  </a:lnTo>
                  <a:close/>
                  <a:moveTo>
                    <a:pt x="66802" y="38354"/>
                  </a:moveTo>
                  <a:lnTo>
                    <a:pt x="38227" y="66929"/>
                  </a:lnTo>
                  <a:lnTo>
                    <a:pt x="16637" y="66929"/>
                  </a:lnTo>
                  <a:lnTo>
                    <a:pt x="16637" y="16764"/>
                  </a:lnTo>
                  <a:lnTo>
                    <a:pt x="66802" y="16764"/>
                  </a:lnTo>
                  <a:lnTo>
                    <a:pt x="66802" y="38354"/>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sp>
        <p:nvSpPr>
          <p:cNvPr id="133" name="Google Shape;133;p1"/>
          <p:cNvSpPr/>
          <p:nvPr/>
        </p:nvSpPr>
        <p:spPr>
          <a:xfrm rot="5400000">
            <a:off x="1444500" y="354325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grpSp>
        <p:nvGrpSpPr>
          <p:cNvPr id="134" name="Google Shape;134;p1"/>
          <p:cNvGrpSpPr/>
          <p:nvPr/>
        </p:nvGrpSpPr>
        <p:grpSpPr>
          <a:xfrm>
            <a:off x="1678062" y="3776813"/>
            <a:ext cx="353675" cy="353674"/>
            <a:chOff x="6367195" y="3340530"/>
            <a:chExt cx="427764" cy="427763"/>
          </a:xfrm>
        </p:grpSpPr>
        <p:sp>
          <p:nvSpPr>
            <p:cNvPr id="135" name="Google Shape;135;p1"/>
            <p:cNvSpPr/>
            <p:nvPr/>
          </p:nvSpPr>
          <p:spPr>
            <a:xfrm>
              <a:off x="6459729" y="3441446"/>
              <a:ext cx="242315" cy="225678"/>
            </a:xfrm>
            <a:custGeom>
              <a:rect b="b" l="l" r="r" t="t"/>
              <a:pathLst>
                <a:path extrusionOk="0" h="225678" w="242315">
                  <a:moveTo>
                    <a:pt x="0" y="127"/>
                  </a:moveTo>
                  <a:lnTo>
                    <a:pt x="242315" y="127"/>
                  </a:lnTo>
                  <a:lnTo>
                    <a:pt x="242315" y="158877"/>
                  </a:lnTo>
                  <a:lnTo>
                    <a:pt x="175514" y="225679"/>
                  </a:lnTo>
                  <a:lnTo>
                    <a:pt x="0" y="225679"/>
                  </a:lnTo>
                  <a:lnTo>
                    <a:pt x="0" y="0"/>
                  </a:lnTo>
                  <a:close/>
                </a:path>
              </a:pathLst>
            </a:custGeom>
            <a:solidFill>
              <a:schemeClr val="l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136" name="Google Shape;136;p1"/>
            <p:cNvGrpSpPr/>
            <p:nvPr/>
          </p:nvGrpSpPr>
          <p:grpSpPr>
            <a:xfrm>
              <a:off x="6367195" y="3340530"/>
              <a:ext cx="427764" cy="427763"/>
              <a:chOff x="6367195" y="3340530"/>
              <a:chExt cx="427764" cy="427763"/>
            </a:xfrm>
          </p:grpSpPr>
          <p:sp>
            <p:nvSpPr>
              <p:cNvPr id="137" name="Google Shape;137;p1"/>
              <p:cNvSpPr/>
              <p:nvPr/>
            </p:nvSpPr>
            <p:spPr>
              <a:xfrm>
                <a:off x="6493256" y="3512550"/>
                <a:ext cx="50164" cy="83216"/>
              </a:xfrm>
              <a:custGeom>
                <a:rect b="b" l="l" r="r" t="t"/>
                <a:pathLst>
                  <a:path extrusionOk="0" h="83216" w="50164">
                    <a:moveTo>
                      <a:pt x="16637" y="25162"/>
                    </a:moveTo>
                    <a:cubicBezTo>
                      <a:pt x="16637" y="20971"/>
                      <a:pt x="19558" y="17288"/>
                      <a:pt x="23749" y="16653"/>
                    </a:cubicBezTo>
                    <a:cubicBezTo>
                      <a:pt x="28956" y="15891"/>
                      <a:pt x="33401" y="19955"/>
                      <a:pt x="33401" y="24908"/>
                    </a:cubicBezTo>
                    <a:cubicBezTo>
                      <a:pt x="33782" y="35957"/>
                      <a:pt x="49657" y="35957"/>
                      <a:pt x="50165" y="24908"/>
                    </a:cubicBezTo>
                    <a:cubicBezTo>
                      <a:pt x="48895" y="-8239"/>
                      <a:pt x="1270" y="-8366"/>
                      <a:pt x="0" y="24908"/>
                    </a:cubicBezTo>
                    <a:lnTo>
                      <a:pt x="0" y="58309"/>
                    </a:lnTo>
                    <a:cubicBezTo>
                      <a:pt x="1270" y="91456"/>
                      <a:pt x="48895" y="91583"/>
                      <a:pt x="50165" y="58309"/>
                    </a:cubicBezTo>
                    <a:cubicBezTo>
                      <a:pt x="50165" y="53737"/>
                      <a:pt x="46482" y="49927"/>
                      <a:pt x="41783" y="49927"/>
                    </a:cubicBezTo>
                    <a:cubicBezTo>
                      <a:pt x="37084" y="49927"/>
                      <a:pt x="33401" y="53610"/>
                      <a:pt x="33401" y="58309"/>
                    </a:cubicBezTo>
                    <a:cubicBezTo>
                      <a:pt x="33020" y="69358"/>
                      <a:pt x="17145" y="69358"/>
                      <a:pt x="16637" y="58309"/>
                    </a:cubicBezTo>
                    <a:lnTo>
                      <a:pt x="16637" y="2516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38" name="Google Shape;138;p1"/>
              <p:cNvSpPr/>
              <p:nvPr/>
            </p:nvSpPr>
            <p:spPr>
              <a:xfrm>
                <a:off x="6618352" y="3512346"/>
                <a:ext cx="50165" cy="83420"/>
              </a:xfrm>
              <a:custGeom>
                <a:rect b="b" l="l" r="r" t="t"/>
                <a:pathLst>
                  <a:path extrusionOk="0" h="83420" w="50165">
                    <a:moveTo>
                      <a:pt x="43180" y="92"/>
                    </a:moveTo>
                    <a:cubicBezTo>
                      <a:pt x="37973" y="-670"/>
                      <a:pt x="33528" y="3394"/>
                      <a:pt x="33528" y="8347"/>
                    </a:cubicBezTo>
                    <a:lnTo>
                      <a:pt x="33528" y="58258"/>
                    </a:lnTo>
                    <a:cubicBezTo>
                      <a:pt x="33528" y="62449"/>
                      <a:pt x="30607" y="66132"/>
                      <a:pt x="26416" y="66767"/>
                    </a:cubicBezTo>
                    <a:cubicBezTo>
                      <a:pt x="21209" y="67529"/>
                      <a:pt x="16764" y="63465"/>
                      <a:pt x="16764" y="58512"/>
                    </a:cubicBezTo>
                    <a:lnTo>
                      <a:pt x="16764" y="8601"/>
                    </a:lnTo>
                    <a:cubicBezTo>
                      <a:pt x="16764" y="4410"/>
                      <a:pt x="13843" y="727"/>
                      <a:pt x="9652" y="92"/>
                    </a:cubicBezTo>
                    <a:cubicBezTo>
                      <a:pt x="4445" y="-670"/>
                      <a:pt x="0" y="3394"/>
                      <a:pt x="0" y="8347"/>
                    </a:cubicBezTo>
                    <a:lnTo>
                      <a:pt x="0" y="58512"/>
                    </a:lnTo>
                    <a:cubicBezTo>
                      <a:pt x="1270" y="91659"/>
                      <a:pt x="48895" y="91786"/>
                      <a:pt x="50165" y="58512"/>
                    </a:cubicBezTo>
                    <a:lnTo>
                      <a:pt x="50165" y="8601"/>
                    </a:lnTo>
                    <a:cubicBezTo>
                      <a:pt x="50165" y="4410"/>
                      <a:pt x="47244" y="727"/>
                      <a:pt x="43053" y="9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39" name="Google Shape;139;p1"/>
              <p:cNvSpPr/>
              <p:nvPr/>
            </p:nvSpPr>
            <p:spPr>
              <a:xfrm>
                <a:off x="6555741" y="3512692"/>
                <a:ext cx="50053" cy="83470"/>
              </a:xfrm>
              <a:custGeom>
                <a:rect b="b" l="l" r="r" t="t"/>
                <a:pathLst>
                  <a:path extrusionOk="0" h="83470" w="50053">
                    <a:moveTo>
                      <a:pt x="25146" y="0"/>
                    </a:moveTo>
                    <a:lnTo>
                      <a:pt x="8382" y="0"/>
                    </a:lnTo>
                    <a:cubicBezTo>
                      <a:pt x="3810" y="0"/>
                      <a:pt x="0" y="3683"/>
                      <a:pt x="0" y="8382"/>
                    </a:cubicBezTo>
                    <a:lnTo>
                      <a:pt x="0" y="75184"/>
                    </a:lnTo>
                    <a:cubicBezTo>
                      <a:pt x="381" y="86233"/>
                      <a:pt x="16256" y="86233"/>
                      <a:pt x="16764" y="75184"/>
                    </a:cubicBezTo>
                    <a:lnTo>
                      <a:pt x="16764" y="50165"/>
                    </a:lnTo>
                    <a:lnTo>
                      <a:pt x="25146" y="50165"/>
                    </a:lnTo>
                    <a:cubicBezTo>
                      <a:pt x="58420" y="48895"/>
                      <a:pt x="58293" y="1270"/>
                      <a:pt x="25146" y="0"/>
                    </a:cubicBezTo>
                    <a:close/>
                    <a:moveTo>
                      <a:pt x="25146" y="33401"/>
                    </a:moveTo>
                    <a:lnTo>
                      <a:pt x="16764" y="33401"/>
                    </a:lnTo>
                    <a:lnTo>
                      <a:pt x="16764" y="16637"/>
                    </a:lnTo>
                    <a:lnTo>
                      <a:pt x="25146" y="16637"/>
                    </a:lnTo>
                    <a:cubicBezTo>
                      <a:pt x="36195" y="17018"/>
                      <a:pt x="36195" y="32893"/>
                      <a:pt x="25146" y="33401"/>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40" name="Google Shape;140;p1"/>
              <p:cNvSpPr/>
              <p:nvPr/>
            </p:nvSpPr>
            <p:spPr>
              <a:xfrm>
                <a:off x="6367195" y="3340530"/>
                <a:ext cx="427764" cy="427763"/>
              </a:xfrm>
              <a:custGeom>
                <a:rect b="b" l="l" r="r" t="t"/>
                <a:pathLst>
                  <a:path extrusionOk="0" h="427763" w="427764">
                    <a:moveTo>
                      <a:pt x="402667" y="238964"/>
                    </a:moveTo>
                    <a:cubicBezTo>
                      <a:pt x="435941" y="237694"/>
                      <a:pt x="435814" y="190069"/>
                      <a:pt x="402667" y="188799"/>
                    </a:cubicBezTo>
                    <a:lnTo>
                      <a:pt x="380950" y="188799"/>
                    </a:lnTo>
                    <a:lnTo>
                      <a:pt x="380950" y="155398"/>
                    </a:lnTo>
                    <a:cubicBezTo>
                      <a:pt x="380950" y="155398"/>
                      <a:pt x="402160" y="155398"/>
                      <a:pt x="402160" y="155398"/>
                    </a:cubicBezTo>
                    <a:cubicBezTo>
                      <a:pt x="415367" y="155398"/>
                      <a:pt x="426671" y="145365"/>
                      <a:pt x="427687" y="132284"/>
                    </a:cubicBezTo>
                    <a:cubicBezTo>
                      <a:pt x="428829" y="117552"/>
                      <a:pt x="417146" y="105233"/>
                      <a:pt x="402667" y="105233"/>
                    </a:cubicBezTo>
                    <a:lnTo>
                      <a:pt x="380950" y="105233"/>
                    </a:lnTo>
                    <a:lnTo>
                      <a:pt x="380950" y="80214"/>
                    </a:lnTo>
                    <a:cubicBezTo>
                      <a:pt x="380950" y="66371"/>
                      <a:pt x="369774" y="55195"/>
                      <a:pt x="355932" y="55195"/>
                    </a:cubicBezTo>
                    <a:lnTo>
                      <a:pt x="322530" y="55195"/>
                    </a:lnTo>
                    <a:lnTo>
                      <a:pt x="322530" y="25096"/>
                    </a:lnTo>
                    <a:cubicBezTo>
                      <a:pt x="322530" y="10618"/>
                      <a:pt x="310212" y="-1066"/>
                      <a:pt x="295479" y="77"/>
                    </a:cubicBezTo>
                    <a:cubicBezTo>
                      <a:pt x="282272" y="1093"/>
                      <a:pt x="272365" y="12396"/>
                      <a:pt x="272365" y="25604"/>
                    </a:cubicBezTo>
                    <a:lnTo>
                      <a:pt x="272365" y="55195"/>
                    </a:lnTo>
                    <a:cubicBezTo>
                      <a:pt x="272365" y="55195"/>
                      <a:pt x="238964" y="55195"/>
                      <a:pt x="238964" y="55195"/>
                    </a:cubicBezTo>
                    <a:lnTo>
                      <a:pt x="238964" y="25604"/>
                    </a:lnTo>
                    <a:cubicBezTo>
                      <a:pt x="238964" y="12396"/>
                      <a:pt x="228932" y="1093"/>
                      <a:pt x="215850" y="77"/>
                    </a:cubicBezTo>
                    <a:cubicBezTo>
                      <a:pt x="201119" y="-1066"/>
                      <a:pt x="188799" y="10618"/>
                      <a:pt x="188799" y="25096"/>
                    </a:cubicBezTo>
                    <a:lnTo>
                      <a:pt x="188799" y="55195"/>
                    </a:lnTo>
                    <a:lnTo>
                      <a:pt x="155399" y="55195"/>
                    </a:lnTo>
                    <a:lnTo>
                      <a:pt x="155399" y="25096"/>
                    </a:lnTo>
                    <a:cubicBezTo>
                      <a:pt x="155399" y="10618"/>
                      <a:pt x="143079" y="-1066"/>
                      <a:pt x="128347" y="77"/>
                    </a:cubicBezTo>
                    <a:cubicBezTo>
                      <a:pt x="115140" y="1093"/>
                      <a:pt x="105234" y="12396"/>
                      <a:pt x="105234" y="25604"/>
                    </a:cubicBezTo>
                    <a:lnTo>
                      <a:pt x="105234" y="55195"/>
                    </a:lnTo>
                    <a:cubicBezTo>
                      <a:pt x="105234" y="55195"/>
                      <a:pt x="71833" y="55195"/>
                      <a:pt x="71833" y="55195"/>
                    </a:cubicBezTo>
                    <a:cubicBezTo>
                      <a:pt x="57990" y="55195"/>
                      <a:pt x="46814" y="66371"/>
                      <a:pt x="46814" y="80214"/>
                    </a:cubicBezTo>
                    <a:lnTo>
                      <a:pt x="46814" y="105233"/>
                    </a:lnTo>
                    <a:lnTo>
                      <a:pt x="25604" y="105233"/>
                    </a:lnTo>
                    <a:cubicBezTo>
                      <a:pt x="12396" y="105233"/>
                      <a:pt x="1094" y="115266"/>
                      <a:pt x="77" y="128347"/>
                    </a:cubicBezTo>
                    <a:cubicBezTo>
                      <a:pt x="-1066" y="143079"/>
                      <a:pt x="10619" y="155398"/>
                      <a:pt x="25096" y="155398"/>
                    </a:cubicBezTo>
                    <a:lnTo>
                      <a:pt x="46814" y="155398"/>
                    </a:lnTo>
                    <a:lnTo>
                      <a:pt x="46814" y="188799"/>
                    </a:lnTo>
                    <a:cubicBezTo>
                      <a:pt x="46814" y="188799"/>
                      <a:pt x="25604" y="188799"/>
                      <a:pt x="25604" y="188799"/>
                    </a:cubicBezTo>
                    <a:cubicBezTo>
                      <a:pt x="12396" y="188799"/>
                      <a:pt x="1094" y="198832"/>
                      <a:pt x="77" y="211913"/>
                    </a:cubicBezTo>
                    <a:cubicBezTo>
                      <a:pt x="-1066" y="226645"/>
                      <a:pt x="10619" y="238964"/>
                      <a:pt x="25096" y="238964"/>
                    </a:cubicBezTo>
                    <a:lnTo>
                      <a:pt x="46814" y="238964"/>
                    </a:lnTo>
                    <a:lnTo>
                      <a:pt x="46814" y="272365"/>
                    </a:lnTo>
                    <a:lnTo>
                      <a:pt x="25604" y="272365"/>
                    </a:lnTo>
                    <a:cubicBezTo>
                      <a:pt x="12396" y="272365"/>
                      <a:pt x="1094" y="282398"/>
                      <a:pt x="77" y="295479"/>
                    </a:cubicBezTo>
                    <a:cubicBezTo>
                      <a:pt x="-1066" y="310211"/>
                      <a:pt x="10619" y="322530"/>
                      <a:pt x="25096" y="322530"/>
                    </a:cubicBezTo>
                    <a:lnTo>
                      <a:pt x="46814" y="322530"/>
                    </a:lnTo>
                    <a:lnTo>
                      <a:pt x="46814" y="347549"/>
                    </a:lnTo>
                    <a:cubicBezTo>
                      <a:pt x="46814" y="361392"/>
                      <a:pt x="57990" y="372568"/>
                      <a:pt x="71833" y="372568"/>
                    </a:cubicBezTo>
                    <a:lnTo>
                      <a:pt x="105234" y="372568"/>
                    </a:lnTo>
                    <a:lnTo>
                      <a:pt x="105234" y="402159"/>
                    </a:lnTo>
                    <a:cubicBezTo>
                      <a:pt x="105234" y="415367"/>
                      <a:pt x="115266" y="426670"/>
                      <a:pt x="128347" y="427686"/>
                    </a:cubicBezTo>
                    <a:cubicBezTo>
                      <a:pt x="143079" y="428829"/>
                      <a:pt x="155399" y="417145"/>
                      <a:pt x="155399" y="402667"/>
                    </a:cubicBezTo>
                    <a:lnTo>
                      <a:pt x="155399" y="372568"/>
                    </a:lnTo>
                    <a:lnTo>
                      <a:pt x="188799" y="372568"/>
                    </a:lnTo>
                    <a:lnTo>
                      <a:pt x="188799" y="402159"/>
                    </a:lnTo>
                    <a:cubicBezTo>
                      <a:pt x="188799" y="415367"/>
                      <a:pt x="198833" y="426670"/>
                      <a:pt x="211913" y="427686"/>
                    </a:cubicBezTo>
                    <a:cubicBezTo>
                      <a:pt x="226646" y="428829"/>
                      <a:pt x="238964" y="417145"/>
                      <a:pt x="238964" y="402667"/>
                    </a:cubicBezTo>
                    <a:lnTo>
                      <a:pt x="238964" y="372568"/>
                    </a:lnTo>
                    <a:lnTo>
                      <a:pt x="272365" y="372568"/>
                    </a:lnTo>
                    <a:lnTo>
                      <a:pt x="272365" y="402159"/>
                    </a:lnTo>
                    <a:cubicBezTo>
                      <a:pt x="272365" y="415367"/>
                      <a:pt x="282399" y="426670"/>
                      <a:pt x="295479" y="427686"/>
                    </a:cubicBezTo>
                    <a:cubicBezTo>
                      <a:pt x="310212" y="428829"/>
                      <a:pt x="322530" y="417145"/>
                      <a:pt x="322530" y="402667"/>
                    </a:cubicBezTo>
                    <a:lnTo>
                      <a:pt x="322530" y="372568"/>
                    </a:lnTo>
                    <a:lnTo>
                      <a:pt x="355932" y="372568"/>
                    </a:lnTo>
                    <a:cubicBezTo>
                      <a:pt x="369774" y="372568"/>
                      <a:pt x="380950" y="361392"/>
                      <a:pt x="380950" y="347549"/>
                    </a:cubicBezTo>
                    <a:lnTo>
                      <a:pt x="380950" y="322530"/>
                    </a:lnTo>
                    <a:lnTo>
                      <a:pt x="402160" y="322530"/>
                    </a:lnTo>
                    <a:cubicBezTo>
                      <a:pt x="415367" y="322530"/>
                      <a:pt x="426671" y="312497"/>
                      <a:pt x="427687" y="299416"/>
                    </a:cubicBezTo>
                    <a:cubicBezTo>
                      <a:pt x="428829" y="284684"/>
                      <a:pt x="417146" y="272365"/>
                      <a:pt x="402667" y="272365"/>
                    </a:cubicBezTo>
                    <a:lnTo>
                      <a:pt x="380950" y="272365"/>
                    </a:lnTo>
                    <a:lnTo>
                      <a:pt x="380950" y="238964"/>
                    </a:lnTo>
                    <a:cubicBezTo>
                      <a:pt x="380950" y="238964"/>
                      <a:pt x="402667" y="238964"/>
                      <a:pt x="402667" y="238964"/>
                    </a:cubicBezTo>
                    <a:close/>
                    <a:moveTo>
                      <a:pt x="402667" y="205563"/>
                    </a:moveTo>
                    <a:cubicBezTo>
                      <a:pt x="413716" y="205944"/>
                      <a:pt x="413716" y="221819"/>
                      <a:pt x="402667" y="222327"/>
                    </a:cubicBezTo>
                    <a:lnTo>
                      <a:pt x="380950" y="222327"/>
                    </a:lnTo>
                    <a:lnTo>
                      <a:pt x="380950" y="205563"/>
                    </a:lnTo>
                    <a:lnTo>
                      <a:pt x="402667" y="205563"/>
                    </a:lnTo>
                    <a:close/>
                    <a:moveTo>
                      <a:pt x="402667" y="121997"/>
                    </a:moveTo>
                    <a:cubicBezTo>
                      <a:pt x="413716" y="122378"/>
                      <a:pt x="413716" y="138253"/>
                      <a:pt x="402667" y="138761"/>
                    </a:cubicBezTo>
                    <a:lnTo>
                      <a:pt x="380950" y="138761"/>
                    </a:lnTo>
                    <a:lnTo>
                      <a:pt x="380950" y="121997"/>
                    </a:lnTo>
                    <a:lnTo>
                      <a:pt x="402667" y="121997"/>
                    </a:lnTo>
                    <a:close/>
                    <a:moveTo>
                      <a:pt x="289002" y="25096"/>
                    </a:moveTo>
                    <a:cubicBezTo>
                      <a:pt x="289384" y="14047"/>
                      <a:pt x="305259" y="14047"/>
                      <a:pt x="305766" y="25096"/>
                    </a:cubicBezTo>
                    <a:lnTo>
                      <a:pt x="305766" y="55195"/>
                    </a:lnTo>
                    <a:lnTo>
                      <a:pt x="289002" y="55195"/>
                    </a:lnTo>
                    <a:lnTo>
                      <a:pt x="289002" y="25096"/>
                    </a:lnTo>
                    <a:close/>
                    <a:moveTo>
                      <a:pt x="205437" y="25096"/>
                    </a:moveTo>
                    <a:cubicBezTo>
                      <a:pt x="205817" y="14047"/>
                      <a:pt x="221692" y="14047"/>
                      <a:pt x="222200" y="25096"/>
                    </a:cubicBezTo>
                    <a:lnTo>
                      <a:pt x="222200" y="55195"/>
                    </a:lnTo>
                    <a:lnTo>
                      <a:pt x="205437" y="55195"/>
                    </a:lnTo>
                    <a:lnTo>
                      <a:pt x="205437" y="25096"/>
                    </a:lnTo>
                    <a:close/>
                    <a:moveTo>
                      <a:pt x="121871" y="25096"/>
                    </a:moveTo>
                    <a:cubicBezTo>
                      <a:pt x="122252" y="14047"/>
                      <a:pt x="138127" y="14047"/>
                      <a:pt x="138634" y="25096"/>
                    </a:cubicBezTo>
                    <a:lnTo>
                      <a:pt x="138634" y="55195"/>
                    </a:lnTo>
                    <a:lnTo>
                      <a:pt x="121871" y="55195"/>
                    </a:lnTo>
                    <a:lnTo>
                      <a:pt x="121871" y="25096"/>
                    </a:lnTo>
                    <a:close/>
                    <a:moveTo>
                      <a:pt x="24970" y="138761"/>
                    </a:moveTo>
                    <a:cubicBezTo>
                      <a:pt x="13921" y="138380"/>
                      <a:pt x="13921" y="122505"/>
                      <a:pt x="24970" y="121997"/>
                    </a:cubicBezTo>
                    <a:lnTo>
                      <a:pt x="46686" y="121997"/>
                    </a:lnTo>
                    <a:lnTo>
                      <a:pt x="46686" y="138761"/>
                    </a:lnTo>
                    <a:lnTo>
                      <a:pt x="24970" y="138761"/>
                    </a:lnTo>
                    <a:close/>
                    <a:moveTo>
                      <a:pt x="24970" y="222327"/>
                    </a:moveTo>
                    <a:cubicBezTo>
                      <a:pt x="13921" y="221946"/>
                      <a:pt x="13921" y="206071"/>
                      <a:pt x="24970" y="205563"/>
                    </a:cubicBezTo>
                    <a:lnTo>
                      <a:pt x="46686" y="205563"/>
                    </a:lnTo>
                    <a:lnTo>
                      <a:pt x="46686" y="222327"/>
                    </a:lnTo>
                    <a:lnTo>
                      <a:pt x="24970" y="222327"/>
                    </a:lnTo>
                    <a:close/>
                    <a:moveTo>
                      <a:pt x="24970" y="305893"/>
                    </a:moveTo>
                    <a:cubicBezTo>
                      <a:pt x="13921" y="305512"/>
                      <a:pt x="13921" y="289637"/>
                      <a:pt x="24970" y="289129"/>
                    </a:cubicBezTo>
                    <a:lnTo>
                      <a:pt x="46686" y="289129"/>
                    </a:lnTo>
                    <a:lnTo>
                      <a:pt x="46686" y="305893"/>
                    </a:lnTo>
                    <a:lnTo>
                      <a:pt x="24970" y="305893"/>
                    </a:lnTo>
                    <a:close/>
                    <a:moveTo>
                      <a:pt x="138634" y="402794"/>
                    </a:moveTo>
                    <a:cubicBezTo>
                      <a:pt x="138253" y="413843"/>
                      <a:pt x="122378" y="413843"/>
                      <a:pt x="121871" y="402794"/>
                    </a:cubicBezTo>
                    <a:lnTo>
                      <a:pt x="121871" y="372695"/>
                    </a:lnTo>
                    <a:lnTo>
                      <a:pt x="138634" y="372695"/>
                    </a:lnTo>
                    <a:lnTo>
                      <a:pt x="138634" y="402794"/>
                    </a:lnTo>
                    <a:close/>
                    <a:moveTo>
                      <a:pt x="222200" y="402794"/>
                    </a:moveTo>
                    <a:cubicBezTo>
                      <a:pt x="221820" y="413843"/>
                      <a:pt x="205945" y="413843"/>
                      <a:pt x="205437" y="402794"/>
                    </a:cubicBezTo>
                    <a:lnTo>
                      <a:pt x="205437" y="372695"/>
                    </a:lnTo>
                    <a:lnTo>
                      <a:pt x="222200" y="372695"/>
                    </a:lnTo>
                    <a:lnTo>
                      <a:pt x="222200" y="402794"/>
                    </a:lnTo>
                    <a:close/>
                    <a:moveTo>
                      <a:pt x="305766" y="402794"/>
                    </a:moveTo>
                    <a:cubicBezTo>
                      <a:pt x="305386" y="413843"/>
                      <a:pt x="289511" y="413843"/>
                      <a:pt x="289002" y="402794"/>
                    </a:cubicBezTo>
                    <a:lnTo>
                      <a:pt x="289002" y="372695"/>
                    </a:lnTo>
                    <a:lnTo>
                      <a:pt x="305766" y="372695"/>
                    </a:lnTo>
                    <a:lnTo>
                      <a:pt x="305766" y="402794"/>
                    </a:lnTo>
                    <a:close/>
                    <a:moveTo>
                      <a:pt x="355932" y="355931"/>
                    </a:moveTo>
                    <a:lnTo>
                      <a:pt x="71833" y="355931"/>
                    </a:lnTo>
                    <a:cubicBezTo>
                      <a:pt x="67260" y="355931"/>
                      <a:pt x="63451" y="352248"/>
                      <a:pt x="63451" y="347549"/>
                    </a:cubicBezTo>
                    <a:lnTo>
                      <a:pt x="63451" y="80087"/>
                    </a:lnTo>
                    <a:cubicBezTo>
                      <a:pt x="63451" y="75515"/>
                      <a:pt x="67134" y="71705"/>
                      <a:pt x="71833" y="71705"/>
                    </a:cubicBezTo>
                    <a:lnTo>
                      <a:pt x="355932" y="71705"/>
                    </a:lnTo>
                    <a:cubicBezTo>
                      <a:pt x="360503" y="71705"/>
                      <a:pt x="364313" y="75388"/>
                      <a:pt x="364313" y="80087"/>
                    </a:cubicBezTo>
                    <a:lnTo>
                      <a:pt x="364313" y="347549"/>
                    </a:lnTo>
                    <a:cubicBezTo>
                      <a:pt x="364313" y="352121"/>
                      <a:pt x="360630" y="355931"/>
                      <a:pt x="355932" y="355931"/>
                    </a:cubicBezTo>
                    <a:close/>
                    <a:moveTo>
                      <a:pt x="402795" y="289129"/>
                    </a:moveTo>
                    <a:cubicBezTo>
                      <a:pt x="413844" y="289510"/>
                      <a:pt x="413844" y="305385"/>
                      <a:pt x="402795" y="305893"/>
                    </a:cubicBezTo>
                    <a:lnTo>
                      <a:pt x="381077" y="305893"/>
                    </a:lnTo>
                    <a:lnTo>
                      <a:pt x="381077" y="289129"/>
                    </a:lnTo>
                    <a:lnTo>
                      <a:pt x="402795" y="289129"/>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sp>
        <p:nvSpPr>
          <p:cNvPr id="141" name="Google Shape;141;p1"/>
          <p:cNvSpPr/>
          <p:nvPr/>
        </p:nvSpPr>
        <p:spPr>
          <a:xfrm rot="5400000">
            <a:off x="539550" y="4523600"/>
            <a:ext cx="213000" cy="213000"/>
          </a:xfrm>
          <a:prstGeom prst="diamond">
            <a:avLst/>
          </a:prstGeom>
          <a:solidFill>
            <a:schemeClr val="accent3"/>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42" name="Google Shape;142;p1"/>
          <p:cNvSpPr/>
          <p:nvPr/>
        </p:nvSpPr>
        <p:spPr>
          <a:xfrm rot="5400000">
            <a:off x="539550" y="412000"/>
            <a:ext cx="213000" cy="213000"/>
          </a:xfrm>
          <a:prstGeom prst="diamond">
            <a:avLst/>
          </a:prstGeom>
          <a:solidFill>
            <a:schemeClr val="accent3"/>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cxnSp>
        <p:nvCxnSpPr>
          <p:cNvPr id="143" name="Google Shape;143;p1"/>
          <p:cNvCxnSpPr>
            <a:stCxn id="142" idx="3"/>
            <a:endCxn id="141" idx="1"/>
          </p:cNvCxnSpPr>
          <p:nvPr/>
        </p:nvCxnSpPr>
        <p:spPr>
          <a:xfrm>
            <a:off x="646050" y="625000"/>
            <a:ext cx="0" cy="3898500"/>
          </a:xfrm>
          <a:prstGeom prst="straightConnector1">
            <a:avLst/>
          </a:prstGeom>
          <a:noFill/>
          <a:ln cap="flat" cmpd="sng" w="19050">
            <a:solidFill>
              <a:schemeClr val="accent3"/>
            </a:solidFill>
            <a:prstDash val="solid"/>
            <a:round/>
            <a:headEnd len="sm" w="sm" type="none"/>
            <a:tailEnd len="sm" w="sm" type="none"/>
          </a:ln>
        </p:spPr>
      </p:cxnSp>
      <p:sp>
        <p:nvSpPr>
          <p:cNvPr id="144" name="Google Shape;144;p1"/>
          <p:cNvSpPr/>
          <p:nvPr/>
        </p:nvSpPr>
        <p:spPr>
          <a:xfrm rot="5400000">
            <a:off x="457200" y="1006000"/>
            <a:ext cx="377700" cy="377700"/>
          </a:xfrm>
          <a:prstGeom prst="diamond">
            <a:avLst/>
          </a:prstGeom>
          <a:solidFill>
            <a:schemeClr val="accent1"/>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45" name="Google Shape;145;p1"/>
          <p:cNvSpPr/>
          <p:nvPr/>
        </p:nvSpPr>
        <p:spPr>
          <a:xfrm rot="5400000">
            <a:off x="457200" y="2385400"/>
            <a:ext cx="377700" cy="377700"/>
          </a:xfrm>
          <a:prstGeom prst="diamond">
            <a:avLst/>
          </a:prstGeom>
          <a:solidFill>
            <a:schemeClr val="dk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46" name="Google Shape;146;p1"/>
          <p:cNvSpPr/>
          <p:nvPr/>
        </p:nvSpPr>
        <p:spPr>
          <a:xfrm rot="5400000">
            <a:off x="457200" y="3764800"/>
            <a:ext cx="377700" cy="377700"/>
          </a:xfrm>
          <a:prstGeom prst="diamond">
            <a:avLst/>
          </a:prstGeom>
          <a:solidFill>
            <a:schemeClr val="lt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cxnSp>
        <p:nvCxnSpPr>
          <p:cNvPr id="147" name="Google Shape;147;p1"/>
          <p:cNvCxnSpPr>
            <a:stCxn id="144" idx="0"/>
            <a:endCxn id="107" idx="2"/>
          </p:cNvCxnSpPr>
          <p:nvPr/>
        </p:nvCxnSpPr>
        <p:spPr>
          <a:xfrm>
            <a:off x="834900" y="1194850"/>
            <a:ext cx="609600" cy="0"/>
          </a:xfrm>
          <a:prstGeom prst="straightConnector1">
            <a:avLst/>
          </a:prstGeom>
          <a:noFill/>
          <a:ln cap="flat" cmpd="sng" w="19050">
            <a:solidFill>
              <a:schemeClr val="accent3"/>
            </a:solidFill>
            <a:prstDash val="solid"/>
            <a:round/>
            <a:headEnd len="sm" w="sm" type="none"/>
            <a:tailEnd len="sm" w="sm" type="none"/>
          </a:ln>
        </p:spPr>
      </p:cxnSp>
      <p:cxnSp>
        <p:nvCxnSpPr>
          <p:cNvPr id="148" name="Google Shape;148;p1"/>
          <p:cNvCxnSpPr>
            <a:stCxn id="145" idx="0"/>
            <a:endCxn id="115" idx="2"/>
          </p:cNvCxnSpPr>
          <p:nvPr/>
        </p:nvCxnSpPr>
        <p:spPr>
          <a:xfrm>
            <a:off x="834900" y="2574250"/>
            <a:ext cx="609600" cy="0"/>
          </a:xfrm>
          <a:prstGeom prst="straightConnector1">
            <a:avLst/>
          </a:prstGeom>
          <a:noFill/>
          <a:ln cap="flat" cmpd="sng" w="19050">
            <a:solidFill>
              <a:schemeClr val="accent3"/>
            </a:solidFill>
            <a:prstDash val="solid"/>
            <a:round/>
            <a:headEnd len="sm" w="sm" type="none"/>
            <a:tailEnd len="sm" w="sm" type="none"/>
          </a:ln>
        </p:spPr>
      </p:cxnSp>
      <p:cxnSp>
        <p:nvCxnSpPr>
          <p:cNvPr id="149" name="Google Shape;149;p1"/>
          <p:cNvCxnSpPr>
            <a:stCxn id="146" idx="0"/>
            <a:endCxn id="133" idx="2"/>
          </p:cNvCxnSpPr>
          <p:nvPr/>
        </p:nvCxnSpPr>
        <p:spPr>
          <a:xfrm>
            <a:off x="834900" y="3953650"/>
            <a:ext cx="609600" cy="0"/>
          </a:xfrm>
          <a:prstGeom prst="straightConnector1">
            <a:avLst/>
          </a:prstGeom>
          <a:noFill/>
          <a:ln cap="flat" cmpd="sng" w="19050">
            <a:solidFill>
              <a:schemeClr val="accent3"/>
            </a:solidFill>
            <a:prstDash val="solid"/>
            <a:round/>
            <a:headEnd len="sm" w="sm" type="none"/>
            <a:tailEnd len="sm" w="sm" type="none"/>
          </a:ln>
        </p:spPr>
      </p:cxnSp>
      <p:sp>
        <p:nvSpPr>
          <p:cNvPr id="150" name="Google Shape;150;p1"/>
          <p:cNvSpPr/>
          <p:nvPr/>
        </p:nvSpPr>
        <p:spPr>
          <a:xfrm>
            <a:off x="2881650" y="3695650"/>
            <a:ext cx="5814300" cy="273600"/>
          </a:xfrm>
          <a:prstGeom prst="rect">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51" name="Google Shape;151;p1"/>
          <p:cNvSpPr/>
          <p:nvPr/>
        </p:nvSpPr>
        <p:spPr>
          <a:xfrm>
            <a:off x="2881650" y="3695650"/>
            <a:ext cx="2958000" cy="273600"/>
          </a:xfrm>
          <a:prstGeom prst="rect">
            <a:avLst/>
          </a:prstGeom>
          <a:solidFill>
            <a:schemeClr val="accent1"/>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52" name="Google Shape;152;p1"/>
          <p:cNvSpPr/>
          <p:nvPr/>
        </p:nvSpPr>
        <p:spPr>
          <a:xfrm>
            <a:off x="2881650" y="4038425"/>
            <a:ext cx="5814300" cy="273600"/>
          </a:xfrm>
          <a:prstGeom prst="rect">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53" name="Google Shape;153;p1"/>
          <p:cNvSpPr/>
          <p:nvPr/>
        </p:nvSpPr>
        <p:spPr>
          <a:xfrm>
            <a:off x="2881650" y="4038425"/>
            <a:ext cx="1609200" cy="273600"/>
          </a:xfrm>
          <a:prstGeom prst="rect">
            <a:avLst/>
          </a:prstGeom>
          <a:solidFill>
            <a:schemeClr val="dk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54" name="Google Shape;154;p1"/>
          <p:cNvSpPr/>
          <p:nvPr/>
        </p:nvSpPr>
        <p:spPr>
          <a:xfrm>
            <a:off x="2881650" y="4381200"/>
            <a:ext cx="5814300" cy="273600"/>
          </a:xfrm>
          <a:prstGeom prst="rect">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55" name="Google Shape;155;p1"/>
          <p:cNvSpPr/>
          <p:nvPr/>
        </p:nvSpPr>
        <p:spPr>
          <a:xfrm>
            <a:off x="2881650" y="4381200"/>
            <a:ext cx="4404900" cy="273600"/>
          </a:xfrm>
          <a:prstGeom prst="rect">
            <a:avLst/>
          </a:prstGeom>
          <a:solidFill>
            <a:schemeClr val="lt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9" name="Shape 159"/>
        <p:cNvGrpSpPr/>
        <p:nvPr/>
      </p:nvGrpSpPr>
      <p:grpSpPr>
        <a:xfrm>
          <a:off x="0" y="0"/>
          <a:ext cx="0" cy="0"/>
          <a:chOff x="0" y="0"/>
          <a:chExt cx="0" cy="0"/>
        </a:xfrm>
      </p:grpSpPr>
      <p:sp>
        <p:nvSpPr>
          <p:cNvPr id="160" name="Google Shape;160;p2"/>
          <p:cNvSpPr txBox="1"/>
          <p:nvPr/>
        </p:nvSpPr>
        <p:spPr>
          <a:xfrm>
            <a:off x="248771" y="2058186"/>
            <a:ext cx="8772525" cy="3000821"/>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1350"/>
              <a:buFont typeface="Arial"/>
              <a:buNone/>
            </a:pPr>
            <a:r>
              <a:rPr b="0" i="0" lang="en-US" sz="1350" u="none" cap="none" strike="noStrike">
                <a:solidFill>
                  <a:srgbClr val="FFFFFF"/>
                </a:solidFill>
                <a:latin typeface="Arial"/>
                <a:ea typeface="Arial"/>
                <a:cs typeface="Arial"/>
                <a:sym typeface="Arial"/>
              </a:rPr>
              <a:t>Cal State University East Bay recognizes that it is located on the ethnohistoric territory of the Jalquin (hal-keen) / Yrgin (eer-gen), the ancestral and unceded land of the Chochenyo Ohlone-speaking People, the successors of the sovereign Verona Band of Alameda County. This land was and continues to be of great importance to the Muwekma Ohlone Tribe and other familial descendants of the Verona Band.</a:t>
            </a:r>
            <a:endParaRPr/>
          </a:p>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FFFFFF"/>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350"/>
              <a:buFont typeface="Arial"/>
              <a:buNone/>
            </a:pPr>
            <a:r>
              <a:rPr b="0" i="0" lang="en-US" sz="1350" u="none" cap="none" strike="noStrike">
                <a:solidFill>
                  <a:srgbClr val="FFFFFF"/>
                </a:solidFill>
                <a:latin typeface="Arial"/>
                <a:ea typeface="Arial"/>
                <a:cs typeface="Arial"/>
                <a:sym typeface="Arial"/>
              </a:rPr>
              <a:t>We recognize that every member of the Hayward community has, and continues to benefit from, the use and occupation of this land, since the institution’s founding in 1957. Consistent with our values of community, inclusion, and diversity, we have a responsibility to acknowledge and make visible the university’s relationship to Native peoples. As members of the Hayward community, it is vitally important that we not only recognize the history of the land on which we stand, but also, we recognize that the Muwekma Ohlone people are alive and flourishing members of the Hayward and broader Bay Area communities today.</a:t>
            </a:r>
            <a:endParaRPr/>
          </a:p>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FFFFFF"/>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350"/>
              <a:buFont typeface="Arial"/>
              <a:buNone/>
            </a:pPr>
            <a:r>
              <a:rPr b="0" i="0" lang="en-US" sz="1350" u="none" cap="none" strike="noStrike">
                <a:solidFill>
                  <a:srgbClr val="FFFFFF"/>
                </a:solidFill>
                <a:latin typeface="Arial"/>
                <a:ea typeface="Arial"/>
                <a:cs typeface="Arial"/>
                <a:sym typeface="Arial"/>
              </a:rPr>
              <a:t>This acknowledgement was created by the Muwekma Ohlone Tribe with the support of the CSUEB Indigenous Acknowledgment Collective and is a living document.</a:t>
            </a:r>
            <a:endParaRPr/>
          </a:p>
        </p:txBody>
      </p:sp>
      <p:grpSp>
        <p:nvGrpSpPr>
          <p:cNvPr id="161" name="Google Shape;161;p2"/>
          <p:cNvGrpSpPr/>
          <p:nvPr/>
        </p:nvGrpSpPr>
        <p:grpSpPr>
          <a:xfrm>
            <a:off x="5557838" y="528638"/>
            <a:ext cx="1571625" cy="1343025"/>
            <a:chOff x="7410450" y="819150"/>
            <a:chExt cx="2095500" cy="1790700"/>
          </a:xfrm>
        </p:grpSpPr>
        <p:sp>
          <p:nvSpPr>
            <p:cNvPr id="162" name="Google Shape;162;p2"/>
            <p:cNvSpPr/>
            <p:nvPr/>
          </p:nvSpPr>
          <p:spPr>
            <a:xfrm>
              <a:off x="7410450" y="819150"/>
              <a:ext cx="2095500" cy="1790700"/>
            </a:xfrm>
            <a:prstGeom prst="rect">
              <a:avLst/>
            </a:prstGeom>
            <a:solidFill>
              <a:schemeClr val="accent1"/>
            </a:solidFill>
            <a:ln cap="flat" cmpd="sng" w="25400">
              <a:solidFill>
                <a:srgbClr val="00534E"/>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050"/>
                <a:buFont typeface="Arial"/>
                <a:buNone/>
              </a:pPr>
              <a:r>
                <a:t/>
              </a:r>
              <a:endParaRPr b="0" i="0" sz="1050" u="none" cap="none" strike="noStrike">
                <a:solidFill>
                  <a:srgbClr val="FFFFFF"/>
                </a:solidFill>
                <a:latin typeface="Arial"/>
                <a:ea typeface="Arial"/>
                <a:cs typeface="Arial"/>
                <a:sym typeface="Arial"/>
              </a:endParaRPr>
            </a:p>
          </p:txBody>
        </p:sp>
        <p:pic>
          <p:nvPicPr>
            <p:cNvPr id="163" name="Google Shape;163;p2"/>
            <p:cNvPicPr preferRelativeResize="0"/>
            <p:nvPr/>
          </p:nvPicPr>
          <p:blipFill rotWithShape="1">
            <a:blip r:embed="rId3">
              <a:alphaModFix/>
            </a:blip>
            <a:srcRect b="0" l="0" r="0" t="0"/>
            <a:stretch/>
          </p:blipFill>
          <p:spPr>
            <a:xfrm>
              <a:off x="7543800" y="819150"/>
              <a:ext cx="1905000" cy="1790700"/>
            </a:xfrm>
            <a:prstGeom prst="rect">
              <a:avLst/>
            </a:prstGeom>
            <a:noFill/>
            <a:ln>
              <a:noFill/>
            </a:ln>
          </p:spPr>
        </p:pic>
      </p:grpSp>
      <p:pic>
        <p:nvPicPr>
          <p:cNvPr descr="Cal State East Bay Reviews | GradReports" id="164" name="Google Shape;164;p2"/>
          <p:cNvPicPr preferRelativeResize="0"/>
          <p:nvPr/>
        </p:nvPicPr>
        <p:blipFill rotWithShape="1">
          <a:blip r:embed="rId4">
            <a:alphaModFix/>
          </a:blip>
          <a:srcRect b="0" l="0" r="0" t="0"/>
          <a:stretch/>
        </p:blipFill>
        <p:spPr>
          <a:xfrm>
            <a:off x="1271588" y="617629"/>
            <a:ext cx="3657600" cy="1254035"/>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8" name="Shape 168"/>
        <p:cNvGrpSpPr/>
        <p:nvPr/>
      </p:nvGrpSpPr>
      <p:grpSpPr>
        <a:xfrm>
          <a:off x="0" y="0"/>
          <a:ext cx="0" cy="0"/>
          <a:chOff x="0" y="0"/>
          <a:chExt cx="0" cy="0"/>
        </a:xfrm>
      </p:grpSpPr>
      <p:sp>
        <p:nvSpPr>
          <p:cNvPr id="169" name="Google Shape;169;p3"/>
          <p:cNvSpPr txBox="1"/>
          <p:nvPr>
            <p:ph type="title"/>
          </p:nvPr>
        </p:nvSpPr>
        <p:spPr>
          <a:xfrm>
            <a:off x="720000" y="367423"/>
            <a:ext cx="7704000" cy="8418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SzPts val="3600"/>
              <a:buNone/>
            </a:pPr>
            <a:r>
              <a:rPr lang="en-US"/>
              <a:t>Introducing the WG</a:t>
            </a:r>
            <a:endParaRPr/>
          </a:p>
        </p:txBody>
      </p:sp>
      <p:sp>
        <p:nvSpPr>
          <p:cNvPr id="170" name="Google Shape;170;p3"/>
          <p:cNvSpPr txBox="1"/>
          <p:nvPr>
            <p:ph idx="1" type="subTitle"/>
          </p:nvPr>
        </p:nvSpPr>
        <p:spPr>
          <a:xfrm>
            <a:off x="338245" y="2479039"/>
            <a:ext cx="2330450" cy="341537"/>
          </a:xfrm>
          <a:prstGeom prst="rect">
            <a:avLst/>
          </a:prstGeom>
          <a:noFill/>
          <a:ln>
            <a:noFill/>
          </a:ln>
        </p:spPr>
        <p:txBody>
          <a:bodyPr anchorCtr="0" anchor="ctr" bIns="91425" lIns="91425" spcFirstLastPara="1" rIns="91425" wrap="square" tIns="91425">
            <a:noAutofit/>
          </a:bodyPr>
          <a:lstStyle/>
          <a:p>
            <a:pPr indent="-304800" lvl="0" marL="457200" rtl="0" algn="l">
              <a:lnSpc>
                <a:spcPct val="100000"/>
              </a:lnSpc>
              <a:spcBef>
                <a:spcPts val="0"/>
              </a:spcBef>
              <a:spcAft>
                <a:spcPts val="0"/>
              </a:spcAft>
              <a:buSzPts val="1200"/>
              <a:buNone/>
            </a:pPr>
            <a:r>
              <a:rPr lang="en-US" sz="1000"/>
              <a:t>Stephanie Alexander; Library</a:t>
            </a:r>
            <a:endParaRPr/>
          </a:p>
        </p:txBody>
      </p:sp>
      <p:sp>
        <p:nvSpPr>
          <p:cNvPr id="171" name="Google Shape;171;p3"/>
          <p:cNvSpPr txBox="1"/>
          <p:nvPr/>
        </p:nvSpPr>
        <p:spPr>
          <a:xfrm>
            <a:off x="3179974" y="2571750"/>
            <a:ext cx="2784052"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Erick Kong; Department of Hospitality, Recreation, and Tourism</a:t>
            </a:r>
            <a:endParaRPr/>
          </a:p>
        </p:txBody>
      </p:sp>
      <p:sp>
        <p:nvSpPr>
          <p:cNvPr id="172" name="Google Shape;172;p3"/>
          <p:cNvSpPr txBox="1"/>
          <p:nvPr/>
        </p:nvSpPr>
        <p:spPr>
          <a:xfrm>
            <a:off x="6475305" y="2479038"/>
            <a:ext cx="2330450"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Stacey Moultry; Department of Ethnic Studies</a:t>
            </a:r>
            <a:endParaRPr/>
          </a:p>
        </p:txBody>
      </p:sp>
      <p:sp>
        <p:nvSpPr>
          <p:cNvPr id="173" name="Google Shape;173;p3"/>
          <p:cNvSpPr txBox="1"/>
          <p:nvPr/>
        </p:nvSpPr>
        <p:spPr>
          <a:xfrm>
            <a:off x="1967232" y="4697305"/>
            <a:ext cx="2330450"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Sharon Radcliff; Library</a:t>
            </a:r>
            <a:endParaRPr/>
          </a:p>
        </p:txBody>
      </p:sp>
      <p:sp>
        <p:nvSpPr>
          <p:cNvPr id="174" name="Google Shape;174;p3"/>
          <p:cNvSpPr txBox="1"/>
          <p:nvPr/>
        </p:nvSpPr>
        <p:spPr>
          <a:xfrm>
            <a:off x="5310080" y="4697305"/>
            <a:ext cx="2330450"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Divyasri Yelubolu, WIL Fellow</a:t>
            </a:r>
            <a:endParaRPr/>
          </a:p>
        </p:txBody>
      </p:sp>
      <p:pic>
        <p:nvPicPr>
          <p:cNvPr descr="Photo of Stephanie Alexander" id="175" name="Google Shape;175;p3"/>
          <p:cNvPicPr preferRelativeResize="0"/>
          <p:nvPr/>
        </p:nvPicPr>
        <p:blipFill rotWithShape="1">
          <a:blip r:embed="rId3">
            <a:alphaModFix/>
          </a:blip>
          <a:srcRect b="0" l="0" r="0" t="0"/>
          <a:stretch/>
        </p:blipFill>
        <p:spPr>
          <a:xfrm>
            <a:off x="922762" y="1211141"/>
            <a:ext cx="1161415" cy="1161415"/>
          </a:xfrm>
          <a:prstGeom prst="rect">
            <a:avLst/>
          </a:prstGeom>
          <a:noFill/>
          <a:ln>
            <a:noFill/>
          </a:ln>
        </p:spPr>
      </p:pic>
      <p:pic>
        <p:nvPicPr>
          <p:cNvPr descr="CSU QLT &amp; QM Certified Facilitators | Online Course Services" id="176" name="Google Shape;176;p3"/>
          <p:cNvPicPr preferRelativeResize="0"/>
          <p:nvPr/>
        </p:nvPicPr>
        <p:blipFill rotWithShape="1">
          <a:blip r:embed="rId4">
            <a:alphaModFix/>
          </a:blip>
          <a:srcRect b="0" l="0" r="0" t="0"/>
          <a:stretch/>
        </p:blipFill>
        <p:spPr>
          <a:xfrm>
            <a:off x="4123676" y="1235693"/>
            <a:ext cx="896648" cy="1161415"/>
          </a:xfrm>
          <a:prstGeom prst="rect">
            <a:avLst/>
          </a:prstGeom>
          <a:noFill/>
          <a:ln>
            <a:noFill/>
          </a:ln>
        </p:spPr>
      </p:pic>
      <p:pic>
        <p:nvPicPr>
          <p:cNvPr descr="Faculty" id="177" name="Google Shape;177;p3"/>
          <p:cNvPicPr preferRelativeResize="0"/>
          <p:nvPr/>
        </p:nvPicPr>
        <p:blipFill rotWithShape="1">
          <a:blip r:embed="rId5">
            <a:alphaModFix/>
          </a:blip>
          <a:srcRect b="0" l="0" r="0" t="0"/>
          <a:stretch/>
        </p:blipFill>
        <p:spPr>
          <a:xfrm>
            <a:off x="7363625" y="1235693"/>
            <a:ext cx="857613" cy="1133687"/>
          </a:xfrm>
          <a:prstGeom prst="rect">
            <a:avLst/>
          </a:prstGeom>
          <a:noFill/>
          <a:ln>
            <a:noFill/>
          </a:ln>
        </p:spPr>
      </p:pic>
      <p:pic>
        <p:nvPicPr>
          <p:cNvPr descr="C&amp;CS Presents: Deconstructing Environmental Conflict: Bias, News,  Perspective, Nov 15 at 1pm EST | It's Academic" id="178" name="Google Shape;178;p3"/>
          <p:cNvPicPr preferRelativeResize="0"/>
          <p:nvPr/>
        </p:nvPicPr>
        <p:blipFill rotWithShape="1">
          <a:blip r:embed="rId6">
            <a:alphaModFix/>
          </a:blip>
          <a:srcRect b="0" l="0" r="0" t="0"/>
          <a:stretch/>
        </p:blipFill>
        <p:spPr>
          <a:xfrm>
            <a:off x="2394345" y="3422820"/>
            <a:ext cx="1195478" cy="1160157"/>
          </a:xfrm>
          <a:prstGeom prst="rect">
            <a:avLst/>
          </a:prstGeom>
          <a:noFill/>
          <a:ln>
            <a:noFill/>
          </a:ln>
        </p:spPr>
      </p:pic>
      <p:pic>
        <p:nvPicPr>
          <p:cNvPr descr="Divyasri Yelubolu - Data Analyst - Parking and Transportation Department -  California State University - East Bay | LinkedIn" id="179" name="Google Shape;179;p3"/>
          <p:cNvPicPr preferRelativeResize="0"/>
          <p:nvPr/>
        </p:nvPicPr>
        <p:blipFill rotWithShape="1">
          <a:blip r:embed="rId7">
            <a:alphaModFix/>
          </a:blip>
          <a:srcRect b="0" l="0" r="0" t="0"/>
          <a:stretch/>
        </p:blipFill>
        <p:spPr>
          <a:xfrm>
            <a:off x="5895226" y="3422820"/>
            <a:ext cx="1160157" cy="1160157"/>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75"/>
                                        </p:tgtEl>
                                        <p:attrNameLst>
                                          <p:attrName>style.visibility</p:attrName>
                                        </p:attrNameLst>
                                      </p:cBhvr>
                                      <p:to>
                                        <p:strVal val="visible"/>
                                      </p:to>
                                    </p:set>
                                    <p:animEffect filter="fade" transition="in">
                                      <p:cBhvr>
                                        <p:cTn dur="1000"/>
                                        <p:tgtEl>
                                          <p:spTgt spid="175"/>
                                        </p:tgtEl>
                                      </p:cBhvr>
                                    </p:animEffect>
                                  </p:childTnLst>
                                </p:cTn>
                              </p:par>
                              <p:par>
                                <p:cTn fill="hold" nodeType="withEffect" presetClass="entr" presetID="10" presetSubtype="0">
                                  <p:stCondLst>
                                    <p:cond delay="0"/>
                                  </p:stCondLst>
                                  <p:childTnLst>
                                    <p:set>
                                      <p:cBhvr>
                                        <p:cTn dur="1" fill="hold">
                                          <p:stCondLst>
                                            <p:cond delay="0"/>
                                          </p:stCondLst>
                                        </p:cTn>
                                        <p:tgtEl>
                                          <p:spTgt spid="170">
                                            <p:txEl>
                                              <p:pRg end="0" st="0"/>
                                            </p:txEl>
                                          </p:spTgt>
                                        </p:tgtEl>
                                        <p:attrNameLst>
                                          <p:attrName>style.visibility</p:attrName>
                                        </p:attrNameLst>
                                      </p:cBhvr>
                                      <p:to>
                                        <p:strVal val="visible"/>
                                      </p:to>
                                    </p:set>
                                    <p:animEffect filter="fade" transition="in">
                                      <p:cBhvr>
                                        <p:cTn dur="1000"/>
                                        <p:tgtEl>
                                          <p:spTgt spid="170">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76"/>
                                        </p:tgtEl>
                                        <p:attrNameLst>
                                          <p:attrName>style.visibility</p:attrName>
                                        </p:attrNameLst>
                                      </p:cBhvr>
                                      <p:to>
                                        <p:strVal val="visible"/>
                                      </p:to>
                                    </p:set>
                                    <p:animEffect filter="fade" transition="in">
                                      <p:cBhvr>
                                        <p:cTn dur="1000"/>
                                        <p:tgtEl>
                                          <p:spTgt spid="176"/>
                                        </p:tgtEl>
                                      </p:cBhvr>
                                    </p:animEffect>
                                  </p:childTnLst>
                                </p:cTn>
                              </p:par>
                              <p:par>
                                <p:cTn fill="hold" nodeType="withEffect" presetClass="entr" presetID="10" presetSubtype="0">
                                  <p:stCondLst>
                                    <p:cond delay="0"/>
                                  </p:stCondLst>
                                  <p:childTnLst>
                                    <p:set>
                                      <p:cBhvr>
                                        <p:cTn dur="1" fill="hold">
                                          <p:stCondLst>
                                            <p:cond delay="0"/>
                                          </p:stCondLst>
                                        </p:cTn>
                                        <p:tgtEl>
                                          <p:spTgt spid="171"/>
                                        </p:tgtEl>
                                        <p:attrNameLst>
                                          <p:attrName>style.visibility</p:attrName>
                                        </p:attrNameLst>
                                      </p:cBhvr>
                                      <p:to>
                                        <p:strVal val="visible"/>
                                      </p:to>
                                    </p:set>
                                    <p:animEffect filter="fade" transition="in">
                                      <p:cBhvr>
                                        <p:cTn dur="1000"/>
                                        <p:tgtEl>
                                          <p:spTgt spid="171"/>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77"/>
                                        </p:tgtEl>
                                        <p:attrNameLst>
                                          <p:attrName>style.visibility</p:attrName>
                                        </p:attrNameLst>
                                      </p:cBhvr>
                                      <p:to>
                                        <p:strVal val="visible"/>
                                      </p:to>
                                    </p:set>
                                    <p:animEffect filter="fade" transition="in">
                                      <p:cBhvr>
                                        <p:cTn dur="1000"/>
                                        <p:tgtEl>
                                          <p:spTgt spid="177"/>
                                        </p:tgtEl>
                                      </p:cBhvr>
                                    </p:animEffect>
                                  </p:childTnLst>
                                </p:cTn>
                              </p:par>
                              <p:par>
                                <p:cTn fill="hold" nodeType="withEffect" presetClass="entr" presetID="10" presetSubtype="0">
                                  <p:stCondLst>
                                    <p:cond delay="0"/>
                                  </p:stCondLst>
                                  <p:childTnLst>
                                    <p:set>
                                      <p:cBhvr>
                                        <p:cTn dur="1" fill="hold">
                                          <p:stCondLst>
                                            <p:cond delay="0"/>
                                          </p:stCondLst>
                                        </p:cTn>
                                        <p:tgtEl>
                                          <p:spTgt spid="172"/>
                                        </p:tgtEl>
                                        <p:attrNameLst>
                                          <p:attrName>style.visibility</p:attrName>
                                        </p:attrNameLst>
                                      </p:cBhvr>
                                      <p:to>
                                        <p:strVal val="visible"/>
                                      </p:to>
                                    </p:set>
                                    <p:animEffect filter="fade" transition="in">
                                      <p:cBhvr>
                                        <p:cTn dur="1000"/>
                                        <p:tgtEl>
                                          <p:spTgt spid="172"/>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78"/>
                                        </p:tgtEl>
                                        <p:attrNameLst>
                                          <p:attrName>style.visibility</p:attrName>
                                        </p:attrNameLst>
                                      </p:cBhvr>
                                      <p:to>
                                        <p:strVal val="visible"/>
                                      </p:to>
                                    </p:set>
                                    <p:animEffect filter="fade" transition="in">
                                      <p:cBhvr>
                                        <p:cTn dur="1000"/>
                                        <p:tgtEl>
                                          <p:spTgt spid="178"/>
                                        </p:tgtEl>
                                      </p:cBhvr>
                                    </p:animEffect>
                                  </p:childTnLst>
                                </p:cTn>
                              </p:par>
                              <p:par>
                                <p:cTn fill="hold" nodeType="withEffect" presetClass="entr" presetID="10" presetSubtype="0">
                                  <p:stCondLst>
                                    <p:cond delay="0"/>
                                  </p:stCondLst>
                                  <p:childTnLst>
                                    <p:set>
                                      <p:cBhvr>
                                        <p:cTn dur="1" fill="hold">
                                          <p:stCondLst>
                                            <p:cond delay="0"/>
                                          </p:stCondLst>
                                        </p:cTn>
                                        <p:tgtEl>
                                          <p:spTgt spid="173"/>
                                        </p:tgtEl>
                                        <p:attrNameLst>
                                          <p:attrName>style.visibility</p:attrName>
                                        </p:attrNameLst>
                                      </p:cBhvr>
                                      <p:to>
                                        <p:strVal val="visible"/>
                                      </p:to>
                                    </p:set>
                                    <p:animEffect filter="fade" transition="in">
                                      <p:cBhvr>
                                        <p:cTn dur="1000"/>
                                        <p:tgtEl>
                                          <p:spTgt spid="173"/>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79"/>
                                        </p:tgtEl>
                                        <p:attrNameLst>
                                          <p:attrName>style.visibility</p:attrName>
                                        </p:attrNameLst>
                                      </p:cBhvr>
                                      <p:to>
                                        <p:strVal val="visible"/>
                                      </p:to>
                                    </p:set>
                                    <p:animEffect filter="fade" transition="in">
                                      <p:cBhvr>
                                        <p:cTn dur="1000"/>
                                        <p:tgtEl>
                                          <p:spTgt spid="179"/>
                                        </p:tgtEl>
                                      </p:cBhvr>
                                    </p:animEffect>
                                  </p:childTnLst>
                                </p:cTn>
                              </p:par>
                              <p:par>
                                <p:cTn fill="hold" nodeType="withEffect" presetClass="entr" presetID="10" presetSubtype="0">
                                  <p:stCondLst>
                                    <p:cond delay="0"/>
                                  </p:stCondLst>
                                  <p:childTnLst>
                                    <p:set>
                                      <p:cBhvr>
                                        <p:cTn dur="1" fill="hold">
                                          <p:stCondLst>
                                            <p:cond delay="0"/>
                                          </p:stCondLst>
                                        </p:cTn>
                                        <p:tgtEl>
                                          <p:spTgt spid="174"/>
                                        </p:tgtEl>
                                        <p:attrNameLst>
                                          <p:attrName>style.visibility</p:attrName>
                                        </p:attrNameLst>
                                      </p:cBhvr>
                                      <p:to>
                                        <p:strVal val="visible"/>
                                      </p:to>
                                    </p:set>
                                    <p:animEffect filter="fade" transition="in">
                                      <p:cBhvr>
                                        <p:cTn dur="1000"/>
                                        <p:tgtEl>
                                          <p:spTgt spid="174"/>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3" name="Shape 183"/>
        <p:cNvGrpSpPr/>
        <p:nvPr/>
      </p:nvGrpSpPr>
      <p:grpSpPr>
        <a:xfrm>
          <a:off x="0" y="0"/>
          <a:ext cx="0" cy="0"/>
          <a:chOff x="0" y="0"/>
          <a:chExt cx="0" cy="0"/>
        </a:xfrm>
      </p:grpSpPr>
      <p:sp>
        <p:nvSpPr>
          <p:cNvPr id="184" name="Google Shape;184;p4"/>
          <p:cNvSpPr txBox="1"/>
          <p:nvPr>
            <p:ph type="title"/>
          </p:nvPr>
        </p:nvSpPr>
        <p:spPr>
          <a:xfrm>
            <a:off x="713250"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Working Group Description – Office of Faculty Development (OFD)</a:t>
            </a:r>
            <a:endParaRPr/>
          </a:p>
        </p:txBody>
      </p:sp>
      <p:pic>
        <p:nvPicPr>
          <p:cNvPr descr="Sarah Nielsen Faculty Profile" id="185" name="Google Shape;185;p4"/>
          <p:cNvPicPr preferRelativeResize="0"/>
          <p:nvPr/>
        </p:nvPicPr>
        <p:blipFill rotWithShape="1">
          <a:blip r:embed="rId3">
            <a:alphaModFix/>
          </a:blip>
          <a:srcRect b="0" l="0" r="0" t="0"/>
          <a:stretch/>
        </p:blipFill>
        <p:spPr>
          <a:xfrm>
            <a:off x="6784447" y="1918018"/>
            <a:ext cx="1400175" cy="1876425"/>
          </a:xfrm>
          <a:prstGeom prst="rect">
            <a:avLst/>
          </a:prstGeom>
          <a:noFill/>
          <a:ln>
            <a:noFill/>
          </a:ln>
        </p:spPr>
      </p:pic>
      <p:sp>
        <p:nvSpPr>
          <p:cNvPr id="186" name="Google Shape;186;p4"/>
          <p:cNvSpPr txBox="1"/>
          <p:nvPr/>
        </p:nvSpPr>
        <p:spPr>
          <a:xfrm>
            <a:off x="397191" y="1918018"/>
            <a:ext cx="4862302" cy="2031325"/>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None/>
            </a:pPr>
            <a:r>
              <a:rPr b="0" i="1" lang="en-US" sz="1400" u="none" cap="none" strike="noStrike">
                <a:solidFill>
                  <a:srgbClr val="222222"/>
                </a:solidFill>
                <a:latin typeface="Arial"/>
                <a:ea typeface="Arial"/>
                <a:cs typeface="Arial"/>
                <a:sym typeface="Arial"/>
              </a:rPr>
              <a:t>Members of this working group will develop and implement a faculty AI survey and college focus groups around </a:t>
            </a:r>
            <a:r>
              <a:rPr b="1" i="1" lang="en-US" sz="1400" u="none" cap="none" strike="noStrike">
                <a:solidFill>
                  <a:srgbClr val="222222"/>
                </a:solidFill>
                <a:latin typeface="Arial"/>
                <a:ea typeface="Arial"/>
                <a:cs typeface="Arial"/>
                <a:sym typeface="Arial"/>
              </a:rPr>
              <a:t>AI literacy</a:t>
            </a:r>
            <a:r>
              <a:rPr b="0" i="1" lang="en-US" sz="1400" u="none" cap="none" strike="noStrike">
                <a:solidFill>
                  <a:srgbClr val="222222"/>
                </a:solidFill>
                <a:latin typeface="Arial"/>
                <a:ea typeface="Arial"/>
                <a:cs typeface="Arial"/>
                <a:sym typeface="Arial"/>
              </a:rPr>
              <a:t>, </a:t>
            </a:r>
            <a:r>
              <a:rPr b="1" i="1" lang="en-US" sz="1400" u="none" cap="none" strike="noStrike">
                <a:solidFill>
                  <a:srgbClr val="222222"/>
                </a:solidFill>
                <a:latin typeface="Arial"/>
                <a:ea typeface="Arial"/>
                <a:cs typeface="Arial"/>
                <a:sym typeface="Arial"/>
              </a:rPr>
              <a:t>use</a:t>
            </a:r>
            <a:r>
              <a:rPr b="0" i="1" lang="en-US" sz="1400" u="none" cap="none" strike="noStrike">
                <a:solidFill>
                  <a:srgbClr val="222222"/>
                </a:solidFill>
                <a:latin typeface="Arial"/>
                <a:ea typeface="Arial"/>
                <a:cs typeface="Arial"/>
                <a:sym typeface="Arial"/>
              </a:rPr>
              <a:t> and </a:t>
            </a:r>
            <a:r>
              <a:rPr b="1" i="1" lang="en-US" sz="1400" u="none" cap="none" strike="noStrike">
                <a:solidFill>
                  <a:srgbClr val="222222"/>
                </a:solidFill>
                <a:latin typeface="Arial"/>
                <a:ea typeface="Arial"/>
                <a:cs typeface="Arial"/>
                <a:sym typeface="Arial"/>
              </a:rPr>
              <a:t>needs a</a:t>
            </a:r>
            <a:r>
              <a:rPr b="0" i="1" lang="en-US" sz="1400" u="none" cap="none" strike="noStrike">
                <a:solidFill>
                  <a:srgbClr val="222222"/>
                </a:solidFill>
                <a:latin typeface="Arial"/>
                <a:ea typeface="Arial"/>
                <a:cs typeface="Arial"/>
                <a:sym typeface="Arial"/>
              </a:rPr>
              <a:t>s well as a written and recorded presentation of their findings. </a:t>
            </a:r>
            <a:endParaRPr/>
          </a:p>
          <a:p>
            <a:pPr indent="0" lvl="0" marL="0" marR="0" rtl="0" algn="l">
              <a:lnSpc>
                <a:spcPct val="100000"/>
              </a:lnSpc>
              <a:spcBef>
                <a:spcPts val="0"/>
              </a:spcBef>
              <a:spcAft>
                <a:spcPts val="0"/>
              </a:spcAft>
              <a:buNone/>
            </a:pPr>
            <a:r>
              <a:t/>
            </a:r>
            <a:endParaRPr b="0" i="1" sz="1400" u="none" cap="none" strike="noStrike">
              <a:solidFill>
                <a:srgbClr val="222222"/>
              </a:solidFill>
              <a:latin typeface="Arial"/>
              <a:ea typeface="Arial"/>
              <a:cs typeface="Arial"/>
              <a:sym typeface="Arial"/>
            </a:endParaRPr>
          </a:p>
          <a:p>
            <a:pPr indent="0" lvl="0" marL="0" marR="0" rtl="0" algn="l">
              <a:lnSpc>
                <a:spcPct val="100000"/>
              </a:lnSpc>
              <a:spcBef>
                <a:spcPts val="0"/>
              </a:spcBef>
              <a:spcAft>
                <a:spcPts val="0"/>
              </a:spcAft>
              <a:buNone/>
            </a:pPr>
            <a:r>
              <a:rPr b="1" i="1" lang="en-US" sz="1400" u="none" cap="none" strike="noStrike">
                <a:solidFill>
                  <a:srgbClr val="222222"/>
                </a:solidFill>
                <a:latin typeface="Arial"/>
                <a:ea typeface="Arial"/>
                <a:cs typeface="Arial"/>
                <a:sym typeface="Arial"/>
              </a:rPr>
              <a:t>This research will establish a baseline of use and provide a better understanding of faculty needs related to academic applications of AI. </a:t>
            </a:r>
            <a:r>
              <a:rPr b="0" i="1" lang="en-US" sz="1400" u="none" cap="none" strike="noStrike">
                <a:solidFill>
                  <a:srgbClr val="222222"/>
                </a:solidFill>
                <a:latin typeface="Arial"/>
                <a:ea typeface="Arial"/>
                <a:cs typeface="Arial"/>
                <a:sym typeface="Arial"/>
              </a:rPr>
              <a:t>OFD and other groups on campus can use the findings to inform their programming.</a:t>
            </a:r>
            <a:endParaRPr b="0" i="0" sz="1400" u="none" cap="none" strike="noStrike">
              <a:solidFill>
                <a:srgbClr val="000000"/>
              </a:solidFill>
              <a:latin typeface="Arial"/>
              <a:ea typeface="Arial"/>
              <a:cs typeface="Arial"/>
              <a:sym typeface="Arial"/>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86">
                                            <p:txEl>
                                              <p:pRg end="0" st="0"/>
                                            </p:txEl>
                                          </p:spTgt>
                                        </p:tgtEl>
                                        <p:attrNameLst>
                                          <p:attrName>style.visibility</p:attrName>
                                        </p:attrNameLst>
                                      </p:cBhvr>
                                      <p:to>
                                        <p:strVal val="visible"/>
                                      </p:to>
                                    </p:set>
                                    <p:animEffect filter="fade" transition="in">
                                      <p:cBhvr>
                                        <p:cTn dur="1000"/>
                                        <p:tgtEl>
                                          <p:spTgt spid="186">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86">
                                            <p:txEl>
                                              <p:pRg end="1" st="1"/>
                                            </p:txEl>
                                          </p:spTgt>
                                        </p:tgtEl>
                                        <p:attrNameLst>
                                          <p:attrName>style.visibility</p:attrName>
                                        </p:attrNameLst>
                                      </p:cBhvr>
                                      <p:to>
                                        <p:strVal val="visible"/>
                                      </p:to>
                                    </p:set>
                                    <p:animEffect filter="fade" transition="in">
                                      <p:cBhvr>
                                        <p:cTn dur="1000"/>
                                        <p:tgtEl>
                                          <p:spTgt spid="186">
                                            <p:txEl>
                                              <p:pRg end="1" st="1"/>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86">
                                            <p:txEl>
                                              <p:pRg end="2" st="2"/>
                                            </p:txEl>
                                          </p:spTgt>
                                        </p:tgtEl>
                                        <p:attrNameLst>
                                          <p:attrName>style.visibility</p:attrName>
                                        </p:attrNameLst>
                                      </p:cBhvr>
                                      <p:to>
                                        <p:strVal val="visible"/>
                                      </p:to>
                                    </p:set>
                                    <p:animEffect filter="fade" transition="in">
                                      <p:cBhvr>
                                        <p:cTn dur="1000"/>
                                        <p:tgtEl>
                                          <p:spTgt spid="186">
                                            <p:txEl>
                                              <p:pRg end="2" st="2"/>
                                            </p:txEl>
                                          </p:spTgt>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90" name="Shape 190"/>
        <p:cNvGrpSpPr/>
        <p:nvPr/>
      </p:nvGrpSpPr>
      <p:grpSpPr>
        <a:xfrm>
          <a:off x="0" y="0"/>
          <a:ext cx="0" cy="0"/>
          <a:chOff x="0" y="0"/>
          <a:chExt cx="0" cy="0"/>
        </a:xfrm>
      </p:grpSpPr>
      <p:sp>
        <p:nvSpPr>
          <p:cNvPr id="191" name="Google Shape;191;g34cc94e16a7_0_146"/>
          <p:cNvSpPr txBox="1"/>
          <p:nvPr>
            <p:ph type="title"/>
          </p:nvPr>
        </p:nvSpPr>
        <p:spPr>
          <a:xfrm>
            <a:off x="720000" y="367423"/>
            <a:ext cx="7704000" cy="8418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SzPts val="3600"/>
              <a:buNone/>
            </a:pPr>
            <a:r>
              <a:rPr lang="en-US"/>
              <a:t>Introducing the WG</a:t>
            </a:r>
            <a:endParaRPr/>
          </a:p>
        </p:txBody>
      </p:sp>
      <p:sp>
        <p:nvSpPr>
          <p:cNvPr id="192" name="Google Shape;192;g34cc94e16a7_0_146"/>
          <p:cNvSpPr txBox="1"/>
          <p:nvPr>
            <p:ph idx="1" type="subTitle"/>
          </p:nvPr>
        </p:nvSpPr>
        <p:spPr>
          <a:xfrm>
            <a:off x="338245" y="2479039"/>
            <a:ext cx="2330400" cy="341400"/>
          </a:xfrm>
          <a:prstGeom prst="rect">
            <a:avLst/>
          </a:prstGeom>
          <a:noFill/>
          <a:ln>
            <a:noFill/>
          </a:ln>
        </p:spPr>
        <p:txBody>
          <a:bodyPr anchorCtr="0" anchor="ctr" bIns="91425" lIns="91425" spcFirstLastPara="1" rIns="91425" wrap="square" tIns="91425">
            <a:noAutofit/>
          </a:bodyPr>
          <a:lstStyle/>
          <a:p>
            <a:pPr indent="-304800" lvl="0" marL="457200" rtl="0" algn="l">
              <a:lnSpc>
                <a:spcPct val="100000"/>
              </a:lnSpc>
              <a:spcBef>
                <a:spcPts val="0"/>
              </a:spcBef>
              <a:spcAft>
                <a:spcPts val="0"/>
              </a:spcAft>
              <a:buSzPts val="1200"/>
              <a:buNone/>
            </a:pPr>
            <a:r>
              <a:rPr lang="en-US" sz="1000"/>
              <a:t>Stephanie Alexander; Library</a:t>
            </a:r>
            <a:endParaRPr/>
          </a:p>
        </p:txBody>
      </p:sp>
      <p:sp>
        <p:nvSpPr>
          <p:cNvPr id="193" name="Google Shape;193;g34cc94e16a7_0_146"/>
          <p:cNvSpPr txBox="1"/>
          <p:nvPr/>
        </p:nvSpPr>
        <p:spPr>
          <a:xfrm>
            <a:off x="3179974" y="2571750"/>
            <a:ext cx="2784000" cy="341400"/>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Erick Kong; Department of Hospitality, Recreation, and Tourism</a:t>
            </a:r>
            <a:endParaRPr/>
          </a:p>
        </p:txBody>
      </p:sp>
      <p:sp>
        <p:nvSpPr>
          <p:cNvPr id="194" name="Google Shape;194;g34cc94e16a7_0_146"/>
          <p:cNvSpPr txBox="1"/>
          <p:nvPr/>
        </p:nvSpPr>
        <p:spPr>
          <a:xfrm>
            <a:off x="6475305" y="2479038"/>
            <a:ext cx="2330400" cy="341400"/>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Stacey Moultry; Department of Ethnic Studies</a:t>
            </a:r>
            <a:endParaRPr/>
          </a:p>
        </p:txBody>
      </p:sp>
      <p:sp>
        <p:nvSpPr>
          <p:cNvPr id="195" name="Google Shape;195;g34cc94e16a7_0_146"/>
          <p:cNvSpPr txBox="1"/>
          <p:nvPr/>
        </p:nvSpPr>
        <p:spPr>
          <a:xfrm>
            <a:off x="1967232" y="4697305"/>
            <a:ext cx="2330400" cy="341400"/>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Sharon Radcliff; Library</a:t>
            </a:r>
            <a:endParaRPr/>
          </a:p>
        </p:txBody>
      </p:sp>
      <p:sp>
        <p:nvSpPr>
          <p:cNvPr id="196" name="Google Shape;196;g34cc94e16a7_0_146"/>
          <p:cNvSpPr txBox="1"/>
          <p:nvPr/>
        </p:nvSpPr>
        <p:spPr>
          <a:xfrm>
            <a:off x="5310080" y="4697305"/>
            <a:ext cx="2330400" cy="341400"/>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Divyasri Yelubolu, WIL Fellow</a:t>
            </a:r>
            <a:endParaRPr/>
          </a:p>
        </p:txBody>
      </p:sp>
      <p:pic>
        <p:nvPicPr>
          <p:cNvPr descr="Photo of Stephanie Alexander" id="197" name="Google Shape;197;g34cc94e16a7_0_146"/>
          <p:cNvPicPr preferRelativeResize="0"/>
          <p:nvPr/>
        </p:nvPicPr>
        <p:blipFill rotWithShape="1">
          <a:blip r:embed="rId3">
            <a:alphaModFix/>
          </a:blip>
          <a:srcRect b="0" l="0" r="0" t="0"/>
          <a:stretch/>
        </p:blipFill>
        <p:spPr>
          <a:xfrm>
            <a:off x="922762" y="1211141"/>
            <a:ext cx="1161415" cy="1161415"/>
          </a:xfrm>
          <a:prstGeom prst="rect">
            <a:avLst/>
          </a:prstGeom>
          <a:noFill/>
          <a:ln>
            <a:noFill/>
          </a:ln>
        </p:spPr>
      </p:pic>
      <p:pic>
        <p:nvPicPr>
          <p:cNvPr descr="CSU QLT &amp; QM Certified Facilitators | Online Course Services" id="198" name="Google Shape;198;g34cc94e16a7_0_146"/>
          <p:cNvPicPr preferRelativeResize="0"/>
          <p:nvPr/>
        </p:nvPicPr>
        <p:blipFill rotWithShape="1">
          <a:blip r:embed="rId4">
            <a:alphaModFix/>
          </a:blip>
          <a:srcRect b="0" l="0" r="0" t="0"/>
          <a:stretch/>
        </p:blipFill>
        <p:spPr>
          <a:xfrm>
            <a:off x="4123676" y="1235693"/>
            <a:ext cx="896648" cy="1161415"/>
          </a:xfrm>
          <a:prstGeom prst="rect">
            <a:avLst/>
          </a:prstGeom>
          <a:noFill/>
          <a:ln>
            <a:noFill/>
          </a:ln>
        </p:spPr>
      </p:pic>
      <p:pic>
        <p:nvPicPr>
          <p:cNvPr descr="Faculty" id="199" name="Google Shape;199;g34cc94e16a7_0_146"/>
          <p:cNvPicPr preferRelativeResize="0"/>
          <p:nvPr/>
        </p:nvPicPr>
        <p:blipFill rotWithShape="1">
          <a:blip r:embed="rId5">
            <a:alphaModFix/>
          </a:blip>
          <a:srcRect b="0" l="0" r="0" t="0"/>
          <a:stretch/>
        </p:blipFill>
        <p:spPr>
          <a:xfrm>
            <a:off x="7363625" y="1235693"/>
            <a:ext cx="857611" cy="1133684"/>
          </a:xfrm>
          <a:prstGeom prst="rect">
            <a:avLst/>
          </a:prstGeom>
          <a:noFill/>
          <a:ln>
            <a:noFill/>
          </a:ln>
        </p:spPr>
      </p:pic>
      <p:pic>
        <p:nvPicPr>
          <p:cNvPr descr="C&amp;CS Presents: Deconstructing Environmental Conflict: Bias, News,  Perspective, Nov 15 at 1pm EST | It's Academic" id="200" name="Google Shape;200;g34cc94e16a7_0_146"/>
          <p:cNvPicPr preferRelativeResize="0"/>
          <p:nvPr/>
        </p:nvPicPr>
        <p:blipFill rotWithShape="1">
          <a:blip r:embed="rId6">
            <a:alphaModFix/>
          </a:blip>
          <a:srcRect b="0" l="0" r="0" t="0"/>
          <a:stretch/>
        </p:blipFill>
        <p:spPr>
          <a:xfrm>
            <a:off x="2394345" y="3422820"/>
            <a:ext cx="1195478" cy="1160157"/>
          </a:xfrm>
          <a:prstGeom prst="rect">
            <a:avLst/>
          </a:prstGeom>
          <a:noFill/>
          <a:ln>
            <a:noFill/>
          </a:ln>
        </p:spPr>
      </p:pic>
      <p:pic>
        <p:nvPicPr>
          <p:cNvPr descr="Divyasri Yelubolu - Data Analyst - Parking and Transportation Department -  California State University - East Bay | LinkedIn" id="201" name="Google Shape;201;g34cc94e16a7_0_146"/>
          <p:cNvPicPr preferRelativeResize="0"/>
          <p:nvPr/>
        </p:nvPicPr>
        <p:blipFill rotWithShape="1">
          <a:blip r:embed="rId7">
            <a:alphaModFix/>
          </a:blip>
          <a:srcRect b="0" l="0" r="0" t="0"/>
          <a:stretch/>
        </p:blipFill>
        <p:spPr>
          <a:xfrm>
            <a:off x="5895226" y="3422820"/>
            <a:ext cx="1160157" cy="1160157"/>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97"/>
                                        </p:tgtEl>
                                        <p:attrNameLst>
                                          <p:attrName>style.visibility</p:attrName>
                                        </p:attrNameLst>
                                      </p:cBhvr>
                                      <p:to>
                                        <p:strVal val="visible"/>
                                      </p:to>
                                    </p:set>
                                    <p:animEffect filter="fade" transition="in">
                                      <p:cBhvr>
                                        <p:cTn dur="1000"/>
                                        <p:tgtEl>
                                          <p:spTgt spid="197"/>
                                        </p:tgtEl>
                                      </p:cBhvr>
                                    </p:animEffect>
                                  </p:childTnLst>
                                </p:cTn>
                              </p:par>
                              <p:par>
                                <p:cTn fill="hold" nodeType="withEffect" presetClass="entr" presetID="10" presetSubtype="0">
                                  <p:stCondLst>
                                    <p:cond delay="0"/>
                                  </p:stCondLst>
                                  <p:childTnLst>
                                    <p:set>
                                      <p:cBhvr>
                                        <p:cTn dur="1" fill="hold">
                                          <p:stCondLst>
                                            <p:cond delay="0"/>
                                          </p:stCondLst>
                                        </p:cTn>
                                        <p:tgtEl>
                                          <p:spTgt spid="192">
                                            <p:txEl>
                                              <p:pRg end="0" st="0"/>
                                            </p:txEl>
                                          </p:spTgt>
                                        </p:tgtEl>
                                        <p:attrNameLst>
                                          <p:attrName>style.visibility</p:attrName>
                                        </p:attrNameLst>
                                      </p:cBhvr>
                                      <p:to>
                                        <p:strVal val="visible"/>
                                      </p:to>
                                    </p:set>
                                    <p:animEffect filter="fade" transition="in">
                                      <p:cBhvr>
                                        <p:cTn dur="1000"/>
                                        <p:tgtEl>
                                          <p:spTgt spid="192">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98"/>
                                        </p:tgtEl>
                                        <p:attrNameLst>
                                          <p:attrName>style.visibility</p:attrName>
                                        </p:attrNameLst>
                                      </p:cBhvr>
                                      <p:to>
                                        <p:strVal val="visible"/>
                                      </p:to>
                                    </p:set>
                                    <p:animEffect filter="fade" transition="in">
                                      <p:cBhvr>
                                        <p:cTn dur="1000"/>
                                        <p:tgtEl>
                                          <p:spTgt spid="198"/>
                                        </p:tgtEl>
                                      </p:cBhvr>
                                    </p:animEffect>
                                  </p:childTnLst>
                                </p:cTn>
                              </p:par>
                              <p:par>
                                <p:cTn fill="hold" nodeType="withEffect" presetClass="entr" presetID="10" presetSubtype="0">
                                  <p:stCondLst>
                                    <p:cond delay="0"/>
                                  </p:stCondLst>
                                  <p:childTnLst>
                                    <p:set>
                                      <p:cBhvr>
                                        <p:cTn dur="1" fill="hold">
                                          <p:stCondLst>
                                            <p:cond delay="0"/>
                                          </p:stCondLst>
                                        </p:cTn>
                                        <p:tgtEl>
                                          <p:spTgt spid="193"/>
                                        </p:tgtEl>
                                        <p:attrNameLst>
                                          <p:attrName>style.visibility</p:attrName>
                                        </p:attrNameLst>
                                      </p:cBhvr>
                                      <p:to>
                                        <p:strVal val="visible"/>
                                      </p:to>
                                    </p:set>
                                    <p:animEffect filter="fade" transition="in">
                                      <p:cBhvr>
                                        <p:cTn dur="1000"/>
                                        <p:tgtEl>
                                          <p:spTgt spid="193"/>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99"/>
                                        </p:tgtEl>
                                        <p:attrNameLst>
                                          <p:attrName>style.visibility</p:attrName>
                                        </p:attrNameLst>
                                      </p:cBhvr>
                                      <p:to>
                                        <p:strVal val="visible"/>
                                      </p:to>
                                    </p:set>
                                    <p:animEffect filter="fade" transition="in">
                                      <p:cBhvr>
                                        <p:cTn dur="1000"/>
                                        <p:tgtEl>
                                          <p:spTgt spid="199"/>
                                        </p:tgtEl>
                                      </p:cBhvr>
                                    </p:animEffect>
                                  </p:childTnLst>
                                </p:cTn>
                              </p:par>
                              <p:par>
                                <p:cTn fill="hold" nodeType="withEffect" presetClass="entr" presetID="10" presetSubtype="0">
                                  <p:stCondLst>
                                    <p:cond delay="0"/>
                                  </p:stCondLst>
                                  <p:childTnLst>
                                    <p:set>
                                      <p:cBhvr>
                                        <p:cTn dur="1" fill="hold">
                                          <p:stCondLst>
                                            <p:cond delay="0"/>
                                          </p:stCondLst>
                                        </p:cTn>
                                        <p:tgtEl>
                                          <p:spTgt spid="194"/>
                                        </p:tgtEl>
                                        <p:attrNameLst>
                                          <p:attrName>style.visibility</p:attrName>
                                        </p:attrNameLst>
                                      </p:cBhvr>
                                      <p:to>
                                        <p:strVal val="visible"/>
                                      </p:to>
                                    </p:set>
                                    <p:animEffect filter="fade" transition="in">
                                      <p:cBhvr>
                                        <p:cTn dur="1000"/>
                                        <p:tgtEl>
                                          <p:spTgt spid="19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200"/>
                                        </p:tgtEl>
                                        <p:attrNameLst>
                                          <p:attrName>style.visibility</p:attrName>
                                        </p:attrNameLst>
                                      </p:cBhvr>
                                      <p:to>
                                        <p:strVal val="visible"/>
                                      </p:to>
                                    </p:set>
                                    <p:animEffect filter="fade" transition="in">
                                      <p:cBhvr>
                                        <p:cTn dur="1000"/>
                                        <p:tgtEl>
                                          <p:spTgt spid="200"/>
                                        </p:tgtEl>
                                      </p:cBhvr>
                                    </p:animEffect>
                                  </p:childTnLst>
                                </p:cTn>
                              </p:par>
                              <p:par>
                                <p:cTn fill="hold" nodeType="withEffect" presetClass="entr" presetID="10" presetSubtype="0">
                                  <p:stCondLst>
                                    <p:cond delay="0"/>
                                  </p:stCondLst>
                                  <p:childTnLst>
                                    <p:set>
                                      <p:cBhvr>
                                        <p:cTn dur="1" fill="hold">
                                          <p:stCondLst>
                                            <p:cond delay="0"/>
                                          </p:stCondLst>
                                        </p:cTn>
                                        <p:tgtEl>
                                          <p:spTgt spid="195"/>
                                        </p:tgtEl>
                                        <p:attrNameLst>
                                          <p:attrName>style.visibility</p:attrName>
                                        </p:attrNameLst>
                                      </p:cBhvr>
                                      <p:to>
                                        <p:strVal val="visible"/>
                                      </p:to>
                                    </p:set>
                                    <p:animEffect filter="fade" transition="in">
                                      <p:cBhvr>
                                        <p:cTn dur="1000"/>
                                        <p:tgtEl>
                                          <p:spTgt spid="195"/>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201"/>
                                        </p:tgtEl>
                                        <p:attrNameLst>
                                          <p:attrName>style.visibility</p:attrName>
                                        </p:attrNameLst>
                                      </p:cBhvr>
                                      <p:to>
                                        <p:strVal val="visible"/>
                                      </p:to>
                                    </p:set>
                                    <p:animEffect filter="fade" transition="in">
                                      <p:cBhvr>
                                        <p:cTn dur="1000"/>
                                        <p:tgtEl>
                                          <p:spTgt spid="201"/>
                                        </p:tgtEl>
                                      </p:cBhvr>
                                    </p:animEffect>
                                  </p:childTnLst>
                                </p:cTn>
                              </p:par>
                              <p:par>
                                <p:cTn fill="hold" nodeType="withEffect" presetClass="entr" presetID="10" presetSubtype="0">
                                  <p:stCondLst>
                                    <p:cond delay="0"/>
                                  </p:stCondLst>
                                  <p:childTnLst>
                                    <p:set>
                                      <p:cBhvr>
                                        <p:cTn dur="1" fill="hold">
                                          <p:stCondLst>
                                            <p:cond delay="0"/>
                                          </p:stCondLst>
                                        </p:cTn>
                                        <p:tgtEl>
                                          <p:spTgt spid="196"/>
                                        </p:tgtEl>
                                        <p:attrNameLst>
                                          <p:attrName>style.visibility</p:attrName>
                                        </p:attrNameLst>
                                      </p:cBhvr>
                                      <p:to>
                                        <p:strVal val="visible"/>
                                      </p:to>
                                    </p:set>
                                    <p:animEffect filter="fade" transition="in">
                                      <p:cBhvr>
                                        <p:cTn dur="1000"/>
                                        <p:tgtEl>
                                          <p:spTgt spid="19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5" name="Shape 205"/>
        <p:cNvGrpSpPr/>
        <p:nvPr/>
      </p:nvGrpSpPr>
      <p:grpSpPr>
        <a:xfrm>
          <a:off x="0" y="0"/>
          <a:ext cx="0" cy="0"/>
          <a:chOff x="0" y="0"/>
          <a:chExt cx="0" cy="0"/>
        </a:xfrm>
      </p:grpSpPr>
      <p:sp>
        <p:nvSpPr>
          <p:cNvPr id="206" name="Google Shape;206;g34cc94e16a7_0_160"/>
          <p:cNvSpPr txBox="1"/>
          <p:nvPr>
            <p:ph type="title"/>
          </p:nvPr>
        </p:nvSpPr>
        <p:spPr>
          <a:xfrm>
            <a:off x="713250"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Working Group Description – Office of Faculty Development (OFD)</a:t>
            </a:r>
            <a:endParaRPr/>
          </a:p>
        </p:txBody>
      </p:sp>
      <p:pic>
        <p:nvPicPr>
          <p:cNvPr descr="Sarah Nielsen Faculty Profile" id="207" name="Google Shape;207;g34cc94e16a7_0_160"/>
          <p:cNvPicPr preferRelativeResize="0"/>
          <p:nvPr/>
        </p:nvPicPr>
        <p:blipFill rotWithShape="1">
          <a:blip r:embed="rId3">
            <a:alphaModFix/>
          </a:blip>
          <a:srcRect b="0" l="0" r="0" t="0"/>
          <a:stretch/>
        </p:blipFill>
        <p:spPr>
          <a:xfrm>
            <a:off x="6784447" y="1918018"/>
            <a:ext cx="1400175" cy="1876425"/>
          </a:xfrm>
          <a:prstGeom prst="rect">
            <a:avLst/>
          </a:prstGeom>
          <a:noFill/>
          <a:ln>
            <a:noFill/>
          </a:ln>
        </p:spPr>
      </p:pic>
      <p:sp>
        <p:nvSpPr>
          <p:cNvPr id="208" name="Google Shape;208;g34cc94e16a7_0_160"/>
          <p:cNvSpPr txBox="1"/>
          <p:nvPr/>
        </p:nvSpPr>
        <p:spPr>
          <a:xfrm>
            <a:off x="397191" y="1918018"/>
            <a:ext cx="4862400" cy="20319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None/>
            </a:pPr>
            <a:r>
              <a:rPr b="0" i="1" lang="en-US" sz="1400" u="none" cap="none" strike="noStrike">
                <a:solidFill>
                  <a:srgbClr val="222222"/>
                </a:solidFill>
                <a:latin typeface="Arial"/>
                <a:ea typeface="Arial"/>
                <a:cs typeface="Arial"/>
                <a:sym typeface="Arial"/>
              </a:rPr>
              <a:t>Members of this working group will develop and implement a faculty AI survey and college focus groups around </a:t>
            </a:r>
            <a:r>
              <a:rPr b="1" i="1" lang="en-US" sz="1400" u="none" cap="none" strike="noStrike">
                <a:solidFill>
                  <a:srgbClr val="222222"/>
                </a:solidFill>
                <a:latin typeface="Arial"/>
                <a:ea typeface="Arial"/>
                <a:cs typeface="Arial"/>
                <a:sym typeface="Arial"/>
              </a:rPr>
              <a:t>AI literacy</a:t>
            </a:r>
            <a:r>
              <a:rPr b="0" i="1" lang="en-US" sz="1400" u="none" cap="none" strike="noStrike">
                <a:solidFill>
                  <a:srgbClr val="222222"/>
                </a:solidFill>
                <a:latin typeface="Arial"/>
                <a:ea typeface="Arial"/>
                <a:cs typeface="Arial"/>
                <a:sym typeface="Arial"/>
              </a:rPr>
              <a:t>, </a:t>
            </a:r>
            <a:r>
              <a:rPr b="1" i="1" lang="en-US" sz="1400" u="none" cap="none" strike="noStrike">
                <a:solidFill>
                  <a:srgbClr val="222222"/>
                </a:solidFill>
                <a:latin typeface="Arial"/>
                <a:ea typeface="Arial"/>
                <a:cs typeface="Arial"/>
                <a:sym typeface="Arial"/>
              </a:rPr>
              <a:t>use</a:t>
            </a:r>
            <a:r>
              <a:rPr b="0" i="1" lang="en-US" sz="1400" u="none" cap="none" strike="noStrike">
                <a:solidFill>
                  <a:srgbClr val="222222"/>
                </a:solidFill>
                <a:latin typeface="Arial"/>
                <a:ea typeface="Arial"/>
                <a:cs typeface="Arial"/>
                <a:sym typeface="Arial"/>
              </a:rPr>
              <a:t> and </a:t>
            </a:r>
            <a:r>
              <a:rPr b="1" i="1" lang="en-US" sz="1400" u="none" cap="none" strike="noStrike">
                <a:solidFill>
                  <a:srgbClr val="222222"/>
                </a:solidFill>
                <a:latin typeface="Arial"/>
                <a:ea typeface="Arial"/>
                <a:cs typeface="Arial"/>
                <a:sym typeface="Arial"/>
              </a:rPr>
              <a:t>needs a</a:t>
            </a:r>
            <a:r>
              <a:rPr b="0" i="1" lang="en-US" sz="1400" u="none" cap="none" strike="noStrike">
                <a:solidFill>
                  <a:srgbClr val="222222"/>
                </a:solidFill>
                <a:latin typeface="Arial"/>
                <a:ea typeface="Arial"/>
                <a:cs typeface="Arial"/>
                <a:sym typeface="Arial"/>
              </a:rPr>
              <a:t>s well as a written and recorded presentation of their findings. </a:t>
            </a:r>
            <a:endParaRPr/>
          </a:p>
          <a:p>
            <a:pPr indent="0" lvl="0" marL="0" marR="0" rtl="0" algn="l">
              <a:lnSpc>
                <a:spcPct val="100000"/>
              </a:lnSpc>
              <a:spcBef>
                <a:spcPts val="0"/>
              </a:spcBef>
              <a:spcAft>
                <a:spcPts val="0"/>
              </a:spcAft>
              <a:buNone/>
            </a:pPr>
            <a:r>
              <a:t/>
            </a:r>
            <a:endParaRPr b="0" i="1" sz="1400" u="none" cap="none" strike="noStrike">
              <a:solidFill>
                <a:srgbClr val="222222"/>
              </a:solidFill>
              <a:latin typeface="Arial"/>
              <a:ea typeface="Arial"/>
              <a:cs typeface="Arial"/>
              <a:sym typeface="Arial"/>
            </a:endParaRPr>
          </a:p>
          <a:p>
            <a:pPr indent="0" lvl="0" marL="0" marR="0" rtl="0" algn="l">
              <a:lnSpc>
                <a:spcPct val="100000"/>
              </a:lnSpc>
              <a:spcBef>
                <a:spcPts val="0"/>
              </a:spcBef>
              <a:spcAft>
                <a:spcPts val="0"/>
              </a:spcAft>
              <a:buNone/>
            </a:pPr>
            <a:r>
              <a:rPr b="1" i="1" lang="en-US" sz="1400" u="none" cap="none" strike="noStrike">
                <a:solidFill>
                  <a:srgbClr val="222222"/>
                </a:solidFill>
                <a:latin typeface="Arial"/>
                <a:ea typeface="Arial"/>
                <a:cs typeface="Arial"/>
                <a:sym typeface="Arial"/>
              </a:rPr>
              <a:t>This research will establish a baseline of use and provide a better understanding of faculty needs related to academic applications of AI. </a:t>
            </a:r>
            <a:r>
              <a:rPr b="0" i="1" lang="en-US" sz="1400" u="none" cap="none" strike="noStrike">
                <a:solidFill>
                  <a:srgbClr val="222222"/>
                </a:solidFill>
                <a:latin typeface="Arial"/>
                <a:ea typeface="Arial"/>
                <a:cs typeface="Arial"/>
                <a:sym typeface="Arial"/>
              </a:rPr>
              <a:t>OFD and other groups on campus can use the findings to inform their programming.</a:t>
            </a:r>
            <a:endParaRPr b="0" i="0" sz="1400" u="none" cap="none" strike="noStrike">
              <a:solidFill>
                <a:srgbClr val="000000"/>
              </a:solidFill>
              <a:latin typeface="Arial"/>
              <a:ea typeface="Arial"/>
              <a:cs typeface="Arial"/>
              <a:sym typeface="Arial"/>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208">
                                            <p:txEl>
                                              <p:pRg end="0" st="0"/>
                                            </p:txEl>
                                          </p:spTgt>
                                        </p:tgtEl>
                                        <p:attrNameLst>
                                          <p:attrName>style.visibility</p:attrName>
                                        </p:attrNameLst>
                                      </p:cBhvr>
                                      <p:to>
                                        <p:strVal val="visible"/>
                                      </p:to>
                                    </p:set>
                                    <p:animEffect filter="fade" transition="in">
                                      <p:cBhvr>
                                        <p:cTn dur="1000"/>
                                        <p:tgtEl>
                                          <p:spTgt spid="208">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208">
                                            <p:txEl>
                                              <p:pRg end="1" st="1"/>
                                            </p:txEl>
                                          </p:spTgt>
                                        </p:tgtEl>
                                        <p:attrNameLst>
                                          <p:attrName>style.visibility</p:attrName>
                                        </p:attrNameLst>
                                      </p:cBhvr>
                                      <p:to>
                                        <p:strVal val="visible"/>
                                      </p:to>
                                    </p:set>
                                    <p:animEffect filter="fade" transition="in">
                                      <p:cBhvr>
                                        <p:cTn dur="1000"/>
                                        <p:tgtEl>
                                          <p:spTgt spid="208">
                                            <p:txEl>
                                              <p:pRg end="1" st="1"/>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208">
                                            <p:txEl>
                                              <p:pRg end="2" st="2"/>
                                            </p:txEl>
                                          </p:spTgt>
                                        </p:tgtEl>
                                        <p:attrNameLst>
                                          <p:attrName>style.visibility</p:attrName>
                                        </p:attrNameLst>
                                      </p:cBhvr>
                                      <p:to>
                                        <p:strVal val="visible"/>
                                      </p:to>
                                    </p:set>
                                    <p:animEffect filter="fade" transition="in">
                                      <p:cBhvr>
                                        <p:cTn dur="1000"/>
                                        <p:tgtEl>
                                          <p:spTgt spid="208">
                                            <p:txEl>
                                              <p:pRg end="2" st="2"/>
                                            </p:txEl>
                                          </p:spTgt>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212" name="Shape 212"/>
        <p:cNvGrpSpPr/>
        <p:nvPr/>
      </p:nvGrpSpPr>
      <p:grpSpPr>
        <a:xfrm>
          <a:off x="0" y="0"/>
          <a:ext cx="0" cy="0"/>
          <a:chOff x="0" y="0"/>
          <a:chExt cx="0" cy="0"/>
        </a:xfrm>
      </p:grpSpPr>
      <p:sp>
        <p:nvSpPr>
          <p:cNvPr id="213" name="Google Shape;213;p5"/>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1100"/>
              <a:buFont typeface="Arial"/>
              <a:buNone/>
            </a:pPr>
            <a:r>
              <a:rPr lang="en-US"/>
              <a:t>Outlining This Talk</a:t>
            </a:r>
            <a:endParaRPr/>
          </a:p>
        </p:txBody>
      </p:sp>
      <p:sp>
        <p:nvSpPr>
          <p:cNvPr id="214" name="Google Shape;214;p5"/>
          <p:cNvSpPr txBox="1"/>
          <p:nvPr/>
        </p:nvSpPr>
        <p:spPr>
          <a:xfrm>
            <a:off x="3071999" y="4841650"/>
            <a:ext cx="3156255" cy="1665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800"/>
              <a:buFont typeface="Arial"/>
              <a:buNone/>
            </a:pPr>
            <a:r>
              <a:rPr b="0" i="0" lang="en-US" sz="800" u="none" cap="none" strike="noStrike">
                <a:solidFill>
                  <a:schemeClr val="dk1"/>
                </a:solidFill>
                <a:latin typeface="Montserrat"/>
                <a:ea typeface="Montserrat"/>
                <a:cs typeface="Montserrat"/>
                <a:sym typeface="Montserrat"/>
              </a:rPr>
              <a:t>*The data will be presented in full at Back to the Bay 2025</a:t>
            </a:r>
            <a:endParaRPr b="1" i="0" sz="800" u="none" cap="none" strike="noStrike">
              <a:solidFill>
                <a:schemeClr val="dk1"/>
              </a:solidFill>
              <a:latin typeface="Montserrat"/>
              <a:ea typeface="Montserrat"/>
              <a:cs typeface="Montserrat"/>
              <a:sym typeface="Montserrat"/>
            </a:endParaRPr>
          </a:p>
        </p:txBody>
      </p:sp>
      <p:sp>
        <p:nvSpPr>
          <p:cNvPr id="215" name="Google Shape;215;p5"/>
          <p:cNvSpPr/>
          <p:nvPr/>
        </p:nvSpPr>
        <p:spPr>
          <a:xfrm>
            <a:off x="4161600" y="2028825"/>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216" name="Google Shape;216;p5"/>
          <p:cNvSpPr txBox="1"/>
          <p:nvPr/>
        </p:nvSpPr>
        <p:spPr>
          <a:xfrm>
            <a:off x="3255551" y="1121325"/>
            <a:ext cx="26328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Background</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217" name="Google Shape;217;p5"/>
          <p:cNvSpPr txBox="1"/>
          <p:nvPr/>
        </p:nvSpPr>
        <p:spPr>
          <a:xfrm>
            <a:off x="3255450" y="1432250"/>
            <a:ext cx="2633100" cy="4923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Recruitment &amp; Sample</a:t>
            </a:r>
            <a:endParaRPr b="0" i="0" sz="1200" u="none" cap="none" strike="noStrike">
              <a:solidFill>
                <a:schemeClr val="dk1"/>
              </a:solidFill>
              <a:latin typeface="Montserrat Medium"/>
              <a:ea typeface="Montserrat Medium"/>
              <a:cs typeface="Montserrat Medium"/>
              <a:sym typeface="Montserrat Medium"/>
            </a:endParaRPr>
          </a:p>
        </p:txBody>
      </p:sp>
      <p:sp>
        <p:nvSpPr>
          <p:cNvPr id="218" name="Google Shape;218;p5"/>
          <p:cNvSpPr txBox="1"/>
          <p:nvPr/>
        </p:nvSpPr>
        <p:spPr>
          <a:xfrm>
            <a:off x="233697" y="3252728"/>
            <a:ext cx="2296989"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t/>
            </a:r>
            <a:endParaRPr b="0" i="0" sz="1600" u="none" cap="none" strike="noStrike">
              <a:solidFill>
                <a:schemeClr val="dk1"/>
              </a:solidFill>
              <a:latin typeface="Montserrat SemiBold"/>
              <a:ea typeface="Montserrat SemiBold"/>
              <a:cs typeface="Montserrat SemiBold"/>
              <a:sym typeface="Montserrat SemiBold"/>
            </a:endParaRPr>
          </a:p>
          <a:p>
            <a:pPr indent="0" lvl="0" marL="0" marR="0" rtl="0" algn="ctr">
              <a:lnSpc>
                <a:spcPct val="100000"/>
              </a:lnSpc>
              <a:spcBef>
                <a:spcPts val="0"/>
              </a:spcBef>
              <a:spcAft>
                <a:spcPts val="0"/>
              </a:spcAft>
              <a:buClr>
                <a:srgbClr val="000000"/>
              </a:buClr>
              <a:buSzPts val="1600"/>
              <a:buFont typeface="Arial"/>
              <a:buNone/>
            </a:pPr>
            <a:r>
              <a:t/>
            </a:r>
            <a:endParaRPr b="0" i="0" sz="1600" u="none" cap="none" strike="noStrike">
              <a:solidFill>
                <a:schemeClr val="dk1"/>
              </a:solidFill>
              <a:latin typeface="Montserrat SemiBold"/>
              <a:ea typeface="Montserrat SemiBold"/>
              <a:cs typeface="Montserrat SemiBold"/>
              <a:sym typeface="Montserrat SemiBold"/>
            </a:endParaRPr>
          </a:p>
          <a:p>
            <a:pPr indent="0" lvl="0" marL="0" marR="0" rtl="0" algn="ctr">
              <a:lnSpc>
                <a:spcPct val="100000"/>
              </a:lnSpc>
              <a:spcBef>
                <a:spcPts val="0"/>
              </a:spcBef>
              <a:spcAft>
                <a:spcPts val="0"/>
              </a:spcAft>
              <a:buClr>
                <a:srgbClr val="000000"/>
              </a:buClr>
              <a:buSzPts val="1600"/>
              <a:buFont typeface="Arial"/>
              <a:buNone/>
            </a:pPr>
            <a:r>
              <a:t/>
            </a:r>
            <a:endParaRPr b="0" i="0" sz="1600" u="none" cap="none" strike="noStrike">
              <a:solidFill>
                <a:schemeClr val="dk1"/>
              </a:solidFill>
              <a:latin typeface="Montserrat SemiBold"/>
              <a:ea typeface="Montserrat SemiBold"/>
              <a:cs typeface="Montserrat SemiBold"/>
              <a:sym typeface="Montserrat SemiBold"/>
            </a:endParaRPr>
          </a:p>
          <a:p>
            <a:pPr indent="0" lvl="0" marL="0" marR="0" rtl="0" algn="ctr">
              <a:lnSpc>
                <a:spcPct val="100000"/>
              </a:lnSpc>
              <a:spcBef>
                <a:spcPts val="0"/>
              </a:spcBef>
              <a:spcAft>
                <a:spcPts val="0"/>
              </a:spcAft>
              <a:buClr>
                <a:srgbClr val="000000"/>
              </a:buClr>
              <a:buSzPts val="1600"/>
              <a:buFont typeface="Arial"/>
              <a:buNone/>
            </a:pPr>
            <a:r>
              <a:t/>
            </a:r>
            <a:endParaRPr b="0" i="0" sz="1600" u="none" cap="none" strike="noStrike">
              <a:solidFill>
                <a:schemeClr val="dk1"/>
              </a:solidFill>
              <a:latin typeface="Montserrat SemiBold"/>
              <a:ea typeface="Montserrat SemiBold"/>
              <a:cs typeface="Montserrat SemiBold"/>
              <a:sym typeface="Montserrat SemiBold"/>
            </a:endParaRPr>
          </a:p>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Focus on Teaching</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219" name="Google Shape;219;p5"/>
          <p:cNvSpPr txBox="1"/>
          <p:nvPr/>
        </p:nvSpPr>
        <p:spPr>
          <a:xfrm>
            <a:off x="452550" y="3470525"/>
            <a:ext cx="1970700" cy="10077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Data Analysis for Research and Service is ongoing.*</a:t>
            </a:r>
            <a:endParaRPr b="0" i="0" sz="1200" u="none" cap="none" strike="noStrike">
              <a:solidFill>
                <a:schemeClr val="dk1"/>
              </a:solidFill>
              <a:latin typeface="Montserrat Medium"/>
              <a:ea typeface="Montserrat Medium"/>
              <a:cs typeface="Montserrat Medium"/>
              <a:sym typeface="Montserrat Medium"/>
            </a:endParaRPr>
          </a:p>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p:txBody>
      </p:sp>
      <p:sp>
        <p:nvSpPr>
          <p:cNvPr id="220" name="Google Shape;220;p5"/>
          <p:cNvSpPr txBox="1"/>
          <p:nvPr/>
        </p:nvSpPr>
        <p:spPr>
          <a:xfrm>
            <a:off x="2915488" y="3235800"/>
            <a:ext cx="1223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Use</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221" name="Google Shape;221;p5"/>
          <p:cNvSpPr txBox="1"/>
          <p:nvPr/>
        </p:nvSpPr>
        <p:spPr>
          <a:xfrm>
            <a:off x="2541914" y="3470525"/>
            <a:ext cx="1970700" cy="10077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How are faculty using AI for teaching and/or pedagogy related tasks?</a:t>
            </a:r>
            <a:endParaRPr b="0" i="0" sz="1200" u="none" cap="none" strike="noStrike">
              <a:solidFill>
                <a:schemeClr val="dk1"/>
              </a:solidFill>
              <a:latin typeface="Montserrat Medium"/>
              <a:ea typeface="Montserrat Medium"/>
              <a:cs typeface="Montserrat Medium"/>
              <a:sym typeface="Montserrat Medium"/>
            </a:endParaRPr>
          </a:p>
        </p:txBody>
      </p:sp>
      <p:sp>
        <p:nvSpPr>
          <p:cNvPr id="222" name="Google Shape;222;p5"/>
          <p:cNvSpPr txBox="1"/>
          <p:nvPr/>
        </p:nvSpPr>
        <p:spPr>
          <a:xfrm>
            <a:off x="5004855" y="3235800"/>
            <a:ext cx="1223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Interest</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223" name="Google Shape;223;p5"/>
          <p:cNvSpPr txBox="1"/>
          <p:nvPr/>
        </p:nvSpPr>
        <p:spPr>
          <a:xfrm>
            <a:off x="4631279" y="3470525"/>
            <a:ext cx="1970700" cy="10077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Are faculty interested in learning more about how to use AI for teaching and/or pedagogy related tasks?</a:t>
            </a:r>
            <a:endParaRPr b="0" i="0" sz="1200" u="none" cap="none" strike="noStrike">
              <a:solidFill>
                <a:schemeClr val="dk1"/>
              </a:solidFill>
              <a:latin typeface="Montserrat Medium"/>
              <a:ea typeface="Montserrat Medium"/>
              <a:cs typeface="Montserrat Medium"/>
              <a:sym typeface="Montserrat Medium"/>
            </a:endParaRPr>
          </a:p>
        </p:txBody>
      </p:sp>
      <p:sp>
        <p:nvSpPr>
          <p:cNvPr id="224" name="Google Shape;224;p5"/>
          <p:cNvSpPr txBox="1"/>
          <p:nvPr/>
        </p:nvSpPr>
        <p:spPr>
          <a:xfrm>
            <a:off x="6716909" y="3235800"/>
            <a:ext cx="2193393"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Appropriateness</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225" name="Google Shape;225;p5"/>
          <p:cNvSpPr txBox="1"/>
          <p:nvPr/>
        </p:nvSpPr>
        <p:spPr>
          <a:xfrm>
            <a:off x="6720625" y="3470525"/>
            <a:ext cx="1970700" cy="10077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What do faculty believe is (in)appropriate use of AI for teaching and/or pedagogy related tasks?</a:t>
            </a:r>
            <a:endParaRPr b="0" i="0" sz="1200" u="none" cap="none" strike="noStrike">
              <a:solidFill>
                <a:schemeClr val="dk1"/>
              </a:solidFill>
              <a:latin typeface="Montserrat Medium"/>
              <a:ea typeface="Montserrat Medium"/>
              <a:cs typeface="Montserrat Medium"/>
              <a:sym typeface="Montserrat Medium"/>
            </a:endParaRPr>
          </a:p>
        </p:txBody>
      </p:sp>
      <p:cxnSp>
        <p:nvCxnSpPr>
          <p:cNvPr id="226" name="Google Shape;226;p5"/>
          <p:cNvCxnSpPr>
            <a:stCxn id="215" idx="2"/>
            <a:endCxn id="220" idx="0"/>
          </p:cNvCxnSpPr>
          <p:nvPr/>
        </p:nvCxnSpPr>
        <p:spPr>
          <a:xfrm rot="5400000">
            <a:off x="3856500" y="2520225"/>
            <a:ext cx="386100" cy="1044900"/>
          </a:xfrm>
          <a:prstGeom prst="bentConnector3">
            <a:avLst>
              <a:gd fmla="val 50010" name="adj1"/>
            </a:avLst>
          </a:prstGeom>
          <a:noFill/>
          <a:ln cap="flat" cmpd="sng" w="19050">
            <a:solidFill>
              <a:schemeClr val="accent3"/>
            </a:solidFill>
            <a:prstDash val="solid"/>
            <a:round/>
            <a:headEnd len="sm" w="sm" type="none"/>
            <a:tailEnd len="sm" w="sm" type="none"/>
          </a:ln>
        </p:spPr>
      </p:cxnSp>
      <p:cxnSp>
        <p:nvCxnSpPr>
          <p:cNvPr id="227" name="Google Shape;227;p5"/>
          <p:cNvCxnSpPr>
            <a:stCxn id="215" idx="2"/>
            <a:endCxn id="222" idx="0"/>
          </p:cNvCxnSpPr>
          <p:nvPr/>
        </p:nvCxnSpPr>
        <p:spPr>
          <a:xfrm flipH="1" rot="-5400000">
            <a:off x="4901250" y="2520375"/>
            <a:ext cx="386100" cy="1044600"/>
          </a:xfrm>
          <a:prstGeom prst="bentConnector3">
            <a:avLst>
              <a:gd fmla="val 50010" name="adj1"/>
            </a:avLst>
          </a:prstGeom>
          <a:noFill/>
          <a:ln cap="flat" cmpd="sng" w="19050">
            <a:solidFill>
              <a:schemeClr val="accent3"/>
            </a:solidFill>
            <a:prstDash val="solid"/>
            <a:round/>
            <a:headEnd len="sm" w="sm" type="none"/>
            <a:tailEnd len="sm" w="sm" type="none"/>
          </a:ln>
        </p:spPr>
      </p:cxnSp>
      <p:cxnSp>
        <p:nvCxnSpPr>
          <p:cNvPr id="228" name="Google Shape;228;p5"/>
          <p:cNvCxnSpPr>
            <a:stCxn id="215" idx="3"/>
            <a:endCxn id="224" idx="0"/>
          </p:cNvCxnSpPr>
          <p:nvPr/>
        </p:nvCxnSpPr>
        <p:spPr>
          <a:xfrm>
            <a:off x="4982400" y="2439225"/>
            <a:ext cx="2831100" cy="796500"/>
          </a:xfrm>
          <a:prstGeom prst="bentConnector2">
            <a:avLst/>
          </a:prstGeom>
          <a:noFill/>
          <a:ln cap="flat" cmpd="sng" w="19050">
            <a:solidFill>
              <a:schemeClr val="accent3"/>
            </a:solidFill>
            <a:prstDash val="solid"/>
            <a:round/>
            <a:headEnd len="sm" w="sm" type="none"/>
            <a:tailEnd len="sm" w="sm" type="none"/>
          </a:ln>
        </p:spPr>
      </p:cxnSp>
      <p:cxnSp>
        <p:nvCxnSpPr>
          <p:cNvPr id="229" name="Google Shape;229;p5"/>
          <p:cNvCxnSpPr>
            <a:stCxn id="215" idx="1"/>
            <a:endCxn id="218" idx="0"/>
          </p:cNvCxnSpPr>
          <p:nvPr/>
        </p:nvCxnSpPr>
        <p:spPr>
          <a:xfrm flipH="1">
            <a:off x="1382100" y="2439225"/>
            <a:ext cx="2779500" cy="813600"/>
          </a:xfrm>
          <a:prstGeom prst="bentConnector2">
            <a:avLst/>
          </a:prstGeom>
          <a:noFill/>
          <a:ln cap="flat" cmpd="sng" w="19050">
            <a:solidFill>
              <a:schemeClr val="accent3"/>
            </a:solidFill>
            <a:prstDash val="solid"/>
            <a:round/>
            <a:headEnd len="sm" w="sm" type="none"/>
            <a:tailEnd len="sm" w="sm" type="none"/>
          </a:ln>
        </p:spPr>
      </p:cxnSp>
      <p:grpSp>
        <p:nvGrpSpPr>
          <p:cNvPr id="230" name="Google Shape;230;p5"/>
          <p:cNvGrpSpPr/>
          <p:nvPr/>
        </p:nvGrpSpPr>
        <p:grpSpPr>
          <a:xfrm>
            <a:off x="4415190" y="2262353"/>
            <a:ext cx="313619" cy="353744"/>
            <a:chOff x="5406295" y="4788280"/>
            <a:chExt cx="379317" cy="427847"/>
          </a:xfrm>
        </p:grpSpPr>
        <p:grpSp>
          <p:nvGrpSpPr>
            <p:cNvPr id="231" name="Google Shape;231;p5"/>
            <p:cNvGrpSpPr/>
            <p:nvPr/>
          </p:nvGrpSpPr>
          <p:grpSpPr>
            <a:xfrm>
              <a:off x="5572541" y="4799710"/>
              <a:ext cx="213071" cy="405131"/>
              <a:chOff x="5572541" y="4799710"/>
              <a:chExt cx="213071" cy="405131"/>
            </a:xfrm>
          </p:grpSpPr>
          <p:sp>
            <p:nvSpPr>
              <p:cNvPr id="232" name="Google Shape;232;p5"/>
              <p:cNvSpPr/>
              <p:nvPr/>
            </p:nvSpPr>
            <p:spPr>
              <a:xfrm>
                <a:off x="5572541" y="4973065"/>
                <a:ext cx="213071" cy="58463"/>
              </a:xfrm>
              <a:custGeom>
                <a:rect b="b" l="l" r="r" t="t"/>
                <a:pathLst>
                  <a:path extrusionOk="0" h="58463" w="213071">
                    <a:moveTo>
                      <a:pt x="183861" y="0"/>
                    </a:moveTo>
                    <a:cubicBezTo>
                      <a:pt x="170653" y="0"/>
                      <a:pt x="159477" y="8763"/>
                      <a:pt x="155794" y="20955"/>
                    </a:cubicBezTo>
                    <a:lnTo>
                      <a:pt x="8601" y="20955"/>
                    </a:lnTo>
                    <a:cubicBezTo>
                      <a:pt x="4410" y="20955"/>
                      <a:pt x="600" y="23876"/>
                      <a:pt x="92" y="28067"/>
                    </a:cubicBezTo>
                    <a:cubicBezTo>
                      <a:pt x="-670" y="33274"/>
                      <a:pt x="3394" y="37719"/>
                      <a:pt x="8347" y="37719"/>
                    </a:cubicBezTo>
                    <a:lnTo>
                      <a:pt x="155794" y="37719"/>
                    </a:lnTo>
                    <a:cubicBezTo>
                      <a:pt x="165954" y="69596"/>
                      <a:pt x="212309" y="63119"/>
                      <a:pt x="213071" y="29337"/>
                    </a:cubicBezTo>
                    <a:cubicBezTo>
                      <a:pt x="213071" y="13208"/>
                      <a:pt x="199990" y="127"/>
                      <a:pt x="183861" y="127"/>
                    </a:cubicBezTo>
                    <a:close/>
                    <a:moveTo>
                      <a:pt x="183861" y="41910"/>
                    </a:moveTo>
                    <a:cubicBezTo>
                      <a:pt x="177003" y="41910"/>
                      <a:pt x="171288" y="36322"/>
                      <a:pt x="171288" y="29337"/>
                    </a:cubicBezTo>
                    <a:cubicBezTo>
                      <a:pt x="171923" y="12700"/>
                      <a:pt x="195799" y="12700"/>
                      <a:pt x="196434" y="29337"/>
                    </a:cubicBezTo>
                    <a:cubicBezTo>
                      <a:pt x="196434" y="36195"/>
                      <a:pt x="190846" y="41910"/>
                      <a:pt x="183861" y="4191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233" name="Google Shape;233;p5"/>
              <p:cNvSpPr/>
              <p:nvPr/>
            </p:nvSpPr>
            <p:spPr>
              <a:xfrm>
                <a:off x="5572729" y="4860925"/>
                <a:ext cx="185708" cy="82803"/>
              </a:xfrm>
              <a:custGeom>
                <a:rect b="b" l="l" r="r" t="t"/>
                <a:pathLst>
                  <a:path extrusionOk="0" h="82803" w="185708">
                    <a:moveTo>
                      <a:pt x="8160" y="82804"/>
                    </a:moveTo>
                    <a:lnTo>
                      <a:pt x="130334" y="82804"/>
                    </a:lnTo>
                    <a:cubicBezTo>
                      <a:pt x="133382" y="82804"/>
                      <a:pt x="136049" y="81153"/>
                      <a:pt x="137573" y="78613"/>
                    </a:cubicBezTo>
                    <a:lnTo>
                      <a:pt x="149638" y="57658"/>
                    </a:lnTo>
                    <a:cubicBezTo>
                      <a:pt x="167672" y="62230"/>
                      <a:pt x="185960" y="47752"/>
                      <a:pt x="185706" y="29210"/>
                    </a:cubicBezTo>
                    <a:cubicBezTo>
                      <a:pt x="185706" y="13081"/>
                      <a:pt x="172625" y="0"/>
                      <a:pt x="156496" y="0"/>
                    </a:cubicBezTo>
                    <a:cubicBezTo>
                      <a:pt x="130969" y="0"/>
                      <a:pt x="117761" y="31115"/>
                      <a:pt x="135287" y="49276"/>
                    </a:cubicBezTo>
                    <a:lnTo>
                      <a:pt x="125635" y="66040"/>
                    </a:lnTo>
                    <a:lnTo>
                      <a:pt x="8287" y="66040"/>
                    </a:lnTo>
                    <a:cubicBezTo>
                      <a:pt x="-2762" y="66421"/>
                      <a:pt x="-2762" y="82296"/>
                      <a:pt x="8287" y="82804"/>
                    </a:cubicBezTo>
                    <a:close/>
                    <a:moveTo>
                      <a:pt x="156496" y="16637"/>
                    </a:moveTo>
                    <a:cubicBezTo>
                      <a:pt x="163354" y="16637"/>
                      <a:pt x="169069" y="22225"/>
                      <a:pt x="169069" y="29210"/>
                    </a:cubicBezTo>
                    <a:cubicBezTo>
                      <a:pt x="168434" y="45847"/>
                      <a:pt x="144558" y="45847"/>
                      <a:pt x="143923" y="29210"/>
                    </a:cubicBezTo>
                    <a:cubicBezTo>
                      <a:pt x="143923" y="22352"/>
                      <a:pt x="149511" y="16637"/>
                      <a:pt x="156496" y="16637"/>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234" name="Google Shape;234;p5"/>
              <p:cNvSpPr/>
              <p:nvPr/>
            </p:nvSpPr>
            <p:spPr>
              <a:xfrm>
                <a:off x="5572668" y="4799710"/>
                <a:ext cx="125063" cy="77216"/>
              </a:xfrm>
              <a:custGeom>
                <a:rect b="b" l="l" r="r" t="t"/>
                <a:pathLst>
                  <a:path extrusionOk="0" h="77216" w="125063">
                    <a:moveTo>
                      <a:pt x="8220" y="77216"/>
                    </a:moveTo>
                    <a:lnTo>
                      <a:pt x="72863" y="77216"/>
                    </a:lnTo>
                    <a:cubicBezTo>
                      <a:pt x="75911" y="77216"/>
                      <a:pt x="78579" y="75565"/>
                      <a:pt x="80103" y="73025"/>
                    </a:cubicBezTo>
                    <a:lnTo>
                      <a:pt x="88992" y="57658"/>
                    </a:lnTo>
                    <a:cubicBezTo>
                      <a:pt x="107026" y="62230"/>
                      <a:pt x="125314" y="47752"/>
                      <a:pt x="125061" y="29210"/>
                    </a:cubicBezTo>
                    <a:cubicBezTo>
                      <a:pt x="125061" y="13081"/>
                      <a:pt x="111979" y="0"/>
                      <a:pt x="95850" y="0"/>
                    </a:cubicBezTo>
                    <a:cubicBezTo>
                      <a:pt x="70323" y="0"/>
                      <a:pt x="57116" y="31115"/>
                      <a:pt x="74642" y="49276"/>
                    </a:cubicBezTo>
                    <a:lnTo>
                      <a:pt x="68164" y="60452"/>
                    </a:lnTo>
                    <a:lnTo>
                      <a:pt x="8601" y="60452"/>
                    </a:lnTo>
                    <a:cubicBezTo>
                      <a:pt x="4411" y="60452"/>
                      <a:pt x="600" y="63373"/>
                      <a:pt x="92" y="67564"/>
                    </a:cubicBezTo>
                    <a:cubicBezTo>
                      <a:pt x="-670" y="72771"/>
                      <a:pt x="3394" y="77216"/>
                      <a:pt x="8348" y="77216"/>
                    </a:cubicBezTo>
                    <a:close/>
                    <a:moveTo>
                      <a:pt x="95723" y="16637"/>
                    </a:moveTo>
                    <a:cubicBezTo>
                      <a:pt x="102581" y="16637"/>
                      <a:pt x="108297" y="22225"/>
                      <a:pt x="108297" y="29210"/>
                    </a:cubicBezTo>
                    <a:cubicBezTo>
                      <a:pt x="107661" y="45847"/>
                      <a:pt x="83786" y="45847"/>
                      <a:pt x="83150" y="29210"/>
                    </a:cubicBezTo>
                    <a:cubicBezTo>
                      <a:pt x="83150" y="22352"/>
                      <a:pt x="88738" y="16637"/>
                      <a:pt x="95723" y="16637"/>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235" name="Google Shape;235;p5"/>
              <p:cNvSpPr/>
              <p:nvPr/>
            </p:nvSpPr>
            <p:spPr>
              <a:xfrm>
                <a:off x="5572602" y="5127625"/>
                <a:ext cx="124840" cy="77216"/>
              </a:xfrm>
              <a:custGeom>
                <a:rect b="b" l="l" r="r" t="t"/>
                <a:pathLst>
                  <a:path extrusionOk="0" h="77216" w="124840">
                    <a:moveTo>
                      <a:pt x="95790" y="18796"/>
                    </a:moveTo>
                    <a:cubicBezTo>
                      <a:pt x="93504" y="18796"/>
                      <a:pt x="91218" y="19050"/>
                      <a:pt x="89059" y="19558"/>
                    </a:cubicBezTo>
                    <a:lnTo>
                      <a:pt x="80169" y="4191"/>
                    </a:lnTo>
                    <a:cubicBezTo>
                      <a:pt x="78645" y="1651"/>
                      <a:pt x="75978" y="0"/>
                      <a:pt x="72930" y="0"/>
                    </a:cubicBezTo>
                    <a:lnTo>
                      <a:pt x="8287" y="0"/>
                    </a:lnTo>
                    <a:cubicBezTo>
                      <a:pt x="-2762" y="381"/>
                      <a:pt x="-2762" y="16256"/>
                      <a:pt x="8287" y="16764"/>
                    </a:cubicBezTo>
                    <a:lnTo>
                      <a:pt x="68104" y="16764"/>
                    </a:lnTo>
                    <a:lnTo>
                      <a:pt x="74581" y="27940"/>
                    </a:lnTo>
                    <a:cubicBezTo>
                      <a:pt x="57055" y="46228"/>
                      <a:pt x="70263" y="77343"/>
                      <a:pt x="95790" y="77216"/>
                    </a:cubicBezTo>
                    <a:cubicBezTo>
                      <a:pt x="134525" y="75692"/>
                      <a:pt x="134525" y="20193"/>
                      <a:pt x="95790" y="18669"/>
                    </a:cubicBezTo>
                    <a:lnTo>
                      <a:pt x="95790" y="18669"/>
                    </a:lnTo>
                    <a:close/>
                    <a:moveTo>
                      <a:pt x="95790" y="60833"/>
                    </a:moveTo>
                    <a:cubicBezTo>
                      <a:pt x="88932" y="60833"/>
                      <a:pt x="83217" y="55245"/>
                      <a:pt x="83217" y="48260"/>
                    </a:cubicBezTo>
                    <a:cubicBezTo>
                      <a:pt x="83852" y="31623"/>
                      <a:pt x="107728" y="31623"/>
                      <a:pt x="108363" y="48260"/>
                    </a:cubicBezTo>
                    <a:cubicBezTo>
                      <a:pt x="108363" y="55118"/>
                      <a:pt x="102775" y="60833"/>
                      <a:pt x="95790" y="6083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236" name="Google Shape;236;p5"/>
              <p:cNvSpPr/>
              <p:nvPr/>
            </p:nvSpPr>
            <p:spPr>
              <a:xfrm>
                <a:off x="5572668" y="5060696"/>
                <a:ext cx="185607" cy="82804"/>
              </a:xfrm>
              <a:custGeom>
                <a:rect b="b" l="l" r="r" t="t"/>
                <a:pathLst>
                  <a:path extrusionOk="0" h="82804" w="185607">
                    <a:moveTo>
                      <a:pt x="156429" y="24384"/>
                    </a:moveTo>
                    <a:cubicBezTo>
                      <a:pt x="154143" y="24384"/>
                      <a:pt x="151857" y="24638"/>
                      <a:pt x="149698" y="25146"/>
                    </a:cubicBezTo>
                    <a:lnTo>
                      <a:pt x="137633" y="4191"/>
                    </a:lnTo>
                    <a:cubicBezTo>
                      <a:pt x="136110" y="1651"/>
                      <a:pt x="133442" y="0"/>
                      <a:pt x="130394" y="0"/>
                    </a:cubicBezTo>
                    <a:lnTo>
                      <a:pt x="8601" y="0"/>
                    </a:lnTo>
                    <a:cubicBezTo>
                      <a:pt x="4411" y="0"/>
                      <a:pt x="600" y="2921"/>
                      <a:pt x="92" y="7112"/>
                    </a:cubicBezTo>
                    <a:cubicBezTo>
                      <a:pt x="-670" y="12319"/>
                      <a:pt x="3394" y="16764"/>
                      <a:pt x="8348" y="16764"/>
                    </a:cubicBezTo>
                    <a:lnTo>
                      <a:pt x="125695" y="16764"/>
                    </a:lnTo>
                    <a:lnTo>
                      <a:pt x="135348" y="33528"/>
                    </a:lnTo>
                    <a:cubicBezTo>
                      <a:pt x="117822" y="51816"/>
                      <a:pt x="131029" y="82931"/>
                      <a:pt x="156556" y="82804"/>
                    </a:cubicBezTo>
                    <a:cubicBezTo>
                      <a:pt x="195292" y="81280"/>
                      <a:pt x="195292" y="25781"/>
                      <a:pt x="156556" y="24257"/>
                    </a:cubicBezTo>
                    <a:lnTo>
                      <a:pt x="156556" y="24257"/>
                    </a:lnTo>
                    <a:close/>
                    <a:moveTo>
                      <a:pt x="156429" y="66294"/>
                    </a:moveTo>
                    <a:cubicBezTo>
                      <a:pt x="149572" y="66294"/>
                      <a:pt x="143856" y="60706"/>
                      <a:pt x="143856" y="53721"/>
                    </a:cubicBezTo>
                    <a:cubicBezTo>
                      <a:pt x="144492" y="37084"/>
                      <a:pt x="168367" y="37084"/>
                      <a:pt x="169003" y="53721"/>
                    </a:cubicBezTo>
                    <a:cubicBezTo>
                      <a:pt x="169003" y="60579"/>
                      <a:pt x="163414" y="66294"/>
                      <a:pt x="156429" y="6629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sp>
          <p:nvSpPr>
            <p:cNvPr id="237" name="Google Shape;237;p5"/>
            <p:cNvSpPr/>
            <p:nvPr/>
          </p:nvSpPr>
          <p:spPr>
            <a:xfrm>
              <a:off x="5406295" y="4788280"/>
              <a:ext cx="191230" cy="427847"/>
            </a:xfrm>
            <a:custGeom>
              <a:rect b="b" l="l" r="r" t="t"/>
              <a:pathLst>
                <a:path extrusionOk="0" h="427847" w="191230">
                  <a:moveTo>
                    <a:pt x="156432" y="0"/>
                  </a:moveTo>
                  <a:cubicBezTo>
                    <a:pt x="175609" y="0"/>
                    <a:pt x="191230" y="15621"/>
                    <a:pt x="191230" y="34798"/>
                  </a:cubicBezTo>
                  <a:lnTo>
                    <a:pt x="191230" y="393319"/>
                  </a:lnTo>
                  <a:cubicBezTo>
                    <a:pt x="189452" y="439293"/>
                    <a:pt x="123412" y="439420"/>
                    <a:pt x="121634" y="393319"/>
                  </a:cubicBezTo>
                  <a:cubicBezTo>
                    <a:pt x="90900" y="393446"/>
                    <a:pt x="66516" y="366395"/>
                    <a:pt x="69691" y="335915"/>
                  </a:cubicBezTo>
                  <a:cubicBezTo>
                    <a:pt x="33115" y="336677"/>
                    <a:pt x="6826" y="297561"/>
                    <a:pt x="21050" y="264160"/>
                  </a:cubicBezTo>
                  <a:cubicBezTo>
                    <a:pt x="-7017" y="238252"/>
                    <a:pt x="-7017" y="189992"/>
                    <a:pt x="21050" y="164084"/>
                  </a:cubicBezTo>
                  <a:cubicBezTo>
                    <a:pt x="6826" y="130556"/>
                    <a:pt x="33115" y="91440"/>
                    <a:pt x="69691" y="92329"/>
                  </a:cubicBezTo>
                  <a:cubicBezTo>
                    <a:pt x="66516" y="61849"/>
                    <a:pt x="90900" y="34671"/>
                    <a:pt x="121634" y="34925"/>
                  </a:cubicBezTo>
                  <a:cubicBezTo>
                    <a:pt x="121634" y="15748"/>
                    <a:pt x="137255" y="127"/>
                    <a:pt x="156432" y="127"/>
                  </a:cubicBezTo>
                  <a:lnTo>
                    <a:pt x="156432" y="127"/>
                  </a:lnTo>
                  <a:close/>
                </a:path>
              </a:pathLst>
            </a:custGeom>
            <a:solidFill>
              <a:schemeClr val="dk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238" name="Google Shape;238;p5"/>
            <p:cNvGrpSpPr/>
            <p:nvPr/>
          </p:nvGrpSpPr>
          <p:grpSpPr>
            <a:xfrm>
              <a:off x="5459858" y="4883530"/>
              <a:ext cx="99578" cy="237617"/>
              <a:chOff x="5459858" y="4883530"/>
              <a:chExt cx="99578" cy="237617"/>
            </a:xfrm>
          </p:grpSpPr>
          <p:sp>
            <p:nvSpPr>
              <p:cNvPr id="239" name="Google Shape;239;p5"/>
              <p:cNvSpPr/>
              <p:nvPr/>
            </p:nvSpPr>
            <p:spPr>
              <a:xfrm>
                <a:off x="5459858" y="4883530"/>
                <a:ext cx="76708" cy="126491"/>
              </a:xfrm>
              <a:custGeom>
                <a:rect b="b" l="l" r="r" t="t"/>
                <a:pathLst>
                  <a:path extrusionOk="0" h="126491" w="76708">
                    <a:moveTo>
                      <a:pt x="53467" y="81407"/>
                    </a:moveTo>
                    <a:cubicBezTo>
                      <a:pt x="53467" y="72898"/>
                      <a:pt x="51054" y="64643"/>
                      <a:pt x="46609" y="57531"/>
                    </a:cubicBezTo>
                    <a:cubicBezTo>
                      <a:pt x="64389" y="48387"/>
                      <a:pt x="76708" y="29845"/>
                      <a:pt x="76708" y="8382"/>
                    </a:cubicBezTo>
                    <a:cubicBezTo>
                      <a:pt x="76708" y="3810"/>
                      <a:pt x="73025" y="0"/>
                      <a:pt x="68326" y="0"/>
                    </a:cubicBezTo>
                    <a:cubicBezTo>
                      <a:pt x="63627" y="0"/>
                      <a:pt x="59944" y="3683"/>
                      <a:pt x="59944" y="8382"/>
                    </a:cubicBezTo>
                    <a:cubicBezTo>
                      <a:pt x="59944" y="29591"/>
                      <a:pt x="42672" y="46863"/>
                      <a:pt x="21463" y="46863"/>
                    </a:cubicBezTo>
                    <a:cubicBezTo>
                      <a:pt x="16891" y="46863"/>
                      <a:pt x="13081" y="50546"/>
                      <a:pt x="13081" y="55245"/>
                    </a:cubicBezTo>
                    <a:cubicBezTo>
                      <a:pt x="13081" y="59944"/>
                      <a:pt x="16764" y="63627"/>
                      <a:pt x="21463" y="63627"/>
                    </a:cubicBezTo>
                    <a:cubicBezTo>
                      <a:pt x="24257" y="63627"/>
                      <a:pt x="27051" y="63373"/>
                      <a:pt x="29845" y="62992"/>
                    </a:cubicBezTo>
                    <a:cubicBezTo>
                      <a:pt x="45593" y="80899"/>
                      <a:pt x="32385" y="109855"/>
                      <a:pt x="8382" y="109728"/>
                    </a:cubicBezTo>
                    <a:cubicBezTo>
                      <a:pt x="3810" y="109728"/>
                      <a:pt x="0" y="113411"/>
                      <a:pt x="0" y="118110"/>
                    </a:cubicBezTo>
                    <a:cubicBezTo>
                      <a:pt x="0" y="122809"/>
                      <a:pt x="3683" y="126492"/>
                      <a:pt x="8382" y="126492"/>
                    </a:cubicBezTo>
                    <a:cubicBezTo>
                      <a:pt x="33147" y="126492"/>
                      <a:pt x="53340" y="106299"/>
                      <a:pt x="53340" y="81534"/>
                    </a:cubicBezTo>
                    <a:lnTo>
                      <a:pt x="53340" y="81534"/>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240" name="Google Shape;240;p5"/>
              <p:cNvSpPr/>
              <p:nvPr/>
            </p:nvSpPr>
            <p:spPr>
              <a:xfrm>
                <a:off x="5473161" y="5028300"/>
                <a:ext cx="86275" cy="92847"/>
              </a:xfrm>
              <a:custGeom>
                <a:rect b="b" l="l" r="r" t="t"/>
                <a:pathLst>
                  <a:path extrusionOk="0" h="92847" w="86275">
                    <a:moveTo>
                      <a:pt x="85884" y="6234"/>
                    </a:moveTo>
                    <a:cubicBezTo>
                      <a:pt x="84741" y="1789"/>
                      <a:pt x="80169" y="-879"/>
                      <a:pt x="75597" y="265"/>
                    </a:cubicBezTo>
                    <a:cubicBezTo>
                      <a:pt x="56547" y="5345"/>
                      <a:pt x="40545" y="17155"/>
                      <a:pt x="30004" y="33665"/>
                    </a:cubicBezTo>
                    <a:cubicBezTo>
                      <a:pt x="23273" y="30745"/>
                      <a:pt x="15907" y="29221"/>
                      <a:pt x="8287" y="29221"/>
                    </a:cubicBezTo>
                    <a:cubicBezTo>
                      <a:pt x="-2762" y="29602"/>
                      <a:pt x="-2762" y="45603"/>
                      <a:pt x="8287" y="45984"/>
                    </a:cubicBezTo>
                    <a:cubicBezTo>
                      <a:pt x="29496" y="45984"/>
                      <a:pt x="46768" y="63256"/>
                      <a:pt x="46768" y="84465"/>
                    </a:cubicBezTo>
                    <a:cubicBezTo>
                      <a:pt x="46768" y="89037"/>
                      <a:pt x="50451" y="92847"/>
                      <a:pt x="55150" y="92847"/>
                    </a:cubicBezTo>
                    <a:cubicBezTo>
                      <a:pt x="59849" y="92847"/>
                      <a:pt x="63532" y="89165"/>
                      <a:pt x="63532" y="84465"/>
                    </a:cubicBezTo>
                    <a:cubicBezTo>
                      <a:pt x="63532" y="67702"/>
                      <a:pt x="56039" y="52715"/>
                      <a:pt x="44228" y="42683"/>
                    </a:cubicBezTo>
                    <a:cubicBezTo>
                      <a:pt x="52483" y="29855"/>
                      <a:pt x="65056" y="20584"/>
                      <a:pt x="80042" y="16647"/>
                    </a:cubicBezTo>
                    <a:cubicBezTo>
                      <a:pt x="84487" y="15504"/>
                      <a:pt x="87154" y="10805"/>
                      <a:pt x="86011" y="636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44" name="Shape 244"/>
        <p:cNvGrpSpPr/>
        <p:nvPr/>
      </p:nvGrpSpPr>
      <p:grpSpPr>
        <a:xfrm>
          <a:off x="0" y="0"/>
          <a:ext cx="0" cy="0"/>
          <a:chOff x="0" y="0"/>
          <a:chExt cx="0" cy="0"/>
        </a:xfrm>
      </p:grpSpPr>
      <p:sp>
        <p:nvSpPr>
          <p:cNvPr id="245" name="Google Shape;245;p6"/>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Timeline</a:t>
            </a:r>
            <a:endParaRPr/>
          </a:p>
        </p:txBody>
      </p:sp>
      <p:sp>
        <p:nvSpPr>
          <p:cNvPr id="246" name="Google Shape;246;p6"/>
          <p:cNvSpPr txBox="1"/>
          <p:nvPr/>
        </p:nvSpPr>
        <p:spPr>
          <a:xfrm>
            <a:off x="1164292" y="1499819"/>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lt1"/>
                </a:solidFill>
                <a:latin typeface="Montserrat SemiBold"/>
                <a:ea typeface="Montserrat SemiBold"/>
                <a:cs typeface="Montserrat SemiBold"/>
                <a:sym typeface="Montserrat SemiBold"/>
              </a:rPr>
              <a:t>End of Fall 2024</a:t>
            </a:r>
            <a:endParaRPr b="0" i="0" sz="1600" u="none" cap="none" strike="noStrike">
              <a:solidFill>
                <a:schemeClr val="lt1"/>
              </a:solidFill>
              <a:latin typeface="Montserrat SemiBold"/>
              <a:ea typeface="Montserrat SemiBold"/>
              <a:cs typeface="Montserrat SemiBold"/>
              <a:sym typeface="Montserrat SemiBold"/>
            </a:endParaRPr>
          </a:p>
        </p:txBody>
      </p:sp>
      <p:sp>
        <p:nvSpPr>
          <p:cNvPr id="247" name="Google Shape;247;p6"/>
          <p:cNvSpPr txBox="1"/>
          <p:nvPr/>
        </p:nvSpPr>
        <p:spPr>
          <a:xfrm>
            <a:off x="1164292" y="1798409"/>
            <a:ext cx="3011700" cy="390036"/>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lt1"/>
                </a:solidFill>
                <a:latin typeface="Montserrat Medium"/>
                <a:ea typeface="Montserrat Medium"/>
                <a:cs typeface="Montserrat Medium"/>
                <a:sym typeface="Montserrat Medium"/>
              </a:rPr>
              <a:t>Call for Working Group Applicants</a:t>
            </a:r>
            <a:endParaRPr b="0" i="0" sz="1200" u="none" cap="none" strike="noStrike">
              <a:solidFill>
                <a:schemeClr val="lt1"/>
              </a:solidFill>
              <a:latin typeface="Montserrat Medium"/>
              <a:ea typeface="Montserrat Medium"/>
              <a:cs typeface="Montserrat Medium"/>
              <a:sym typeface="Montserrat Medium"/>
            </a:endParaRPr>
          </a:p>
        </p:txBody>
      </p:sp>
      <p:sp>
        <p:nvSpPr>
          <p:cNvPr id="248" name="Google Shape;248;p6"/>
          <p:cNvSpPr txBox="1"/>
          <p:nvPr/>
        </p:nvSpPr>
        <p:spPr>
          <a:xfrm>
            <a:off x="1164292" y="2221088"/>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lt1"/>
                </a:solidFill>
                <a:latin typeface="Montserrat SemiBold"/>
                <a:ea typeface="Montserrat SemiBold"/>
                <a:cs typeface="Montserrat SemiBold"/>
                <a:sym typeface="Montserrat SemiBold"/>
              </a:rPr>
              <a:t>Early February 2025</a:t>
            </a:r>
            <a:endParaRPr b="0" i="0" sz="1600" u="none" cap="none" strike="noStrike">
              <a:solidFill>
                <a:schemeClr val="lt1"/>
              </a:solidFill>
              <a:latin typeface="Montserrat SemiBold"/>
              <a:ea typeface="Montserrat SemiBold"/>
              <a:cs typeface="Montserrat SemiBold"/>
              <a:sym typeface="Montserrat SemiBold"/>
            </a:endParaRPr>
          </a:p>
        </p:txBody>
      </p:sp>
      <p:sp>
        <p:nvSpPr>
          <p:cNvPr id="249" name="Google Shape;249;p6"/>
          <p:cNvSpPr txBox="1"/>
          <p:nvPr/>
        </p:nvSpPr>
        <p:spPr>
          <a:xfrm>
            <a:off x="5804025" y="1420709"/>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lt1"/>
                </a:solidFill>
                <a:latin typeface="Montserrat SemiBold"/>
                <a:ea typeface="Montserrat SemiBold"/>
                <a:cs typeface="Montserrat SemiBold"/>
                <a:sym typeface="Montserrat SemiBold"/>
              </a:rPr>
              <a:t>Feb. 27</a:t>
            </a:r>
            <a:r>
              <a:rPr b="0" baseline="30000" i="0" lang="en-US" sz="1600" u="none" cap="none" strike="noStrike">
                <a:solidFill>
                  <a:schemeClr val="lt1"/>
                </a:solidFill>
                <a:latin typeface="Montserrat SemiBold"/>
                <a:ea typeface="Montserrat SemiBold"/>
                <a:cs typeface="Montserrat SemiBold"/>
                <a:sym typeface="Montserrat SemiBold"/>
              </a:rPr>
              <a:t>th</a:t>
            </a:r>
            <a:r>
              <a:rPr b="0" i="0" lang="en-US" sz="1600" u="none" cap="none" strike="noStrike">
                <a:solidFill>
                  <a:schemeClr val="lt1"/>
                </a:solidFill>
                <a:latin typeface="Montserrat SemiBold"/>
                <a:ea typeface="Montserrat SemiBold"/>
                <a:cs typeface="Montserrat SemiBold"/>
                <a:sym typeface="Montserrat SemiBold"/>
              </a:rPr>
              <a:t> to March 20</a:t>
            </a:r>
            <a:r>
              <a:rPr b="0" baseline="30000" i="0" lang="en-US" sz="1600" u="none" cap="none" strike="noStrike">
                <a:solidFill>
                  <a:schemeClr val="lt1"/>
                </a:solidFill>
                <a:latin typeface="Montserrat SemiBold"/>
                <a:ea typeface="Montserrat SemiBold"/>
                <a:cs typeface="Montserrat SemiBold"/>
                <a:sym typeface="Montserrat SemiBold"/>
              </a:rPr>
              <a:t>th</a:t>
            </a:r>
            <a:r>
              <a:rPr b="0" i="0" lang="en-US" sz="1600" u="none" cap="none" strike="noStrike">
                <a:solidFill>
                  <a:schemeClr val="lt1"/>
                </a:solidFill>
                <a:latin typeface="Montserrat SemiBold"/>
                <a:ea typeface="Montserrat SemiBold"/>
                <a:cs typeface="Montserrat SemiBold"/>
                <a:sym typeface="Montserrat SemiBold"/>
              </a:rPr>
              <a:t> </a:t>
            </a:r>
            <a:endParaRPr b="0" i="0" sz="1600" u="none" cap="none" strike="noStrike">
              <a:solidFill>
                <a:schemeClr val="lt1"/>
              </a:solidFill>
              <a:latin typeface="Montserrat SemiBold"/>
              <a:ea typeface="Montserrat SemiBold"/>
              <a:cs typeface="Montserrat SemiBold"/>
              <a:sym typeface="Montserrat SemiBold"/>
            </a:endParaRPr>
          </a:p>
        </p:txBody>
      </p:sp>
      <p:sp>
        <p:nvSpPr>
          <p:cNvPr id="250" name="Google Shape;250;p6"/>
          <p:cNvSpPr txBox="1"/>
          <p:nvPr/>
        </p:nvSpPr>
        <p:spPr>
          <a:xfrm>
            <a:off x="5804025" y="1773395"/>
            <a:ext cx="301170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lt1"/>
                </a:solidFill>
                <a:latin typeface="Montserrat Medium"/>
                <a:ea typeface="Montserrat Medium"/>
                <a:cs typeface="Montserrat Medium"/>
                <a:sym typeface="Montserrat Medium"/>
              </a:rPr>
              <a:t>WG met four times to determine which questions should be asked in the main survey.</a:t>
            </a:r>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Montserrat Medium"/>
              <a:ea typeface="Montserrat Medium"/>
              <a:cs typeface="Montserrat Medium"/>
              <a:sym typeface="Montserrat Medium"/>
            </a:endParaRPr>
          </a:p>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lt1"/>
                </a:solidFill>
                <a:latin typeface="Montserrat Medium"/>
                <a:ea typeface="Montserrat Medium"/>
                <a:cs typeface="Montserrat Medium"/>
                <a:sym typeface="Montserrat Medium"/>
              </a:rPr>
              <a:t>Informed by: Pre-survey responses, our WG description, and established scales in the literature</a:t>
            </a:r>
            <a:endParaRPr b="0" i="0" sz="1200" u="none" cap="none" strike="noStrike">
              <a:solidFill>
                <a:schemeClr val="lt1"/>
              </a:solidFill>
              <a:latin typeface="Montserrat Medium"/>
              <a:ea typeface="Montserrat Medium"/>
              <a:cs typeface="Montserrat Medium"/>
              <a:sym typeface="Montserrat Medium"/>
            </a:endParaRPr>
          </a:p>
        </p:txBody>
      </p:sp>
      <p:pic>
        <p:nvPicPr>
          <p:cNvPr id="251" name="Google Shape;251;p6"/>
          <p:cNvPicPr preferRelativeResize="0"/>
          <p:nvPr/>
        </p:nvPicPr>
        <p:blipFill rotWithShape="1">
          <a:blip r:embed="rId3">
            <a:alphaModFix/>
          </a:blip>
          <a:srcRect b="0" l="0" r="0" t="0"/>
          <a:stretch/>
        </p:blipFill>
        <p:spPr>
          <a:xfrm>
            <a:off x="1231814" y="2598787"/>
            <a:ext cx="4120728" cy="1256845"/>
          </a:xfrm>
          <a:prstGeom prst="rect">
            <a:avLst/>
          </a:prstGeom>
          <a:noFill/>
          <a:ln>
            <a:noFill/>
          </a:ln>
        </p:spPr>
      </p:pic>
      <p:sp>
        <p:nvSpPr>
          <p:cNvPr id="252" name="Google Shape;252;p6"/>
          <p:cNvSpPr txBox="1"/>
          <p:nvPr/>
        </p:nvSpPr>
        <p:spPr>
          <a:xfrm>
            <a:off x="1231814" y="3855633"/>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lt1"/>
                </a:solidFill>
                <a:latin typeface="Montserrat SemiBold"/>
                <a:ea typeface="Montserrat SemiBold"/>
                <a:cs typeface="Montserrat SemiBold"/>
                <a:sym typeface="Montserrat SemiBold"/>
              </a:rPr>
              <a:t>Feb 15</a:t>
            </a:r>
            <a:r>
              <a:rPr b="0" baseline="30000" i="0" lang="en-US" sz="1600" u="none" cap="none" strike="noStrike">
                <a:solidFill>
                  <a:schemeClr val="lt1"/>
                </a:solidFill>
                <a:latin typeface="Montserrat SemiBold"/>
                <a:ea typeface="Montserrat SemiBold"/>
                <a:cs typeface="Montserrat SemiBold"/>
                <a:sym typeface="Montserrat SemiBold"/>
              </a:rPr>
              <a:t>th</a:t>
            </a:r>
            <a:r>
              <a:rPr b="0" i="0" lang="en-US" sz="1600" u="none" cap="none" strike="noStrike">
                <a:solidFill>
                  <a:schemeClr val="lt1"/>
                </a:solidFill>
                <a:latin typeface="Montserrat SemiBold"/>
                <a:ea typeface="Montserrat SemiBold"/>
                <a:cs typeface="Montserrat SemiBold"/>
                <a:sym typeface="Montserrat SemiBold"/>
              </a:rPr>
              <a:t> to Feb 27</a:t>
            </a:r>
            <a:r>
              <a:rPr b="0" baseline="30000" i="0" lang="en-US" sz="1600" u="none" cap="none" strike="noStrike">
                <a:solidFill>
                  <a:schemeClr val="lt1"/>
                </a:solidFill>
                <a:latin typeface="Montserrat SemiBold"/>
                <a:ea typeface="Montserrat SemiBold"/>
                <a:cs typeface="Montserrat SemiBold"/>
                <a:sym typeface="Montserrat SemiBold"/>
              </a:rPr>
              <a:t>th</a:t>
            </a:r>
            <a:r>
              <a:rPr b="0" i="0" lang="en-US" sz="1600" u="none" cap="none" strike="noStrike">
                <a:solidFill>
                  <a:schemeClr val="lt1"/>
                </a:solidFill>
                <a:latin typeface="Montserrat SemiBold"/>
                <a:ea typeface="Montserrat SemiBold"/>
                <a:cs typeface="Montserrat SemiBold"/>
                <a:sym typeface="Montserrat SemiBold"/>
              </a:rPr>
              <a:t> </a:t>
            </a:r>
            <a:endParaRPr b="0" i="0" sz="1600" u="none" cap="none" strike="noStrike">
              <a:solidFill>
                <a:schemeClr val="lt1"/>
              </a:solidFill>
              <a:latin typeface="Montserrat SemiBold"/>
              <a:ea typeface="Montserrat SemiBold"/>
              <a:cs typeface="Montserrat SemiBold"/>
              <a:sym typeface="Montserrat SemiBold"/>
            </a:endParaRPr>
          </a:p>
        </p:txBody>
      </p:sp>
      <p:sp>
        <p:nvSpPr>
          <p:cNvPr id="253" name="Google Shape;253;p6"/>
          <p:cNvSpPr txBox="1"/>
          <p:nvPr/>
        </p:nvSpPr>
        <p:spPr>
          <a:xfrm>
            <a:off x="1231814" y="4208319"/>
            <a:ext cx="301170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lt1"/>
                </a:solidFill>
                <a:latin typeface="Montserrat SemiBold"/>
                <a:ea typeface="Montserrat SemiBold"/>
                <a:cs typeface="Montserrat SemiBold"/>
                <a:sym typeface="Montserrat SemiBold"/>
              </a:rPr>
              <a:t>Initial Pre-Survey to Inform Main Survey</a:t>
            </a:r>
            <a:endParaRPr/>
          </a:p>
        </p:txBody>
      </p:sp>
      <p:sp>
        <p:nvSpPr>
          <p:cNvPr id="254" name="Google Shape;254;p6"/>
          <p:cNvSpPr txBox="1"/>
          <p:nvPr/>
        </p:nvSpPr>
        <p:spPr>
          <a:xfrm>
            <a:off x="5804025" y="3345092"/>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lt1"/>
                </a:solidFill>
                <a:latin typeface="Montserrat SemiBold"/>
                <a:ea typeface="Montserrat SemiBold"/>
                <a:cs typeface="Montserrat SemiBold"/>
                <a:sym typeface="Montserrat SemiBold"/>
              </a:rPr>
              <a:t>March 24</a:t>
            </a:r>
            <a:r>
              <a:rPr b="0" baseline="30000" i="0" lang="en-US" sz="1600" u="none" cap="none" strike="noStrike">
                <a:solidFill>
                  <a:schemeClr val="lt1"/>
                </a:solidFill>
                <a:latin typeface="Montserrat SemiBold"/>
                <a:ea typeface="Montserrat SemiBold"/>
                <a:cs typeface="Montserrat SemiBold"/>
                <a:sym typeface="Montserrat SemiBold"/>
              </a:rPr>
              <a:t>th</a:t>
            </a:r>
            <a:r>
              <a:rPr b="0" i="0" lang="en-US" sz="1600" u="none" cap="none" strike="noStrike">
                <a:solidFill>
                  <a:schemeClr val="lt1"/>
                </a:solidFill>
                <a:latin typeface="Montserrat SemiBold"/>
                <a:ea typeface="Montserrat SemiBold"/>
                <a:cs typeface="Montserrat SemiBold"/>
                <a:sym typeface="Montserrat SemiBold"/>
              </a:rPr>
              <a:t> to 28</a:t>
            </a:r>
            <a:r>
              <a:rPr b="0" baseline="30000" i="0" lang="en-US" sz="1600" u="none" cap="none" strike="noStrike">
                <a:solidFill>
                  <a:schemeClr val="lt1"/>
                </a:solidFill>
                <a:latin typeface="Montserrat SemiBold"/>
                <a:ea typeface="Montserrat SemiBold"/>
                <a:cs typeface="Montserrat SemiBold"/>
                <a:sym typeface="Montserrat SemiBold"/>
              </a:rPr>
              <a:t>th</a:t>
            </a:r>
            <a:r>
              <a:rPr b="0" i="0" lang="en-US" sz="1600" u="none" cap="none" strike="noStrike">
                <a:solidFill>
                  <a:schemeClr val="lt1"/>
                </a:solidFill>
                <a:latin typeface="Montserrat SemiBold"/>
                <a:ea typeface="Montserrat SemiBold"/>
                <a:cs typeface="Montserrat SemiBold"/>
                <a:sym typeface="Montserrat SemiBold"/>
              </a:rPr>
              <a:t> </a:t>
            </a:r>
            <a:endParaRPr b="0" i="0" sz="1600" u="none" cap="none" strike="noStrike">
              <a:solidFill>
                <a:schemeClr val="lt1"/>
              </a:solidFill>
              <a:latin typeface="Montserrat SemiBold"/>
              <a:ea typeface="Montserrat SemiBold"/>
              <a:cs typeface="Montserrat SemiBold"/>
              <a:sym typeface="Montserrat SemiBold"/>
            </a:endParaRPr>
          </a:p>
        </p:txBody>
      </p:sp>
      <p:sp>
        <p:nvSpPr>
          <p:cNvPr id="255" name="Google Shape;255;p6"/>
          <p:cNvSpPr txBox="1"/>
          <p:nvPr/>
        </p:nvSpPr>
        <p:spPr>
          <a:xfrm>
            <a:off x="5804025" y="3708783"/>
            <a:ext cx="301170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lt1"/>
                </a:solidFill>
                <a:latin typeface="Montserrat Medium"/>
                <a:ea typeface="Montserrat Medium"/>
                <a:cs typeface="Montserrat Medium"/>
                <a:sym typeface="Montserrat Medium"/>
              </a:rPr>
              <a:t>CSUEB Faculty and Students received paid version of ChatGPT.</a:t>
            </a:r>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Montserrat Medium"/>
              <a:ea typeface="Montserrat Medium"/>
              <a:cs typeface="Montserrat Medium"/>
              <a:sym typeface="Montserrat Medium"/>
            </a:endParaRPr>
          </a:p>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lt1"/>
                </a:solidFill>
                <a:latin typeface="Montserrat Medium"/>
                <a:ea typeface="Montserrat Medium"/>
                <a:cs typeface="Montserrat Medium"/>
                <a:sym typeface="Montserrat Medium"/>
              </a:rPr>
              <a:t>Access to ‘TurnItIn’ Plagiarism detector. [March 18</a:t>
            </a:r>
            <a:r>
              <a:rPr b="0" baseline="30000" i="0" lang="en-US" sz="1200" u="none" cap="none" strike="noStrike">
                <a:solidFill>
                  <a:schemeClr val="lt1"/>
                </a:solidFill>
                <a:latin typeface="Montserrat Medium"/>
                <a:ea typeface="Montserrat Medium"/>
                <a:cs typeface="Montserrat Medium"/>
                <a:sym typeface="Montserrat Medium"/>
              </a:rPr>
              <a:t>th</a:t>
            </a:r>
            <a:r>
              <a:rPr b="0" i="0" lang="en-US" sz="1200" u="none" cap="none" strike="noStrike">
                <a:solidFill>
                  <a:schemeClr val="lt1"/>
                </a:solidFill>
                <a:latin typeface="Montserrat Medium"/>
                <a:ea typeface="Montserrat Medium"/>
                <a:cs typeface="Montserrat Medium"/>
                <a:sym typeface="Montserrat Medium"/>
              </a:rPr>
              <a:t>]</a:t>
            </a:r>
            <a:endParaRPr b="0" i="0" sz="1200" u="none" cap="none" strike="noStrike">
              <a:solidFill>
                <a:schemeClr val="lt1"/>
              </a:solidFill>
              <a:latin typeface="Montserrat Medium"/>
              <a:ea typeface="Montserrat Medium"/>
              <a:cs typeface="Montserrat Medium"/>
              <a:sym typeface="Montserrat Medium"/>
            </a:endParaRPr>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59" name="Shape 259"/>
        <p:cNvGrpSpPr/>
        <p:nvPr/>
      </p:nvGrpSpPr>
      <p:grpSpPr>
        <a:xfrm>
          <a:off x="0" y="0"/>
          <a:ext cx="0" cy="0"/>
          <a:chOff x="0" y="0"/>
          <a:chExt cx="0" cy="0"/>
        </a:xfrm>
      </p:grpSpPr>
      <p:sp>
        <p:nvSpPr>
          <p:cNvPr id="260" name="Google Shape;260;p7"/>
          <p:cNvSpPr txBox="1"/>
          <p:nvPr>
            <p:ph type="ctrTitle"/>
          </p:nvPr>
        </p:nvSpPr>
        <p:spPr>
          <a:xfrm>
            <a:off x="4468769" y="494363"/>
            <a:ext cx="4854900" cy="2266800"/>
          </a:xfrm>
          <a:prstGeom prst="rect">
            <a:avLst/>
          </a:prstGeom>
          <a:noFill/>
          <a:ln>
            <a:noFill/>
          </a:ln>
        </p:spPr>
        <p:txBody>
          <a:bodyPr anchorCtr="0" anchor="b" bIns="91425" lIns="91425" spcFirstLastPara="1" rIns="91425" wrap="square" tIns="91425">
            <a:noAutofit/>
          </a:bodyPr>
          <a:lstStyle/>
          <a:p>
            <a:pPr indent="0" lvl="0" marL="0" rtl="0" algn="l">
              <a:lnSpc>
                <a:spcPct val="90000"/>
              </a:lnSpc>
              <a:spcBef>
                <a:spcPts val="0"/>
              </a:spcBef>
              <a:spcAft>
                <a:spcPts val="0"/>
              </a:spcAft>
              <a:buSzPts val="5200"/>
              <a:buNone/>
            </a:pPr>
            <a:r>
              <a:rPr lang="en-US"/>
              <a:t>March 26</a:t>
            </a:r>
            <a:r>
              <a:rPr baseline="30000" lang="en-US"/>
              <a:t>th</a:t>
            </a:r>
            <a:r>
              <a:rPr lang="en-US"/>
              <a:t> April 11</a:t>
            </a:r>
            <a:r>
              <a:rPr baseline="30000" lang="en-US"/>
              <a:t>th</a:t>
            </a:r>
            <a:r>
              <a:rPr lang="en-US"/>
              <a:t> </a:t>
            </a:r>
            <a:endParaRPr/>
          </a:p>
        </p:txBody>
      </p:sp>
      <p:sp>
        <p:nvSpPr>
          <p:cNvPr id="261" name="Google Shape;261;p7"/>
          <p:cNvSpPr txBox="1"/>
          <p:nvPr>
            <p:ph idx="1" type="subTitle"/>
          </p:nvPr>
        </p:nvSpPr>
        <p:spPr>
          <a:xfrm>
            <a:off x="4468769" y="2761213"/>
            <a:ext cx="4580445" cy="429600"/>
          </a:xfrm>
          <a:prstGeom prst="rect">
            <a:avLst/>
          </a:prstGeom>
          <a:noFill/>
          <a:ln>
            <a:noFill/>
          </a:ln>
        </p:spPr>
        <p:txBody>
          <a:bodyPr anchorCtr="0" anchor="t" bIns="91425" lIns="91425" spcFirstLastPara="1" rIns="91425" wrap="square" tIns="91425">
            <a:noAutofit/>
          </a:bodyPr>
          <a:lstStyle/>
          <a:p>
            <a:pPr indent="-304800" lvl="0" marL="457200" rtl="0" algn="l">
              <a:lnSpc>
                <a:spcPct val="100000"/>
              </a:lnSpc>
              <a:spcBef>
                <a:spcPts val="0"/>
              </a:spcBef>
              <a:spcAft>
                <a:spcPts val="0"/>
              </a:spcAft>
              <a:buSzPts val="1200"/>
              <a:buNone/>
            </a:pPr>
            <a:r>
              <a:rPr lang="en-US"/>
              <a:t>Formal Data Collection Period Ended.* [This past Friday]</a:t>
            </a:r>
            <a:endParaRPr/>
          </a:p>
        </p:txBody>
      </p:sp>
      <p:grpSp>
        <p:nvGrpSpPr>
          <p:cNvPr id="262" name="Google Shape;262;p7"/>
          <p:cNvGrpSpPr/>
          <p:nvPr/>
        </p:nvGrpSpPr>
        <p:grpSpPr>
          <a:xfrm>
            <a:off x="452673" y="1284885"/>
            <a:ext cx="4050595" cy="2242282"/>
            <a:chOff x="2654821" y="2311071"/>
            <a:chExt cx="2279714" cy="1262120"/>
          </a:xfrm>
        </p:grpSpPr>
        <p:grpSp>
          <p:nvGrpSpPr>
            <p:cNvPr id="263" name="Google Shape;263;p7"/>
            <p:cNvGrpSpPr/>
            <p:nvPr/>
          </p:nvGrpSpPr>
          <p:grpSpPr>
            <a:xfrm>
              <a:off x="4034269" y="2840745"/>
              <a:ext cx="40212" cy="36437"/>
              <a:chOff x="4293400" y="2574725"/>
              <a:chExt cx="84425" cy="80100"/>
            </a:xfrm>
          </p:grpSpPr>
          <p:sp>
            <p:nvSpPr>
              <p:cNvPr id="264" name="Google Shape;264;p7"/>
              <p:cNvSpPr/>
              <p:nvPr/>
            </p:nvSpPr>
            <p:spPr>
              <a:xfrm>
                <a:off x="4293400" y="2574725"/>
                <a:ext cx="57150" cy="45250"/>
              </a:xfrm>
              <a:custGeom>
                <a:rect b="b" l="l" r="r" t="t"/>
                <a:pathLst>
                  <a:path extrusionOk="0" h="1810" w="2286">
                    <a:moveTo>
                      <a:pt x="2286" y="905"/>
                    </a:moveTo>
                    <a:lnTo>
                      <a:pt x="1857" y="476"/>
                    </a:lnTo>
                    <a:lnTo>
                      <a:pt x="0" y="0"/>
                    </a:lnTo>
                    <a:lnTo>
                      <a:pt x="95" y="834"/>
                    </a:lnTo>
                    <a:lnTo>
                      <a:pt x="952" y="1476"/>
                    </a:lnTo>
                    <a:lnTo>
                      <a:pt x="1952" y="1810"/>
                    </a:lnTo>
                    <a:close/>
                  </a:path>
                </a:pathLst>
              </a:custGeom>
              <a:solidFill>
                <a:schemeClr val="accent2"/>
              </a:solidFill>
              <a:ln>
                <a:noFill/>
              </a:ln>
            </p:spPr>
          </p:sp>
          <p:sp>
            <p:nvSpPr>
              <p:cNvPr id="265" name="Google Shape;265;p7"/>
              <p:cNvSpPr/>
              <p:nvPr/>
            </p:nvSpPr>
            <p:spPr>
              <a:xfrm>
                <a:off x="4299350" y="2589925"/>
                <a:ext cx="78475" cy="64900"/>
              </a:xfrm>
              <a:custGeom>
                <a:rect b="b" l="l" r="r" t="t"/>
                <a:pathLst>
                  <a:path extrusionOk="0" h="2596" w="3139">
                    <a:moveTo>
                      <a:pt x="2009" y="1"/>
                    </a:moveTo>
                    <a:lnTo>
                      <a:pt x="1820" y="252"/>
                    </a:lnTo>
                    <a:lnTo>
                      <a:pt x="1632" y="314"/>
                    </a:lnTo>
                    <a:lnTo>
                      <a:pt x="1590" y="419"/>
                    </a:lnTo>
                    <a:lnTo>
                      <a:pt x="1318" y="398"/>
                    </a:lnTo>
                    <a:lnTo>
                      <a:pt x="1255" y="273"/>
                    </a:lnTo>
                    <a:lnTo>
                      <a:pt x="983" y="63"/>
                    </a:lnTo>
                    <a:lnTo>
                      <a:pt x="837" y="42"/>
                    </a:lnTo>
                    <a:lnTo>
                      <a:pt x="795" y="63"/>
                    </a:lnTo>
                    <a:lnTo>
                      <a:pt x="753" y="252"/>
                    </a:lnTo>
                    <a:lnTo>
                      <a:pt x="900" y="314"/>
                    </a:lnTo>
                    <a:lnTo>
                      <a:pt x="983" y="461"/>
                    </a:lnTo>
                    <a:lnTo>
                      <a:pt x="963" y="670"/>
                    </a:lnTo>
                    <a:lnTo>
                      <a:pt x="753" y="566"/>
                    </a:lnTo>
                    <a:lnTo>
                      <a:pt x="544" y="524"/>
                    </a:lnTo>
                    <a:lnTo>
                      <a:pt x="209" y="356"/>
                    </a:lnTo>
                    <a:lnTo>
                      <a:pt x="0" y="419"/>
                    </a:lnTo>
                    <a:lnTo>
                      <a:pt x="0" y="524"/>
                    </a:lnTo>
                    <a:lnTo>
                      <a:pt x="105" y="628"/>
                    </a:lnTo>
                    <a:lnTo>
                      <a:pt x="314" y="670"/>
                    </a:lnTo>
                    <a:lnTo>
                      <a:pt x="419" y="796"/>
                    </a:lnTo>
                    <a:lnTo>
                      <a:pt x="377" y="921"/>
                    </a:lnTo>
                    <a:lnTo>
                      <a:pt x="377" y="1026"/>
                    </a:lnTo>
                    <a:lnTo>
                      <a:pt x="628" y="1214"/>
                    </a:lnTo>
                    <a:lnTo>
                      <a:pt x="628" y="1340"/>
                    </a:lnTo>
                    <a:lnTo>
                      <a:pt x="544" y="1423"/>
                    </a:lnTo>
                    <a:lnTo>
                      <a:pt x="628" y="1612"/>
                    </a:lnTo>
                    <a:lnTo>
                      <a:pt x="879" y="1737"/>
                    </a:lnTo>
                    <a:lnTo>
                      <a:pt x="1067" y="1737"/>
                    </a:lnTo>
                    <a:lnTo>
                      <a:pt x="1193" y="1863"/>
                    </a:lnTo>
                    <a:lnTo>
                      <a:pt x="1046" y="1884"/>
                    </a:lnTo>
                    <a:lnTo>
                      <a:pt x="1109" y="2051"/>
                    </a:lnTo>
                    <a:lnTo>
                      <a:pt x="1088" y="2093"/>
                    </a:lnTo>
                    <a:lnTo>
                      <a:pt x="1088" y="2239"/>
                    </a:lnTo>
                    <a:lnTo>
                      <a:pt x="1172" y="2260"/>
                    </a:lnTo>
                    <a:lnTo>
                      <a:pt x="1276" y="2198"/>
                    </a:lnTo>
                    <a:lnTo>
                      <a:pt x="1276" y="2156"/>
                    </a:lnTo>
                    <a:lnTo>
                      <a:pt x="1318" y="2093"/>
                    </a:lnTo>
                    <a:lnTo>
                      <a:pt x="1381" y="2072"/>
                    </a:lnTo>
                    <a:lnTo>
                      <a:pt x="1486" y="1946"/>
                    </a:lnTo>
                    <a:lnTo>
                      <a:pt x="1569" y="1926"/>
                    </a:lnTo>
                    <a:lnTo>
                      <a:pt x="1611" y="1821"/>
                    </a:lnTo>
                    <a:lnTo>
                      <a:pt x="1695" y="1821"/>
                    </a:lnTo>
                    <a:lnTo>
                      <a:pt x="1820" y="1737"/>
                    </a:lnTo>
                    <a:lnTo>
                      <a:pt x="1883" y="1737"/>
                    </a:lnTo>
                    <a:lnTo>
                      <a:pt x="1883" y="1758"/>
                    </a:lnTo>
                    <a:lnTo>
                      <a:pt x="1925" y="1758"/>
                    </a:lnTo>
                    <a:lnTo>
                      <a:pt x="1988" y="1863"/>
                    </a:lnTo>
                    <a:lnTo>
                      <a:pt x="2051" y="1946"/>
                    </a:lnTo>
                    <a:lnTo>
                      <a:pt x="2009" y="1988"/>
                    </a:lnTo>
                    <a:lnTo>
                      <a:pt x="2030" y="2051"/>
                    </a:lnTo>
                    <a:lnTo>
                      <a:pt x="2155" y="2135"/>
                    </a:lnTo>
                    <a:lnTo>
                      <a:pt x="1988" y="2260"/>
                    </a:lnTo>
                    <a:lnTo>
                      <a:pt x="2155" y="2470"/>
                    </a:lnTo>
                    <a:lnTo>
                      <a:pt x="2260" y="2511"/>
                    </a:lnTo>
                    <a:lnTo>
                      <a:pt x="2302" y="2574"/>
                    </a:lnTo>
                    <a:lnTo>
                      <a:pt x="2406" y="2595"/>
                    </a:lnTo>
                    <a:lnTo>
                      <a:pt x="2448" y="2574"/>
                    </a:lnTo>
                    <a:lnTo>
                      <a:pt x="2448" y="2365"/>
                    </a:lnTo>
                    <a:lnTo>
                      <a:pt x="2427" y="2302"/>
                    </a:lnTo>
                    <a:lnTo>
                      <a:pt x="2427" y="2198"/>
                    </a:lnTo>
                    <a:lnTo>
                      <a:pt x="2406" y="2072"/>
                    </a:lnTo>
                    <a:lnTo>
                      <a:pt x="2427" y="1967"/>
                    </a:lnTo>
                    <a:lnTo>
                      <a:pt x="2469" y="1946"/>
                    </a:lnTo>
                    <a:lnTo>
                      <a:pt x="2553" y="2030"/>
                    </a:lnTo>
                    <a:lnTo>
                      <a:pt x="2511" y="2135"/>
                    </a:lnTo>
                    <a:lnTo>
                      <a:pt x="2553" y="2198"/>
                    </a:lnTo>
                    <a:lnTo>
                      <a:pt x="2574" y="2135"/>
                    </a:lnTo>
                    <a:lnTo>
                      <a:pt x="2574" y="1946"/>
                    </a:lnTo>
                    <a:lnTo>
                      <a:pt x="2636" y="1884"/>
                    </a:lnTo>
                    <a:lnTo>
                      <a:pt x="2636" y="1779"/>
                    </a:lnTo>
                    <a:lnTo>
                      <a:pt x="2574" y="1737"/>
                    </a:lnTo>
                    <a:lnTo>
                      <a:pt x="2616" y="1633"/>
                    </a:lnTo>
                    <a:lnTo>
                      <a:pt x="2657" y="1549"/>
                    </a:lnTo>
                    <a:lnTo>
                      <a:pt x="2636" y="1444"/>
                    </a:lnTo>
                    <a:lnTo>
                      <a:pt x="2636" y="1298"/>
                    </a:lnTo>
                    <a:lnTo>
                      <a:pt x="2783" y="1151"/>
                    </a:lnTo>
                    <a:lnTo>
                      <a:pt x="2950" y="1130"/>
                    </a:lnTo>
                    <a:lnTo>
                      <a:pt x="3034" y="1089"/>
                    </a:lnTo>
                    <a:lnTo>
                      <a:pt x="3139" y="1089"/>
                    </a:lnTo>
                    <a:lnTo>
                      <a:pt x="3034" y="984"/>
                    </a:lnTo>
                    <a:lnTo>
                      <a:pt x="2888" y="900"/>
                    </a:lnTo>
                    <a:lnTo>
                      <a:pt x="2741" y="921"/>
                    </a:lnTo>
                    <a:lnTo>
                      <a:pt x="2616" y="817"/>
                    </a:lnTo>
                    <a:lnTo>
                      <a:pt x="2574" y="712"/>
                    </a:lnTo>
                    <a:lnTo>
                      <a:pt x="2406" y="586"/>
                    </a:lnTo>
                    <a:lnTo>
                      <a:pt x="2323" y="419"/>
                    </a:lnTo>
                    <a:lnTo>
                      <a:pt x="2323" y="314"/>
                    </a:lnTo>
                    <a:lnTo>
                      <a:pt x="2134" y="84"/>
                    </a:lnTo>
                    <a:lnTo>
                      <a:pt x="200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266" name="Google Shape;266;p7"/>
            <p:cNvGrpSpPr/>
            <p:nvPr/>
          </p:nvGrpSpPr>
          <p:grpSpPr>
            <a:xfrm>
              <a:off x="3894606" y="2334874"/>
              <a:ext cx="913198" cy="518984"/>
              <a:chOff x="4000175" y="1462675"/>
              <a:chExt cx="1917275" cy="1140875"/>
            </a:xfrm>
          </p:grpSpPr>
          <p:sp>
            <p:nvSpPr>
              <p:cNvPr id="267" name="Google Shape;267;p7"/>
              <p:cNvSpPr/>
              <p:nvPr/>
            </p:nvSpPr>
            <p:spPr>
              <a:xfrm>
                <a:off x="4178050" y="2433300"/>
                <a:ext cx="60250" cy="65175"/>
              </a:xfrm>
              <a:custGeom>
                <a:rect b="b" l="l" r="r" t="t"/>
                <a:pathLst>
                  <a:path extrusionOk="0" h="2607" w="2410">
                    <a:moveTo>
                      <a:pt x="639" y="2410"/>
                    </a:moveTo>
                    <a:lnTo>
                      <a:pt x="1180" y="2607"/>
                    </a:lnTo>
                    <a:lnTo>
                      <a:pt x="2410" y="2017"/>
                    </a:lnTo>
                    <a:lnTo>
                      <a:pt x="2262" y="0"/>
                    </a:lnTo>
                    <a:lnTo>
                      <a:pt x="541" y="0"/>
                    </a:lnTo>
                    <a:lnTo>
                      <a:pt x="0" y="1771"/>
                    </a:lnTo>
                    <a:close/>
                  </a:path>
                </a:pathLst>
              </a:custGeom>
              <a:solidFill>
                <a:schemeClr val="accent2"/>
              </a:solidFill>
              <a:ln>
                <a:noFill/>
              </a:ln>
            </p:spPr>
          </p:sp>
          <p:grpSp>
            <p:nvGrpSpPr>
              <p:cNvPr id="268" name="Google Shape;268;p7"/>
              <p:cNvGrpSpPr/>
              <p:nvPr/>
            </p:nvGrpSpPr>
            <p:grpSpPr>
              <a:xfrm>
                <a:off x="4000175" y="1462675"/>
                <a:ext cx="1917275" cy="1140875"/>
                <a:chOff x="4000175" y="1462675"/>
                <a:chExt cx="1917275" cy="1140875"/>
              </a:xfrm>
            </p:grpSpPr>
            <p:sp>
              <p:nvSpPr>
                <p:cNvPr id="269" name="Google Shape;269;p7"/>
                <p:cNvSpPr/>
                <p:nvPr/>
              </p:nvSpPr>
              <p:spPr>
                <a:xfrm>
                  <a:off x="4000175" y="2000075"/>
                  <a:ext cx="1545875" cy="510000"/>
                </a:xfrm>
                <a:custGeom>
                  <a:rect b="b" l="l" r="r" t="t"/>
                  <a:pathLst>
                    <a:path extrusionOk="0" h="20400" w="61835">
                      <a:moveTo>
                        <a:pt x="1594" y="319"/>
                      </a:moveTo>
                      <a:lnTo>
                        <a:pt x="106" y="0"/>
                      </a:lnTo>
                      <a:lnTo>
                        <a:pt x="0" y="2444"/>
                      </a:lnTo>
                      <a:lnTo>
                        <a:pt x="1062" y="9031"/>
                      </a:lnTo>
                      <a:lnTo>
                        <a:pt x="3931" y="9775"/>
                      </a:lnTo>
                      <a:lnTo>
                        <a:pt x="2125" y="10200"/>
                      </a:lnTo>
                      <a:lnTo>
                        <a:pt x="531" y="10413"/>
                      </a:lnTo>
                      <a:lnTo>
                        <a:pt x="1487" y="13600"/>
                      </a:lnTo>
                      <a:lnTo>
                        <a:pt x="3931" y="17212"/>
                      </a:lnTo>
                      <a:lnTo>
                        <a:pt x="8393" y="18594"/>
                      </a:lnTo>
                      <a:lnTo>
                        <a:pt x="9987" y="18169"/>
                      </a:lnTo>
                      <a:lnTo>
                        <a:pt x="13281" y="20400"/>
                      </a:lnTo>
                      <a:lnTo>
                        <a:pt x="14343" y="18912"/>
                      </a:lnTo>
                      <a:lnTo>
                        <a:pt x="28793" y="17319"/>
                      </a:lnTo>
                      <a:lnTo>
                        <a:pt x="35699" y="16894"/>
                      </a:lnTo>
                      <a:lnTo>
                        <a:pt x="48342" y="16894"/>
                      </a:lnTo>
                      <a:lnTo>
                        <a:pt x="49617" y="15194"/>
                      </a:lnTo>
                      <a:lnTo>
                        <a:pt x="59285" y="20294"/>
                      </a:lnTo>
                      <a:lnTo>
                        <a:pt x="60135" y="19231"/>
                      </a:lnTo>
                      <a:lnTo>
                        <a:pt x="61835" y="18487"/>
                      </a:lnTo>
                      <a:lnTo>
                        <a:pt x="61092" y="13494"/>
                      </a:lnTo>
                      <a:lnTo>
                        <a:pt x="46323" y="3188"/>
                      </a:lnTo>
                      <a:lnTo>
                        <a:pt x="12962" y="10413"/>
                      </a:lnTo>
                      <a:lnTo>
                        <a:pt x="4569" y="7013"/>
                      </a:lnTo>
                      <a:lnTo>
                        <a:pt x="2444" y="3507"/>
                      </a:lnTo>
                      <a:lnTo>
                        <a:pt x="2019" y="1807"/>
                      </a:lnTo>
                      <a:close/>
                    </a:path>
                  </a:pathLst>
                </a:custGeom>
                <a:solidFill>
                  <a:schemeClr val="accent2"/>
                </a:solidFill>
                <a:ln>
                  <a:noFill/>
                </a:ln>
              </p:spPr>
            </p:sp>
            <p:sp>
              <p:nvSpPr>
                <p:cNvPr id="270" name="Google Shape;270;p7"/>
                <p:cNvSpPr/>
                <p:nvPr/>
              </p:nvSpPr>
              <p:spPr>
                <a:xfrm>
                  <a:off x="4624175" y="1521775"/>
                  <a:ext cx="58100" cy="73775"/>
                </a:xfrm>
                <a:custGeom>
                  <a:rect b="b" l="l" r="r" t="t"/>
                  <a:pathLst>
                    <a:path extrusionOk="0" h="2951" w="2324">
                      <a:moveTo>
                        <a:pt x="210" y="1"/>
                      </a:moveTo>
                      <a:lnTo>
                        <a:pt x="126" y="84"/>
                      </a:lnTo>
                      <a:lnTo>
                        <a:pt x="147" y="189"/>
                      </a:lnTo>
                      <a:lnTo>
                        <a:pt x="252" y="252"/>
                      </a:lnTo>
                      <a:lnTo>
                        <a:pt x="335" y="356"/>
                      </a:lnTo>
                      <a:lnTo>
                        <a:pt x="273" y="419"/>
                      </a:lnTo>
                      <a:lnTo>
                        <a:pt x="210" y="419"/>
                      </a:lnTo>
                      <a:lnTo>
                        <a:pt x="147" y="335"/>
                      </a:lnTo>
                      <a:lnTo>
                        <a:pt x="63" y="293"/>
                      </a:lnTo>
                      <a:lnTo>
                        <a:pt x="22" y="293"/>
                      </a:lnTo>
                      <a:lnTo>
                        <a:pt x="42" y="356"/>
                      </a:lnTo>
                      <a:lnTo>
                        <a:pt x="22" y="545"/>
                      </a:lnTo>
                      <a:lnTo>
                        <a:pt x="1" y="565"/>
                      </a:lnTo>
                      <a:lnTo>
                        <a:pt x="1" y="712"/>
                      </a:lnTo>
                      <a:lnTo>
                        <a:pt x="42" y="754"/>
                      </a:lnTo>
                      <a:lnTo>
                        <a:pt x="126" y="775"/>
                      </a:lnTo>
                      <a:lnTo>
                        <a:pt x="189" y="858"/>
                      </a:lnTo>
                      <a:lnTo>
                        <a:pt x="147" y="963"/>
                      </a:lnTo>
                      <a:lnTo>
                        <a:pt x="294" y="1256"/>
                      </a:lnTo>
                      <a:lnTo>
                        <a:pt x="356" y="1340"/>
                      </a:lnTo>
                      <a:lnTo>
                        <a:pt x="461" y="1340"/>
                      </a:lnTo>
                      <a:lnTo>
                        <a:pt x="398" y="1402"/>
                      </a:lnTo>
                      <a:lnTo>
                        <a:pt x="294" y="1444"/>
                      </a:lnTo>
                      <a:lnTo>
                        <a:pt x="231" y="1612"/>
                      </a:lnTo>
                      <a:lnTo>
                        <a:pt x="335" y="1821"/>
                      </a:lnTo>
                      <a:lnTo>
                        <a:pt x="398" y="1988"/>
                      </a:lnTo>
                      <a:lnTo>
                        <a:pt x="398" y="2114"/>
                      </a:lnTo>
                      <a:lnTo>
                        <a:pt x="440" y="2177"/>
                      </a:lnTo>
                      <a:lnTo>
                        <a:pt x="461" y="2281"/>
                      </a:lnTo>
                      <a:lnTo>
                        <a:pt x="419" y="2323"/>
                      </a:lnTo>
                      <a:lnTo>
                        <a:pt x="503" y="2511"/>
                      </a:lnTo>
                      <a:lnTo>
                        <a:pt x="545" y="2679"/>
                      </a:lnTo>
                      <a:lnTo>
                        <a:pt x="649" y="2762"/>
                      </a:lnTo>
                      <a:lnTo>
                        <a:pt x="649" y="2867"/>
                      </a:lnTo>
                      <a:lnTo>
                        <a:pt x="733" y="2951"/>
                      </a:lnTo>
                      <a:lnTo>
                        <a:pt x="879" y="2909"/>
                      </a:lnTo>
                      <a:lnTo>
                        <a:pt x="963" y="2742"/>
                      </a:lnTo>
                      <a:lnTo>
                        <a:pt x="1089" y="2553"/>
                      </a:lnTo>
                      <a:lnTo>
                        <a:pt x="1172" y="2511"/>
                      </a:lnTo>
                      <a:lnTo>
                        <a:pt x="1151" y="2428"/>
                      </a:lnTo>
                      <a:lnTo>
                        <a:pt x="1172" y="2323"/>
                      </a:lnTo>
                      <a:lnTo>
                        <a:pt x="1423" y="2135"/>
                      </a:lnTo>
                      <a:lnTo>
                        <a:pt x="1528" y="2114"/>
                      </a:lnTo>
                      <a:lnTo>
                        <a:pt x="1612" y="2177"/>
                      </a:lnTo>
                      <a:lnTo>
                        <a:pt x="1695" y="2177"/>
                      </a:lnTo>
                      <a:lnTo>
                        <a:pt x="1737" y="2072"/>
                      </a:lnTo>
                      <a:lnTo>
                        <a:pt x="1800" y="1988"/>
                      </a:lnTo>
                      <a:lnTo>
                        <a:pt x="1926" y="1926"/>
                      </a:lnTo>
                      <a:lnTo>
                        <a:pt x="2114" y="1779"/>
                      </a:lnTo>
                      <a:lnTo>
                        <a:pt x="2135" y="1674"/>
                      </a:lnTo>
                      <a:lnTo>
                        <a:pt x="2219" y="1612"/>
                      </a:lnTo>
                      <a:lnTo>
                        <a:pt x="2323" y="1382"/>
                      </a:lnTo>
                      <a:lnTo>
                        <a:pt x="2302" y="1256"/>
                      </a:lnTo>
                      <a:lnTo>
                        <a:pt x="2135" y="1068"/>
                      </a:lnTo>
                      <a:lnTo>
                        <a:pt x="2051" y="942"/>
                      </a:lnTo>
                      <a:lnTo>
                        <a:pt x="2051" y="837"/>
                      </a:lnTo>
                      <a:lnTo>
                        <a:pt x="1884" y="712"/>
                      </a:lnTo>
                      <a:lnTo>
                        <a:pt x="1779" y="712"/>
                      </a:lnTo>
                      <a:lnTo>
                        <a:pt x="1716" y="733"/>
                      </a:lnTo>
                      <a:lnTo>
                        <a:pt x="1633" y="670"/>
                      </a:lnTo>
                      <a:lnTo>
                        <a:pt x="1507" y="628"/>
                      </a:lnTo>
                      <a:lnTo>
                        <a:pt x="1382" y="503"/>
                      </a:lnTo>
                      <a:lnTo>
                        <a:pt x="1319" y="461"/>
                      </a:lnTo>
                      <a:lnTo>
                        <a:pt x="1298" y="524"/>
                      </a:lnTo>
                      <a:lnTo>
                        <a:pt x="1214" y="503"/>
                      </a:lnTo>
                      <a:lnTo>
                        <a:pt x="1193" y="419"/>
                      </a:lnTo>
                      <a:lnTo>
                        <a:pt x="1110" y="314"/>
                      </a:lnTo>
                      <a:lnTo>
                        <a:pt x="1047" y="314"/>
                      </a:lnTo>
                      <a:lnTo>
                        <a:pt x="1005" y="419"/>
                      </a:lnTo>
                      <a:lnTo>
                        <a:pt x="963" y="419"/>
                      </a:lnTo>
                      <a:lnTo>
                        <a:pt x="858" y="252"/>
                      </a:lnTo>
                      <a:lnTo>
                        <a:pt x="775" y="210"/>
                      </a:lnTo>
                      <a:lnTo>
                        <a:pt x="775" y="252"/>
                      </a:lnTo>
                      <a:lnTo>
                        <a:pt x="858" y="356"/>
                      </a:lnTo>
                      <a:lnTo>
                        <a:pt x="858" y="440"/>
                      </a:lnTo>
                      <a:lnTo>
                        <a:pt x="775" y="503"/>
                      </a:lnTo>
                      <a:lnTo>
                        <a:pt x="775" y="607"/>
                      </a:lnTo>
                      <a:lnTo>
                        <a:pt x="733" y="607"/>
                      </a:lnTo>
                      <a:lnTo>
                        <a:pt x="670" y="524"/>
                      </a:lnTo>
                      <a:lnTo>
                        <a:pt x="649" y="147"/>
                      </a:lnTo>
                      <a:lnTo>
                        <a:pt x="545" y="105"/>
                      </a:lnTo>
                      <a:lnTo>
                        <a:pt x="440" y="84"/>
                      </a:lnTo>
                      <a:lnTo>
                        <a:pt x="27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71" name="Google Shape;271;p7"/>
                <p:cNvSpPr/>
                <p:nvPr/>
              </p:nvSpPr>
              <p:spPr>
                <a:xfrm>
                  <a:off x="4499150" y="1462675"/>
                  <a:ext cx="117200" cy="104100"/>
                </a:xfrm>
                <a:custGeom>
                  <a:rect b="b" l="l" r="r" t="t"/>
                  <a:pathLst>
                    <a:path extrusionOk="0" h="4164" w="4688">
                      <a:moveTo>
                        <a:pt x="398" y="0"/>
                      </a:moveTo>
                      <a:lnTo>
                        <a:pt x="357" y="63"/>
                      </a:lnTo>
                      <a:lnTo>
                        <a:pt x="336" y="168"/>
                      </a:lnTo>
                      <a:lnTo>
                        <a:pt x="357" y="251"/>
                      </a:lnTo>
                      <a:lnTo>
                        <a:pt x="357" y="398"/>
                      </a:lnTo>
                      <a:lnTo>
                        <a:pt x="252" y="523"/>
                      </a:lnTo>
                      <a:lnTo>
                        <a:pt x="147" y="712"/>
                      </a:lnTo>
                      <a:lnTo>
                        <a:pt x="22" y="879"/>
                      </a:lnTo>
                      <a:lnTo>
                        <a:pt x="1" y="984"/>
                      </a:lnTo>
                      <a:lnTo>
                        <a:pt x="22" y="1423"/>
                      </a:lnTo>
                      <a:lnTo>
                        <a:pt x="105" y="1507"/>
                      </a:lnTo>
                      <a:lnTo>
                        <a:pt x="210" y="1549"/>
                      </a:lnTo>
                      <a:lnTo>
                        <a:pt x="231" y="1653"/>
                      </a:lnTo>
                      <a:lnTo>
                        <a:pt x="189" y="1967"/>
                      </a:lnTo>
                      <a:lnTo>
                        <a:pt x="126" y="2093"/>
                      </a:lnTo>
                      <a:lnTo>
                        <a:pt x="105" y="2197"/>
                      </a:lnTo>
                      <a:lnTo>
                        <a:pt x="126" y="2281"/>
                      </a:lnTo>
                      <a:lnTo>
                        <a:pt x="189" y="2260"/>
                      </a:lnTo>
                      <a:lnTo>
                        <a:pt x="273" y="2155"/>
                      </a:lnTo>
                      <a:lnTo>
                        <a:pt x="419" y="2093"/>
                      </a:lnTo>
                      <a:lnTo>
                        <a:pt x="482" y="2155"/>
                      </a:lnTo>
                      <a:lnTo>
                        <a:pt x="503" y="2260"/>
                      </a:lnTo>
                      <a:lnTo>
                        <a:pt x="650" y="2385"/>
                      </a:lnTo>
                      <a:lnTo>
                        <a:pt x="754" y="2385"/>
                      </a:lnTo>
                      <a:lnTo>
                        <a:pt x="817" y="2344"/>
                      </a:lnTo>
                      <a:lnTo>
                        <a:pt x="901" y="2365"/>
                      </a:lnTo>
                      <a:cubicBezTo>
                        <a:pt x="859" y="2448"/>
                        <a:pt x="859" y="2511"/>
                        <a:pt x="859" y="2595"/>
                      </a:cubicBezTo>
                      <a:lnTo>
                        <a:pt x="838" y="2595"/>
                      </a:lnTo>
                      <a:lnTo>
                        <a:pt x="733" y="2657"/>
                      </a:lnTo>
                      <a:lnTo>
                        <a:pt x="629" y="2595"/>
                      </a:lnTo>
                      <a:lnTo>
                        <a:pt x="545" y="2595"/>
                      </a:lnTo>
                      <a:lnTo>
                        <a:pt x="440" y="2678"/>
                      </a:lnTo>
                      <a:lnTo>
                        <a:pt x="315" y="2678"/>
                      </a:lnTo>
                      <a:lnTo>
                        <a:pt x="294" y="2699"/>
                      </a:lnTo>
                      <a:lnTo>
                        <a:pt x="336" y="2783"/>
                      </a:lnTo>
                      <a:lnTo>
                        <a:pt x="482" y="2804"/>
                      </a:lnTo>
                      <a:lnTo>
                        <a:pt x="524" y="2909"/>
                      </a:lnTo>
                      <a:lnTo>
                        <a:pt x="650" y="2971"/>
                      </a:lnTo>
                      <a:lnTo>
                        <a:pt x="733" y="3076"/>
                      </a:lnTo>
                      <a:lnTo>
                        <a:pt x="901" y="3118"/>
                      </a:lnTo>
                      <a:lnTo>
                        <a:pt x="1110" y="3118"/>
                      </a:lnTo>
                      <a:lnTo>
                        <a:pt x="1173" y="3139"/>
                      </a:lnTo>
                      <a:lnTo>
                        <a:pt x="1131" y="3181"/>
                      </a:lnTo>
                      <a:lnTo>
                        <a:pt x="963" y="3222"/>
                      </a:lnTo>
                      <a:lnTo>
                        <a:pt x="838" y="3222"/>
                      </a:lnTo>
                      <a:lnTo>
                        <a:pt x="838" y="3285"/>
                      </a:lnTo>
                      <a:lnTo>
                        <a:pt x="942" y="3327"/>
                      </a:lnTo>
                      <a:lnTo>
                        <a:pt x="1068" y="3327"/>
                      </a:lnTo>
                      <a:lnTo>
                        <a:pt x="1173" y="3243"/>
                      </a:lnTo>
                      <a:lnTo>
                        <a:pt x="1319" y="3139"/>
                      </a:lnTo>
                      <a:lnTo>
                        <a:pt x="1382" y="3097"/>
                      </a:lnTo>
                      <a:lnTo>
                        <a:pt x="1445" y="2929"/>
                      </a:lnTo>
                      <a:lnTo>
                        <a:pt x="1528" y="2762"/>
                      </a:lnTo>
                      <a:lnTo>
                        <a:pt x="1486" y="2678"/>
                      </a:lnTo>
                      <a:lnTo>
                        <a:pt x="1256" y="2532"/>
                      </a:lnTo>
                      <a:lnTo>
                        <a:pt x="1152" y="2511"/>
                      </a:lnTo>
                      <a:lnTo>
                        <a:pt x="1152" y="2385"/>
                      </a:lnTo>
                      <a:lnTo>
                        <a:pt x="1256" y="2406"/>
                      </a:lnTo>
                      <a:lnTo>
                        <a:pt x="1382" y="2385"/>
                      </a:lnTo>
                      <a:lnTo>
                        <a:pt x="1570" y="2281"/>
                      </a:lnTo>
                      <a:lnTo>
                        <a:pt x="1654" y="2176"/>
                      </a:lnTo>
                      <a:lnTo>
                        <a:pt x="1654" y="2072"/>
                      </a:lnTo>
                      <a:lnTo>
                        <a:pt x="1779" y="1946"/>
                      </a:lnTo>
                      <a:lnTo>
                        <a:pt x="1968" y="1800"/>
                      </a:lnTo>
                      <a:lnTo>
                        <a:pt x="2114" y="1967"/>
                      </a:lnTo>
                      <a:lnTo>
                        <a:pt x="2010" y="2009"/>
                      </a:lnTo>
                      <a:lnTo>
                        <a:pt x="1968" y="2093"/>
                      </a:lnTo>
                      <a:lnTo>
                        <a:pt x="1968" y="2176"/>
                      </a:lnTo>
                      <a:lnTo>
                        <a:pt x="1800" y="2197"/>
                      </a:lnTo>
                      <a:lnTo>
                        <a:pt x="1696" y="2281"/>
                      </a:lnTo>
                      <a:lnTo>
                        <a:pt x="1654" y="2469"/>
                      </a:lnTo>
                      <a:lnTo>
                        <a:pt x="1654" y="2574"/>
                      </a:lnTo>
                      <a:lnTo>
                        <a:pt x="1758" y="2637"/>
                      </a:lnTo>
                      <a:lnTo>
                        <a:pt x="1821" y="2637"/>
                      </a:lnTo>
                      <a:lnTo>
                        <a:pt x="1884" y="2720"/>
                      </a:lnTo>
                      <a:lnTo>
                        <a:pt x="1758" y="2867"/>
                      </a:lnTo>
                      <a:lnTo>
                        <a:pt x="1717" y="2971"/>
                      </a:lnTo>
                      <a:lnTo>
                        <a:pt x="1779" y="3139"/>
                      </a:lnTo>
                      <a:lnTo>
                        <a:pt x="1758" y="3222"/>
                      </a:lnTo>
                      <a:lnTo>
                        <a:pt x="1570" y="3327"/>
                      </a:lnTo>
                      <a:lnTo>
                        <a:pt x="1549" y="3390"/>
                      </a:lnTo>
                      <a:lnTo>
                        <a:pt x="1675" y="3453"/>
                      </a:lnTo>
                      <a:lnTo>
                        <a:pt x="1738" y="3515"/>
                      </a:lnTo>
                      <a:lnTo>
                        <a:pt x="1779" y="3494"/>
                      </a:lnTo>
                      <a:lnTo>
                        <a:pt x="1758" y="3411"/>
                      </a:lnTo>
                      <a:lnTo>
                        <a:pt x="1779" y="3348"/>
                      </a:lnTo>
                      <a:lnTo>
                        <a:pt x="1884" y="3411"/>
                      </a:lnTo>
                      <a:lnTo>
                        <a:pt x="1989" y="3494"/>
                      </a:lnTo>
                      <a:lnTo>
                        <a:pt x="2093" y="3432"/>
                      </a:lnTo>
                      <a:lnTo>
                        <a:pt x="2177" y="3432"/>
                      </a:lnTo>
                      <a:lnTo>
                        <a:pt x="2240" y="3536"/>
                      </a:lnTo>
                      <a:lnTo>
                        <a:pt x="2323" y="3746"/>
                      </a:lnTo>
                      <a:lnTo>
                        <a:pt x="2407" y="3829"/>
                      </a:lnTo>
                      <a:lnTo>
                        <a:pt x="2533" y="3850"/>
                      </a:lnTo>
                      <a:lnTo>
                        <a:pt x="2658" y="3934"/>
                      </a:lnTo>
                      <a:lnTo>
                        <a:pt x="2763" y="3955"/>
                      </a:lnTo>
                      <a:lnTo>
                        <a:pt x="2909" y="3871"/>
                      </a:lnTo>
                      <a:lnTo>
                        <a:pt x="3056" y="3829"/>
                      </a:lnTo>
                      <a:lnTo>
                        <a:pt x="3139" y="3871"/>
                      </a:lnTo>
                      <a:lnTo>
                        <a:pt x="3286" y="3955"/>
                      </a:lnTo>
                      <a:lnTo>
                        <a:pt x="3579" y="3976"/>
                      </a:lnTo>
                      <a:lnTo>
                        <a:pt x="3683" y="3955"/>
                      </a:lnTo>
                      <a:lnTo>
                        <a:pt x="3767" y="3976"/>
                      </a:lnTo>
                      <a:lnTo>
                        <a:pt x="3872" y="3976"/>
                      </a:lnTo>
                      <a:lnTo>
                        <a:pt x="3955" y="4059"/>
                      </a:lnTo>
                      <a:lnTo>
                        <a:pt x="4060" y="4164"/>
                      </a:lnTo>
                      <a:lnTo>
                        <a:pt x="4165" y="4164"/>
                      </a:lnTo>
                      <a:lnTo>
                        <a:pt x="4269" y="4080"/>
                      </a:lnTo>
                      <a:lnTo>
                        <a:pt x="4395" y="3955"/>
                      </a:lnTo>
                      <a:lnTo>
                        <a:pt x="4541" y="3913"/>
                      </a:lnTo>
                      <a:lnTo>
                        <a:pt x="4688" y="3725"/>
                      </a:lnTo>
                      <a:lnTo>
                        <a:pt x="4688" y="3620"/>
                      </a:lnTo>
                      <a:lnTo>
                        <a:pt x="4541" y="3453"/>
                      </a:lnTo>
                      <a:lnTo>
                        <a:pt x="4479" y="3432"/>
                      </a:lnTo>
                      <a:lnTo>
                        <a:pt x="4332" y="3285"/>
                      </a:lnTo>
                      <a:lnTo>
                        <a:pt x="4186" y="3243"/>
                      </a:lnTo>
                      <a:lnTo>
                        <a:pt x="4060" y="3181"/>
                      </a:lnTo>
                      <a:lnTo>
                        <a:pt x="4018" y="3034"/>
                      </a:lnTo>
                      <a:lnTo>
                        <a:pt x="4102" y="3034"/>
                      </a:lnTo>
                      <a:lnTo>
                        <a:pt x="4186" y="3097"/>
                      </a:lnTo>
                      <a:lnTo>
                        <a:pt x="4290" y="3097"/>
                      </a:lnTo>
                      <a:lnTo>
                        <a:pt x="4290" y="3013"/>
                      </a:lnTo>
                      <a:lnTo>
                        <a:pt x="4165" y="2825"/>
                      </a:lnTo>
                      <a:lnTo>
                        <a:pt x="3976" y="2657"/>
                      </a:lnTo>
                      <a:lnTo>
                        <a:pt x="3976" y="2490"/>
                      </a:lnTo>
                      <a:lnTo>
                        <a:pt x="3955" y="2344"/>
                      </a:lnTo>
                      <a:lnTo>
                        <a:pt x="3851" y="2281"/>
                      </a:lnTo>
                      <a:lnTo>
                        <a:pt x="3851" y="2155"/>
                      </a:lnTo>
                      <a:lnTo>
                        <a:pt x="3788" y="2093"/>
                      </a:lnTo>
                      <a:lnTo>
                        <a:pt x="3746" y="2093"/>
                      </a:lnTo>
                      <a:lnTo>
                        <a:pt x="3370" y="1821"/>
                      </a:lnTo>
                      <a:lnTo>
                        <a:pt x="3160" y="1779"/>
                      </a:lnTo>
                      <a:lnTo>
                        <a:pt x="2972" y="1821"/>
                      </a:lnTo>
                      <a:lnTo>
                        <a:pt x="2951" y="1883"/>
                      </a:lnTo>
                      <a:lnTo>
                        <a:pt x="2972" y="1967"/>
                      </a:lnTo>
                      <a:lnTo>
                        <a:pt x="3139" y="2155"/>
                      </a:lnTo>
                      <a:lnTo>
                        <a:pt x="3139" y="2239"/>
                      </a:lnTo>
                      <a:lnTo>
                        <a:pt x="3077" y="2344"/>
                      </a:lnTo>
                      <a:lnTo>
                        <a:pt x="3077" y="2448"/>
                      </a:lnTo>
                      <a:lnTo>
                        <a:pt x="3056" y="2574"/>
                      </a:lnTo>
                      <a:lnTo>
                        <a:pt x="2972" y="2720"/>
                      </a:lnTo>
                      <a:lnTo>
                        <a:pt x="2930" y="2783"/>
                      </a:lnTo>
                      <a:lnTo>
                        <a:pt x="2909" y="2699"/>
                      </a:lnTo>
                      <a:lnTo>
                        <a:pt x="2951" y="2595"/>
                      </a:lnTo>
                      <a:lnTo>
                        <a:pt x="2972" y="2490"/>
                      </a:lnTo>
                      <a:lnTo>
                        <a:pt x="2930" y="2448"/>
                      </a:lnTo>
                      <a:lnTo>
                        <a:pt x="2972" y="2260"/>
                      </a:lnTo>
                      <a:lnTo>
                        <a:pt x="2930" y="2155"/>
                      </a:lnTo>
                      <a:lnTo>
                        <a:pt x="2742" y="1883"/>
                      </a:lnTo>
                      <a:lnTo>
                        <a:pt x="2595" y="1779"/>
                      </a:lnTo>
                      <a:lnTo>
                        <a:pt x="2386" y="1758"/>
                      </a:lnTo>
                      <a:lnTo>
                        <a:pt x="2323" y="1779"/>
                      </a:lnTo>
                      <a:lnTo>
                        <a:pt x="2282" y="1925"/>
                      </a:lnTo>
                      <a:lnTo>
                        <a:pt x="2240" y="1946"/>
                      </a:lnTo>
                      <a:cubicBezTo>
                        <a:pt x="2198" y="1883"/>
                        <a:pt x="2114" y="1841"/>
                        <a:pt x="2072" y="1821"/>
                      </a:cubicBezTo>
                      <a:lnTo>
                        <a:pt x="2114" y="1779"/>
                      </a:lnTo>
                      <a:lnTo>
                        <a:pt x="2177" y="1674"/>
                      </a:lnTo>
                      <a:lnTo>
                        <a:pt x="2177" y="1549"/>
                      </a:lnTo>
                      <a:lnTo>
                        <a:pt x="1989" y="1444"/>
                      </a:lnTo>
                      <a:lnTo>
                        <a:pt x="1800" y="1297"/>
                      </a:lnTo>
                      <a:lnTo>
                        <a:pt x="1696" y="1109"/>
                      </a:lnTo>
                      <a:lnTo>
                        <a:pt x="1696" y="984"/>
                      </a:lnTo>
                      <a:lnTo>
                        <a:pt x="1758" y="837"/>
                      </a:lnTo>
                      <a:lnTo>
                        <a:pt x="1758" y="733"/>
                      </a:lnTo>
                      <a:lnTo>
                        <a:pt x="1696" y="712"/>
                      </a:lnTo>
                      <a:lnTo>
                        <a:pt x="1403" y="712"/>
                      </a:lnTo>
                      <a:lnTo>
                        <a:pt x="1194" y="628"/>
                      </a:lnTo>
                      <a:lnTo>
                        <a:pt x="1047" y="523"/>
                      </a:lnTo>
                      <a:lnTo>
                        <a:pt x="817" y="251"/>
                      </a:lnTo>
                      <a:lnTo>
                        <a:pt x="650" y="105"/>
                      </a:lnTo>
                      <a:lnTo>
                        <a:pt x="46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72" name="Google Shape;272;p7"/>
                <p:cNvSpPr/>
                <p:nvPr/>
              </p:nvSpPr>
              <p:spPr>
                <a:xfrm>
                  <a:off x="4241800" y="1706950"/>
                  <a:ext cx="130800" cy="246400"/>
                </a:xfrm>
                <a:custGeom>
                  <a:rect b="b" l="l" r="r" t="t"/>
                  <a:pathLst>
                    <a:path extrusionOk="0" h="9856" w="5232">
                      <a:moveTo>
                        <a:pt x="4750" y="1"/>
                      </a:moveTo>
                      <a:lnTo>
                        <a:pt x="4625" y="63"/>
                      </a:lnTo>
                      <a:lnTo>
                        <a:pt x="4604" y="126"/>
                      </a:lnTo>
                      <a:lnTo>
                        <a:pt x="4520" y="105"/>
                      </a:lnTo>
                      <a:lnTo>
                        <a:pt x="4436" y="42"/>
                      </a:lnTo>
                      <a:lnTo>
                        <a:pt x="4332" y="63"/>
                      </a:lnTo>
                      <a:lnTo>
                        <a:pt x="4206" y="168"/>
                      </a:lnTo>
                      <a:lnTo>
                        <a:pt x="4185" y="273"/>
                      </a:lnTo>
                      <a:lnTo>
                        <a:pt x="4101" y="335"/>
                      </a:lnTo>
                      <a:lnTo>
                        <a:pt x="4018" y="356"/>
                      </a:lnTo>
                      <a:lnTo>
                        <a:pt x="3934" y="440"/>
                      </a:lnTo>
                      <a:lnTo>
                        <a:pt x="3934" y="524"/>
                      </a:lnTo>
                      <a:lnTo>
                        <a:pt x="3871" y="628"/>
                      </a:lnTo>
                      <a:lnTo>
                        <a:pt x="3871" y="670"/>
                      </a:lnTo>
                      <a:lnTo>
                        <a:pt x="3934" y="775"/>
                      </a:lnTo>
                      <a:lnTo>
                        <a:pt x="3934" y="858"/>
                      </a:lnTo>
                      <a:lnTo>
                        <a:pt x="3829" y="858"/>
                      </a:lnTo>
                      <a:lnTo>
                        <a:pt x="3788" y="900"/>
                      </a:lnTo>
                      <a:lnTo>
                        <a:pt x="3788" y="984"/>
                      </a:lnTo>
                      <a:lnTo>
                        <a:pt x="3725" y="1047"/>
                      </a:lnTo>
                      <a:lnTo>
                        <a:pt x="3662" y="1109"/>
                      </a:lnTo>
                      <a:lnTo>
                        <a:pt x="3453" y="1256"/>
                      </a:lnTo>
                      <a:lnTo>
                        <a:pt x="3369" y="1298"/>
                      </a:lnTo>
                      <a:lnTo>
                        <a:pt x="3306" y="1277"/>
                      </a:lnTo>
                      <a:lnTo>
                        <a:pt x="3202" y="1277"/>
                      </a:lnTo>
                      <a:lnTo>
                        <a:pt x="3139" y="1319"/>
                      </a:lnTo>
                      <a:lnTo>
                        <a:pt x="3034" y="1486"/>
                      </a:lnTo>
                      <a:lnTo>
                        <a:pt x="2951" y="1528"/>
                      </a:lnTo>
                      <a:lnTo>
                        <a:pt x="2888" y="1507"/>
                      </a:lnTo>
                      <a:lnTo>
                        <a:pt x="2867" y="1423"/>
                      </a:lnTo>
                      <a:lnTo>
                        <a:pt x="2825" y="1423"/>
                      </a:lnTo>
                      <a:lnTo>
                        <a:pt x="2783" y="1507"/>
                      </a:lnTo>
                      <a:lnTo>
                        <a:pt x="2825" y="1633"/>
                      </a:lnTo>
                      <a:lnTo>
                        <a:pt x="2783" y="1695"/>
                      </a:lnTo>
                      <a:lnTo>
                        <a:pt x="2762" y="1591"/>
                      </a:lnTo>
                      <a:lnTo>
                        <a:pt x="2721" y="1486"/>
                      </a:lnTo>
                      <a:lnTo>
                        <a:pt x="2532" y="1507"/>
                      </a:lnTo>
                      <a:lnTo>
                        <a:pt x="2323" y="1570"/>
                      </a:lnTo>
                      <a:lnTo>
                        <a:pt x="2260" y="1612"/>
                      </a:lnTo>
                      <a:lnTo>
                        <a:pt x="2197" y="1633"/>
                      </a:lnTo>
                      <a:lnTo>
                        <a:pt x="2156" y="1695"/>
                      </a:lnTo>
                      <a:lnTo>
                        <a:pt x="2218" y="1842"/>
                      </a:lnTo>
                      <a:lnTo>
                        <a:pt x="2260" y="1905"/>
                      </a:lnTo>
                      <a:lnTo>
                        <a:pt x="2260" y="1946"/>
                      </a:lnTo>
                      <a:lnTo>
                        <a:pt x="2218" y="1988"/>
                      </a:lnTo>
                      <a:lnTo>
                        <a:pt x="2135" y="2093"/>
                      </a:lnTo>
                      <a:lnTo>
                        <a:pt x="2093" y="2051"/>
                      </a:lnTo>
                      <a:lnTo>
                        <a:pt x="2093" y="2009"/>
                      </a:lnTo>
                      <a:lnTo>
                        <a:pt x="2135" y="1946"/>
                      </a:lnTo>
                      <a:lnTo>
                        <a:pt x="2135" y="1884"/>
                      </a:lnTo>
                      <a:lnTo>
                        <a:pt x="2051" y="1884"/>
                      </a:lnTo>
                      <a:lnTo>
                        <a:pt x="1946" y="2009"/>
                      </a:lnTo>
                      <a:lnTo>
                        <a:pt x="1884" y="2051"/>
                      </a:lnTo>
                      <a:lnTo>
                        <a:pt x="1884" y="2135"/>
                      </a:lnTo>
                      <a:lnTo>
                        <a:pt x="1946" y="2156"/>
                      </a:lnTo>
                      <a:lnTo>
                        <a:pt x="1905" y="2218"/>
                      </a:lnTo>
                      <a:lnTo>
                        <a:pt x="1842" y="2323"/>
                      </a:lnTo>
                      <a:lnTo>
                        <a:pt x="1716" y="2323"/>
                      </a:lnTo>
                      <a:lnTo>
                        <a:pt x="1632" y="2365"/>
                      </a:lnTo>
                      <a:lnTo>
                        <a:pt x="1612" y="2449"/>
                      </a:lnTo>
                      <a:lnTo>
                        <a:pt x="1507" y="2470"/>
                      </a:lnTo>
                      <a:lnTo>
                        <a:pt x="1465" y="2553"/>
                      </a:lnTo>
                      <a:lnTo>
                        <a:pt x="1423" y="2721"/>
                      </a:lnTo>
                      <a:lnTo>
                        <a:pt x="1465" y="2742"/>
                      </a:lnTo>
                      <a:lnTo>
                        <a:pt x="1528" y="2742"/>
                      </a:lnTo>
                      <a:lnTo>
                        <a:pt x="1465" y="2825"/>
                      </a:lnTo>
                      <a:lnTo>
                        <a:pt x="1277" y="2825"/>
                      </a:lnTo>
                      <a:lnTo>
                        <a:pt x="1214" y="2867"/>
                      </a:lnTo>
                      <a:lnTo>
                        <a:pt x="1193" y="3034"/>
                      </a:lnTo>
                      <a:lnTo>
                        <a:pt x="1214" y="3097"/>
                      </a:lnTo>
                      <a:lnTo>
                        <a:pt x="1277" y="3097"/>
                      </a:lnTo>
                      <a:lnTo>
                        <a:pt x="1360" y="3076"/>
                      </a:lnTo>
                      <a:lnTo>
                        <a:pt x="1381" y="3139"/>
                      </a:lnTo>
                      <a:lnTo>
                        <a:pt x="1360" y="3181"/>
                      </a:lnTo>
                      <a:lnTo>
                        <a:pt x="1360" y="3286"/>
                      </a:lnTo>
                      <a:lnTo>
                        <a:pt x="1277" y="3348"/>
                      </a:lnTo>
                      <a:lnTo>
                        <a:pt x="1193" y="3306"/>
                      </a:lnTo>
                      <a:lnTo>
                        <a:pt x="1068" y="3286"/>
                      </a:lnTo>
                      <a:lnTo>
                        <a:pt x="942" y="3348"/>
                      </a:lnTo>
                      <a:lnTo>
                        <a:pt x="900" y="3411"/>
                      </a:lnTo>
                      <a:lnTo>
                        <a:pt x="900" y="3495"/>
                      </a:lnTo>
                      <a:lnTo>
                        <a:pt x="858" y="3599"/>
                      </a:lnTo>
                      <a:lnTo>
                        <a:pt x="754" y="3683"/>
                      </a:lnTo>
                      <a:lnTo>
                        <a:pt x="670" y="3620"/>
                      </a:lnTo>
                      <a:lnTo>
                        <a:pt x="628" y="3558"/>
                      </a:lnTo>
                      <a:lnTo>
                        <a:pt x="586" y="3474"/>
                      </a:lnTo>
                      <a:lnTo>
                        <a:pt x="544" y="3495"/>
                      </a:lnTo>
                      <a:lnTo>
                        <a:pt x="524" y="3662"/>
                      </a:lnTo>
                      <a:lnTo>
                        <a:pt x="544" y="3788"/>
                      </a:lnTo>
                      <a:lnTo>
                        <a:pt x="649" y="3871"/>
                      </a:lnTo>
                      <a:lnTo>
                        <a:pt x="733" y="3830"/>
                      </a:lnTo>
                      <a:lnTo>
                        <a:pt x="754" y="3871"/>
                      </a:lnTo>
                      <a:lnTo>
                        <a:pt x="754" y="3934"/>
                      </a:lnTo>
                      <a:lnTo>
                        <a:pt x="691" y="4081"/>
                      </a:lnTo>
                      <a:lnTo>
                        <a:pt x="733" y="4122"/>
                      </a:lnTo>
                      <a:lnTo>
                        <a:pt x="796" y="4143"/>
                      </a:lnTo>
                      <a:lnTo>
                        <a:pt x="858" y="4081"/>
                      </a:lnTo>
                      <a:lnTo>
                        <a:pt x="900" y="4081"/>
                      </a:lnTo>
                      <a:lnTo>
                        <a:pt x="963" y="4102"/>
                      </a:lnTo>
                      <a:lnTo>
                        <a:pt x="1068" y="4102"/>
                      </a:lnTo>
                      <a:lnTo>
                        <a:pt x="1151" y="4039"/>
                      </a:lnTo>
                      <a:lnTo>
                        <a:pt x="1172" y="4081"/>
                      </a:lnTo>
                      <a:lnTo>
                        <a:pt x="1109" y="4143"/>
                      </a:lnTo>
                      <a:lnTo>
                        <a:pt x="1047" y="4185"/>
                      </a:lnTo>
                      <a:lnTo>
                        <a:pt x="900" y="4185"/>
                      </a:lnTo>
                      <a:lnTo>
                        <a:pt x="858" y="4248"/>
                      </a:lnTo>
                      <a:lnTo>
                        <a:pt x="775" y="4227"/>
                      </a:lnTo>
                      <a:lnTo>
                        <a:pt x="733" y="4311"/>
                      </a:lnTo>
                      <a:lnTo>
                        <a:pt x="754" y="4436"/>
                      </a:lnTo>
                      <a:lnTo>
                        <a:pt x="837" y="4499"/>
                      </a:lnTo>
                      <a:lnTo>
                        <a:pt x="900" y="4520"/>
                      </a:lnTo>
                      <a:lnTo>
                        <a:pt x="984" y="4499"/>
                      </a:lnTo>
                      <a:lnTo>
                        <a:pt x="1005" y="4520"/>
                      </a:lnTo>
                      <a:lnTo>
                        <a:pt x="984" y="4562"/>
                      </a:lnTo>
                      <a:lnTo>
                        <a:pt x="858" y="4625"/>
                      </a:lnTo>
                      <a:lnTo>
                        <a:pt x="733" y="4625"/>
                      </a:lnTo>
                      <a:lnTo>
                        <a:pt x="649" y="4666"/>
                      </a:lnTo>
                      <a:lnTo>
                        <a:pt x="649" y="4729"/>
                      </a:lnTo>
                      <a:lnTo>
                        <a:pt x="691" y="4771"/>
                      </a:lnTo>
                      <a:lnTo>
                        <a:pt x="796" y="4750"/>
                      </a:lnTo>
                      <a:lnTo>
                        <a:pt x="900" y="4750"/>
                      </a:lnTo>
                      <a:lnTo>
                        <a:pt x="900" y="4813"/>
                      </a:lnTo>
                      <a:lnTo>
                        <a:pt x="837" y="4834"/>
                      </a:lnTo>
                      <a:lnTo>
                        <a:pt x="733" y="4855"/>
                      </a:lnTo>
                      <a:lnTo>
                        <a:pt x="733" y="4897"/>
                      </a:lnTo>
                      <a:lnTo>
                        <a:pt x="754" y="4938"/>
                      </a:lnTo>
                      <a:lnTo>
                        <a:pt x="879" y="4959"/>
                      </a:lnTo>
                      <a:lnTo>
                        <a:pt x="984" y="5043"/>
                      </a:lnTo>
                      <a:lnTo>
                        <a:pt x="984" y="5085"/>
                      </a:lnTo>
                      <a:lnTo>
                        <a:pt x="858" y="5085"/>
                      </a:lnTo>
                      <a:lnTo>
                        <a:pt x="754" y="5043"/>
                      </a:lnTo>
                      <a:lnTo>
                        <a:pt x="649" y="5043"/>
                      </a:lnTo>
                      <a:lnTo>
                        <a:pt x="565" y="5085"/>
                      </a:lnTo>
                      <a:lnTo>
                        <a:pt x="544" y="5169"/>
                      </a:lnTo>
                      <a:lnTo>
                        <a:pt x="482" y="5210"/>
                      </a:lnTo>
                      <a:lnTo>
                        <a:pt x="482" y="5273"/>
                      </a:lnTo>
                      <a:lnTo>
                        <a:pt x="544" y="5315"/>
                      </a:lnTo>
                      <a:lnTo>
                        <a:pt x="524" y="5378"/>
                      </a:lnTo>
                      <a:lnTo>
                        <a:pt x="461" y="5399"/>
                      </a:lnTo>
                      <a:lnTo>
                        <a:pt x="419" y="5399"/>
                      </a:lnTo>
                      <a:lnTo>
                        <a:pt x="335" y="5483"/>
                      </a:lnTo>
                      <a:lnTo>
                        <a:pt x="314" y="5566"/>
                      </a:lnTo>
                      <a:lnTo>
                        <a:pt x="335" y="5608"/>
                      </a:lnTo>
                      <a:lnTo>
                        <a:pt x="314" y="5671"/>
                      </a:lnTo>
                      <a:lnTo>
                        <a:pt x="210" y="5692"/>
                      </a:lnTo>
                      <a:lnTo>
                        <a:pt x="210" y="5713"/>
                      </a:lnTo>
                      <a:lnTo>
                        <a:pt x="335" y="5838"/>
                      </a:lnTo>
                      <a:lnTo>
                        <a:pt x="440" y="5901"/>
                      </a:lnTo>
                      <a:lnTo>
                        <a:pt x="482" y="5880"/>
                      </a:lnTo>
                      <a:lnTo>
                        <a:pt x="524" y="5796"/>
                      </a:lnTo>
                      <a:lnTo>
                        <a:pt x="586" y="5734"/>
                      </a:lnTo>
                      <a:lnTo>
                        <a:pt x="754" y="5629"/>
                      </a:lnTo>
                      <a:lnTo>
                        <a:pt x="858" y="5587"/>
                      </a:lnTo>
                      <a:lnTo>
                        <a:pt x="858" y="5629"/>
                      </a:lnTo>
                      <a:lnTo>
                        <a:pt x="837" y="5629"/>
                      </a:lnTo>
                      <a:lnTo>
                        <a:pt x="796" y="5713"/>
                      </a:lnTo>
                      <a:lnTo>
                        <a:pt x="649" y="5817"/>
                      </a:lnTo>
                      <a:lnTo>
                        <a:pt x="586" y="5922"/>
                      </a:lnTo>
                      <a:lnTo>
                        <a:pt x="565" y="6027"/>
                      </a:lnTo>
                      <a:lnTo>
                        <a:pt x="586" y="6131"/>
                      </a:lnTo>
                      <a:lnTo>
                        <a:pt x="565" y="6194"/>
                      </a:lnTo>
                      <a:lnTo>
                        <a:pt x="565" y="6236"/>
                      </a:lnTo>
                      <a:lnTo>
                        <a:pt x="754" y="6236"/>
                      </a:lnTo>
                      <a:lnTo>
                        <a:pt x="837" y="6194"/>
                      </a:lnTo>
                      <a:lnTo>
                        <a:pt x="837" y="6257"/>
                      </a:lnTo>
                      <a:lnTo>
                        <a:pt x="775" y="6299"/>
                      </a:lnTo>
                      <a:lnTo>
                        <a:pt x="586" y="6299"/>
                      </a:lnTo>
                      <a:lnTo>
                        <a:pt x="524" y="6340"/>
                      </a:lnTo>
                      <a:lnTo>
                        <a:pt x="356" y="6445"/>
                      </a:lnTo>
                      <a:lnTo>
                        <a:pt x="356" y="6571"/>
                      </a:lnTo>
                      <a:lnTo>
                        <a:pt x="335" y="6654"/>
                      </a:lnTo>
                      <a:lnTo>
                        <a:pt x="356" y="6759"/>
                      </a:lnTo>
                      <a:lnTo>
                        <a:pt x="461" y="6759"/>
                      </a:lnTo>
                      <a:lnTo>
                        <a:pt x="524" y="6822"/>
                      </a:lnTo>
                      <a:lnTo>
                        <a:pt x="482" y="6863"/>
                      </a:lnTo>
                      <a:lnTo>
                        <a:pt x="377" y="6863"/>
                      </a:lnTo>
                      <a:lnTo>
                        <a:pt x="252" y="6884"/>
                      </a:lnTo>
                      <a:lnTo>
                        <a:pt x="147" y="7052"/>
                      </a:lnTo>
                      <a:lnTo>
                        <a:pt x="147" y="7177"/>
                      </a:lnTo>
                      <a:lnTo>
                        <a:pt x="210" y="7240"/>
                      </a:lnTo>
                      <a:lnTo>
                        <a:pt x="272" y="7198"/>
                      </a:lnTo>
                      <a:lnTo>
                        <a:pt x="440" y="7135"/>
                      </a:lnTo>
                      <a:lnTo>
                        <a:pt x="461" y="7177"/>
                      </a:lnTo>
                      <a:lnTo>
                        <a:pt x="356" y="7261"/>
                      </a:lnTo>
                      <a:lnTo>
                        <a:pt x="335" y="7366"/>
                      </a:lnTo>
                      <a:lnTo>
                        <a:pt x="377" y="7366"/>
                      </a:lnTo>
                      <a:lnTo>
                        <a:pt x="461" y="7282"/>
                      </a:lnTo>
                      <a:lnTo>
                        <a:pt x="544" y="7261"/>
                      </a:lnTo>
                      <a:lnTo>
                        <a:pt x="565" y="7303"/>
                      </a:lnTo>
                      <a:lnTo>
                        <a:pt x="482" y="7387"/>
                      </a:lnTo>
                      <a:lnTo>
                        <a:pt x="461" y="7470"/>
                      </a:lnTo>
                      <a:lnTo>
                        <a:pt x="544" y="7554"/>
                      </a:lnTo>
                      <a:lnTo>
                        <a:pt x="649" y="7554"/>
                      </a:lnTo>
                      <a:lnTo>
                        <a:pt x="565" y="7575"/>
                      </a:lnTo>
                      <a:lnTo>
                        <a:pt x="482" y="7575"/>
                      </a:lnTo>
                      <a:lnTo>
                        <a:pt x="419" y="7659"/>
                      </a:lnTo>
                      <a:lnTo>
                        <a:pt x="419" y="7721"/>
                      </a:lnTo>
                      <a:lnTo>
                        <a:pt x="461" y="7826"/>
                      </a:lnTo>
                      <a:lnTo>
                        <a:pt x="419" y="7889"/>
                      </a:lnTo>
                      <a:lnTo>
                        <a:pt x="356" y="7868"/>
                      </a:lnTo>
                      <a:lnTo>
                        <a:pt x="252" y="7889"/>
                      </a:lnTo>
                      <a:lnTo>
                        <a:pt x="168" y="7826"/>
                      </a:lnTo>
                      <a:lnTo>
                        <a:pt x="105" y="7826"/>
                      </a:lnTo>
                      <a:lnTo>
                        <a:pt x="0" y="7972"/>
                      </a:lnTo>
                      <a:lnTo>
                        <a:pt x="0" y="8077"/>
                      </a:lnTo>
                      <a:lnTo>
                        <a:pt x="168" y="8265"/>
                      </a:lnTo>
                      <a:lnTo>
                        <a:pt x="147" y="8391"/>
                      </a:lnTo>
                      <a:lnTo>
                        <a:pt x="168" y="8496"/>
                      </a:lnTo>
                      <a:lnTo>
                        <a:pt x="335" y="8621"/>
                      </a:lnTo>
                      <a:lnTo>
                        <a:pt x="335" y="8705"/>
                      </a:lnTo>
                      <a:lnTo>
                        <a:pt x="482" y="8830"/>
                      </a:lnTo>
                      <a:lnTo>
                        <a:pt x="586" y="8872"/>
                      </a:lnTo>
                      <a:lnTo>
                        <a:pt x="649" y="8851"/>
                      </a:lnTo>
                      <a:lnTo>
                        <a:pt x="733" y="8830"/>
                      </a:lnTo>
                      <a:lnTo>
                        <a:pt x="837" y="8663"/>
                      </a:lnTo>
                      <a:lnTo>
                        <a:pt x="796" y="8516"/>
                      </a:lnTo>
                      <a:lnTo>
                        <a:pt x="837" y="8412"/>
                      </a:lnTo>
                      <a:lnTo>
                        <a:pt x="900" y="8307"/>
                      </a:lnTo>
                      <a:lnTo>
                        <a:pt x="858" y="8433"/>
                      </a:lnTo>
                      <a:lnTo>
                        <a:pt x="858" y="8516"/>
                      </a:lnTo>
                      <a:lnTo>
                        <a:pt x="900" y="8600"/>
                      </a:lnTo>
                      <a:lnTo>
                        <a:pt x="963" y="8747"/>
                      </a:lnTo>
                      <a:lnTo>
                        <a:pt x="1047" y="8788"/>
                      </a:lnTo>
                      <a:lnTo>
                        <a:pt x="1109" y="8726"/>
                      </a:lnTo>
                      <a:lnTo>
                        <a:pt x="1109" y="8642"/>
                      </a:lnTo>
                      <a:lnTo>
                        <a:pt x="1172" y="8537"/>
                      </a:lnTo>
                      <a:lnTo>
                        <a:pt x="1193" y="8600"/>
                      </a:lnTo>
                      <a:lnTo>
                        <a:pt x="1172" y="8642"/>
                      </a:lnTo>
                      <a:lnTo>
                        <a:pt x="1172" y="8747"/>
                      </a:lnTo>
                      <a:lnTo>
                        <a:pt x="1277" y="8935"/>
                      </a:lnTo>
                      <a:lnTo>
                        <a:pt x="1402" y="9019"/>
                      </a:lnTo>
                      <a:lnTo>
                        <a:pt x="1507" y="9019"/>
                      </a:lnTo>
                      <a:lnTo>
                        <a:pt x="1591" y="8956"/>
                      </a:lnTo>
                      <a:lnTo>
                        <a:pt x="1632" y="8998"/>
                      </a:lnTo>
                      <a:lnTo>
                        <a:pt x="1612" y="9040"/>
                      </a:lnTo>
                      <a:lnTo>
                        <a:pt x="1570" y="9040"/>
                      </a:lnTo>
                      <a:lnTo>
                        <a:pt x="1528" y="9123"/>
                      </a:lnTo>
                      <a:lnTo>
                        <a:pt x="1444" y="9165"/>
                      </a:lnTo>
                      <a:lnTo>
                        <a:pt x="1423" y="9249"/>
                      </a:lnTo>
                      <a:lnTo>
                        <a:pt x="1528" y="9332"/>
                      </a:lnTo>
                      <a:lnTo>
                        <a:pt x="1528" y="9416"/>
                      </a:lnTo>
                      <a:lnTo>
                        <a:pt x="1444" y="9416"/>
                      </a:lnTo>
                      <a:lnTo>
                        <a:pt x="1381" y="9374"/>
                      </a:lnTo>
                      <a:lnTo>
                        <a:pt x="1381" y="9458"/>
                      </a:lnTo>
                      <a:lnTo>
                        <a:pt x="1423" y="9521"/>
                      </a:lnTo>
                      <a:lnTo>
                        <a:pt x="1612" y="9542"/>
                      </a:lnTo>
                      <a:lnTo>
                        <a:pt x="1716" y="9584"/>
                      </a:lnTo>
                      <a:lnTo>
                        <a:pt x="1821" y="9563"/>
                      </a:lnTo>
                      <a:lnTo>
                        <a:pt x="1967" y="9604"/>
                      </a:lnTo>
                      <a:lnTo>
                        <a:pt x="1967" y="9521"/>
                      </a:lnTo>
                      <a:lnTo>
                        <a:pt x="2051" y="9542"/>
                      </a:lnTo>
                      <a:lnTo>
                        <a:pt x="2072" y="9625"/>
                      </a:lnTo>
                      <a:lnTo>
                        <a:pt x="2135" y="9772"/>
                      </a:lnTo>
                      <a:lnTo>
                        <a:pt x="2218" y="9856"/>
                      </a:lnTo>
                      <a:lnTo>
                        <a:pt x="2281" y="9856"/>
                      </a:lnTo>
                      <a:lnTo>
                        <a:pt x="2365" y="9751"/>
                      </a:lnTo>
                      <a:lnTo>
                        <a:pt x="2344" y="9625"/>
                      </a:lnTo>
                      <a:lnTo>
                        <a:pt x="2177" y="9542"/>
                      </a:lnTo>
                      <a:lnTo>
                        <a:pt x="2135" y="9521"/>
                      </a:lnTo>
                      <a:lnTo>
                        <a:pt x="2177" y="9479"/>
                      </a:lnTo>
                      <a:lnTo>
                        <a:pt x="2260" y="9521"/>
                      </a:lnTo>
                      <a:lnTo>
                        <a:pt x="2365" y="9584"/>
                      </a:lnTo>
                      <a:lnTo>
                        <a:pt x="2428" y="9667"/>
                      </a:lnTo>
                      <a:lnTo>
                        <a:pt x="2469" y="9772"/>
                      </a:lnTo>
                      <a:lnTo>
                        <a:pt x="2532" y="9772"/>
                      </a:lnTo>
                      <a:lnTo>
                        <a:pt x="2553" y="9667"/>
                      </a:lnTo>
                      <a:lnTo>
                        <a:pt x="2595" y="9646"/>
                      </a:lnTo>
                      <a:lnTo>
                        <a:pt x="2679" y="9751"/>
                      </a:lnTo>
                      <a:lnTo>
                        <a:pt x="2804" y="9793"/>
                      </a:lnTo>
                      <a:lnTo>
                        <a:pt x="2888" y="9793"/>
                      </a:lnTo>
                      <a:lnTo>
                        <a:pt x="2888" y="9730"/>
                      </a:lnTo>
                      <a:lnTo>
                        <a:pt x="2783" y="9646"/>
                      </a:lnTo>
                      <a:lnTo>
                        <a:pt x="2783" y="9584"/>
                      </a:lnTo>
                      <a:lnTo>
                        <a:pt x="2846" y="9563"/>
                      </a:lnTo>
                      <a:lnTo>
                        <a:pt x="2951" y="9604"/>
                      </a:lnTo>
                      <a:lnTo>
                        <a:pt x="2993" y="9667"/>
                      </a:lnTo>
                      <a:lnTo>
                        <a:pt x="3013" y="9667"/>
                      </a:lnTo>
                      <a:lnTo>
                        <a:pt x="3055" y="9772"/>
                      </a:lnTo>
                      <a:lnTo>
                        <a:pt x="3118" y="9814"/>
                      </a:lnTo>
                      <a:lnTo>
                        <a:pt x="3181" y="9793"/>
                      </a:lnTo>
                      <a:lnTo>
                        <a:pt x="3202" y="9688"/>
                      </a:lnTo>
                      <a:lnTo>
                        <a:pt x="3160" y="9604"/>
                      </a:lnTo>
                      <a:lnTo>
                        <a:pt x="3076" y="9604"/>
                      </a:lnTo>
                      <a:lnTo>
                        <a:pt x="3013" y="9563"/>
                      </a:lnTo>
                      <a:lnTo>
                        <a:pt x="3055" y="9500"/>
                      </a:lnTo>
                      <a:lnTo>
                        <a:pt x="3097" y="9542"/>
                      </a:lnTo>
                      <a:lnTo>
                        <a:pt x="3160" y="9542"/>
                      </a:lnTo>
                      <a:lnTo>
                        <a:pt x="3223" y="9437"/>
                      </a:lnTo>
                      <a:lnTo>
                        <a:pt x="3265" y="9353"/>
                      </a:lnTo>
                      <a:lnTo>
                        <a:pt x="3265" y="9312"/>
                      </a:lnTo>
                      <a:lnTo>
                        <a:pt x="3118" y="9207"/>
                      </a:lnTo>
                      <a:lnTo>
                        <a:pt x="3055" y="9228"/>
                      </a:lnTo>
                      <a:lnTo>
                        <a:pt x="2951" y="9207"/>
                      </a:lnTo>
                      <a:lnTo>
                        <a:pt x="2867" y="9040"/>
                      </a:lnTo>
                      <a:lnTo>
                        <a:pt x="2762" y="9040"/>
                      </a:lnTo>
                      <a:lnTo>
                        <a:pt x="2574" y="8872"/>
                      </a:lnTo>
                      <a:lnTo>
                        <a:pt x="2490" y="8788"/>
                      </a:lnTo>
                      <a:lnTo>
                        <a:pt x="2365" y="8788"/>
                      </a:lnTo>
                      <a:lnTo>
                        <a:pt x="2239" y="8516"/>
                      </a:lnTo>
                      <a:lnTo>
                        <a:pt x="2030" y="8286"/>
                      </a:lnTo>
                      <a:lnTo>
                        <a:pt x="1946" y="8014"/>
                      </a:lnTo>
                      <a:lnTo>
                        <a:pt x="1842" y="7847"/>
                      </a:lnTo>
                      <a:lnTo>
                        <a:pt x="1842" y="7554"/>
                      </a:lnTo>
                      <a:lnTo>
                        <a:pt x="1758" y="7387"/>
                      </a:lnTo>
                      <a:lnTo>
                        <a:pt x="1716" y="7073"/>
                      </a:lnTo>
                      <a:lnTo>
                        <a:pt x="1695" y="7010"/>
                      </a:lnTo>
                      <a:lnTo>
                        <a:pt x="1737" y="6905"/>
                      </a:lnTo>
                      <a:lnTo>
                        <a:pt x="1737" y="6822"/>
                      </a:lnTo>
                      <a:lnTo>
                        <a:pt x="1632" y="6801"/>
                      </a:lnTo>
                      <a:lnTo>
                        <a:pt x="1549" y="6843"/>
                      </a:lnTo>
                      <a:lnTo>
                        <a:pt x="1486" y="6801"/>
                      </a:lnTo>
                      <a:lnTo>
                        <a:pt x="1507" y="6759"/>
                      </a:lnTo>
                      <a:lnTo>
                        <a:pt x="1653" y="6759"/>
                      </a:lnTo>
                      <a:lnTo>
                        <a:pt x="1800" y="6696"/>
                      </a:lnTo>
                      <a:lnTo>
                        <a:pt x="1821" y="6487"/>
                      </a:lnTo>
                      <a:lnTo>
                        <a:pt x="1800" y="6382"/>
                      </a:lnTo>
                      <a:lnTo>
                        <a:pt x="1695" y="6403"/>
                      </a:lnTo>
                      <a:lnTo>
                        <a:pt x="1591" y="6424"/>
                      </a:lnTo>
                      <a:lnTo>
                        <a:pt x="1632" y="6382"/>
                      </a:lnTo>
                      <a:lnTo>
                        <a:pt x="1800" y="6319"/>
                      </a:lnTo>
                      <a:lnTo>
                        <a:pt x="1821" y="6236"/>
                      </a:lnTo>
                      <a:lnTo>
                        <a:pt x="1779" y="6194"/>
                      </a:lnTo>
                      <a:lnTo>
                        <a:pt x="1570" y="6194"/>
                      </a:lnTo>
                      <a:lnTo>
                        <a:pt x="1423" y="6173"/>
                      </a:lnTo>
                      <a:lnTo>
                        <a:pt x="1423" y="6110"/>
                      </a:lnTo>
                      <a:lnTo>
                        <a:pt x="1507" y="6068"/>
                      </a:lnTo>
                      <a:lnTo>
                        <a:pt x="1465" y="6006"/>
                      </a:lnTo>
                      <a:lnTo>
                        <a:pt x="1465" y="5922"/>
                      </a:lnTo>
                      <a:lnTo>
                        <a:pt x="1507" y="5964"/>
                      </a:lnTo>
                      <a:lnTo>
                        <a:pt x="1570" y="6068"/>
                      </a:lnTo>
                      <a:lnTo>
                        <a:pt x="1674" y="6110"/>
                      </a:lnTo>
                      <a:lnTo>
                        <a:pt x="1821" y="6110"/>
                      </a:lnTo>
                      <a:lnTo>
                        <a:pt x="1842" y="6068"/>
                      </a:lnTo>
                      <a:lnTo>
                        <a:pt x="1925" y="6027"/>
                      </a:lnTo>
                      <a:lnTo>
                        <a:pt x="1988" y="5901"/>
                      </a:lnTo>
                      <a:lnTo>
                        <a:pt x="1988" y="5775"/>
                      </a:lnTo>
                      <a:lnTo>
                        <a:pt x="2051" y="5650"/>
                      </a:lnTo>
                      <a:lnTo>
                        <a:pt x="2093" y="5545"/>
                      </a:lnTo>
                      <a:lnTo>
                        <a:pt x="2009" y="5462"/>
                      </a:lnTo>
                      <a:lnTo>
                        <a:pt x="1946" y="5336"/>
                      </a:lnTo>
                      <a:lnTo>
                        <a:pt x="1842" y="5294"/>
                      </a:lnTo>
                      <a:lnTo>
                        <a:pt x="1779" y="5294"/>
                      </a:lnTo>
                      <a:lnTo>
                        <a:pt x="1716" y="5252"/>
                      </a:lnTo>
                      <a:lnTo>
                        <a:pt x="1800" y="5231"/>
                      </a:lnTo>
                      <a:lnTo>
                        <a:pt x="1884" y="5252"/>
                      </a:lnTo>
                      <a:lnTo>
                        <a:pt x="1946" y="5231"/>
                      </a:lnTo>
                      <a:lnTo>
                        <a:pt x="2009" y="5294"/>
                      </a:lnTo>
                      <a:lnTo>
                        <a:pt x="2009" y="5378"/>
                      </a:lnTo>
                      <a:lnTo>
                        <a:pt x="2051" y="5399"/>
                      </a:lnTo>
                      <a:lnTo>
                        <a:pt x="2114" y="5336"/>
                      </a:lnTo>
                      <a:lnTo>
                        <a:pt x="2051" y="5148"/>
                      </a:lnTo>
                      <a:lnTo>
                        <a:pt x="1925" y="4980"/>
                      </a:lnTo>
                      <a:lnTo>
                        <a:pt x="1821" y="4834"/>
                      </a:lnTo>
                      <a:lnTo>
                        <a:pt x="1842" y="4771"/>
                      </a:lnTo>
                      <a:lnTo>
                        <a:pt x="1925" y="4855"/>
                      </a:lnTo>
                      <a:lnTo>
                        <a:pt x="1946" y="4938"/>
                      </a:lnTo>
                      <a:lnTo>
                        <a:pt x="2051" y="4980"/>
                      </a:lnTo>
                      <a:lnTo>
                        <a:pt x="2156" y="5022"/>
                      </a:lnTo>
                      <a:lnTo>
                        <a:pt x="2197" y="4938"/>
                      </a:lnTo>
                      <a:lnTo>
                        <a:pt x="2197" y="4855"/>
                      </a:lnTo>
                      <a:lnTo>
                        <a:pt x="2135" y="4813"/>
                      </a:lnTo>
                      <a:lnTo>
                        <a:pt x="2135" y="4729"/>
                      </a:lnTo>
                      <a:lnTo>
                        <a:pt x="2218" y="4625"/>
                      </a:lnTo>
                      <a:lnTo>
                        <a:pt x="2218" y="4520"/>
                      </a:lnTo>
                      <a:lnTo>
                        <a:pt x="2135" y="4415"/>
                      </a:lnTo>
                      <a:lnTo>
                        <a:pt x="2009" y="4248"/>
                      </a:lnTo>
                      <a:lnTo>
                        <a:pt x="2093" y="4248"/>
                      </a:lnTo>
                      <a:lnTo>
                        <a:pt x="2197" y="4332"/>
                      </a:lnTo>
                      <a:lnTo>
                        <a:pt x="2260" y="4311"/>
                      </a:lnTo>
                      <a:lnTo>
                        <a:pt x="2323" y="4185"/>
                      </a:lnTo>
                      <a:lnTo>
                        <a:pt x="2302" y="4143"/>
                      </a:lnTo>
                      <a:lnTo>
                        <a:pt x="2218" y="4143"/>
                      </a:lnTo>
                      <a:lnTo>
                        <a:pt x="2218" y="3997"/>
                      </a:lnTo>
                      <a:lnTo>
                        <a:pt x="2302" y="3976"/>
                      </a:lnTo>
                      <a:lnTo>
                        <a:pt x="2407" y="4039"/>
                      </a:lnTo>
                      <a:lnTo>
                        <a:pt x="2553" y="4102"/>
                      </a:lnTo>
                      <a:lnTo>
                        <a:pt x="2616" y="4018"/>
                      </a:lnTo>
                      <a:lnTo>
                        <a:pt x="2532" y="3976"/>
                      </a:lnTo>
                      <a:lnTo>
                        <a:pt x="2532" y="3913"/>
                      </a:lnTo>
                      <a:lnTo>
                        <a:pt x="2616" y="3913"/>
                      </a:lnTo>
                      <a:lnTo>
                        <a:pt x="2679" y="3934"/>
                      </a:lnTo>
                      <a:lnTo>
                        <a:pt x="2762" y="3871"/>
                      </a:lnTo>
                      <a:lnTo>
                        <a:pt x="2762" y="3767"/>
                      </a:lnTo>
                      <a:lnTo>
                        <a:pt x="2741" y="3704"/>
                      </a:lnTo>
                      <a:lnTo>
                        <a:pt x="2762" y="3662"/>
                      </a:lnTo>
                      <a:lnTo>
                        <a:pt x="2930" y="3578"/>
                      </a:lnTo>
                      <a:lnTo>
                        <a:pt x="2951" y="3495"/>
                      </a:lnTo>
                      <a:lnTo>
                        <a:pt x="2846" y="3453"/>
                      </a:lnTo>
                      <a:lnTo>
                        <a:pt x="2783" y="3369"/>
                      </a:lnTo>
                      <a:lnTo>
                        <a:pt x="2846" y="3265"/>
                      </a:lnTo>
                      <a:lnTo>
                        <a:pt x="2888" y="3369"/>
                      </a:lnTo>
                      <a:lnTo>
                        <a:pt x="2972" y="3306"/>
                      </a:lnTo>
                      <a:lnTo>
                        <a:pt x="3139" y="3097"/>
                      </a:lnTo>
                      <a:lnTo>
                        <a:pt x="3181" y="2972"/>
                      </a:lnTo>
                      <a:lnTo>
                        <a:pt x="3265" y="2930"/>
                      </a:lnTo>
                      <a:lnTo>
                        <a:pt x="3285" y="2783"/>
                      </a:lnTo>
                      <a:lnTo>
                        <a:pt x="3453" y="2679"/>
                      </a:lnTo>
                      <a:lnTo>
                        <a:pt x="3516" y="2532"/>
                      </a:lnTo>
                      <a:lnTo>
                        <a:pt x="3599" y="2323"/>
                      </a:lnTo>
                      <a:lnTo>
                        <a:pt x="3683" y="2323"/>
                      </a:lnTo>
                      <a:lnTo>
                        <a:pt x="3892" y="2156"/>
                      </a:lnTo>
                      <a:lnTo>
                        <a:pt x="4122" y="1905"/>
                      </a:lnTo>
                      <a:lnTo>
                        <a:pt x="4311" y="1737"/>
                      </a:lnTo>
                      <a:lnTo>
                        <a:pt x="4394" y="1737"/>
                      </a:lnTo>
                      <a:lnTo>
                        <a:pt x="4541" y="1612"/>
                      </a:lnTo>
                      <a:lnTo>
                        <a:pt x="4729" y="1570"/>
                      </a:lnTo>
                      <a:lnTo>
                        <a:pt x="4834" y="1486"/>
                      </a:lnTo>
                      <a:lnTo>
                        <a:pt x="4980" y="1277"/>
                      </a:lnTo>
                      <a:lnTo>
                        <a:pt x="5064" y="1214"/>
                      </a:lnTo>
                      <a:lnTo>
                        <a:pt x="5127" y="1214"/>
                      </a:lnTo>
                      <a:lnTo>
                        <a:pt x="5190" y="1193"/>
                      </a:lnTo>
                      <a:lnTo>
                        <a:pt x="5190" y="1109"/>
                      </a:lnTo>
                      <a:lnTo>
                        <a:pt x="5169" y="1068"/>
                      </a:lnTo>
                      <a:lnTo>
                        <a:pt x="5231" y="963"/>
                      </a:lnTo>
                      <a:lnTo>
                        <a:pt x="5190" y="858"/>
                      </a:lnTo>
                      <a:lnTo>
                        <a:pt x="5190" y="691"/>
                      </a:lnTo>
                      <a:lnTo>
                        <a:pt x="5169" y="670"/>
                      </a:lnTo>
                      <a:lnTo>
                        <a:pt x="5085" y="670"/>
                      </a:lnTo>
                      <a:lnTo>
                        <a:pt x="5085" y="524"/>
                      </a:lnTo>
                      <a:lnTo>
                        <a:pt x="5148" y="377"/>
                      </a:lnTo>
                      <a:lnTo>
                        <a:pt x="5127" y="335"/>
                      </a:lnTo>
                      <a:lnTo>
                        <a:pt x="5022" y="314"/>
                      </a:lnTo>
                      <a:lnTo>
                        <a:pt x="4959" y="252"/>
                      </a:lnTo>
                      <a:lnTo>
                        <a:pt x="4855" y="231"/>
                      </a:lnTo>
                      <a:lnTo>
                        <a:pt x="4813" y="147"/>
                      </a:lnTo>
                      <a:lnTo>
                        <a:pt x="4813" y="42"/>
                      </a:lnTo>
                      <a:lnTo>
                        <a:pt x="475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73" name="Google Shape;273;p7"/>
                <p:cNvSpPr/>
                <p:nvPr/>
              </p:nvSpPr>
              <p:spPr>
                <a:xfrm>
                  <a:off x="4015475" y="1586100"/>
                  <a:ext cx="1901975" cy="1017450"/>
                </a:xfrm>
                <a:custGeom>
                  <a:rect b="b" l="l" r="r" t="t"/>
                  <a:pathLst>
                    <a:path extrusionOk="0" h="40698" w="76079">
                      <a:moveTo>
                        <a:pt x="27578" y="1"/>
                      </a:moveTo>
                      <a:lnTo>
                        <a:pt x="27431" y="126"/>
                      </a:lnTo>
                      <a:lnTo>
                        <a:pt x="27389" y="231"/>
                      </a:lnTo>
                      <a:lnTo>
                        <a:pt x="27285" y="273"/>
                      </a:lnTo>
                      <a:lnTo>
                        <a:pt x="27368" y="377"/>
                      </a:lnTo>
                      <a:lnTo>
                        <a:pt x="27264" y="482"/>
                      </a:lnTo>
                      <a:lnTo>
                        <a:pt x="27243" y="649"/>
                      </a:lnTo>
                      <a:lnTo>
                        <a:pt x="27285" y="796"/>
                      </a:lnTo>
                      <a:lnTo>
                        <a:pt x="27159" y="921"/>
                      </a:lnTo>
                      <a:lnTo>
                        <a:pt x="27138" y="1444"/>
                      </a:lnTo>
                      <a:lnTo>
                        <a:pt x="27264" y="1570"/>
                      </a:lnTo>
                      <a:lnTo>
                        <a:pt x="27264" y="1695"/>
                      </a:lnTo>
                      <a:lnTo>
                        <a:pt x="27159" y="1695"/>
                      </a:lnTo>
                      <a:lnTo>
                        <a:pt x="27180" y="1842"/>
                      </a:lnTo>
                      <a:lnTo>
                        <a:pt x="27285" y="1967"/>
                      </a:lnTo>
                      <a:lnTo>
                        <a:pt x="27389" y="1967"/>
                      </a:lnTo>
                      <a:lnTo>
                        <a:pt x="27536" y="2156"/>
                      </a:lnTo>
                      <a:lnTo>
                        <a:pt x="27682" y="2177"/>
                      </a:lnTo>
                      <a:lnTo>
                        <a:pt x="27536" y="2281"/>
                      </a:lnTo>
                      <a:lnTo>
                        <a:pt x="27578" y="2407"/>
                      </a:lnTo>
                      <a:lnTo>
                        <a:pt x="27578" y="2491"/>
                      </a:lnTo>
                      <a:lnTo>
                        <a:pt x="27787" y="2511"/>
                      </a:lnTo>
                      <a:lnTo>
                        <a:pt x="27912" y="2470"/>
                      </a:lnTo>
                      <a:lnTo>
                        <a:pt x="28101" y="2532"/>
                      </a:lnTo>
                      <a:lnTo>
                        <a:pt x="28289" y="2532"/>
                      </a:lnTo>
                      <a:lnTo>
                        <a:pt x="28331" y="2616"/>
                      </a:lnTo>
                      <a:lnTo>
                        <a:pt x="28226" y="2700"/>
                      </a:lnTo>
                      <a:lnTo>
                        <a:pt x="28122" y="2679"/>
                      </a:lnTo>
                      <a:lnTo>
                        <a:pt x="28059" y="2700"/>
                      </a:lnTo>
                      <a:lnTo>
                        <a:pt x="27933" y="2616"/>
                      </a:lnTo>
                      <a:lnTo>
                        <a:pt x="27661" y="2721"/>
                      </a:lnTo>
                      <a:lnTo>
                        <a:pt x="27578" y="2679"/>
                      </a:lnTo>
                      <a:lnTo>
                        <a:pt x="27473" y="2721"/>
                      </a:lnTo>
                      <a:lnTo>
                        <a:pt x="27368" y="2700"/>
                      </a:lnTo>
                      <a:lnTo>
                        <a:pt x="27264" y="2700"/>
                      </a:lnTo>
                      <a:lnTo>
                        <a:pt x="27201" y="2783"/>
                      </a:lnTo>
                      <a:lnTo>
                        <a:pt x="26950" y="2783"/>
                      </a:lnTo>
                      <a:lnTo>
                        <a:pt x="26887" y="2888"/>
                      </a:lnTo>
                      <a:lnTo>
                        <a:pt x="26908" y="2930"/>
                      </a:lnTo>
                      <a:lnTo>
                        <a:pt x="27034" y="2951"/>
                      </a:lnTo>
                      <a:lnTo>
                        <a:pt x="27054" y="3055"/>
                      </a:lnTo>
                      <a:lnTo>
                        <a:pt x="27201" y="3035"/>
                      </a:lnTo>
                      <a:lnTo>
                        <a:pt x="27264" y="3097"/>
                      </a:lnTo>
                      <a:lnTo>
                        <a:pt x="27410" y="3014"/>
                      </a:lnTo>
                      <a:lnTo>
                        <a:pt x="27515" y="3160"/>
                      </a:lnTo>
                      <a:lnTo>
                        <a:pt x="27661" y="3265"/>
                      </a:lnTo>
                      <a:lnTo>
                        <a:pt x="27787" y="3516"/>
                      </a:lnTo>
                      <a:lnTo>
                        <a:pt x="27682" y="3746"/>
                      </a:lnTo>
                      <a:lnTo>
                        <a:pt x="27410" y="4018"/>
                      </a:lnTo>
                      <a:lnTo>
                        <a:pt x="27515" y="3746"/>
                      </a:lnTo>
                      <a:lnTo>
                        <a:pt x="27431" y="3662"/>
                      </a:lnTo>
                      <a:lnTo>
                        <a:pt x="27431" y="3495"/>
                      </a:lnTo>
                      <a:lnTo>
                        <a:pt x="27243" y="3453"/>
                      </a:lnTo>
                      <a:lnTo>
                        <a:pt x="27180" y="3432"/>
                      </a:lnTo>
                      <a:lnTo>
                        <a:pt x="27180" y="3348"/>
                      </a:lnTo>
                      <a:lnTo>
                        <a:pt x="27117" y="3327"/>
                      </a:lnTo>
                      <a:lnTo>
                        <a:pt x="27013" y="3411"/>
                      </a:lnTo>
                      <a:lnTo>
                        <a:pt x="26845" y="3411"/>
                      </a:lnTo>
                      <a:lnTo>
                        <a:pt x="26720" y="3537"/>
                      </a:lnTo>
                      <a:lnTo>
                        <a:pt x="26845" y="3599"/>
                      </a:lnTo>
                      <a:lnTo>
                        <a:pt x="26803" y="3662"/>
                      </a:lnTo>
                      <a:lnTo>
                        <a:pt x="26657" y="3662"/>
                      </a:lnTo>
                      <a:lnTo>
                        <a:pt x="26741" y="3767"/>
                      </a:lnTo>
                      <a:lnTo>
                        <a:pt x="26720" y="3851"/>
                      </a:lnTo>
                      <a:lnTo>
                        <a:pt x="26552" y="3976"/>
                      </a:lnTo>
                      <a:lnTo>
                        <a:pt x="26531" y="3851"/>
                      </a:lnTo>
                      <a:lnTo>
                        <a:pt x="26490" y="3851"/>
                      </a:lnTo>
                      <a:lnTo>
                        <a:pt x="26406" y="3913"/>
                      </a:lnTo>
                      <a:lnTo>
                        <a:pt x="26448" y="4039"/>
                      </a:lnTo>
                      <a:lnTo>
                        <a:pt x="26406" y="4164"/>
                      </a:lnTo>
                      <a:lnTo>
                        <a:pt x="26301" y="4164"/>
                      </a:lnTo>
                      <a:lnTo>
                        <a:pt x="26280" y="3976"/>
                      </a:lnTo>
                      <a:lnTo>
                        <a:pt x="26176" y="3871"/>
                      </a:lnTo>
                      <a:lnTo>
                        <a:pt x="26134" y="3934"/>
                      </a:lnTo>
                      <a:lnTo>
                        <a:pt x="26176" y="4039"/>
                      </a:lnTo>
                      <a:lnTo>
                        <a:pt x="26071" y="4227"/>
                      </a:lnTo>
                      <a:lnTo>
                        <a:pt x="26008" y="4374"/>
                      </a:lnTo>
                      <a:lnTo>
                        <a:pt x="25883" y="4290"/>
                      </a:lnTo>
                      <a:lnTo>
                        <a:pt x="25883" y="4227"/>
                      </a:lnTo>
                      <a:lnTo>
                        <a:pt x="26008" y="3955"/>
                      </a:lnTo>
                      <a:lnTo>
                        <a:pt x="25966" y="3851"/>
                      </a:lnTo>
                      <a:lnTo>
                        <a:pt x="25820" y="3830"/>
                      </a:lnTo>
                      <a:lnTo>
                        <a:pt x="25506" y="3934"/>
                      </a:lnTo>
                      <a:lnTo>
                        <a:pt x="25401" y="3871"/>
                      </a:lnTo>
                      <a:lnTo>
                        <a:pt x="25255" y="4018"/>
                      </a:lnTo>
                      <a:lnTo>
                        <a:pt x="25150" y="3976"/>
                      </a:lnTo>
                      <a:lnTo>
                        <a:pt x="25046" y="3934"/>
                      </a:lnTo>
                      <a:lnTo>
                        <a:pt x="24878" y="3955"/>
                      </a:lnTo>
                      <a:lnTo>
                        <a:pt x="25025" y="4081"/>
                      </a:lnTo>
                      <a:lnTo>
                        <a:pt x="24941" y="4164"/>
                      </a:lnTo>
                      <a:lnTo>
                        <a:pt x="24920" y="4143"/>
                      </a:lnTo>
                      <a:lnTo>
                        <a:pt x="24878" y="4081"/>
                      </a:lnTo>
                      <a:lnTo>
                        <a:pt x="24837" y="4060"/>
                      </a:lnTo>
                      <a:lnTo>
                        <a:pt x="24774" y="4164"/>
                      </a:lnTo>
                      <a:lnTo>
                        <a:pt x="24732" y="4227"/>
                      </a:lnTo>
                      <a:lnTo>
                        <a:pt x="24732" y="4478"/>
                      </a:lnTo>
                      <a:lnTo>
                        <a:pt x="24816" y="4562"/>
                      </a:lnTo>
                      <a:lnTo>
                        <a:pt x="24941" y="4436"/>
                      </a:lnTo>
                      <a:lnTo>
                        <a:pt x="25025" y="4478"/>
                      </a:lnTo>
                      <a:lnTo>
                        <a:pt x="25192" y="4353"/>
                      </a:lnTo>
                      <a:lnTo>
                        <a:pt x="25276" y="4374"/>
                      </a:lnTo>
                      <a:lnTo>
                        <a:pt x="25255" y="4478"/>
                      </a:lnTo>
                      <a:lnTo>
                        <a:pt x="24941" y="4604"/>
                      </a:lnTo>
                      <a:lnTo>
                        <a:pt x="24878" y="4750"/>
                      </a:lnTo>
                      <a:lnTo>
                        <a:pt x="24753" y="4813"/>
                      </a:lnTo>
                      <a:lnTo>
                        <a:pt x="24502" y="4855"/>
                      </a:lnTo>
                      <a:lnTo>
                        <a:pt x="24460" y="4918"/>
                      </a:lnTo>
                      <a:lnTo>
                        <a:pt x="24523" y="5001"/>
                      </a:lnTo>
                      <a:lnTo>
                        <a:pt x="24313" y="5064"/>
                      </a:lnTo>
                      <a:lnTo>
                        <a:pt x="24209" y="5001"/>
                      </a:lnTo>
                      <a:lnTo>
                        <a:pt x="24146" y="5022"/>
                      </a:lnTo>
                      <a:lnTo>
                        <a:pt x="24125" y="5127"/>
                      </a:lnTo>
                      <a:lnTo>
                        <a:pt x="24041" y="5169"/>
                      </a:lnTo>
                      <a:lnTo>
                        <a:pt x="23895" y="5211"/>
                      </a:lnTo>
                      <a:lnTo>
                        <a:pt x="23832" y="5294"/>
                      </a:lnTo>
                      <a:lnTo>
                        <a:pt x="23916" y="5399"/>
                      </a:lnTo>
                      <a:lnTo>
                        <a:pt x="23874" y="5399"/>
                      </a:lnTo>
                      <a:lnTo>
                        <a:pt x="23832" y="5504"/>
                      </a:lnTo>
                      <a:lnTo>
                        <a:pt x="23790" y="5524"/>
                      </a:lnTo>
                      <a:lnTo>
                        <a:pt x="23728" y="5441"/>
                      </a:lnTo>
                      <a:lnTo>
                        <a:pt x="23686" y="5441"/>
                      </a:lnTo>
                      <a:lnTo>
                        <a:pt x="23581" y="5608"/>
                      </a:lnTo>
                      <a:lnTo>
                        <a:pt x="23602" y="5650"/>
                      </a:lnTo>
                      <a:lnTo>
                        <a:pt x="23560" y="5713"/>
                      </a:lnTo>
                      <a:lnTo>
                        <a:pt x="23560" y="5817"/>
                      </a:lnTo>
                      <a:lnTo>
                        <a:pt x="23456" y="5943"/>
                      </a:lnTo>
                      <a:lnTo>
                        <a:pt x="23477" y="6048"/>
                      </a:lnTo>
                      <a:lnTo>
                        <a:pt x="23309" y="6110"/>
                      </a:lnTo>
                      <a:lnTo>
                        <a:pt x="23142" y="6110"/>
                      </a:lnTo>
                      <a:lnTo>
                        <a:pt x="23037" y="6173"/>
                      </a:lnTo>
                      <a:lnTo>
                        <a:pt x="23037" y="6278"/>
                      </a:lnTo>
                      <a:lnTo>
                        <a:pt x="23100" y="6278"/>
                      </a:lnTo>
                      <a:lnTo>
                        <a:pt x="23163" y="6215"/>
                      </a:lnTo>
                      <a:lnTo>
                        <a:pt x="23414" y="6257"/>
                      </a:lnTo>
                      <a:lnTo>
                        <a:pt x="23372" y="6340"/>
                      </a:lnTo>
                      <a:lnTo>
                        <a:pt x="23246" y="6320"/>
                      </a:lnTo>
                      <a:lnTo>
                        <a:pt x="23204" y="6361"/>
                      </a:lnTo>
                      <a:lnTo>
                        <a:pt x="23288" y="6445"/>
                      </a:lnTo>
                      <a:lnTo>
                        <a:pt x="23267" y="6675"/>
                      </a:lnTo>
                      <a:lnTo>
                        <a:pt x="23163" y="6759"/>
                      </a:lnTo>
                      <a:lnTo>
                        <a:pt x="23184" y="6843"/>
                      </a:lnTo>
                      <a:lnTo>
                        <a:pt x="23163" y="6947"/>
                      </a:lnTo>
                      <a:lnTo>
                        <a:pt x="23037" y="6759"/>
                      </a:lnTo>
                      <a:lnTo>
                        <a:pt x="22932" y="6780"/>
                      </a:lnTo>
                      <a:lnTo>
                        <a:pt x="22786" y="6633"/>
                      </a:lnTo>
                      <a:lnTo>
                        <a:pt x="22723" y="6592"/>
                      </a:lnTo>
                      <a:lnTo>
                        <a:pt x="22681" y="6654"/>
                      </a:lnTo>
                      <a:lnTo>
                        <a:pt x="22765" y="6738"/>
                      </a:lnTo>
                      <a:lnTo>
                        <a:pt x="22765" y="6843"/>
                      </a:lnTo>
                      <a:lnTo>
                        <a:pt x="22723" y="6905"/>
                      </a:lnTo>
                      <a:lnTo>
                        <a:pt x="22786" y="7010"/>
                      </a:lnTo>
                      <a:lnTo>
                        <a:pt x="22891" y="6968"/>
                      </a:lnTo>
                      <a:lnTo>
                        <a:pt x="23079" y="7010"/>
                      </a:lnTo>
                      <a:lnTo>
                        <a:pt x="23204" y="7052"/>
                      </a:lnTo>
                      <a:lnTo>
                        <a:pt x="23246" y="7156"/>
                      </a:lnTo>
                      <a:lnTo>
                        <a:pt x="23351" y="7219"/>
                      </a:lnTo>
                      <a:lnTo>
                        <a:pt x="23456" y="7198"/>
                      </a:lnTo>
                      <a:lnTo>
                        <a:pt x="23497" y="7177"/>
                      </a:lnTo>
                      <a:lnTo>
                        <a:pt x="23560" y="7261"/>
                      </a:lnTo>
                      <a:lnTo>
                        <a:pt x="23414" y="7303"/>
                      </a:lnTo>
                      <a:lnTo>
                        <a:pt x="23288" y="7303"/>
                      </a:lnTo>
                      <a:lnTo>
                        <a:pt x="23184" y="7198"/>
                      </a:lnTo>
                      <a:lnTo>
                        <a:pt x="23142" y="7219"/>
                      </a:lnTo>
                      <a:lnTo>
                        <a:pt x="23100" y="7303"/>
                      </a:lnTo>
                      <a:lnTo>
                        <a:pt x="23058" y="7366"/>
                      </a:lnTo>
                      <a:lnTo>
                        <a:pt x="23184" y="7512"/>
                      </a:lnTo>
                      <a:lnTo>
                        <a:pt x="23267" y="7470"/>
                      </a:lnTo>
                      <a:lnTo>
                        <a:pt x="23456" y="7470"/>
                      </a:lnTo>
                      <a:lnTo>
                        <a:pt x="23497" y="7617"/>
                      </a:lnTo>
                      <a:lnTo>
                        <a:pt x="23581" y="7680"/>
                      </a:lnTo>
                      <a:lnTo>
                        <a:pt x="23623" y="7596"/>
                      </a:lnTo>
                      <a:lnTo>
                        <a:pt x="23811" y="7596"/>
                      </a:lnTo>
                      <a:lnTo>
                        <a:pt x="23790" y="7701"/>
                      </a:lnTo>
                      <a:lnTo>
                        <a:pt x="23937" y="7805"/>
                      </a:lnTo>
                      <a:lnTo>
                        <a:pt x="24083" y="7805"/>
                      </a:lnTo>
                      <a:lnTo>
                        <a:pt x="24146" y="7952"/>
                      </a:lnTo>
                      <a:lnTo>
                        <a:pt x="24083" y="8161"/>
                      </a:lnTo>
                      <a:lnTo>
                        <a:pt x="23832" y="8307"/>
                      </a:lnTo>
                      <a:lnTo>
                        <a:pt x="23769" y="8433"/>
                      </a:lnTo>
                      <a:lnTo>
                        <a:pt x="23769" y="8517"/>
                      </a:lnTo>
                      <a:lnTo>
                        <a:pt x="23979" y="8726"/>
                      </a:lnTo>
                      <a:lnTo>
                        <a:pt x="24104" y="8768"/>
                      </a:lnTo>
                      <a:lnTo>
                        <a:pt x="23895" y="8768"/>
                      </a:lnTo>
                      <a:lnTo>
                        <a:pt x="23665" y="8579"/>
                      </a:lnTo>
                      <a:lnTo>
                        <a:pt x="23665" y="8454"/>
                      </a:lnTo>
                      <a:lnTo>
                        <a:pt x="23769" y="8224"/>
                      </a:lnTo>
                      <a:lnTo>
                        <a:pt x="23832" y="8161"/>
                      </a:lnTo>
                      <a:lnTo>
                        <a:pt x="23832" y="8098"/>
                      </a:lnTo>
                      <a:lnTo>
                        <a:pt x="23895" y="7952"/>
                      </a:lnTo>
                      <a:lnTo>
                        <a:pt x="23832" y="7910"/>
                      </a:lnTo>
                      <a:lnTo>
                        <a:pt x="23456" y="8098"/>
                      </a:lnTo>
                      <a:lnTo>
                        <a:pt x="23246" y="8161"/>
                      </a:lnTo>
                      <a:lnTo>
                        <a:pt x="23184" y="8307"/>
                      </a:lnTo>
                      <a:lnTo>
                        <a:pt x="23058" y="8349"/>
                      </a:lnTo>
                      <a:lnTo>
                        <a:pt x="22953" y="8307"/>
                      </a:lnTo>
                      <a:lnTo>
                        <a:pt x="22828" y="8328"/>
                      </a:lnTo>
                      <a:lnTo>
                        <a:pt x="22660" y="8454"/>
                      </a:lnTo>
                      <a:lnTo>
                        <a:pt x="22221" y="8621"/>
                      </a:lnTo>
                      <a:lnTo>
                        <a:pt x="21907" y="8684"/>
                      </a:lnTo>
                      <a:lnTo>
                        <a:pt x="21782" y="8684"/>
                      </a:lnTo>
                      <a:lnTo>
                        <a:pt x="21614" y="8851"/>
                      </a:lnTo>
                      <a:lnTo>
                        <a:pt x="21468" y="8851"/>
                      </a:lnTo>
                      <a:lnTo>
                        <a:pt x="21384" y="8935"/>
                      </a:lnTo>
                      <a:lnTo>
                        <a:pt x="21510" y="9040"/>
                      </a:lnTo>
                      <a:lnTo>
                        <a:pt x="21510" y="9165"/>
                      </a:lnTo>
                      <a:lnTo>
                        <a:pt x="21489" y="9291"/>
                      </a:lnTo>
                      <a:lnTo>
                        <a:pt x="21572" y="9374"/>
                      </a:lnTo>
                      <a:lnTo>
                        <a:pt x="21677" y="9374"/>
                      </a:lnTo>
                      <a:lnTo>
                        <a:pt x="21698" y="9458"/>
                      </a:lnTo>
                      <a:lnTo>
                        <a:pt x="21635" y="9521"/>
                      </a:lnTo>
                      <a:lnTo>
                        <a:pt x="21844" y="9667"/>
                      </a:lnTo>
                      <a:lnTo>
                        <a:pt x="22012" y="9918"/>
                      </a:lnTo>
                      <a:lnTo>
                        <a:pt x="22012" y="10128"/>
                      </a:lnTo>
                      <a:lnTo>
                        <a:pt x="22054" y="10232"/>
                      </a:lnTo>
                      <a:lnTo>
                        <a:pt x="22116" y="10232"/>
                      </a:lnTo>
                      <a:lnTo>
                        <a:pt x="22137" y="10400"/>
                      </a:lnTo>
                      <a:lnTo>
                        <a:pt x="22305" y="10504"/>
                      </a:lnTo>
                      <a:lnTo>
                        <a:pt x="22430" y="10462"/>
                      </a:lnTo>
                      <a:lnTo>
                        <a:pt x="22828" y="10504"/>
                      </a:lnTo>
                      <a:lnTo>
                        <a:pt x="22953" y="10421"/>
                      </a:lnTo>
                      <a:lnTo>
                        <a:pt x="22953" y="10504"/>
                      </a:lnTo>
                      <a:lnTo>
                        <a:pt x="22995" y="10609"/>
                      </a:lnTo>
                      <a:lnTo>
                        <a:pt x="22995" y="10755"/>
                      </a:lnTo>
                      <a:lnTo>
                        <a:pt x="23184" y="10839"/>
                      </a:lnTo>
                      <a:lnTo>
                        <a:pt x="23288" y="10986"/>
                      </a:lnTo>
                      <a:lnTo>
                        <a:pt x="23581" y="10986"/>
                      </a:lnTo>
                      <a:lnTo>
                        <a:pt x="23790" y="11132"/>
                      </a:lnTo>
                      <a:lnTo>
                        <a:pt x="23874" y="11132"/>
                      </a:lnTo>
                      <a:lnTo>
                        <a:pt x="23979" y="11258"/>
                      </a:lnTo>
                      <a:lnTo>
                        <a:pt x="24000" y="11550"/>
                      </a:lnTo>
                      <a:lnTo>
                        <a:pt x="24041" y="11676"/>
                      </a:lnTo>
                      <a:lnTo>
                        <a:pt x="24000" y="11864"/>
                      </a:lnTo>
                      <a:lnTo>
                        <a:pt x="24125" y="12011"/>
                      </a:lnTo>
                      <a:lnTo>
                        <a:pt x="24230" y="12094"/>
                      </a:lnTo>
                      <a:lnTo>
                        <a:pt x="24418" y="12346"/>
                      </a:lnTo>
                      <a:lnTo>
                        <a:pt x="24502" y="12618"/>
                      </a:lnTo>
                      <a:lnTo>
                        <a:pt x="24648" y="12743"/>
                      </a:lnTo>
                      <a:lnTo>
                        <a:pt x="24711" y="12869"/>
                      </a:lnTo>
                      <a:lnTo>
                        <a:pt x="24585" y="13141"/>
                      </a:lnTo>
                      <a:lnTo>
                        <a:pt x="24502" y="13162"/>
                      </a:lnTo>
                      <a:lnTo>
                        <a:pt x="24418" y="13141"/>
                      </a:lnTo>
                      <a:lnTo>
                        <a:pt x="24418" y="13141"/>
                      </a:lnTo>
                      <a:lnTo>
                        <a:pt x="24523" y="13287"/>
                      </a:lnTo>
                      <a:lnTo>
                        <a:pt x="24732" y="13329"/>
                      </a:lnTo>
                      <a:lnTo>
                        <a:pt x="24837" y="13392"/>
                      </a:lnTo>
                      <a:lnTo>
                        <a:pt x="25046" y="13643"/>
                      </a:lnTo>
                      <a:lnTo>
                        <a:pt x="25255" y="13706"/>
                      </a:lnTo>
                      <a:lnTo>
                        <a:pt x="25276" y="13685"/>
                      </a:lnTo>
                      <a:lnTo>
                        <a:pt x="25360" y="13706"/>
                      </a:lnTo>
                      <a:lnTo>
                        <a:pt x="25548" y="13559"/>
                      </a:lnTo>
                      <a:lnTo>
                        <a:pt x="25736" y="13517"/>
                      </a:lnTo>
                      <a:lnTo>
                        <a:pt x="25945" y="13685"/>
                      </a:lnTo>
                      <a:lnTo>
                        <a:pt x="26092" y="13747"/>
                      </a:lnTo>
                      <a:lnTo>
                        <a:pt x="26197" y="13747"/>
                      </a:lnTo>
                      <a:lnTo>
                        <a:pt x="26280" y="13894"/>
                      </a:lnTo>
                      <a:lnTo>
                        <a:pt x="26301" y="14124"/>
                      </a:lnTo>
                      <a:lnTo>
                        <a:pt x="26238" y="13915"/>
                      </a:lnTo>
                      <a:lnTo>
                        <a:pt x="26176" y="13810"/>
                      </a:lnTo>
                      <a:lnTo>
                        <a:pt x="25987" y="13810"/>
                      </a:lnTo>
                      <a:lnTo>
                        <a:pt x="25757" y="13643"/>
                      </a:lnTo>
                      <a:lnTo>
                        <a:pt x="25611" y="13643"/>
                      </a:lnTo>
                      <a:lnTo>
                        <a:pt x="25443" y="13810"/>
                      </a:lnTo>
                      <a:lnTo>
                        <a:pt x="25443" y="13978"/>
                      </a:lnTo>
                      <a:lnTo>
                        <a:pt x="25464" y="14061"/>
                      </a:lnTo>
                      <a:lnTo>
                        <a:pt x="25234" y="13810"/>
                      </a:lnTo>
                      <a:lnTo>
                        <a:pt x="24983" y="13810"/>
                      </a:lnTo>
                      <a:lnTo>
                        <a:pt x="24857" y="13706"/>
                      </a:lnTo>
                      <a:lnTo>
                        <a:pt x="24857" y="13580"/>
                      </a:lnTo>
                      <a:lnTo>
                        <a:pt x="24753" y="13434"/>
                      </a:lnTo>
                      <a:lnTo>
                        <a:pt x="24565" y="13371"/>
                      </a:lnTo>
                      <a:lnTo>
                        <a:pt x="24397" y="13371"/>
                      </a:lnTo>
                      <a:lnTo>
                        <a:pt x="24188" y="13245"/>
                      </a:lnTo>
                      <a:lnTo>
                        <a:pt x="24230" y="13182"/>
                      </a:lnTo>
                      <a:lnTo>
                        <a:pt x="24230" y="13057"/>
                      </a:lnTo>
                      <a:lnTo>
                        <a:pt x="24313" y="13015"/>
                      </a:lnTo>
                      <a:lnTo>
                        <a:pt x="24272" y="12910"/>
                      </a:lnTo>
                      <a:lnTo>
                        <a:pt x="24230" y="12638"/>
                      </a:lnTo>
                      <a:lnTo>
                        <a:pt x="24167" y="12429"/>
                      </a:lnTo>
                      <a:lnTo>
                        <a:pt x="24083" y="12387"/>
                      </a:lnTo>
                      <a:lnTo>
                        <a:pt x="24021" y="12555"/>
                      </a:lnTo>
                      <a:lnTo>
                        <a:pt x="23958" y="12597"/>
                      </a:lnTo>
                      <a:lnTo>
                        <a:pt x="23979" y="12743"/>
                      </a:lnTo>
                      <a:lnTo>
                        <a:pt x="23895" y="12827"/>
                      </a:lnTo>
                      <a:lnTo>
                        <a:pt x="23916" y="12910"/>
                      </a:lnTo>
                      <a:lnTo>
                        <a:pt x="23895" y="13036"/>
                      </a:lnTo>
                      <a:lnTo>
                        <a:pt x="23811" y="13036"/>
                      </a:lnTo>
                      <a:lnTo>
                        <a:pt x="23769" y="12659"/>
                      </a:lnTo>
                      <a:lnTo>
                        <a:pt x="23853" y="12555"/>
                      </a:lnTo>
                      <a:lnTo>
                        <a:pt x="23811" y="12429"/>
                      </a:lnTo>
                      <a:lnTo>
                        <a:pt x="23644" y="12283"/>
                      </a:lnTo>
                      <a:lnTo>
                        <a:pt x="23644" y="12094"/>
                      </a:lnTo>
                      <a:lnTo>
                        <a:pt x="23560" y="11969"/>
                      </a:lnTo>
                      <a:lnTo>
                        <a:pt x="23560" y="11802"/>
                      </a:lnTo>
                      <a:lnTo>
                        <a:pt x="23707" y="11697"/>
                      </a:lnTo>
                      <a:lnTo>
                        <a:pt x="23707" y="11613"/>
                      </a:lnTo>
                      <a:lnTo>
                        <a:pt x="23686" y="11509"/>
                      </a:lnTo>
                      <a:lnTo>
                        <a:pt x="23707" y="11299"/>
                      </a:lnTo>
                      <a:lnTo>
                        <a:pt x="23581" y="11278"/>
                      </a:lnTo>
                      <a:lnTo>
                        <a:pt x="23539" y="11299"/>
                      </a:lnTo>
                      <a:lnTo>
                        <a:pt x="23456" y="11216"/>
                      </a:lnTo>
                      <a:lnTo>
                        <a:pt x="23225" y="11383"/>
                      </a:lnTo>
                      <a:lnTo>
                        <a:pt x="22912" y="11425"/>
                      </a:lnTo>
                      <a:lnTo>
                        <a:pt x="22744" y="11425"/>
                      </a:lnTo>
                      <a:lnTo>
                        <a:pt x="22514" y="11195"/>
                      </a:lnTo>
                      <a:lnTo>
                        <a:pt x="22388" y="11111"/>
                      </a:lnTo>
                      <a:lnTo>
                        <a:pt x="22347" y="11006"/>
                      </a:lnTo>
                      <a:lnTo>
                        <a:pt x="22012" y="10965"/>
                      </a:lnTo>
                      <a:lnTo>
                        <a:pt x="21886" y="10860"/>
                      </a:lnTo>
                      <a:lnTo>
                        <a:pt x="21761" y="10693"/>
                      </a:lnTo>
                      <a:lnTo>
                        <a:pt x="21363" y="10693"/>
                      </a:lnTo>
                      <a:lnTo>
                        <a:pt x="21259" y="10651"/>
                      </a:lnTo>
                      <a:lnTo>
                        <a:pt x="21133" y="10734"/>
                      </a:lnTo>
                      <a:lnTo>
                        <a:pt x="20987" y="10944"/>
                      </a:lnTo>
                      <a:lnTo>
                        <a:pt x="20966" y="11069"/>
                      </a:lnTo>
                      <a:lnTo>
                        <a:pt x="20924" y="11111"/>
                      </a:lnTo>
                      <a:lnTo>
                        <a:pt x="20861" y="11090"/>
                      </a:lnTo>
                      <a:lnTo>
                        <a:pt x="20840" y="11174"/>
                      </a:lnTo>
                      <a:lnTo>
                        <a:pt x="20924" y="11258"/>
                      </a:lnTo>
                      <a:lnTo>
                        <a:pt x="21091" y="11132"/>
                      </a:lnTo>
                      <a:lnTo>
                        <a:pt x="21300" y="11174"/>
                      </a:lnTo>
                      <a:lnTo>
                        <a:pt x="21405" y="11383"/>
                      </a:lnTo>
                      <a:lnTo>
                        <a:pt x="21280" y="11613"/>
                      </a:lnTo>
                      <a:lnTo>
                        <a:pt x="21133" y="11655"/>
                      </a:lnTo>
                      <a:lnTo>
                        <a:pt x="20861" y="11550"/>
                      </a:lnTo>
                      <a:lnTo>
                        <a:pt x="20715" y="11362"/>
                      </a:lnTo>
                      <a:lnTo>
                        <a:pt x="20610" y="11362"/>
                      </a:lnTo>
                      <a:lnTo>
                        <a:pt x="20443" y="11467"/>
                      </a:lnTo>
                      <a:lnTo>
                        <a:pt x="20401" y="11550"/>
                      </a:lnTo>
                      <a:lnTo>
                        <a:pt x="20317" y="11571"/>
                      </a:lnTo>
                      <a:lnTo>
                        <a:pt x="20505" y="11822"/>
                      </a:lnTo>
                      <a:lnTo>
                        <a:pt x="20568" y="11822"/>
                      </a:lnTo>
                      <a:lnTo>
                        <a:pt x="20631" y="11969"/>
                      </a:lnTo>
                      <a:lnTo>
                        <a:pt x="20840" y="12136"/>
                      </a:lnTo>
                      <a:lnTo>
                        <a:pt x="21028" y="12136"/>
                      </a:lnTo>
                      <a:lnTo>
                        <a:pt x="21112" y="12220"/>
                      </a:lnTo>
                      <a:lnTo>
                        <a:pt x="21405" y="12241"/>
                      </a:lnTo>
                      <a:lnTo>
                        <a:pt x="21489" y="12178"/>
                      </a:lnTo>
                      <a:lnTo>
                        <a:pt x="21531" y="12178"/>
                      </a:lnTo>
                      <a:lnTo>
                        <a:pt x="21572" y="12283"/>
                      </a:lnTo>
                      <a:lnTo>
                        <a:pt x="21782" y="12283"/>
                      </a:lnTo>
                      <a:lnTo>
                        <a:pt x="21824" y="12429"/>
                      </a:lnTo>
                      <a:lnTo>
                        <a:pt x="21907" y="12450"/>
                      </a:lnTo>
                      <a:lnTo>
                        <a:pt x="21928" y="12555"/>
                      </a:lnTo>
                      <a:lnTo>
                        <a:pt x="22158" y="12597"/>
                      </a:lnTo>
                      <a:lnTo>
                        <a:pt x="22263" y="12513"/>
                      </a:lnTo>
                      <a:lnTo>
                        <a:pt x="22200" y="12618"/>
                      </a:lnTo>
                      <a:lnTo>
                        <a:pt x="21949" y="12659"/>
                      </a:lnTo>
                      <a:lnTo>
                        <a:pt x="21803" y="12576"/>
                      </a:lnTo>
                      <a:lnTo>
                        <a:pt x="21698" y="12555"/>
                      </a:lnTo>
                      <a:lnTo>
                        <a:pt x="21531" y="12366"/>
                      </a:lnTo>
                      <a:lnTo>
                        <a:pt x="21426" y="12346"/>
                      </a:lnTo>
                      <a:lnTo>
                        <a:pt x="21321" y="12408"/>
                      </a:lnTo>
                      <a:lnTo>
                        <a:pt x="21196" y="12408"/>
                      </a:lnTo>
                      <a:lnTo>
                        <a:pt x="21091" y="12534"/>
                      </a:lnTo>
                      <a:lnTo>
                        <a:pt x="21049" y="12429"/>
                      </a:lnTo>
                      <a:lnTo>
                        <a:pt x="20945" y="12346"/>
                      </a:lnTo>
                      <a:lnTo>
                        <a:pt x="20840" y="12408"/>
                      </a:lnTo>
                      <a:lnTo>
                        <a:pt x="20631" y="12408"/>
                      </a:lnTo>
                      <a:lnTo>
                        <a:pt x="20464" y="12304"/>
                      </a:lnTo>
                      <a:lnTo>
                        <a:pt x="20338" y="12325"/>
                      </a:lnTo>
                      <a:lnTo>
                        <a:pt x="20296" y="12220"/>
                      </a:lnTo>
                      <a:lnTo>
                        <a:pt x="20401" y="12136"/>
                      </a:lnTo>
                      <a:lnTo>
                        <a:pt x="20401" y="12053"/>
                      </a:lnTo>
                      <a:lnTo>
                        <a:pt x="20296" y="11990"/>
                      </a:lnTo>
                      <a:lnTo>
                        <a:pt x="20296" y="11885"/>
                      </a:lnTo>
                      <a:lnTo>
                        <a:pt x="20108" y="11718"/>
                      </a:lnTo>
                      <a:lnTo>
                        <a:pt x="20024" y="11592"/>
                      </a:lnTo>
                      <a:lnTo>
                        <a:pt x="20087" y="11425"/>
                      </a:lnTo>
                      <a:lnTo>
                        <a:pt x="19982" y="11278"/>
                      </a:lnTo>
                      <a:lnTo>
                        <a:pt x="19982" y="11006"/>
                      </a:lnTo>
                      <a:lnTo>
                        <a:pt x="19836" y="10881"/>
                      </a:lnTo>
                      <a:lnTo>
                        <a:pt x="19836" y="10693"/>
                      </a:lnTo>
                      <a:lnTo>
                        <a:pt x="19794" y="10651"/>
                      </a:lnTo>
                      <a:lnTo>
                        <a:pt x="19710" y="10630"/>
                      </a:lnTo>
                      <a:lnTo>
                        <a:pt x="19689" y="10462"/>
                      </a:lnTo>
                      <a:lnTo>
                        <a:pt x="19522" y="10337"/>
                      </a:lnTo>
                      <a:lnTo>
                        <a:pt x="19459" y="10379"/>
                      </a:lnTo>
                      <a:lnTo>
                        <a:pt x="19689" y="10860"/>
                      </a:lnTo>
                      <a:lnTo>
                        <a:pt x="19752" y="11174"/>
                      </a:lnTo>
                      <a:lnTo>
                        <a:pt x="19710" y="11425"/>
                      </a:lnTo>
                      <a:lnTo>
                        <a:pt x="19522" y="11676"/>
                      </a:lnTo>
                      <a:lnTo>
                        <a:pt x="19396" y="11802"/>
                      </a:lnTo>
                      <a:lnTo>
                        <a:pt x="19396" y="11885"/>
                      </a:lnTo>
                      <a:lnTo>
                        <a:pt x="19480" y="11948"/>
                      </a:lnTo>
                      <a:lnTo>
                        <a:pt x="19501" y="12136"/>
                      </a:lnTo>
                      <a:lnTo>
                        <a:pt x="19417" y="12346"/>
                      </a:lnTo>
                      <a:lnTo>
                        <a:pt x="19417" y="12471"/>
                      </a:lnTo>
                      <a:lnTo>
                        <a:pt x="19627" y="12618"/>
                      </a:lnTo>
                      <a:lnTo>
                        <a:pt x="19899" y="12848"/>
                      </a:lnTo>
                      <a:lnTo>
                        <a:pt x="19940" y="12994"/>
                      </a:lnTo>
                      <a:lnTo>
                        <a:pt x="20108" y="12994"/>
                      </a:lnTo>
                      <a:lnTo>
                        <a:pt x="20233" y="13141"/>
                      </a:lnTo>
                      <a:lnTo>
                        <a:pt x="20338" y="13371"/>
                      </a:lnTo>
                      <a:lnTo>
                        <a:pt x="20317" y="13727"/>
                      </a:lnTo>
                      <a:lnTo>
                        <a:pt x="20275" y="13894"/>
                      </a:lnTo>
                      <a:lnTo>
                        <a:pt x="20422" y="14103"/>
                      </a:lnTo>
                      <a:lnTo>
                        <a:pt x="20380" y="14354"/>
                      </a:lnTo>
                      <a:lnTo>
                        <a:pt x="20464" y="14501"/>
                      </a:lnTo>
                      <a:lnTo>
                        <a:pt x="20673" y="14731"/>
                      </a:lnTo>
                      <a:lnTo>
                        <a:pt x="20715" y="14856"/>
                      </a:lnTo>
                      <a:lnTo>
                        <a:pt x="20673" y="15024"/>
                      </a:lnTo>
                      <a:lnTo>
                        <a:pt x="20736" y="15087"/>
                      </a:lnTo>
                      <a:lnTo>
                        <a:pt x="20882" y="15149"/>
                      </a:lnTo>
                      <a:lnTo>
                        <a:pt x="21070" y="15045"/>
                      </a:lnTo>
                      <a:lnTo>
                        <a:pt x="21280" y="15087"/>
                      </a:lnTo>
                      <a:lnTo>
                        <a:pt x="21363" y="15045"/>
                      </a:lnTo>
                      <a:lnTo>
                        <a:pt x="21384" y="14877"/>
                      </a:lnTo>
                      <a:lnTo>
                        <a:pt x="21510" y="14752"/>
                      </a:lnTo>
                      <a:lnTo>
                        <a:pt x="21677" y="14815"/>
                      </a:lnTo>
                      <a:lnTo>
                        <a:pt x="21782" y="14773"/>
                      </a:lnTo>
                      <a:lnTo>
                        <a:pt x="21991" y="14919"/>
                      </a:lnTo>
                      <a:lnTo>
                        <a:pt x="22116" y="14856"/>
                      </a:lnTo>
                      <a:lnTo>
                        <a:pt x="22200" y="14982"/>
                      </a:lnTo>
                      <a:lnTo>
                        <a:pt x="22451" y="15087"/>
                      </a:lnTo>
                      <a:lnTo>
                        <a:pt x="22640" y="15087"/>
                      </a:lnTo>
                      <a:lnTo>
                        <a:pt x="22765" y="15275"/>
                      </a:lnTo>
                      <a:lnTo>
                        <a:pt x="22765" y="15379"/>
                      </a:lnTo>
                      <a:lnTo>
                        <a:pt x="22953" y="15484"/>
                      </a:lnTo>
                      <a:lnTo>
                        <a:pt x="23016" y="15589"/>
                      </a:lnTo>
                      <a:lnTo>
                        <a:pt x="23037" y="15610"/>
                      </a:lnTo>
                      <a:lnTo>
                        <a:pt x="23058" y="15693"/>
                      </a:lnTo>
                      <a:lnTo>
                        <a:pt x="23142" y="15777"/>
                      </a:lnTo>
                      <a:lnTo>
                        <a:pt x="23058" y="15861"/>
                      </a:lnTo>
                      <a:lnTo>
                        <a:pt x="22953" y="15882"/>
                      </a:lnTo>
                      <a:lnTo>
                        <a:pt x="22953" y="16070"/>
                      </a:lnTo>
                      <a:lnTo>
                        <a:pt x="23037" y="16216"/>
                      </a:lnTo>
                      <a:lnTo>
                        <a:pt x="23121" y="16279"/>
                      </a:lnTo>
                      <a:lnTo>
                        <a:pt x="23079" y="16384"/>
                      </a:lnTo>
                      <a:lnTo>
                        <a:pt x="23163" y="16488"/>
                      </a:lnTo>
                      <a:lnTo>
                        <a:pt x="23288" y="16488"/>
                      </a:lnTo>
                      <a:lnTo>
                        <a:pt x="23372" y="16593"/>
                      </a:lnTo>
                      <a:lnTo>
                        <a:pt x="23518" y="16593"/>
                      </a:lnTo>
                      <a:lnTo>
                        <a:pt x="23602" y="16426"/>
                      </a:lnTo>
                      <a:lnTo>
                        <a:pt x="23665" y="16509"/>
                      </a:lnTo>
                      <a:lnTo>
                        <a:pt x="23769" y="16488"/>
                      </a:lnTo>
                      <a:lnTo>
                        <a:pt x="23832" y="16509"/>
                      </a:lnTo>
                      <a:lnTo>
                        <a:pt x="23790" y="16530"/>
                      </a:lnTo>
                      <a:lnTo>
                        <a:pt x="23728" y="16593"/>
                      </a:lnTo>
                      <a:lnTo>
                        <a:pt x="23560" y="16614"/>
                      </a:lnTo>
                      <a:lnTo>
                        <a:pt x="23456" y="16635"/>
                      </a:lnTo>
                      <a:lnTo>
                        <a:pt x="23288" y="16656"/>
                      </a:lnTo>
                      <a:lnTo>
                        <a:pt x="23142" y="16551"/>
                      </a:lnTo>
                      <a:lnTo>
                        <a:pt x="22995" y="16551"/>
                      </a:lnTo>
                      <a:lnTo>
                        <a:pt x="22932" y="16426"/>
                      </a:lnTo>
                      <a:lnTo>
                        <a:pt x="22974" y="16384"/>
                      </a:lnTo>
                      <a:lnTo>
                        <a:pt x="22953" y="16237"/>
                      </a:lnTo>
                      <a:lnTo>
                        <a:pt x="22849" y="16112"/>
                      </a:lnTo>
                      <a:lnTo>
                        <a:pt x="22828" y="15986"/>
                      </a:lnTo>
                      <a:lnTo>
                        <a:pt x="22723" y="15923"/>
                      </a:lnTo>
                      <a:lnTo>
                        <a:pt x="22744" y="15798"/>
                      </a:lnTo>
                      <a:lnTo>
                        <a:pt x="22619" y="15610"/>
                      </a:lnTo>
                      <a:lnTo>
                        <a:pt x="22556" y="15610"/>
                      </a:lnTo>
                      <a:lnTo>
                        <a:pt x="22430" y="15526"/>
                      </a:lnTo>
                      <a:lnTo>
                        <a:pt x="22242" y="15421"/>
                      </a:lnTo>
                      <a:lnTo>
                        <a:pt x="22242" y="15254"/>
                      </a:lnTo>
                      <a:lnTo>
                        <a:pt x="22054" y="15066"/>
                      </a:lnTo>
                      <a:lnTo>
                        <a:pt x="21907" y="15066"/>
                      </a:lnTo>
                      <a:lnTo>
                        <a:pt x="21677" y="15317"/>
                      </a:lnTo>
                      <a:lnTo>
                        <a:pt x="21510" y="15338"/>
                      </a:lnTo>
                      <a:lnTo>
                        <a:pt x="21405" y="15463"/>
                      </a:lnTo>
                      <a:lnTo>
                        <a:pt x="21217" y="15589"/>
                      </a:lnTo>
                      <a:lnTo>
                        <a:pt x="21259" y="15944"/>
                      </a:lnTo>
                      <a:lnTo>
                        <a:pt x="21321" y="16049"/>
                      </a:lnTo>
                      <a:lnTo>
                        <a:pt x="21572" y="16175"/>
                      </a:lnTo>
                      <a:lnTo>
                        <a:pt x="21761" y="16593"/>
                      </a:lnTo>
                      <a:lnTo>
                        <a:pt x="21719" y="16698"/>
                      </a:lnTo>
                      <a:lnTo>
                        <a:pt x="21531" y="17012"/>
                      </a:lnTo>
                      <a:lnTo>
                        <a:pt x="21510" y="17179"/>
                      </a:lnTo>
                      <a:lnTo>
                        <a:pt x="21614" y="17367"/>
                      </a:lnTo>
                      <a:lnTo>
                        <a:pt x="21510" y="17639"/>
                      </a:lnTo>
                      <a:lnTo>
                        <a:pt x="21510" y="17744"/>
                      </a:lnTo>
                      <a:lnTo>
                        <a:pt x="21363" y="17890"/>
                      </a:lnTo>
                      <a:lnTo>
                        <a:pt x="21363" y="17974"/>
                      </a:lnTo>
                      <a:lnTo>
                        <a:pt x="21259" y="18016"/>
                      </a:lnTo>
                      <a:lnTo>
                        <a:pt x="21175" y="18120"/>
                      </a:lnTo>
                      <a:lnTo>
                        <a:pt x="21175" y="18267"/>
                      </a:lnTo>
                      <a:lnTo>
                        <a:pt x="21259" y="18330"/>
                      </a:lnTo>
                      <a:lnTo>
                        <a:pt x="21259" y="18434"/>
                      </a:lnTo>
                      <a:lnTo>
                        <a:pt x="21070" y="18539"/>
                      </a:lnTo>
                      <a:lnTo>
                        <a:pt x="20840" y="18497"/>
                      </a:lnTo>
                      <a:lnTo>
                        <a:pt x="20798" y="18434"/>
                      </a:lnTo>
                      <a:lnTo>
                        <a:pt x="20589" y="18434"/>
                      </a:lnTo>
                      <a:lnTo>
                        <a:pt x="20380" y="18476"/>
                      </a:lnTo>
                      <a:lnTo>
                        <a:pt x="20212" y="18413"/>
                      </a:lnTo>
                      <a:lnTo>
                        <a:pt x="19794" y="18330"/>
                      </a:lnTo>
                      <a:lnTo>
                        <a:pt x="19627" y="18183"/>
                      </a:lnTo>
                      <a:lnTo>
                        <a:pt x="19585" y="18079"/>
                      </a:lnTo>
                      <a:lnTo>
                        <a:pt x="19396" y="18100"/>
                      </a:lnTo>
                      <a:lnTo>
                        <a:pt x="19334" y="18204"/>
                      </a:lnTo>
                      <a:lnTo>
                        <a:pt x="19313" y="18162"/>
                      </a:lnTo>
                      <a:lnTo>
                        <a:pt x="19229" y="18120"/>
                      </a:lnTo>
                      <a:lnTo>
                        <a:pt x="19313" y="17974"/>
                      </a:lnTo>
                      <a:lnTo>
                        <a:pt x="19480" y="17953"/>
                      </a:lnTo>
                      <a:lnTo>
                        <a:pt x="19794" y="17890"/>
                      </a:lnTo>
                      <a:lnTo>
                        <a:pt x="19836" y="17807"/>
                      </a:lnTo>
                      <a:lnTo>
                        <a:pt x="20108" y="17974"/>
                      </a:lnTo>
                      <a:lnTo>
                        <a:pt x="20171" y="17974"/>
                      </a:lnTo>
                      <a:lnTo>
                        <a:pt x="20212" y="17890"/>
                      </a:lnTo>
                      <a:lnTo>
                        <a:pt x="20338" y="17890"/>
                      </a:lnTo>
                      <a:lnTo>
                        <a:pt x="20338" y="17974"/>
                      </a:lnTo>
                      <a:lnTo>
                        <a:pt x="20150" y="18079"/>
                      </a:lnTo>
                      <a:lnTo>
                        <a:pt x="20254" y="18183"/>
                      </a:lnTo>
                      <a:lnTo>
                        <a:pt x="20464" y="18162"/>
                      </a:lnTo>
                      <a:lnTo>
                        <a:pt x="20547" y="18058"/>
                      </a:lnTo>
                      <a:lnTo>
                        <a:pt x="20673" y="17995"/>
                      </a:lnTo>
                      <a:lnTo>
                        <a:pt x="20673" y="17911"/>
                      </a:lnTo>
                      <a:lnTo>
                        <a:pt x="20568" y="17786"/>
                      </a:lnTo>
                      <a:lnTo>
                        <a:pt x="20568" y="17702"/>
                      </a:lnTo>
                      <a:lnTo>
                        <a:pt x="20694" y="17786"/>
                      </a:lnTo>
                      <a:lnTo>
                        <a:pt x="20756" y="17702"/>
                      </a:lnTo>
                      <a:lnTo>
                        <a:pt x="20756" y="17472"/>
                      </a:lnTo>
                      <a:lnTo>
                        <a:pt x="20882" y="17388"/>
                      </a:lnTo>
                      <a:lnTo>
                        <a:pt x="20861" y="17325"/>
                      </a:lnTo>
                      <a:lnTo>
                        <a:pt x="20777" y="17346"/>
                      </a:lnTo>
                      <a:lnTo>
                        <a:pt x="20756" y="17284"/>
                      </a:lnTo>
                      <a:lnTo>
                        <a:pt x="20882" y="17242"/>
                      </a:lnTo>
                      <a:lnTo>
                        <a:pt x="20882" y="17012"/>
                      </a:lnTo>
                      <a:lnTo>
                        <a:pt x="20840" y="16928"/>
                      </a:lnTo>
                      <a:lnTo>
                        <a:pt x="20903" y="16823"/>
                      </a:lnTo>
                      <a:lnTo>
                        <a:pt x="20903" y="16760"/>
                      </a:lnTo>
                      <a:lnTo>
                        <a:pt x="21008" y="16698"/>
                      </a:lnTo>
                      <a:lnTo>
                        <a:pt x="20987" y="16509"/>
                      </a:lnTo>
                      <a:lnTo>
                        <a:pt x="20861" y="16384"/>
                      </a:lnTo>
                      <a:lnTo>
                        <a:pt x="20777" y="16175"/>
                      </a:lnTo>
                      <a:lnTo>
                        <a:pt x="20798" y="16007"/>
                      </a:lnTo>
                      <a:lnTo>
                        <a:pt x="20798" y="15882"/>
                      </a:lnTo>
                      <a:lnTo>
                        <a:pt x="20861" y="15903"/>
                      </a:lnTo>
                      <a:lnTo>
                        <a:pt x="20861" y="15819"/>
                      </a:lnTo>
                      <a:lnTo>
                        <a:pt x="20673" y="15651"/>
                      </a:lnTo>
                      <a:lnTo>
                        <a:pt x="20589" y="15610"/>
                      </a:lnTo>
                      <a:lnTo>
                        <a:pt x="20526" y="15505"/>
                      </a:lnTo>
                      <a:lnTo>
                        <a:pt x="20338" y="15463"/>
                      </a:lnTo>
                      <a:lnTo>
                        <a:pt x="20108" y="15170"/>
                      </a:lnTo>
                      <a:lnTo>
                        <a:pt x="20045" y="14940"/>
                      </a:lnTo>
                      <a:lnTo>
                        <a:pt x="20003" y="14877"/>
                      </a:lnTo>
                      <a:lnTo>
                        <a:pt x="20045" y="14794"/>
                      </a:lnTo>
                      <a:lnTo>
                        <a:pt x="19919" y="14710"/>
                      </a:lnTo>
                      <a:lnTo>
                        <a:pt x="19836" y="14563"/>
                      </a:lnTo>
                      <a:lnTo>
                        <a:pt x="19899" y="14417"/>
                      </a:lnTo>
                      <a:lnTo>
                        <a:pt x="19710" y="14145"/>
                      </a:lnTo>
                      <a:lnTo>
                        <a:pt x="19710" y="13978"/>
                      </a:lnTo>
                      <a:lnTo>
                        <a:pt x="19585" y="13831"/>
                      </a:lnTo>
                      <a:lnTo>
                        <a:pt x="19606" y="13768"/>
                      </a:lnTo>
                      <a:lnTo>
                        <a:pt x="19606" y="13685"/>
                      </a:lnTo>
                      <a:lnTo>
                        <a:pt x="19501" y="13580"/>
                      </a:lnTo>
                      <a:lnTo>
                        <a:pt x="19438" y="13224"/>
                      </a:lnTo>
                      <a:lnTo>
                        <a:pt x="19375" y="13078"/>
                      </a:lnTo>
                      <a:lnTo>
                        <a:pt x="19229" y="12973"/>
                      </a:lnTo>
                      <a:lnTo>
                        <a:pt x="19292" y="12910"/>
                      </a:lnTo>
                      <a:lnTo>
                        <a:pt x="19250" y="12848"/>
                      </a:lnTo>
                      <a:lnTo>
                        <a:pt x="19166" y="12869"/>
                      </a:lnTo>
                      <a:lnTo>
                        <a:pt x="19166" y="12848"/>
                      </a:lnTo>
                      <a:lnTo>
                        <a:pt x="19041" y="12806"/>
                      </a:lnTo>
                      <a:lnTo>
                        <a:pt x="18957" y="12638"/>
                      </a:lnTo>
                      <a:lnTo>
                        <a:pt x="18831" y="12534"/>
                      </a:lnTo>
                      <a:lnTo>
                        <a:pt x="18769" y="12408"/>
                      </a:lnTo>
                      <a:lnTo>
                        <a:pt x="18852" y="12387"/>
                      </a:lnTo>
                      <a:lnTo>
                        <a:pt x="18873" y="12283"/>
                      </a:lnTo>
                      <a:lnTo>
                        <a:pt x="18831" y="12178"/>
                      </a:lnTo>
                      <a:lnTo>
                        <a:pt x="18852" y="12094"/>
                      </a:lnTo>
                      <a:lnTo>
                        <a:pt x="18790" y="11990"/>
                      </a:lnTo>
                      <a:lnTo>
                        <a:pt x="18852" y="11676"/>
                      </a:lnTo>
                      <a:lnTo>
                        <a:pt x="18769" y="11488"/>
                      </a:lnTo>
                      <a:lnTo>
                        <a:pt x="18769" y="11278"/>
                      </a:lnTo>
                      <a:lnTo>
                        <a:pt x="18727" y="11195"/>
                      </a:lnTo>
                      <a:lnTo>
                        <a:pt x="18727" y="11069"/>
                      </a:lnTo>
                      <a:lnTo>
                        <a:pt x="18643" y="10944"/>
                      </a:lnTo>
                      <a:lnTo>
                        <a:pt x="18748" y="10881"/>
                      </a:lnTo>
                      <a:lnTo>
                        <a:pt x="18685" y="10776"/>
                      </a:lnTo>
                      <a:lnTo>
                        <a:pt x="18559" y="10755"/>
                      </a:lnTo>
                      <a:lnTo>
                        <a:pt x="18413" y="10755"/>
                      </a:lnTo>
                      <a:lnTo>
                        <a:pt x="18057" y="10630"/>
                      </a:lnTo>
                      <a:lnTo>
                        <a:pt x="17932" y="10630"/>
                      </a:lnTo>
                      <a:lnTo>
                        <a:pt x="17890" y="10672"/>
                      </a:lnTo>
                      <a:lnTo>
                        <a:pt x="17785" y="10630"/>
                      </a:lnTo>
                      <a:lnTo>
                        <a:pt x="17681" y="10630"/>
                      </a:lnTo>
                      <a:lnTo>
                        <a:pt x="17534" y="10714"/>
                      </a:lnTo>
                      <a:lnTo>
                        <a:pt x="17388" y="10714"/>
                      </a:lnTo>
                      <a:lnTo>
                        <a:pt x="17262" y="10755"/>
                      </a:lnTo>
                      <a:lnTo>
                        <a:pt x="17220" y="10714"/>
                      </a:lnTo>
                      <a:lnTo>
                        <a:pt x="17262" y="10651"/>
                      </a:lnTo>
                      <a:lnTo>
                        <a:pt x="17158" y="10609"/>
                      </a:lnTo>
                      <a:lnTo>
                        <a:pt x="17053" y="10630"/>
                      </a:lnTo>
                      <a:lnTo>
                        <a:pt x="17074" y="10860"/>
                      </a:lnTo>
                      <a:lnTo>
                        <a:pt x="17053" y="11069"/>
                      </a:lnTo>
                      <a:lnTo>
                        <a:pt x="17158" y="11195"/>
                      </a:lnTo>
                      <a:lnTo>
                        <a:pt x="17116" y="11258"/>
                      </a:lnTo>
                      <a:lnTo>
                        <a:pt x="17074" y="11467"/>
                      </a:lnTo>
                      <a:lnTo>
                        <a:pt x="17158" y="11550"/>
                      </a:lnTo>
                      <a:lnTo>
                        <a:pt x="17158" y="11676"/>
                      </a:lnTo>
                      <a:lnTo>
                        <a:pt x="17199" y="11760"/>
                      </a:lnTo>
                      <a:lnTo>
                        <a:pt x="17158" y="11822"/>
                      </a:lnTo>
                      <a:lnTo>
                        <a:pt x="17158" y="12011"/>
                      </a:lnTo>
                      <a:lnTo>
                        <a:pt x="17220" y="12136"/>
                      </a:lnTo>
                      <a:lnTo>
                        <a:pt x="17158" y="12304"/>
                      </a:lnTo>
                      <a:lnTo>
                        <a:pt x="17158" y="12408"/>
                      </a:lnTo>
                      <a:lnTo>
                        <a:pt x="17199" y="12534"/>
                      </a:lnTo>
                      <a:lnTo>
                        <a:pt x="17178" y="12618"/>
                      </a:lnTo>
                      <a:lnTo>
                        <a:pt x="17053" y="12701"/>
                      </a:lnTo>
                      <a:lnTo>
                        <a:pt x="16844" y="13015"/>
                      </a:lnTo>
                      <a:lnTo>
                        <a:pt x="16760" y="13057"/>
                      </a:lnTo>
                      <a:lnTo>
                        <a:pt x="16781" y="13162"/>
                      </a:lnTo>
                      <a:lnTo>
                        <a:pt x="16865" y="13266"/>
                      </a:lnTo>
                      <a:lnTo>
                        <a:pt x="16802" y="13371"/>
                      </a:lnTo>
                      <a:lnTo>
                        <a:pt x="16781" y="13559"/>
                      </a:lnTo>
                      <a:lnTo>
                        <a:pt x="16906" y="13685"/>
                      </a:lnTo>
                      <a:lnTo>
                        <a:pt x="16990" y="13643"/>
                      </a:lnTo>
                      <a:lnTo>
                        <a:pt x="17074" y="13706"/>
                      </a:lnTo>
                      <a:lnTo>
                        <a:pt x="17158" y="13915"/>
                      </a:lnTo>
                      <a:lnTo>
                        <a:pt x="17283" y="13915"/>
                      </a:lnTo>
                      <a:lnTo>
                        <a:pt x="17388" y="14019"/>
                      </a:lnTo>
                      <a:lnTo>
                        <a:pt x="17304" y="13999"/>
                      </a:lnTo>
                      <a:lnTo>
                        <a:pt x="17220" y="14103"/>
                      </a:lnTo>
                      <a:lnTo>
                        <a:pt x="17220" y="14271"/>
                      </a:lnTo>
                      <a:lnTo>
                        <a:pt x="17409" y="14396"/>
                      </a:lnTo>
                      <a:lnTo>
                        <a:pt x="17409" y="14522"/>
                      </a:lnTo>
                      <a:lnTo>
                        <a:pt x="17325" y="14605"/>
                      </a:lnTo>
                      <a:lnTo>
                        <a:pt x="17262" y="14543"/>
                      </a:lnTo>
                      <a:lnTo>
                        <a:pt x="17262" y="14626"/>
                      </a:lnTo>
                      <a:lnTo>
                        <a:pt x="17367" y="14898"/>
                      </a:lnTo>
                      <a:lnTo>
                        <a:pt x="17430" y="14961"/>
                      </a:lnTo>
                      <a:lnTo>
                        <a:pt x="17492" y="15149"/>
                      </a:lnTo>
                      <a:lnTo>
                        <a:pt x="17534" y="15066"/>
                      </a:lnTo>
                      <a:lnTo>
                        <a:pt x="17639" y="15149"/>
                      </a:lnTo>
                      <a:lnTo>
                        <a:pt x="17764" y="15149"/>
                      </a:lnTo>
                      <a:lnTo>
                        <a:pt x="17911" y="15233"/>
                      </a:lnTo>
                      <a:lnTo>
                        <a:pt x="18015" y="15066"/>
                      </a:lnTo>
                      <a:lnTo>
                        <a:pt x="18057" y="15128"/>
                      </a:lnTo>
                      <a:lnTo>
                        <a:pt x="18057" y="15338"/>
                      </a:lnTo>
                      <a:lnTo>
                        <a:pt x="18141" y="15442"/>
                      </a:lnTo>
                      <a:lnTo>
                        <a:pt x="18183" y="15463"/>
                      </a:lnTo>
                      <a:lnTo>
                        <a:pt x="18434" y="15756"/>
                      </a:lnTo>
                      <a:lnTo>
                        <a:pt x="18559" y="15777"/>
                      </a:lnTo>
                      <a:lnTo>
                        <a:pt x="18643" y="15735"/>
                      </a:lnTo>
                      <a:lnTo>
                        <a:pt x="18748" y="15735"/>
                      </a:lnTo>
                      <a:lnTo>
                        <a:pt x="18769" y="15777"/>
                      </a:lnTo>
                      <a:lnTo>
                        <a:pt x="18873" y="15777"/>
                      </a:lnTo>
                      <a:lnTo>
                        <a:pt x="18769" y="15861"/>
                      </a:lnTo>
                      <a:lnTo>
                        <a:pt x="18769" y="16175"/>
                      </a:lnTo>
                      <a:lnTo>
                        <a:pt x="18748" y="16258"/>
                      </a:lnTo>
                      <a:lnTo>
                        <a:pt x="18811" y="16384"/>
                      </a:lnTo>
                      <a:lnTo>
                        <a:pt x="18790" y="16426"/>
                      </a:lnTo>
                      <a:lnTo>
                        <a:pt x="18706" y="16426"/>
                      </a:lnTo>
                      <a:lnTo>
                        <a:pt x="18748" y="16593"/>
                      </a:lnTo>
                      <a:lnTo>
                        <a:pt x="18748" y="16677"/>
                      </a:lnTo>
                      <a:lnTo>
                        <a:pt x="18601" y="16635"/>
                      </a:lnTo>
                      <a:lnTo>
                        <a:pt x="18476" y="16384"/>
                      </a:lnTo>
                      <a:lnTo>
                        <a:pt x="18329" y="16258"/>
                      </a:lnTo>
                      <a:lnTo>
                        <a:pt x="18141" y="16216"/>
                      </a:lnTo>
                      <a:lnTo>
                        <a:pt x="18057" y="16070"/>
                      </a:lnTo>
                      <a:lnTo>
                        <a:pt x="17932" y="15965"/>
                      </a:lnTo>
                      <a:lnTo>
                        <a:pt x="17618" y="15944"/>
                      </a:lnTo>
                      <a:lnTo>
                        <a:pt x="17304" y="15756"/>
                      </a:lnTo>
                      <a:lnTo>
                        <a:pt x="17116" y="15735"/>
                      </a:lnTo>
                      <a:lnTo>
                        <a:pt x="17095" y="15631"/>
                      </a:lnTo>
                      <a:lnTo>
                        <a:pt x="17011" y="15631"/>
                      </a:lnTo>
                      <a:lnTo>
                        <a:pt x="16906" y="15547"/>
                      </a:lnTo>
                      <a:lnTo>
                        <a:pt x="16760" y="15589"/>
                      </a:lnTo>
                      <a:lnTo>
                        <a:pt x="16655" y="15693"/>
                      </a:lnTo>
                      <a:lnTo>
                        <a:pt x="16593" y="15568"/>
                      </a:lnTo>
                      <a:lnTo>
                        <a:pt x="16614" y="15526"/>
                      </a:lnTo>
                      <a:lnTo>
                        <a:pt x="16593" y="15442"/>
                      </a:lnTo>
                      <a:lnTo>
                        <a:pt x="16237" y="15317"/>
                      </a:lnTo>
                      <a:lnTo>
                        <a:pt x="16070" y="15212"/>
                      </a:lnTo>
                      <a:lnTo>
                        <a:pt x="15526" y="15170"/>
                      </a:lnTo>
                      <a:lnTo>
                        <a:pt x="15086" y="15233"/>
                      </a:lnTo>
                      <a:lnTo>
                        <a:pt x="14982" y="15191"/>
                      </a:lnTo>
                      <a:lnTo>
                        <a:pt x="14877" y="15233"/>
                      </a:lnTo>
                      <a:lnTo>
                        <a:pt x="14772" y="15170"/>
                      </a:lnTo>
                      <a:lnTo>
                        <a:pt x="14710" y="15212"/>
                      </a:lnTo>
                      <a:lnTo>
                        <a:pt x="14605" y="15170"/>
                      </a:lnTo>
                      <a:lnTo>
                        <a:pt x="14521" y="15233"/>
                      </a:lnTo>
                      <a:lnTo>
                        <a:pt x="14584" y="15359"/>
                      </a:lnTo>
                      <a:lnTo>
                        <a:pt x="14584" y="15463"/>
                      </a:lnTo>
                      <a:lnTo>
                        <a:pt x="14458" y="15505"/>
                      </a:lnTo>
                      <a:lnTo>
                        <a:pt x="14458" y="15568"/>
                      </a:lnTo>
                      <a:lnTo>
                        <a:pt x="14521" y="15693"/>
                      </a:lnTo>
                      <a:lnTo>
                        <a:pt x="14605" y="15756"/>
                      </a:lnTo>
                      <a:lnTo>
                        <a:pt x="14668" y="15965"/>
                      </a:lnTo>
                      <a:lnTo>
                        <a:pt x="14710" y="16070"/>
                      </a:lnTo>
                      <a:lnTo>
                        <a:pt x="14751" y="15965"/>
                      </a:lnTo>
                      <a:lnTo>
                        <a:pt x="14814" y="15965"/>
                      </a:lnTo>
                      <a:lnTo>
                        <a:pt x="14919" y="16133"/>
                      </a:lnTo>
                      <a:lnTo>
                        <a:pt x="14919" y="16237"/>
                      </a:lnTo>
                      <a:lnTo>
                        <a:pt x="15044" y="16279"/>
                      </a:lnTo>
                      <a:lnTo>
                        <a:pt x="15212" y="16447"/>
                      </a:lnTo>
                      <a:lnTo>
                        <a:pt x="15044" y="16426"/>
                      </a:lnTo>
                      <a:lnTo>
                        <a:pt x="15002" y="16384"/>
                      </a:lnTo>
                      <a:lnTo>
                        <a:pt x="14919" y="16384"/>
                      </a:lnTo>
                      <a:lnTo>
                        <a:pt x="14877" y="16551"/>
                      </a:lnTo>
                      <a:lnTo>
                        <a:pt x="14772" y="16635"/>
                      </a:lnTo>
                      <a:lnTo>
                        <a:pt x="14605" y="16551"/>
                      </a:lnTo>
                      <a:lnTo>
                        <a:pt x="14521" y="16614"/>
                      </a:lnTo>
                      <a:lnTo>
                        <a:pt x="14521" y="16656"/>
                      </a:lnTo>
                      <a:lnTo>
                        <a:pt x="14668" y="16823"/>
                      </a:lnTo>
                      <a:lnTo>
                        <a:pt x="14710" y="16865"/>
                      </a:lnTo>
                      <a:lnTo>
                        <a:pt x="14710" y="16949"/>
                      </a:lnTo>
                      <a:lnTo>
                        <a:pt x="14668" y="17032"/>
                      </a:lnTo>
                      <a:lnTo>
                        <a:pt x="14375" y="17032"/>
                      </a:lnTo>
                      <a:lnTo>
                        <a:pt x="14291" y="16949"/>
                      </a:lnTo>
                      <a:lnTo>
                        <a:pt x="14312" y="16865"/>
                      </a:lnTo>
                      <a:lnTo>
                        <a:pt x="14270" y="16760"/>
                      </a:lnTo>
                      <a:lnTo>
                        <a:pt x="14375" y="16698"/>
                      </a:lnTo>
                      <a:lnTo>
                        <a:pt x="14375" y="16635"/>
                      </a:lnTo>
                      <a:lnTo>
                        <a:pt x="14270" y="16530"/>
                      </a:lnTo>
                      <a:lnTo>
                        <a:pt x="14186" y="16509"/>
                      </a:lnTo>
                      <a:lnTo>
                        <a:pt x="14270" y="16405"/>
                      </a:lnTo>
                      <a:lnTo>
                        <a:pt x="14249" y="16384"/>
                      </a:lnTo>
                      <a:lnTo>
                        <a:pt x="14165" y="16426"/>
                      </a:lnTo>
                      <a:lnTo>
                        <a:pt x="14103" y="16426"/>
                      </a:lnTo>
                      <a:lnTo>
                        <a:pt x="13956" y="16593"/>
                      </a:lnTo>
                      <a:lnTo>
                        <a:pt x="13873" y="16614"/>
                      </a:lnTo>
                      <a:lnTo>
                        <a:pt x="13768" y="16719"/>
                      </a:lnTo>
                      <a:lnTo>
                        <a:pt x="13768" y="16760"/>
                      </a:lnTo>
                      <a:lnTo>
                        <a:pt x="13642" y="16760"/>
                      </a:lnTo>
                      <a:lnTo>
                        <a:pt x="13580" y="16844"/>
                      </a:lnTo>
                      <a:lnTo>
                        <a:pt x="13580" y="16928"/>
                      </a:lnTo>
                      <a:lnTo>
                        <a:pt x="13517" y="16970"/>
                      </a:lnTo>
                      <a:lnTo>
                        <a:pt x="13245" y="16970"/>
                      </a:lnTo>
                      <a:lnTo>
                        <a:pt x="13161" y="16949"/>
                      </a:lnTo>
                      <a:lnTo>
                        <a:pt x="13119" y="16970"/>
                      </a:lnTo>
                      <a:lnTo>
                        <a:pt x="13036" y="16970"/>
                      </a:lnTo>
                      <a:lnTo>
                        <a:pt x="12952" y="16928"/>
                      </a:lnTo>
                      <a:lnTo>
                        <a:pt x="12805" y="17032"/>
                      </a:lnTo>
                      <a:lnTo>
                        <a:pt x="12785" y="17074"/>
                      </a:lnTo>
                      <a:lnTo>
                        <a:pt x="12680" y="17116"/>
                      </a:lnTo>
                      <a:lnTo>
                        <a:pt x="12575" y="17221"/>
                      </a:lnTo>
                      <a:lnTo>
                        <a:pt x="12575" y="17263"/>
                      </a:lnTo>
                      <a:lnTo>
                        <a:pt x="12638" y="17325"/>
                      </a:lnTo>
                      <a:lnTo>
                        <a:pt x="12617" y="17388"/>
                      </a:lnTo>
                      <a:lnTo>
                        <a:pt x="12638" y="17472"/>
                      </a:lnTo>
                      <a:lnTo>
                        <a:pt x="12617" y="17535"/>
                      </a:lnTo>
                      <a:lnTo>
                        <a:pt x="12513" y="17451"/>
                      </a:lnTo>
                      <a:lnTo>
                        <a:pt x="12471" y="17367"/>
                      </a:lnTo>
                      <a:lnTo>
                        <a:pt x="12408" y="17367"/>
                      </a:lnTo>
                      <a:lnTo>
                        <a:pt x="12282" y="17493"/>
                      </a:lnTo>
                      <a:lnTo>
                        <a:pt x="12220" y="17639"/>
                      </a:lnTo>
                      <a:lnTo>
                        <a:pt x="12220" y="17493"/>
                      </a:lnTo>
                      <a:lnTo>
                        <a:pt x="12094" y="17451"/>
                      </a:lnTo>
                      <a:lnTo>
                        <a:pt x="12010" y="17493"/>
                      </a:lnTo>
                      <a:lnTo>
                        <a:pt x="11948" y="17493"/>
                      </a:lnTo>
                      <a:lnTo>
                        <a:pt x="11864" y="17535"/>
                      </a:lnTo>
                      <a:lnTo>
                        <a:pt x="11759" y="17493"/>
                      </a:lnTo>
                      <a:lnTo>
                        <a:pt x="11738" y="17388"/>
                      </a:lnTo>
                      <a:lnTo>
                        <a:pt x="11864" y="17284"/>
                      </a:lnTo>
                      <a:lnTo>
                        <a:pt x="11969" y="17284"/>
                      </a:lnTo>
                      <a:lnTo>
                        <a:pt x="12010" y="17221"/>
                      </a:lnTo>
                      <a:lnTo>
                        <a:pt x="11948" y="17074"/>
                      </a:lnTo>
                      <a:lnTo>
                        <a:pt x="11969" y="17032"/>
                      </a:lnTo>
                      <a:lnTo>
                        <a:pt x="12052" y="16970"/>
                      </a:lnTo>
                      <a:lnTo>
                        <a:pt x="11906" y="16844"/>
                      </a:lnTo>
                      <a:lnTo>
                        <a:pt x="11864" y="16865"/>
                      </a:lnTo>
                      <a:lnTo>
                        <a:pt x="11780" y="16844"/>
                      </a:lnTo>
                      <a:lnTo>
                        <a:pt x="11759" y="16802"/>
                      </a:lnTo>
                      <a:lnTo>
                        <a:pt x="11969" y="16698"/>
                      </a:lnTo>
                      <a:lnTo>
                        <a:pt x="12052" y="16698"/>
                      </a:lnTo>
                      <a:lnTo>
                        <a:pt x="12157" y="16635"/>
                      </a:lnTo>
                      <a:lnTo>
                        <a:pt x="12115" y="16593"/>
                      </a:lnTo>
                      <a:lnTo>
                        <a:pt x="11906" y="16614"/>
                      </a:lnTo>
                      <a:lnTo>
                        <a:pt x="11592" y="16740"/>
                      </a:lnTo>
                      <a:lnTo>
                        <a:pt x="11529" y="16823"/>
                      </a:lnTo>
                      <a:lnTo>
                        <a:pt x="11571" y="16886"/>
                      </a:lnTo>
                      <a:lnTo>
                        <a:pt x="11592" y="16970"/>
                      </a:lnTo>
                      <a:lnTo>
                        <a:pt x="11655" y="17053"/>
                      </a:lnTo>
                      <a:lnTo>
                        <a:pt x="11592" y="17137"/>
                      </a:lnTo>
                      <a:lnTo>
                        <a:pt x="11529" y="17158"/>
                      </a:lnTo>
                      <a:lnTo>
                        <a:pt x="11425" y="17053"/>
                      </a:lnTo>
                      <a:lnTo>
                        <a:pt x="11445" y="17012"/>
                      </a:lnTo>
                      <a:lnTo>
                        <a:pt x="11487" y="16991"/>
                      </a:lnTo>
                      <a:lnTo>
                        <a:pt x="11466" y="16907"/>
                      </a:lnTo>
                      <a:lnTo>
                        <a:pt x="11445" y="16907"/>
                      </a:lnTo>
                      <a:lnTo>
                        <a:pt x="11236" y="17116"/>
                      </a:lnTo>
                      <a:lnTo>
                        <a:pt x="11236" y="17158"/>
                      </a:lnTo>
                      <a:lnTo>
                        <a:pt x="11320" y="17242"/>
                      </a:lnTo>
                      <a:lnTo>
                        <a:pt x="11383" y="17263"/>
                      </a:lnTo>
                      <a:lnTo>
                        <a:pt x="11383" y="17346"/>
                      </a:lnTo>
                      <a:lnTo>
                        <a:pt x="11257" y="17472"/>
                      </a:lnTo>
                      <a:lnTo>
                        <a:pt x="11215" y="17430"/>
                      </a:lnTo>
                      <a:lnTo>
                        <a:pt x="11257" y="17346"/>
                      </a:lnTo>
                      <a:lnTo>
                        <a:pt x="11236" y="17263"/>
                      </a:lnTo>
                      <a:lnTo>
                        <a:pt x="11173" y="17263"/>
                      </a:lnTo>
                      <a:lnTo>
                        <a:pt x="11173" y="17200"/>
                      </a:lnTo>
                      <a:lnTo>
                        <a:pt x="10943" y="17263"/>
                      </a:lnTo>
                      <a:lnTo>
                        <a:pt x="10922" y="17346"/>
                      </a:lnTo>
                      <a:lnTo>
                        <a:pt x="10755" y="17430"/>
                      </a:lnTo>
                      <a:lnTo>
                        <a:pt x="10629" y="17409"/>
                      </a:lnTo>
                      <a:lnTo>
                        <a:pt x="10546" y="17430"/>
                      </a:lnTo>
                      <a:lnTo>
                        <a:pt x="10546" y="17472"/>
                      </a:lnTo>
                      <a:lnTo>
                        <a:pt x="10316" y="17765"/>
                      </a:lnTo>
                      <a:lnTo>
                        <a:pt x="10274" y="17786"/>
                      </a:lnTo>
                      <a:lnTo>
                        <a:pt x="10064" y="18058"/>
                      </a:lnTo>
                      <a:lnTo>
                        <a:pt x="9960" y="18100"/>
                      </a:lnTo>
                      <a:lnTo>
                        <a:pt x="9876" y="18037"/>
                      </a:lnTo>
                      <a:lnTo>
                        <a:pt x="9813" y="18037"/>
                      </a:lnTo>
                      <a:lnTo>
                        <a:pt x="9876" y="18141"/>
                      </a:lnTo>
                      <a:lnTo>
                        <a:pt x="10023" y="18246"/>
                      </a:lnTo>
                      <a:lnTo>
                        <a:pt x="10064" y="18309"/>
                      </a:lnTo>
                      <a:lnTo>
                        <a:pt x="10064" y="18309"/>
                      </a:lnTo>
                      <a:lnTo>
                        <a:pt x="9876" y="18246"/>
                      </a:lnTo>
                      <a:lnTo>
                        <a:pt x="9813" y="18288"/>
                      </a:lnTo>
                      <a:lnTo>
                        <a:pt x="9500" y="18309"/>
                      </a:lnTo>
                      <a:lnTo>
                        <a:pt x="9458" y="18372"/>
                      </a:lnTo>
                      <a:lnTo>
                        <a:pt x="9541" y="18476"/>
                      </a:lnTo>
                      <a:lnTo>
                        <a:pt x="9541" y="18581"/>
                      </a:lnTo>
                      <a:lnTo>
                        <a:pt x="9458" y="18706"/>
                      </a:lnTo>
                      <a:lnTo>
                        <a:pt x="9500" y="18895"/>
                      </a:lnTo>
                      <a:lnTo>
                        <a:pt x="9458" y="19020"/>
                      </a:lnTo>
                      <a:lnTo>
                        <a:pt x="9248" y="19104"/>
                      </a:lnTo>
                      <a:lnTo>
                        <a:pt x="9228" y="19146"/>
                      </a:lnTo>
                      <a:lnTo>
                        <a:pt x="9081" y="19146"/>
                      </a:lnTo>
                      <a:lnTo>
                        <a:pt x="9039" y="19229"/>
                      </a:lnTo>
                      <a:lnTo>
                        <a:pt x="8956" y="19104"/>
                      </a:lnTo>
                      <a:lnTo>
                        <a:pt x="8809" y="19208"/>
                      </a:lnTo>
                      <a:lnTo>
                        <a:pt x="8579" y="19208"/>
                      </a:lnTo>
                      <a:lnTo>
                        <a:pt x="8328" y="18916"/>
                      </a:lnTo>
                      <a:lnTo>
                        <a:pt x="8098" y="18706"/>
                      </a:lnTo>
                      <a:lnTo>
                        <a:pt x="8014" y="18644"/>
                      </a:lnTo>
                      <a:lnTo>
                        <a:pt x="8014" y="18476"/>
                      </a:lnTo>
                      <a:lnTo>
                        <a:pt x="8056" y="18413"/>
                      </a:lnTo>
                      <a:lnTo>
                        <a:pt x="8098" y="18455"/>
                      </a:lnTo>
                      <a:lnTo>
                        <a:pt x="8160" y="18372"/>
                      </a:lnTo>
                      <a:lnTo>
                        <a:pt x="8119" y="18309"/>
                      </a:lnTo>
                      <a:lnTo>
                        <a:pt x="8181" y="18267"/>
                      </a:lnTo>
                      <a:lnTo>
                        <a:pt x="8370" y="18267"/>
                      </a:lnTo>
                      <a:lnTo>
                        <a:pt x="8412" y="18183"/>
                      </a:lnTo>
                      <a:lnTo>
                        <a:pt x="8621" y="18183"/>
                      </a:lnTo>
                      <a:lnTo>
                        <a:pt x="8642" y="18100"/>
                      </a:lnTo>
                      <a:lnTo>
                        <a:pt x="8495" y="17890"/>
                      </a:lnTo>
                      <a:lnTo>
                        <a:pt x="8474" y="17807"/>
                      </a:lnTo>
                      <a:lnTo>
                        <a:pt x="8328" y="17786"/>
                      </a:lnTo>
                      <a:lnTo>
                        <a:pt x="8202" y="17660"/>
                      </a:lnTo>
                      <a:lnTo>
                        <a:pt x="8202" y="17556"/>
                      </a:lnTo>
                      <a:lnTo>
                        <a:pt x="8077" y="17451"/>
                      </a:lnTo>
                      <a:lnTo>
                        <a:pt x="7763" y="17430"/>
                      </a:lnTo>
                      <a:lnTo>
                        <a:pt x="7554" y="17451"/>
                      </a:lnTo>
                      <a:lnTo>
                        <a:pt x="7449" y="17493"/>
                      </a:lnTo>
                      <a:lnTo>
                        <a:pt x="7323" y="17493"/>
                      </a:lnTo>
                      <a:lnTo>
                        <a:pt x="7072" y="17346"/>
                      </a:lnTo>
                      <a:lnTo>
                        <a:pt x="6947" y="17346"/>
                      </a:lnTo>
                      <a:lnTo>
                        <a:pt x="6947" y="17388"/>
                      </a:lnTo>
                      <a:lnTo>
                        <a:pt x="7240" y="17639"/>
                      </a:lnTo>
                      <a:lnTo>
                        <a:pt x="7386" y="17744"/>
                      </a:lnTo>
                      <a:lnTo>
                        <a:pt x="7470" y="17974"/>
                      </a:lnTo>
                      <a:lnTo>
                        <a:pt x="7470" y="18100"/>
                      </a:lnTo>
                      <a:lnTo>
                        <a:pt x="7533" y="18183"/>
                      </a:lnTo>
                      <a:lnTo>
                        <a:pt x="7470" y="18225"/>
                      </a:lnTo>
                      <a:lnTo>
                        <a:pt x="7470" y="18330"/>
                      </a:lnTo>
                      <a:lnTo>
                        <a:pt x="7491" y="18413"/>
                      </a:lnTo>
                      <a:lnTo>
                        <a:pt x="7449" y="18434"/>
                      </a:lnTo>
                      <a:lnTo>
                        <a:pt x="7449" y="18706"/>
                      </a:lnTo>
                      <a:lnTo>
                        <a:pt x="7386" y="18853"/>
                      </a:lnTo>
                      <a:lnTo>
                        <a:pt x="7449" y="18999"/>
                      </a:lnTo>
                      <a:lnTo>
                        <a:pt x="7595" y="18999"/>
                      </a:lnTo>
                      <a:lnTo>
                        <a:pt x="7742" y="19062"/>
                      </a:lnTo>
                      <a:lnTo>
                        <a:pt x="7805" y="19167"/>
                      </a:lnTo>
                      <a:lnTo>
                        <a:pt x="7784" y="19229"/>
                      </a:lnTo>
                      <a:lnTo>
                        <a:pt x="7805" y="19313"/>
                      </a:lnTo>
                      <a:lnTo>
                        <a:pt x="7784" y="19355"/>
                      </a:lnTo>
                      <a:lnTo>
                        <a:pt x="7784" y="19418"/>
                      </a:lnTo>
                      <a:lnTo>
                        <a:pt x="7847" y="19460"/>
                      </a:lnTo>
                      <a:lnTo>
                        <a:pt x="7784" y="19543"/>
                      </a:lnTo>
                      <a:lnTo>
                        <a:pt x="7784" y="19794"/>
                      </a:lnTo>
                      <a:lnTo>
                        <a:pt x="7742" y="19857"/>
                      </a:lnTo>
                      <a:lnTo>
                        <a:pt x="7805" y="20004"/>
                      </a:lnTo>
                      <a:lnTo>
                        <a:pt x="7847" y="20213"/>
                      </a:lnTo>
                      <a:lnTo>
                        <a:pt x="7763" y="20171"/>
                      </a:lnTo>
                      <a:lnTo>
                        <a:pt x="7700" y="20045"/>
                      </a:lnTo>
                      <a:lnTo>
                        <a:pt x="7575" y="19941"/>
                      </a:lnTo>
                      <a:lnTo>
                        <a:pt x="7449" y="20066"/>
                      </a:lnTo>
                      <a:lnTo>
                        <a:pt x="7470" y="19941"/>
                      </a:lnTo>
                      <a:lnTo>
                        <a:pt x="7428" y="19857"/>
                      </a:lnTo>
                      <a:lnTo>
                        <a:pt x="7240" y="19836"/>
                      </a:lnTo>
                      <a:lnTo>
                        <a:pt x="7072" y="19857"/>
                      </a:lnTo>
                      <a:lnTo>
                        <a:pt x="6968" y="19773"/>
                      </a:lnTo>
                      <a:lnTo>
                        <a:pt x="6821" y="19753"/>
                      </a:lnTo>
                      <a:lnTo>
                        <a:pt x="6738" y="19794"/>
                      </a:lnTo>
                      <a:lnTo>
                        <a:pt x="6612" y="20087"/>
                      </a:lnTo>
                      <a:lnTo>
                        <a:pt x="6424" y="20255"/>
                      </a:lnTo>
                      <a:lnTo>
                        <a:pt x="6298" y="20276"/>
                      </a:lnTo>
                      <a:lnTo>
                        <a:pt x="6194" y="20380"/>
                      </a:lnTo>
                      <a:lnTo>
                        <a:pt x="6173" y="20527"/>
                      </a:lnTo>
                      <a:lnTo>
                        <a:pt x="6026" y="20694"/>
                      </a:lnTo>
                      <a:lnTo>
                        <a:pt x="5963" y="20757"/>
                      </a:lnTo>
                      <a:lnTo>
                        <a:pt x="5963" y="20841"/>
                      </a:lnTo>
                      <a:lnTo>
                        <a:pt x="6005" y="21029"/>
                      </a:lnTo>
                      <a:lnTo>
                        <a:pt x="6277" y="21301"/>
                      </a:lnTo>
                      <a:lnTo>
                        <a:pt x="6424" y="21531"/>
                      </a:lnTo>
                      <a:lnTo>
                        <a:pt x="6340" y="21636"/>
                      </a:lnTo>
                      <a:lnTo>
                        <a:pt x="6277" y="21636"/>
                      </a:lnTo>
                      <a:lnTo>
                        <a:pt x="6277" y="21761"/>
                      </a:lnTo>
                      <a:lnTo>
                        <a:pt x="6173" y="21845"/>
                      </a:lnTo>
                      <a:lnTo>
                        <a:pt x="6110" y="21949"/>
                      </a:lnTo>
                      <a:lnTo>
                        <a:pt x="5963" y="21782"/>
                      </a:lnTo>
                      <a:lnTo>
                        <a:pt x="5587" y="21615"/>
                      </a:lnTo>
                      <a:lnTo>
                        <a:pt x="5461" y="21615"/>
                      </a:lnTo>
                      <a:lnTo>
                        <a:pt x="5398" y="21531"/>
                      </a:lnTo>
                      <a:lnTo>
                        <a:pt x="5189" y="21531"/>
                      </a:lnTo>
                      <a:lnTo>
                        <a:pt x="5085" y="21447"/>
                      </a:lnTo>
                      <a:lnTo>
                        <a:pt x="5022" y="21322"/>
                      </a:lnTo>
                      <a:lnTo>
                        <a:pt x="4854" y="21301"/>
                      </a:lnTo>
                      <a:lnTo>
                        <a:pt x="4729" y="21217"/>
                      </a:lnTo>
                      <a:lnTo>
                        <a:pt x="4603" y="21217"/>
                      </a:lnTo>
                      <a:lnTo>
                        <a:pt x="4562" y="21301"/>
                      </a:lnTo>
                      <a:lnTo>
                        <a:pt x="4603" y="21364"/>
                      </a:lnTo>
                      <a:lnTo>
                        <a:pt x="4562" y="21426"/>
                      </a:lnTo>
                      <a:lnTo>
                        <a:pt x="4603" y="21468"/>
                      </a:lnTo>
                      <a:lnTo>
                        <a:pt x="4520" y="21552"/>
                      </a:lnTo>
                      <a:lnTo>
                        <a:pt x="4415" y="21552"/>
                      </a:lnTo>
                      <a:lnTo>
                        <a:pt x="4499" y="21719"/>
                      </a:lnTo>
                      <a:lnTo>
                        <a:pt x="4520" y="21845"/>
                      </a:lnTo>
                      <a:lnTo>
                        <a:pt x="4666" y="21929"/>
                      </a:lnTo>
                      <a:lnTo>
                        <a:pt x="4771" y="22054"/>
                      </a:lnTo>
                      <a:lnTo>
                        <a:pt x="4917" y="22138"/>
                      </a:lnTo>
                      <a:lnTo>
                        <a:pt x="5022" y="22075"/>
                      </a:lnTo>
                      <a:lnTo>
                        <a:pt x="5085" y="22075"/>
                      </a:lnTo>
                      <a:lnTo>
                        <a:pt x="5168" y="22033"/>
                      </a:lnTo>
                      <a:lnTo>
                        <a:pt x="5189" y="22096"/>
                      </a:lnTo>
                      <a:lnTo>
                        <a:pt x="5336" y="22159"/>
                      </a:lnTo>
                      <a:lnTo>
                        <a:pt x="5336" y="22201"/>
                      </a:lnTo>
                      <a:lnTo>
                        <a:pt x="5273" y="22263"/>
                      </a:lnTo>
                      <a:lnTo>
                        <a:pt x="5357" y="22347"/>
                      </a:lnTo>
                      <a:lnTo>
                        <a:pt x="5357" y="22514"/>
                      </a:lnTo>
                      <a:lnTo>
                        <a:pt x="5273" y="22556"/>
                      </a:lnTo>
                      <a:lnTo>
                        <a:pt x="5168" y="22556"/>
                      </a:lnTo>
                      <a:lnTo>
                        <a:pt x="5043" y="22682"/>
                      </a:lnTo>
                      <a:lnTo>
                        <a:pt x="4980" y="22682"/>
                      </a:lnTo>
                      <a:lnTo>
                        <a:pt x="4875" y="22577"/>
                      </a:lnTo>
                      <a:lnTo>
                        <a:pt x="4729" y="22577"/>
                      </a:lnTo>
                      <a:lnTo>
                        <a:pt x="4645" y="22514"/>
                      </a:lnTo>
                      <a:lnTo>
                        <a:pt x="4457" y="22514"/>
                      </a:lnTo>
                      <a:lnTo>
                        <a:pt x="4415" y="22473"/>
                      </a:lnTo>
                      <a:lnTo>
                        <a:pt x="4415" y="22347"/>
                      </a:lnTo>
                      <a:lnTo>
                        <a:pt x="4310" y="22284"/>
                      </a:lnTo>
                      <a:lnTo>
                        <a:pt x="4227" y="22180"/>
                      </a:lnTo>
                      <a:lnTo>
                        <a:pt x="4185" y="22180"/>
                      </a:lnTo>
                      <a:lnTo>
                        <a:pt x="4080" y="22263"/>
                      </a:lnTo>
                      <a:lnTo>
                        <a:pt x="3829" y="22180"/>
                      </a:lnTo>
                      <a:lnTo>
                        <a:pt x="3787" y="22075"/>
                      </a:lnTo>
                      <a:lnTo>
                        <a:pt x="3725" y="22033"/>
                      </a:lnTo>
                      <a:lnTo>
                        <a:pt x="3787" y="21949"/>
                      </a:lnTo>
                      <a:lnTo>
                        <a:pt x="3766" y="21824"/>
                      </a:lnTo>
                      <a:lnTo>
                        <a:pt x="3766" y="21719"/>
                      </a:lnTo>
                      <a:lnTo>
                        <a:pt x="3662" y="21636"/>
                      </a:lnTo>
                      <a:lnTo>
                        <a:pt x="3662" y="21531"/>
                      </a:lnTo>
                      <a:lnTo>
                        <a:pt x="3494" y="21385"/>
                      </a:lnTo>
                      <a:lnTo>
                        <a:pt x="3494" y="21238"/>
                      </a:lnTo>
                      <a:lnTo>
                        <a:pt x="3411" y="21217"/>
                      </a:lnTo>
                      <a:lnTo>
                        <a:pt x="3453" y="21113"/>
                      </a:lnTo>
                      <a:lnTo>
                        <a:pt x="3515" y="21092"/>
                      </a:lnTo>
                      <a:lnTo>
                        <a:pt x="3557" y="20903"/>
                      </a:lnTo>
                      <a:lnTo>
                        <a:pt x="3557" y="20799"/>
                      </a:lnTo>
                      <a:lnTo>
                        <a:pt x="3515" y="20778"/>
                      </a:lnTo>
                      <a:lnTo>
                        <a:pt x="3515" y="20694"/>
                      </a:lnTo>
                      <a:lnTo>
                        <a:pt x="3578" y="20610"/>
                      </a:lnTo>
                      <a:lnTo>
                        <a:pt x="3515" y="20589"/>
                      </a:lnTo>
                      <a:lnTo>
                        <a:pt x="3390" y="20401"/>
                      </a:lnTo>
                      <a:lnTo>
                        <a:pt x="3139" y="20297"/>
                      </a:lnTo>
                      <a:lnTo>
                        <a:pt x="3055" y="20359"/>
                      </a:lnTo>
                      <a:lnTo>
                        <a:pt x="2992" y="20297"/>
                      </a:lnTo>
                      <a:lnTo>
                        <a:pt x="2930" y="20297"/>
                      </a:lnTo>
                      <a:lnTo>
                        <a:pt x="2867" y="20338"/>
                      </a:lnTo>
                      <a:lnTo>
                        <a:pt x="2741" y="20297"/>
                      </a:lnTo>
                      <a:lnTo>
                        <a:pt x="2783" y="20255"/>
                      </a:lnTo>
                      <a:lnTo>
                        <a:pt x="2888" y="20234"/>
                      </a:lnTo>
                      <a:lnTo>
                        <a:pt x="2930" y="20150"/>
                      </a:lnTo>
                      <a:lnTo>
                        <a:pt x="2783" y="20108"/>
                      </a:lnTo>
                      <a:lnTo>
                        <a:pt x="2783" y="20087"/>
                      </a:lnTo>
                      <a:lnTo>
                        <a:pt x="2867" y="20066"/>
                      </a:lnTo>
                      <a:lnTo>
                        <a:pt x="2783" y="20004"/>
                      </a:lnTo>
                      <a:lnTo>
                        <a:pt x="2720" y="20066"/>
                      </a:lnTo>
                      <a:lnTo>
                        <a:pt x="2532" y="20108"/>
                      </a:lnTo>
                      <a:lnTo>
                        <a:pt x="2511" y="20087"/>
                      </a:lnTo>
                      <a:lnTo>
                        <a:pt x="2553" y="20004"/>
                      </a:lnTo>
                      <a:lnTo>
                        <a:pt x="2658" y="19962"/>
                      </a:lnTo>
                      <a:lnTo>
                        <a:pt x="2637" y="19941"/>
                      </a:lnTo>
                      <a:lnTo>
                        <a:pt x="2448" y="19899"/>
                      </a:lnTo>
                      <a:lnTo>
                        <a:pt x="2427" y="19836"/>
                      </a:lnTo>
                      <a:lnTo>
                        <a:pt x="2302" y="19753"/>
                      </a:lnTo>
                      <a:lnTo>
                        <a:pt x="2260" y="19585"/>
                      </a:lnTo>
                      <a:lnTo>
                        <a:pt x="2134" y="19522"/>
                      </a:lnTo>
                      <a:lnTo>
                        <a:pt x="2155" y="19481"/>
                      </a:lnTo>
                      <a:lnTo>
                        <a:pt x="2260" y="19481"/>
                      </a:lnTo>
                      <a:lnTo>
                        <a:pt x="2302" y="19522"/>
                      </a:lnTo>
                      <a:lnTo>
                        <a:pt x="2448" y="19543"/>
                      </a:lnTo>
                      <a:lnTo>
                        <a:pt x="2469" y="19648"/>
                      </a:lnTo>
                      <a:lnTo>
                        <a:pt x="2720" y="19857"/>
                      </a:lnTo>
                      <a:lnTo>
                        <a:pt x="2783" y="19857"/>
                      </a:lnTo>
                      <a:lnTo>
                        <a:pt x="2825" y="19794"/>
                      </a:lnTo>
                      <a:lnTo>
                        <a:pt x="2950" y="19878"/>
                      </a:lnTo>
                      <a:lnTo>
                        <a:pt x="3139" y="19878"/>
                      </a:lnTo>
                      <a:lnTo>
                        <a:pt x="3160" y="19836"/>
                      </a:lnTo>
                      <a:lnTo>
                        <a:pt x="3243" y="19899"/>
                      </a:lnTo>
                      <a:lnTo>
                        <a:pt x="3160" y="19962"/>
                      </a:lnTo>
                      <a:lnTo>
                        <a:pt x="3202" y="19983"/>
                      </a:lnTo>
                      <a:lnTo>
                        <a:pt x="3202" y="20045"/>
                      </a:lnTo>
                      <a:lnTo>
                        <a:pt x="3306" y="20045"/>
                      </a:lnTo>
                      <a:lnTo>
                        <a:pt x="3369" y="19983"/>
                      </a:lnTo>
                      <a:lnTo>
                        <a:pt x="3557" y="19983"/>
                      </a:lnTo>
                      <a:lnTo>
                        <a:pt x="3494" y="20004"/>
                      </a:lnTo>
                      <a:lnTo>
                        <a:pt x="3599" y="20004"/>
                      </a:lnTo>
                      <a:lnTo>
                        <a:pt x="3704" y="19983"/>
                      </a:lnTo>
                      <a:lnTo>
                        <a:pt x="3704" y="20066"/>
                      </a:lnTo>
                      <a:lnTo>
                        <a:pt x="3871" y="20192"/>
                      </a:lnTo>
                      <a:lnTo>
                        <a:pt x="3934" y="20150"/>
                      </a:lnTo>
                      <a:lnTo>
                        <a:pt x="4038" y="20171"/>
                      </a:lnTo>
                      <a:lnTo>
                        <a:pt x="4080" y="20213"/>
                      </a:lnTo>
                      <a:lnTo>
                        <a:pt x="4227" y="20213"/>
                      </a:lnTo>
                      <a:lnTo>
                        <a:pt x="4331" y="20255"/>
                      </a:lnTo>
                      <a:lnTo>
                        <a:pt x="4415" y="20192"/>
                      </a:lnTo>
                      <a:lnTo>
                        <a:pt x="4541" y="20297"/>
                      </a:lnTo>
                      <a:lnTo>
                        <a:pt x="4729" y="20359"/>
                      </a:lnTo>
                      <a:lnTo>
                        <a:pt x="5064" y="20380"/>
                      </a:lnTo>
                      <a:lnTo>
                        <a:pt x="5336" y="20359"/>
                      </a:lnTo>
                      <a:lnTo>
                        <a:pt x="5357" y="20297"/>
                      </a:lnTo>
                      <a:lnTo>
                        <a:pt x="5545" y="20297"/>
                      </a:lnTo>
                      <a:lnTo>
                        <a:pt x="5608" y="20255"/>
                      </a:lnTo>
                      <a:lnTo>
                        <a:pt x="5796" y="20213"/>
                      </a:lnTo>
                      <a:lnTo>
                        <a:pt x="5963" y="20150"/>
                      </a:lnTo>
                      <a:lnTo>
                        <a:pt x="6173" y="19857"/>
                      </a:lnTo>
                      <a:lnTo>
                        <a:pt x="6194" y="19773"/>
                      </a:lnTo>
                      <a:lnTo>
                        <a:pt x="6319" y="19627"/>
                      </a:lnTo>
                      <a:lnTo>
                        <a:pt x="6319" y="19543"/>
                      </a:lnTo>
                      <a:lnTo>
                        <a:pt x="6340" y="19460"/>
                      </a:lnTo>
                      <a:lnTo>
                        <a:pt x="6382" y="19313"/>
                      </a:lnTo>
                      <a:lnTo>
                        <a:pt x="6382" y="19167"/>
                      </a:lnTo>
                      <a:lnTo>
                        <a:pt x="6382" y="19041"/>
                      </a:lnTo>
                      <a:lnTo>
                        <a:pt x="6319" y="18999"/>
                      </a:lnTo>
                      <a:lnTo>
                        <a:pt x="6277" y="18999"/>
                      </a:lnTo>
                      <a:lnTo>
                        <a:pt x="6173" y="18832"/>
                      </a:lnTo>
                      <a:lnTo>
                        <a:pt x="6089" y="18790"/>
                      </a:lnTo>
                      <a:lnTo>
                        <a:pt x="6068" y="18644"/>
                      </a:lnTo>
                      <a:lnTo>
                        <a:pt x="5963" y="18392"/>
                      </a:lnTo>
                      <a:lnTo>
                        <a:pt x="5859" y="18372"/>
                      </a:lnTo>
                      <a:lnTo>
                        <a:pt x="5817" y="18413"/>
                      </a:lnTo>
                      <a:lnTo>
                        <a:pt x="5691" y="18372"/>
                      </a:lnTo>
                      <a:lnTo>
                        <a:pt x="5691" y="18288"/>
                      </a:lnTo>
                      <a:lnTo>
                        <a:pt x="5461" y="18120"/>
                      </a:lnTo>
                      <a:lnTo>
                        <a:pt x="5461" y="18016"/>
                      </a:lnTo>
                      <a:lnTo>
                        <a:pt x="5336" y="17890"/>
                      </a:lnTo>
                      <a:lnTo>
                        <a:pt x="5273" y="17890"/>
                      </a:lnTo>
                      <a:lnTo>
                        <a:pt x="5294" y="17953"/>
                      </a:lnTo>
                      <a:lnTo>
                        <a:pt x="5378" y="18079"/>
                      </a:lnTo>
                      <a:lnTo>
                        <a:pt x="5294" y="18100"/>
                      </a:lnTo>
                      <a:lnTo>
                        <a:pt x="5168" y="17974"/>
                      </a:lnTo>
                      <a:lnTo>
                        <a:pt x="5085" y="17974"/>
                      </a:lnTo>
                      <a:lnTo>
                        <a:pt x="4938" y="17807"/>
                      </a:lnTo>
                      <a:lnTo>
                        <a:pt x="4875" y="17807"/>
                      </a:lnTo>
                      <a:lnTo>
                        <a:pt x="4875" y="17869"/>
                      </a:lnTo>
                      <a:lnTo>
                        <a:pt x="4917" y="17911"/>
                      </a:lnTo>
                      <a:lnTo>
                        <a:pt x="4834" y="17890"/>
                      </a:lnTo>
                      <a:lnTo>
                        <a:pt x="4708" y="17681"/>
                      </a:lnTo>
                      <a:lnTo>
                        <a:pt x="4603" y="17660"/>
                      </a:lnTo>
                      <a:lnTo>
                        <a:pt x="4520" y="17556"/>
                      </a:lnTo>
                      <a:lnTo>
                        <a:pt x="4122" y="17284"/>
                      </a:lnTo>
                      <a:lnTo>
                        <a:pt x="3515" y="16970"/>
                      </a:lnTo>
                      <a:lnTo>
                        <a:pt x="3390" y="16928"/>
                      </a:lnTo>
                      <a:lnTo>
                        <a:pt x="3369" y="16970"/>
                      </a:lnTo>
                      <a:lnTo>
                        <a:pt x="3243" y="16907"/>
                      </a:lnTo>
                      <a:lnTo>
                        <a:pt x="3097" y="16865"/>
                      </a:lnTo>
                      <a:lnTo>
                        <a:pt x="3097" y="16928"/>
                      </a:lnTo>
                      <a:lnTo>
                        <a:pt x="3034" y="16970"/>
                      </a:lnTo>
                      <a:lnTo>
                        <a:pt x="2930" y="16928"/>
                      </a:lnTo>
                      <a:lnTo>
                        <a:pt x="2762" y="16928"/>
                      </a:lnTo>
                      <a:lnTo>
                        <a:pt x="2678" y="16823"/>
                      </a:lnTo>
                      <a:lnTo>
                        <a:pt x="2574" y="16760"/>
                      </a:lnTo>
                      <a:lnTo>
                        <a:pt x="2574" y="16802"/>
                      </a:lnTo>
                      <a:lnTo>
                        <a:pt x="2637" y="16865"/>
                      </a:lnTo>
                      <a:lnTo>
                        <a:pt x="2616" y="16928"/>
                      </a:lnTo>
                      <a:lnTo>
                        <a:pt x="2532" y="16865"/>
                      </a:lnTo>
                      <a:lnTo>
                        <a:pt x="2406" y="16907"/>
                      </a:lnTo>
                      <a:lnTo>
                        <a:pt x="2344" y="16949"/>
                      </a:lnTo>
                      <a:lnTo>
                        <a:pt x="2365" y="17032"/>
                      </a:lnTo>
                      <a:lnTo>
                        <a:pt x="2302" y="17158"/>
                      </a:lnTo>
                      <a:lnTo>
                        <a:pt x="2155" y="17158"/>
                      </a:lnTo>
                      <a:lnTo>
                        <a:pt x="2239" y="17053"/>
                      </a:lnTo>
                      <a:lnTo>
                        <a:pt x="2323" y="17012"/>
                      </a:lnTo>
                      <a:lnTo>
                        <a:pt x="2260" y="16949"/>
                      </a:lnTo>
                      <a:lnTo>
                        <a:pt x="2197" y="16949"/>
                      </a:lnTo>
                      <a:lnTo>
                        <a:pt x="2218" y="16907"/>
                      </a:lnTo>
                      <a:lnTo>
                        <a:pt x="2239" y="16844"/>
                      </a:lnTo>
                      <a:lnTo>
                        <a:pt x="2197" y="16823"/>
                      </a:lnTo>
                      <a:lnTo>
                        <a:pt x="2134" y="16886"/>
                      </a:lnTo>
                      <a:lnTo>
                        <a:pt x="2030" y="17012"/>
                      </a:lnTo>
                      <a:lnTo>
                        <a:pt x="2030" y="16928"/>
                      </a:lnTo>
                      <a:lnTo>
                        <a:pt x="2030" y="16886"/>
                      </a:lnTo>
                      <a:lnTo>
                        <a:pt x="2009" y="16844"/>
                      </a:lnTo>
                      <a:lnTo>
                        <a:pt x="1946" y="16928"/>
                      </a:lnTo>
                      <a:lnTo>
                        <a:pt x="1925" y="16928"/>
                      </a:lnTo>
                      <a:lnTo>
                        <a:pt x="1925" y="16844"/>
                      </a:lnTo>
                      <a:lnTo>
                        <a:pt x="1821" y="16823"/>
                      </a:lnTo>
                      <a:lnTo>
                        <a:pt x="1716" y="16907"/>
                      </a:lnTo>
                      <a:lnTo>
                        <a:pt x="1695" y="16802"/>
                      </a:lnTo>
                      <a:lnTo>
                        <a:pt x="1632" y="16760"/>
                      </a:lnTo>
                      <a:lnTo>
                        <a:pt x="1569" y="16844"/>
                      </a:lnTo>
                      <a:lnTo>
                        <a:pt x="1528" y="16740"/>
                      </a:lnTo>
                      <a:lnTo>
                        <a:pt x="1528" y="16614"/>
                      </a:lnTo>
                      <a:lnTo>
                        <a:pt x="1590" y="16530"/>
                      </a:lnTo>
                      <a:lnTo>
                        <a:pt x="1590" y="16614"/>
                      </a:lnTo>
                      <a:lnTo>
                        <a:pt x="1674" y="16698"/>
                      </a:lnTo>
                      <a:lnTo>
                        <a:pt x="1800" y="16656"/>
                      </a:lnTo>
                      <a:lnTo>
                        <a:pt x="1883" y="16719"/>
                      </a:lnTo>
                      <a:lnTo>
                        <a:pt x="1988" y="16635"/>
                      </a:lnTo>
                      <a:lnTo>
                        <a:pt x="1988" y="16593"/>
                      </a:lnTo>
                      <a:lnTo>
                        <a:pt x="1904" y="16530"/>
                      </a:lnTo>
                      <a:lnTo>
                        <a:pt x="1883" y="16509"/>
                      </a:lnTo>
                      <a:lnTo>
                        <a:pt x="1800" y="16488"/>
                      </a:lnTo>
                      <a:lnTo>
                        <a:pt x="1737" y="16530"/>
                      </a:lnTo>
                      <a:lnTo>
                        <a:pt x="1695" y="16488"/>
                      </a:lnTo>
                      <a:lnTo>
                        <a:pt x="1632" y="16405"/>
                      </a:lnTo>
                      <a:lnTo>
                        <a:pt x="1528" y="16342"/>
                      </a:lnTo>
                      <a:lnTo>
                        <a:pt x="1423" y="16342"/>
                      </a:lnTo>
                      <a:lnTo>
                        <a:pt x="1402" y="16384"/>
                      </a:lnTo>
                      <a:lnTo>
                        <a:pt x="1465" y="16426"/>
                      </a:lnTo>
                      <a:lnTo>
                        <a:pt x="1486" y="16426"/>
                      </a:lnTo>
                      <a:lnTo>
                        <a:pt x="1486" y="16488"/>
                      </a:lnTo>
                      <a:lnTo>
                        <a:pt x="1402" y="16509"/>
                      </a:lnTo>
                      <a:lnTo>
                        <a:pt x="1360" y="16509"/>
                      </a:lnTo>
                      <a:lnTo>
                        <a:pt x="1360" y="16551"/>
                      </a:lnTo>
                      <a:lnTo>
                        <a:pt x="1465" y="16635"/>
                      </a:lnTo>
                      <a:lnTo>
                        <a:pt x="1402" y="16656"/>
                      </a:lnTo>
                      <a:lnTo>
                        <a:pt x="1318" y="16656"/>
                      </a:lnTo>
                      <a:lnTo>
                        <a:pt x="1277" y="16740"/>
                      </a:lnTo>
                      <a:lnTo>
                        <a:pt x="1256" y="16886"/>
                      </a:lnTo>
                      <a:lnTo>
                        <a:pt x="1193" y="16802"/>
                      </a:lnTo>
                      <a:lnTo>
                        <a:pt x="1193" y="16698"/>
                      </a:lnTo>
                      <a:lnTo>
                        <a:pt x="1151" y="16635"/>
                      </a:lnTo>
                      <a:lnTo>
                        <a:pt x="1005" y="16614"/>
                      </a:lnTo>
                      <a:lnTo>
                        <a:pt x="1005" y="16740"/>
                      </a:lnTo>
                      <a:lnTo>
                        <a:pt x="942" y="16823"/>
                      </a:lnTo>
                      <a:lnTo>
                        <a:pt x="795" y="16781"/>
                      </a:lnTo>
                      <a:lnTo>
                        <a:pt x="691" y="16781"/>
                      </a:lnTo>
                      <a:lnTo>
                        <a:pt x="691" y="16928"/>
                      </a:lnTo>
                      <a:lnTo>
                        <a:pt x="628" y="17053"/>
                      </a:lnTo>
                      <a:lnTo>
                        <a:pt x="481" y="17095"/>
                      </a:lnTo>
                      <a:lnTo>
                        <a:pt x="335" y="17242"/>
                      </a:lnTo>
                      <a:lnTo>
                        <a:pt x="335" y="17451"/>
                      </a:lnTo>
                      <a:lnTo>
                        <a:pt x="251" y="17451"/>
                      </a:lnTo>
                      <a:lnTo>
                        <a:pt x="105" y="17514"/>
                      </a:lnTo>
                      <a:lnTo>
                        <a:pt x="0" y="17556"/>
                      </a:lnTo>
                      <a:lnTo>
                        <a:pt x="105" y="17576"/>
                      </a:lnTo>
                      <a:lnTo>
                        <a:pt x="63" y="17744"/>
                      </a:lnTo>
                      <a:lnTo>
                        <a:pt x="21" y="17932"/>
                      </a:lnTo>
                      <a:lnTo>
                        <a:pt x="105" y="18037"/>
                      </a:lnTo>
                      <a:lnTo>
                        <a:pt x="209" y="18288"/>
                      </a:lnTo>
                      <a:lnTo>
                        <a:pt x="272" y="18288"/>
                      </a:lnTo>
                      <a:lnTo>
                        <a:pt x="440" y="18372"/>
                      </a:lnTo>
                      <a:lnTo>
                        <a:pt x="523" y="18497"/>
                      </a:lnTo>
                      <a:lnTo>
                        <a:pt x="565" y="18602"/>
                      </a:lnTo>
                      <a:lnTo>
                        <a:pt x="837" y="18769"/>
                      </a:lnTo>
                      <a:lnTo>
                        <a:pt x="900" y="18832"/>
                      </a:lnTo>
                      <a:lnTo>
                        <a:pt x="858" y="19020"/>
                      </a:lnTo>
                      <a:lnTo>
                        <a:pt x="753" y="19208"/>
                      </a:lnTo>
                      <a:lnTo>
                        <a:pt x="649" y="19460"/>
                      </a:lnTo>
                      <a:lnTo>
                        <a:pt x="774" y="19627"/>
                      </a:lnTo>
                      <a:lnTo>
                        <a:pt x="837" y="19773"/>
                      </a:lnTo>
                      <a:lnTo>
                        <a:pt x="1067" y="20234"/>
                      </a:lnTo>
                      <a:lnTo>
                        <a:pt x="1318" y="20820"/>
                      </a:lnTo>
                      <a:lnTo>
                        <a:pt x="1214" y="20861"/>
                      </a:lnTo>
                      <a:lnTo>
                        <a:pt x="1193" y="21217"/>
                      </a:lnTo>
                      <a:lnTo>
                        <a:pt x="1193" y="21322"/>
                      </a:lnTo>
                      <a:lnTo>
                        <a:pt x="1297" y="21343"/>
                      </a:lnTo>
                      <a:lnTo>
                        <a:pt x="1214" y="21447"/>
                      </a:lnTo>
                      <a:lnTo>
                        <a:pt x="1214" y="21636"/>
                      </a:lnTo>
                      <a:lnTo>
                        <a:pt x="1297" y="21740"/>
                      </a:lnTo>
                      <a:lnTo>
                        <a:pt x="1423" y="21761"/>
                      </a:lnTo>
                      <a:lnTo>
                        <a:pt x="1486" y="21866"/>
                      </a:lnTo>
                      <a:lnTo>
                        <a:pt x="1423" y="21929"/>
                      </a:lnTo>
                      <a:lnTo>
                        <a:pt x="1423" y="22138"/>
                      </a:lnTo>
                      <a:lnTo>
                        <a:pt x="1486" y="22263"/>
                      </a:lnTo>
                      <a:lnTo>
                        <a:pt x="1674" y="22389"/>
                      </a:lnTo>
                      <a:lnTo>
                        <a:pt x="1674" y="22577"/>
                      </a:lnTo>
                      <a:lnTo>
                        <a:pt x="1569" y="22745"/>
                      </a:lnTo>
                      <a:lnTo>
                        <a:pt x="1507" y="22912"/>
                      </a:lnTo>
                      <a:lnTo>
                        <a:pt x="1779" y="23289"/>
                      </a:lnTo>
                      <a:lnTo>
                        <a:pt x="1925" y="23330"/>
                      </a:lnTo>
                      <a:lnTo>
                        <a:pt x="2197" y="23623"/>
                      </a:lnTo>
                      <a:lnTo>
                        <a:pt x="2218" y="23812"/>
                      </a:lnTo>
                      <a:lnTo>
                        <a:pt x="2051" y="24230"/>
                      </a:lnTo>
                      <a:lnTo>
                        <a:pt x="1821" y="24628"/>
                      </a:lnTo>
                      <a:lnTo>
                        <a:pt x="1695" y="24900"/>
                      </a:lnTo>
                      <a:lnTo>
                        <a:pt x="1528" y="25151"/>
                      </a:lnTo>
                      <a:lnTo>
                        <a:pt x="1381" y="25402"/>
                      </a:lnTo>
                      <a:lnTo>
                        <a:pt x="1256" y="25486"/>
                      </a:lnTo>
                      <a:lnTo>
                        <a:pt x="984" y="25737"/>
                      </a:lnTo>
                      <a:lnTo>
                        <a:pt x="1005" y="25904"/>
                      </a:lnTo>
                      <a:cubicBezTo>
                        <a:pt x="1005" y="25883"/>
                        <a:pt x="1046" y="25883"/>
                        <a:pt x="1046" y="25883"/>
                      </a:cubicBezTo>
                      <a:cubicBezTo>
                        <a:pt x="1067" y="25883"/>
                        <a:pt x="1193" y="25799"/>
                        <a:pt x="1193" y="25799"/>
                      </a:cubicBezTo>
                      <a:lnTo>
                        <a:pt x="1318" y="25779"/>
                      </a:lnTo>
                      <a:lnTo>
                        <a:pt x="1256" y="25841"/>
                      </a:lnTo>
                      <a:lnTo>
                        <a:pt x="1297" y="25925"/>
                      </a:lnTo>
                      <a:lnTo>
                        <a:pt x="1297" y="26030"/>
                      </a:lnTo>
                      <a:lnTo>
                        <a:pt x="1172" y="25925"/>
                      </a:lnTo>
                      <a:lnTo>
                        <a:pt x="1151" y="26009"/>
                      </a:lnTo>
                      <a:lnTo>
                        <a:pt x="1277" y="26155"/>
                      </a:lnTo>
                      <a:lnTo>
                        <a:pt x="1402" y="26155"/>
                      </a:lnTo>
                      <a:lnTo>
                        <a:pt x="1486" y="26260"/>
                      </a:lnTo>
                      <a:lnTo>
                        <a:pt x="1611" y="26260"/>
                      </a:lnTo>
                      <a:lnTo>
                        <a:pt x="1674" y="26239"/>
                      </a:lnTo>
                      <a:lnTo>
                        <a:pt x="1779" y="26239"/>
                      </a:lnTo>
                      <a:lnTo>
                        <a:pt x="1883" y="26364"/>
                      </a:lnTo>
                      <a:lnTo>
                        <a:pt x="1800" y="26448"/>
                      </a:lnTo>
                      <a:lnTo>
                        <a:pt x="1611" y="26406"/>
                      </a:lnTo>
                      <a:lnTo>
                        <a:pt x="1528" y="26427"/>
                      </a:lnTo>
                      <a:lnTo>
                        <a:pt x="1507" y="26532"/>
                      </a:lnTo>
                      <a:lnTo>
                        <a:pt x="1381" y="26636"/>
                      </a:lnTo>
                      <a:lnTo>
                        <a:pt x="1277" y="26553"/>
                      </a:lnTo>
                      <a:lnTo>
                        <a:pt x="1214" y="26615"/>
                      </a:lnTo>
                      <a:lnTo>
                        <a:pt x="1214" y="26720"/>
                      </a:lnTo>
                      <a:lnTo>
                        <a:pt x="1109" y="26741"/>
                      </a:lnTo>
                      <a:lnTo>
                        <a:pt x="1067" y="26636"/>
                      </a:lnTo>
                      <a:lnTo>
                        <a:pt x="1005" y="26657"/>
                      </a:lnTo>
                      <a:lnTo>
                        <a:pt x="1005" y="26720"/>
                      </a:lnTo>
                      <a:lnTo>
                        <a:pt x="1067" y="26783"/>
                      </a:lnTo>
                      <a:lnTo>
                        <a:pt x="1046" y="26929"/>
                      </a:lnTo>
                      <a:lnTo>
                        <a:pt x="1088" y="26992"/>
                      </a:lnTo>
                      <a:lnTo>
                        <a:pt x="1088" y="27034"/>
                      </a:lnTo>
                      <a:lnTo>
                        <a:pt x="1067" y="27055"/>
                      </a:lnTo>
                      <a:lnTo>
                        <a:pt x="984" y="27159"/>
                      </a:lnTo>
                      <a:lnTo>
                        <a:pt x="942" y="27306"/>
                      </a:lnTo>
                      <a:lnTo>
                        <a:pt x="858" y="27369"/>
                      </a:lnTo>
                      <a:lnTo>
                        <a:pt x="795" y="27808"/>
                      </a:lnTo>
                      <a:lnTo>
                        <a:pt x="1067" y="28289"/>
                      </a:lnTo>
                      <a:lnTo>
                        <a:pt x="1067" y="28394"/>
                      </a:lnTo>
                      <a:lnTo>
                        <a:pt x="984" y="28457"/>
                      </a:lnTo>
                      <a:lnTo>
                        <a:pt x="1005" y="28561"/>
                      </a:lnTo>
                      <a:lnTo>
                        <a:pt x="942" y="28708"/>
                      </a:lnTo>
                      <a:lnTo>
                        <a:pt x="1046" y="28729"/>
                      </a:lnTo>
                      <a:lnTo>
                        <a:pt x="1067" y="28833"/>
                      </a:lnTo>
                      <a:lnTo>
                        <a:pt x="1046" y="28875"/>
                      </a:lnTo>
                      <a:lnTo>
                        <a:pt x="1088" y="28938"/>
                      </a:lnTo>
                      <a:lnTo>
                        <a:pt x="1109" y="29043"/>
                      </a:lnTo>
                      <a:lnTo>
                        <a:pt x="1088" y="29126"/>
                      </a:lnTo>
                      <a:lnTo>
                        <a:pt x="1172" y="29252"/>
                      </a:lnTo>
                      <a:lnTo>
                        <a:pt x="1193" y="29294"/>
                      </a:lnTo>
                      <a:lnTo>
                        <a:pt x="1256" y="29461"/>
                      </a:lnTo>
                      <a:lnTo>
                        <a:pt x="1318" y="29566"/>
                      </a:lnTo>
                      <a:lnTo>
                        <a:pt x="1360" y="29712"/>
                      </a:lnTo>
                      <a:lnTo>
                        <a:pt x="1402" y="29712"/>
                      </a:lnTo>
                      <a:lnTo>
                        <a:pt x="1507" y="29796"/>
                      </a:lnTo>
                      <a:lnTo>
                        <a:pt x="1632" y="29712"/>
                      </a:lnTo>
                      <a:lnTo>
                        <a:pt x="1737" y="29900"/>
                      </a:lnTo>
                      <a:lnTo>
                        <a:pt x="1883" y="29817"/>
                      </a:lnTo>
                      <a:lnTo>
                        <a:pt x="2009" y="29859"/>
                      </a:lnTo>
                      <a:lnTo>
                        <a:pt x="2113" y="30026"/>
                      </a:lnTo>
                      <a:lnTo>
                        <a:pt x="2260" y="29921"/>
                      </a:lnTo>
                      <a:lnTo>
                        <a:pt x="2427" y="29880"/>
                      </a:lnTo>
                      <a:lnTo>
                        <a:pt x="2511" y="29963"/>
                      </a:lnTo>
                      <a:lnTo>
                        <a:pt x="2574" y="29963"/>
                      </a:lnTo>
                      <a:lnTo>
                        <a:pt x="2846" y="30026"/>
                      </a:lnTo>
                      <a:lnTo>
                        <a:pt x="2867" y="30172"/>
                      </a:lnTo>
                      <a:lnTo>
                        <a:pt x="2825" y="30319"/>
                      </a:lnTo>
                      <a:lnTo>
                        <a:pt x="2930" y="30424"/>
                      </a:lnTo>
                      <a:lnTo>
                        <a:pt x="2930" y="30612"/>
                      </a:lnTo>
                      <a:lnTo>
                        <a:pt x="3055" y="30737"/>
                      </a:lnTo>
                      <a:lnTo>
                        <a:pt x="3139" y="30905"/>
                      </a:lnTo>
                      <a:lnTo>
                        <a:pt x="3285" y="31114"/>
                      </a:lnTo>
                      <a:lnTo>
                        <a:pt x="3390" y="31177"/>
                      </a:lnTo>
                      <a:lnTo>
                        <a:pt x="3453" y="31365"/>
                      </a:lnTo>
                      <a:lnTo>
                        <a:pt x="3620" y="31428"/>
                      </a:lnTo>
                      <a:lnTo>
                        <a:pt x="3829" y="31595"/>
                      </a:lnTo>
                      <a:lnTo>
                        <a:pt x="3871" y="31700"/>
                      </a:lnTo>
                      <a:lnTo>
                        <a:pt x="4018" y="31805"/>
                      </a:lnTo>
                      <a:lnTo>
                        <a:pt x="3934" y="31867"/>
                      </a:lnTo>
                      <a:lnTo>
                        <a:pt x="3829" y="32056"/>
                      </a:lnTo>
                      <a:lnTo>
                        <a:pt x="3557" y="32097"/>
                      </a:lnTo>
                      <a:lnTo>
                        <a:pt x="3411" y="31993"/>
                      </a:lnTo>
                      <a:lnTo>
                        <a:pt x="3369" y="32097"/>
                      </a:lnTo>
                      <a:lnTo>
                        <a:pt x="3369" y="32223"/>
                      </a:lnTo>
                      <a:lnTo>
                        <a:pt x="3474" y="32411"/>
                      </a:lnTo>
                      <a:lnTo>
                        <a:pt x="3453" y="32579"/>
                      </a:lnTo>
                      <a:lnTo>
                        <a:pt x="3578" y="32725"/>
                      </a:lnTo>
                      <a:lnTo>
                        <a:pt x="3578" y="32893"/>
                      </a:lnTo>
                      <a:lnTo>
                        <a:pt x="3683" y="32913"/>
                      </a:lnTo>
                      <a:lnTo>
                        <a:pt x="3808" y="32893"/>
                      </a:lnTo>
                      <a:lnTo>
                        <a:pt x="3808" y="32746"/>
                      </a:lnTo>
                      <a:lnTo>
                        <a:pt x="3892" y="32683"/>
                      </a:lnTo>
                      <a:lnTo>
                        <a:pt x="4185" y="32788"/>
                      </a:lnTo>
                      <a:lnTo>
                        <a:pt x="4457" y="32788"/>
                      </a:lnTo>
                      <a:lnTo>
                        <a:pt x="4624" y="32704"/>
                      </a:lnTo>
                      <a:lnTo>
                        <a:pt x="4750" y="32704"/>
                      </a:lnTo>
                      <a:lnTo>
                        <a:pt x="4834" y="32955"/>
                      </a:lnTo>
                      <a:lnTo>
                        <a:pt x="4959" y="33060"/>
                      </a:lnTo>
                      <a:lnTo>
                        <a:pt x="4875" y="33206"/>
                      </a:lnTo>
                      <a:lnTo>
                        <a:pt x="5043" y="33416"/>
                      </a:lnTo>
                      <a:lnTo>
                        <a:pt x="5357" y="33353"/>
                      </a:lnTo>
                      <a:lnTo>
                        <a:pt x="5461" y="33457"/>
                      </a:lnTo>
                      <a:lnTo>
                        <a:pt x="5482" y="33583"/>
                      </a:lnTo>
                      <a:lnTo>
                        <a:pt x="5587" y="33625"/>
                      </a:lnTo>
                      <a:lnTo>
                        <a:pt x="5587" y="33771"/>
                      </a:lnTo>
                      <a:lnTo>
                        <a:pt x="5650" y="33960"/>
                      </a:lnTo>
                      <a:lnTo>
                        <a:pt x="5901" y="34211"/>
                      </a:lnTo>
                      <a:lnTo>
                        <a:pt x="6005" y="34106"/>
                      </a:lnTo>
                      <a:lnTo>
                        <a:pt x="6173" y="34190"/>
                      </a:lnTo>
                      <a:lnTo>
                        <a:pt x="6298" y="34169"/>
                      </a:lnTo>
                      <a:lnTo>
                        <a:pt x="6424" y="34190"/>
                      </a:lnTo>
                      <a:lnTo>
                        <a:pt x="6612" y="34043"/>
                      </a:lnTo>
                      <a:lnTo>
                        <a:pt x="6696" y="34043"/>
                      </a:lnTo>
                      <a:lnTo>
                        <a:pt x="6821" y="34315"/>
                      </a:lnTo>
                      <a:lnTo>
                        <a:pt x="7010" y="34420"/>
                      </a:lnTo>
                      <a:lnTo>
                        <a:pt x="7051" y="34525"/>
                      </a:lnTo>
                      <a:lnTo>
                        <a:pt x="7135" y="34462"/>
                      </a:lnTo>
                      <a:lnTo>
                        <a:pt x="7344" y="34504"/>
                      </a:lnTo>
                      <a:lnTo>
                        <a:pt x="7491" y="34504"/>
                      </a:lnTo>
                      <a:lnTo>
                        <a:pt x="7595" y="34587"/>
                      </a:lnTo>
                      <a:lnTo>
                        <a:pt x="7742" y="34566"/>
                      </a:lnTo>
                      <a:lnTo>
                        <a:pt x="7888" y="34671"/>
                      </a:lnTo>
                      <a:lnTo>
                        <a:pt x="8077" y="34692"/>
                      </a:lnTo>
                      <a:lnTo>
                        <a:pt x="8160" y="34608"/>
                      </a:lnTo>
                      <a:lnTo>
                        <a:pt x="8202" y="34734"/>
                      </a:lnTo>
                      <a:lnTo>
                        <a:pt x="8286" y="34797"/>
                      </a:lnTo>
                      <a:lnTo>
                        <a:pt x="8286" y="34943"/>
                      </a:lnTo>
                      <a:lnTo>
                        <a:pt x="8181" y="35090"/>
                      </a:lnTo>
                      <a:lnTo>
                        <a:pt x="8056" y="35110"/>
                      </a:lnTo>
                      <a:lnTo>
                        <a:pt x="8014" y="35362"/>
                      </a:lnTo>
                      <a:lnTo>
                        <a:pt x="8181" y="35466"/>
                      </a:lnTo>
                      <a:lnTo>
                        <a:pt x="8202" y="35634"/>
                      </a:lnTo>
                      <a:lnTo>
                        <a:pt x="8119" y="35843"/>
                      </a:lnTo>
                      <a:lnTo>
                        <a:pt x="8160" y="35989"/>
                      </a:lnTo>
                      <a:lnTo>
                        <a:pt x="8056" y="36073"/>
                      </a:lnTo>
                      <a:lnTo>
                        <a:pt x="7763" y="36094"/>
                      </a:lnTo>
                      <a:lnTo>
                        <a:pt x="7637" y="36303"/>
                      </a:lnTo>
                      <a:lnTo>
                        <a:pt x="7554" y="36345"/>
                      </a:lnTo>
                      <a:lnTo>
                        <a:pt x="7533" y="36596"/>
                      </a:lnTo>
                      <a:lnTo>
                        <a:pt x="7554" y="36596"/>
                      </a:lnTo>
                      <a:lnTo>
                        <a:pt x="7658" y="36617"/>
                      </a:lnTo>
                      <a:lnTo>
                        <a:pt x="7784" y="36554"/>
                      </a:lnTo>
                      <a:lnTo>
                        <a:pt x="7951" y="36512"/>
                      </a:lnTo>
                      <a:lnTo>
                        <a:pt x="7972" y="36575"/>
                      </a:lnTo>
                      <a:lnTo>
                        <a:pt x="7951" y="36659"/>
                      </a:lnTo>
                      <a:lnTo>
                        <a:pt x="7637" y="36805"/>
                      </a:lnTo>
                      <a:lnTo>
                        <a:pt x="7491" y="36889"/>
                      </a:lnTo>
                      <a:lnTo>
                        <a:pt x="7554" y="36931"/>
                      </a:lnTo>
                      <a:lnTo>
                        <a:pt x="7637" y="36931"/>
                      </a:lnTo>
                      <a:lnTo>
                        <a:pt x="7554" y="37014"/>
                      </a:lnTo>
                      <a:lnTo>
                        <a:pt x="7428" y="36994"/>
                      </a:lnTo>
                      <a:lnTo>
                        <a:pt x="7240" y="37014"/>
                      </a:lnTo>
                      <a:lnTo>
                        <a:pt x="7323" y="37203"/>
                      </a:lnTo>
                      <a:lnTo>
                        <a:pt x="7386" y="37286"/>
                      </a:lnTo>
                      <a:lnTo>
                        <a:pt x="7449" y="37224"/>
                      </a:lnTo>
                      <a:lnTo>
                        <a:pt x="7470" y="37286"/>
                      </a:lnTo>
                      <a:lnTo>
                        <a:pt x="7575" y="37307"/>
                      </a:lnTo>
                      <a:lnTo>
                        <a:pt x="7575" y="37349"/>
                      </a:lnTo>
                      <a:lnTo>
                        <a:pt x="7491" y="37391"/>
                      </a:lnTo>
                      <a:lnTo>
                        <a:pt x="7449" y="37454"/>
                      </a:lnTo>
                      <a:lnTo>
                        <a:pt x="7365" y="37454"/>
                      </a:lnTo>
                      <a:lnTo>
                        <a:pt x="7323" y="37517"/>
                      </a:lnTo>
                      <a:lnTo>
                        <a:pt x="7323" y="37559"/>
                      </a:lnTo>
                      <a:lnTo>
                        <a:pt x="7177" y="37705"/>
                      </a:lnTo>
                      <a:lnTo>
                        <a:pt x="7177" y="37831"/>
                      </a:lnTo>
                      <a:lnTo>
                        <a:pt x="7240" y="37851"/>
                      </a:lnTo>
                      <a:lnTo>
                        <a:pt x="7219" y="38019"/>
                      </a:lnTo>
                      <a:lnTo>
                        <a:pt x="7114" y="37977"/>
                      </a:lnTo>
                      <a:lnTo>
                        <a:pt x="7072" y="38019"/>
                      </a:lnTo>
                      <a:lnTo>
                        <a:pt x="6968" y="37935"/>
                      </a:lnTo>
                      <a:lnTo>
                        <a:pt x="6842" y="37914"/>
                      </a:lnTo>
                      <a:lnTo>
                        <a:pt x="6842" y="37956"/>
                      </a:lnTo>
                      <a:lnTo>
                        <a:pt x="6905" y="38040"/>
                      </a:lnTo>
                      <a:lnTo>
                        <a:pt x="6821" y="38061"/>
                      </a:lnTo>
                      <a:lnTo>
                        <a:pt x="6738" y="38144"/>
                      </a:lnTo>
                      <a:lnTo>
                        <a:pt x="6863" y="38165"/>
                      </a:lnTo>
                      <a:lnTo>
                        <a:pt x="6947" y="38165"/>
                      </a:lnTo>
                      <a:lnTo>
                        <a:pt x="7114" y="38291"/>
                      </a:lnTo>
                      <a:lnTo>
                        <a:pt x="7114" y="38375"/>
                      </a:lnTo>
                      <a:lnTo>
                        <a:pt x="7240" y="38500"/>
                      </a:lnTo>
                      <a:lnTo>
                        <a:pt x="7449" y="38479"/>
                      </a:lnTo>
                      <a:lnTo>
                        <a:pt x="7679" y="38605"/>
                      </a:lnTo>
                      <a:lnTo>
                        <a:pt x="7847" y="38647"/>
                      </a:lnTo>
                      <a:lnTo>
                        <a:pt x="8202" y="38898"/>
                      </a:lnTo>
                      <a:lnTo>
                        <a:pt x="8286" y="39023"/>
                      </a:lnTo>
                      <a:lnTo>
                        <a:pt x="8391" y="39065"/>
                      </a:lnTo>
                      <a:lnTo>
                        <a:pt x="8412" y="39128"/>
                      </a:lnTo>
                      <a:lnTo>
                        <a:pt x="8516" y="39211"/>
                      </a:lnTo>
                      <a:lnTo>
                        <a:pt x="8600" y="39211"/>
                      </a:lnTo>
                      <a:lnTo>
                        <a:pt x="8621" y="39295"/>
                      </a:lnTo>
                      <a:lnTo>
                        <a:pt x="8725" y="39337"/>
                      </a:lnTo>
                      <a:lnTo>
                        <a:pt x="8788" y="39337"/>
                      </a:lnTo>
                      <a:lnTo>
                        <a:pt x="8893" y="39483"/>
                      </a:lnTo>
                      <a:lnTo>
                        <a:pt x="8997" y="39504"/>
                      </a:lnTo>
                      <a:lnTo>
                        <a:pt x="9039" y="39525"/>
                      </a:lnTo>
                      <a:lnTo>
                        <a:pt x="9102" y="39504"/>
                      </a:lnTo>
                      <a:lnTo>
                        <a:pt x="9248" y="39630"/>
                      </a:lnTo>
                      <a:lnTo>
                        <a:pt x="9248" y="39714"/>
                      </a:lnTo>
                      <a:lnTo>
                        <a:pt x="9374" y="39735"/>
                      </a:lnTo>
                      <a:lnTo>
                        <a:pt x="9520" y="39923"/>
                      </a:lnTo>
                      <a:lnTo>
                        <a:pt x="9583" y="40007"/>
                      </a:lnTo>
                      <a:lnTo>
                        <a:pt x="9625" y="40237"/>
                      </a:lnTo>
                      <a:lnTo>
                        <a:pt x="9730" y="40425"/>
                      </a:lnTo>
                      <a:lnTo>
                        <a:pt x="9688" y="40488"/>
                      </a:lnTo>
                      <a:lnTo>
                        <a:pt x="9730" y="40572"/>
                      </a:lnTo>
                      <a:cubicBezTo>
                        <a:pt x="9939" y="40572"/>
                        <a:pt x="10483" y="40572"/>
                        <a:pt x="10462" y="40446"/>
                      </a:cubicBezTo>
                      <a:lnTo>
                        <a:pt x="10420" y="40279"/>
                      </a:lnTo>
                      <a:lnTo>
                        <a:pt x="11090" y="40258"/>
                      </a:lnTo>
                      <a:cubicBezTo>
                        <a:pt x="11090" y="40258"/>
                        <a:pt x="11215" y="40383"/>
                        <a:pt x="11320" y="40383"/>
                      </a:cubicBezTo>
                      <a:cubicBezTo>
                        <a:pt x="11425" y="40383"/>
                        <a:pt x="11948" y="40153"/>
                        <a:pt x="11948" y="40153"/>
                      </a:cubicBezTo>
                      <a:cubicBezTo>
                        <a:pt x="11948" y="40153"/>
                        <a:pt x="12073" y="40174"/>
                        <a:pt x="12136" y="40279"/>
                      </a:cubicBezTo>
                      <a:cubicBezTo>
                        <a:pt x="12159" y="40337"/>
                        <a:pt x="12208" y="40350"/>
                        <a:pt x="12254" y="40350"/>
                      </a:cubicBezTo>
                      <a:cubicBezTo>
                        <a:pt x="12291" y="40350"/>
                        <a:pt x="12327" y="40341"/>
                        <a:pt x="12345" y="40341"/>
                      </a:cubicBezTo>
                      <a:lnTo>
                        <a:pt x="12345" y="40320"/>
                      </a:lnTo>
                      <a:lnTo>
                        <a:pt x="12492" y="40341"/>
                      </a:lnTo>
                      <a:lnTo>
                        <a:pt x="12764" y="40551"/>
                      </a:lnTo>
                      <a:lnTo>
                        <a:pt x="12826" y="40676"/>
                      </a:lnTo>
                      <a:lnTo>
                        <a:pt x="13098" y="40697"/>
                      </a:lnTo>
                      <a:lnTo>
                        <a:pt x="13140" y="40592"/>
                      </a:lnTo>
                      <a:lnTo>
                        <a:pt x="13308" y="40488"/>
                      </a:lnTo>
                      <a:lnTo>
                        <a:pt x="13496" y="40258"/>
                      </a:lnTo>
                      <a:lnTo>
                        <a:pt x="13433" y="40237"/>
                      </a:lnTo>
                      <a:lnTo>
                        <a:pt x="13119" y="39965"/>
                      </a:lnTo>
                      <a:lnTo>
                        <a:pt x="12910" y="39714"/>
                      </a:lnTo>
                      <a:lnTo>
                        <a:pt x="12889" y="39546"/>
                      </a:lnTo>
                      <a:lnTo>
                        <a:pt x="12805" y="39442"/>
                      </a:lnTo>
                      <a:lnTo>
                        <a:pt x="12805" y="39295"/>
                      </a:lnTo>
                      <a:lnTo>
                        <a:pt x="12785" y="39211"/>
                      </a:lnTo>
                      <a:lnTo>
                        <a:pt x="12764" y="39170"/>
                      </a:lnTo>
                      <a:lnTo>
                        <a:pt x="12680" y="39170"/>
                      </a:lnTo>
                      <a:lnTo>
                        <a:pt x="12680" y="39065"/>
                      </a:lnTo>
                      <a:lnTo>
                        <a:pt x="12722" y="39086"/>
                      </a:lnTo>
                      <a:lnTo>
                        <a:pt x="12764" y="38981"/>
                      </a:lnTo>
                      <a:lnTo>
                        <a:pt x="12805" y="38877"/>
                      </a:lnTo>
                      <a:lnTo>
                        <a:pt x="12722" y="38877"/>
                      </a:lnTo>
                      <a:lnTo>
                        <a:pt x="12680" y="38919"/>
                      </a:lnTo>
                      <a:lnTo>
                        <a:pt x="12554" y="38856"/>
                      </a:lnTo>
                      <a:lnTo>
                        <a:pt x="12554" y="38667"/>
                      </a:lnTo>
                      <a:lnTo>
                        <a:pt x="12450" y="38647"/>
                      </a:lnTo>
                      <a:lnTo>
                        <a:pt x="12366" y="38563"/>
                      </a:lnTo>
                      <a:lnTo>
                        <a:pt x="12282" y="38584"/>
                      </a:lnTo>
                      <a:lnTo>
                        <a:pt x="12178" y="38584"/>
                      </a:lnTo>
                      <a:lnTo>
                        <a:pt x="12136" y="38375"/>
                      </a:lnTo>
                      <a:lnTo>
                        <a:pt x="12157" y="38270"/>
                      </a:lnTo>
                      <a:lnTo>
                        <a:pt x="12199" y="38228"/>
                      </a:lnTo>
                      <a:lnTo>
                        <a:pt x="12199" y="38019"/>
                      </a:lnTo>
                      <a:lnTo>
                        <a:pt x="12261" y="37914"/>
                      </a:lnTo>
                      <a:lnTo>
                        <a:pt x="12282" y="37768"/>
                      </a:lnTo>
                      <a:lnTo>
                        <a:pt x="12345" y="37726"/>
                      </a:lnTo>
                      <a:lnTo>
                        <a:pt x="12366" y="37600"/>
                      </a:lnTo>
                      <a:lnTo>
                        <a:pt x="12408" y="37517"/>
                      </a:lnTo>
                      <a:lnTo>
                        <a:pt x="12408" y="37433"/>
                      </a:lnTo>
                      <a:lnTo>
                        <a:pt x="12471" y="37454"/>
                      </a:lnTo>
                      <a:lnTo>
                        <a:pt x="12513" y="37517"/>
                      </a:lnTo>
                      <a:lnTo>
                        <a:pt x="12575" y="37496"/>
                      </a:lnTo>
                      <a:lnTo>
                        <a:pt x="12596" y="37412"/>
                      </a:lnTo>
                      <a:lnTo>
                        <a:pt x="12659" y="37454"/>
                      </a:lnTo>
                      <a:lnTo>
                        <a:pt x="12701" y="37412"/>
                      </a:lnTo>
                      <a:lnTo>
                        <a:pt x="12785" y="37412"/>
                      </a:lnTo>
                      <a:lnTo>
                        <a:pt x="12868" y="37349"/>
                      </a:lnTo>
                      <a:lnTo>
                        <a:pt x="12826" y="37307"/>
                      </a:lnTo>
                      <a:lnTo>
                        <a:pt x="12764" y="37286"/>
                      </a:lnTo>
                      <a:lnTo>
                        <a:pt x="12805" y="37286"/>
                      </a:lnTo>
                      <a:cubicBezTo>
                        <a:pt x="12805" y="37286"/>
                        <a:pt x="12826" y="37307"/>
                        <a:pt x="12868" y="37307"/>
                      </a:cubicBezTo>
                      <a:cubicBezTo>
                        <a:pt x="12889" y="37307"/>
                        <a:pt x="12931" y="37286"/>
                        <a:pt x="12931" y="37286"/>
                      </a:cubicBezTo>
                      <a:lnTo>
                        <a:pt x="12994" y="37328"/>
                      </a:lnTo>
                      <a:lnTo>
                        <a:pt x="13036" y="37307"/>
                      </a:lnTo>
                      <a:lnTo>
                        <a:pt x="13015" y="37245"/>
                      </a:lnTo>
                      <a:lnTo>
                        <a:pt x="12847" y="37140"/>
                      </a:lnTo>
                      <a:lnTo>
                        <a:pt x="12931" y="37119"/>
                      </a:lnTo>
                      <a:lnTo>
                        <a:pt x="13036" y="37140"/>
                      </a:lnTo>
                      <a:lnTo>
                        <a:pt x="13098" y="37119"/>
                      </a:lnTo>
                      <a:lnTo>
                        <a:pt x="13161" y="37140"/>
                      </a:lnTo>
                      <a:lnTo>
                        <a:pt x="13161" y="37077"/>
                      </a:lnTo>
                      <a:lnTo>
                        <a:pt x="13119" y="37035"/>
                      </a:lnTo>
                      <a:lnTo>
                        <a:pt x="13161" y="37035"/>
                      </a:lnTo>
                      <a:lnTo>
                        <a:pt x="13161" y="36994"/>
                      </a:lnTo>
                      <a:lnTo>
                        <a:pt x="13119" y="36931"/>
                      </a:lnTo>
                      <a:lnTo>
                        <a:pt x="13203" y="36910"/>
                      </a:lnTo>
                      <a:lnTo>
                        <a:pt x="13203" y="36868"/>
                      </a:lnTo>
                      <a:lnTo>
                        <a:pt x="13203" y="36805"/>
                      </a:lnTo>
                      <a:lnTo>
                        <a:pt x="13057" y="36722"/>
                      </a:lnTo>
                      <a:lnTo>
                        <a:pt x="12910" y="36784"/>
                      </a:lnTo>
                      <a:lnTo>
                        <a:pt x="12701" y="36659"/>
                      </a:lnTo>
                      <a:lnTo>
                        <a:pt x="12701" y="36554"/>
                      </a:lnTo>
                      <a:lnTo>
                        <a:pt x="12910" y="36554"/>
                      </a:lnTo>
                      <a:lnTo>
                        <a:pt x="12680" y="36157"/>
                      </a:lnTo>
                      <a:lnTo>
                        <a:pt x="12408" y="35885"/>
                      </a:lnTo>
                      <a:lnTo>
                        <a:pt x="12052" y="35780"/>
                      </a:lnTo>
                      <a:lnTo>
                        <a:pt x="11989" y="35864"/>
                      </a:lnTo>
                      <a:lnTo>
                        <a:pt x="11822" y="35717"/>
                      </a:lnTo>
                      <a:lnTo>
                        <a:pt x="11843" y="35634"/>
                      </a:lnTo>
                      <a:lnTo>
                        <a:pt x="11738" y="35466"/>
                      </a:lnTo>
                      <a:lnTo>
                        <a:pt x="11508" y="35403"/>
                      </a:lnTo>
                      <a:lnTo>
                        <a:pt x="11571" y="35194"/>
                      </a:lnTo>
                      <a:lnTo>
                        <a:pt x="11634" y="34818"/>
                      </a:lnTo>
                      <a:lnTo>
                        <a:pt x="11550" y="34734"/>
                      </a:lnTo>
                      <a:lnTo>
                        <a:pt x="11529" y="34462"/>
                      </a:lnTo>
                      <a:lnTo>
                        <a:pt x="11634" y="34399"/>
                      </a:lnTo>
                      <a:lnTo>
                        <a:pt x="11780" y="34211"/>
                      </a:lnTo>
                      <a:lnTo>
                        <a:pt x="11780" y="34064"/>
                      </a:lnTo>
                      <a:lnTo>
                        <a:pt x="11864" y="33960"/>
                      </a:lnTo>
                      <a:lnTo>
                        <a:pt x="12178" y="34253"/>
                      </a:lnTo>
                      <a:lnTo>
                        <a:pt x="12199" y="34357"/>
                      </a:lnTo>
                      <a:lnTo>
                        <a:pt x="12387" y="34462"/>
                      </a:lnTo>
                      <a:lnTo>
                        <a:pt x="12575" y="34420"/>
                      </a:lnTo>
                      <a:lnTo>
                        <a:pt x="12554" y="34253"/>
                      </a:lnTo>
                      <a:lnTo>
                        <a:pt x="12617" y="34190"/>
                      </a:lnTo>
                      <a:lnTo>
                        <a:pt x="12492" y="33729"/>
                      </a:lnTo>
                      <a:lnTo>
                        <a:pt x="12680" y="33688"/>
                      </a:lnTo>
                      <a:lnTo>
                        <a:pt x="12868" y="33688"/>
                      </a:lnTo>
                      <a:lnTo>
                        <a:pt x="12868" y="33562"/>
                      </a:lnTo>
                      <a:lnTo>
                        <a:pt x="12785" y="33457"/>
                      </a:lnTo>
                      <a:lnTo>
                        <a:pt x="12805" y="33332"/>
                      </a:lnTo>
                      <a:lnTo>
                        <a:pt x="12994" y="33227"/>
                      </a:lnTo>
                      <a:lnTo>
                        <a:pt x="13077" y="33227"/>
                      </a:lnTo>
                      <a:lnTo>
                        <a:pt x="13119" y="33060"/>
                      </a:lnTo>
                      <a:lnTo>
                        <a:pt x="13203" y="32997"/>
                      </a:lnTo>
                      <a:lnTo>
                        <a:pt x="13329" y="33018"/>
                      </a:lnTo>
                      <a:lnTo>
                        <a:pt x="13349" y="32913"/>
                      </a:lnTo>
                      <a:lnTo>
                        <a:pt x="13329" y="32809"/>
                      </a:lnTo>
                      <a:lnTo>
                        <a:pt x="13349" y="32725"/>
                      </a:lnTo>
                      <a:lnTo>
                        <a:pt x="13538" y="32830"/>
                      </a:lnTo>
                      <a:lnTo>
                        <a:pt x="13663" y="32893"/>
                      </a:lnTo>
                      <a:lnTo>
                        <a:pt x="13642" y="32955"/>
                      </a:lnTo>
                      <a:lnTo>
                        <a:pt x="13559" y="33060"/>
                      </a:lnTo>
                      <a:lnTo>
                        <a:pt x="13621" y="33123"/>
                      </a:lnTo>
                      <a:lnTo>
                        <a:pt x="13726" y="33060"/>
                      </a:lnTo>
                      <a:lnTo>
                        <a:pt x="13747" y="32997"/>
                      </a:lnTo>
                      <a:lnTo>
                        <a:pt x="13831" y="32934"/>
                      </a:lnTo>
                      <a:lnTo>
                        <a:pt x="13831" y="33039"/>
                      </a:lnTo>
                      <a:lnTo>
                        <a:pt x="13914" y="32955"/>
                      </a:lnTo>
                      <a:lnTo>
                        <a:pt x="13935" y="32893"/>
                      </a:lnTo>
                      <a:lnTo>
                        <a:pt x="14040" y="32893"/>
                      </a:lnTo>
                      <a:lnTo>
                        <a:pt x="14165" y="32809"/>
                      </a:lnTo>
                      <a:lnTo>
                        <a:pt x="14270" y="32809"/>
                      </a:lnTo>
                      <a:lnTo>
                        <a:pt x="14312" y="32955"/>
                      </a:lnTo>
                      <a:lnTo>
                        <a:pt x="14458" y="33039"/>
                      </a:lnTo>
                      <a:lnTo>
                        <a:pt x="14668" y="32955"/>
                      </a:lnTo>
                      <a:lnTo>
                        <a:pt x="14772" y="32955"/>
                      </a:lnTo>
                      <a:lnTo>
                        <a:pt x="14814" y="33039"/>
                      </a:lnTo>
                      <a:lnTo>
                        <a:pt x="14898" y="33039"/>
                      </a:lnTo>
                      <a:lnTo>
                        <a:pt x="15002" y="33206"/>
                      </a:lnTo>
                      <a:lnTo>
                        <a:pt x="15128" y="33206"/>
                      </a:lnTo>
                      <a:lnTo>
                        <a:pt x="15233" y="33332"/>
                      </a:lnTo>
                      <a:lnTo>
                        <a:pt x="15400" y="33457"/>
                      </a:lnTo>
                      <a:lnTo>
                        <a:pt x="15463" y="33457"/>
                      </a:lnTo>
                      <a:lnTo>
                        <a:pt x="15526" y="33541"/>
                      </a:lnTo>
                      <a:lnTo>
                        <a:pt x="15526" y="33667"/>
                      </a:lnTo>
                      <a:lnTo>
                        <a:pt x="15609" y="33688"/>
                      </a:lnTo>
                      <a:lnTo>
                        <a:pt x="15672" y="33583"/>
                      </a:lnTo>
                      <a:lnTo>
                        <a:pt x="15672" y="33437"/>
                      </a:lnTo>
                      <a:lnTo>
                        <a:pt x="15777" y="33353"/>
                      </a:lnTo>
                      <a:lnTo>
                        <a:pt x="15860" y="33457"/>
                      </a:lnTo>
                      <a:lnTo>
                        <a:pt x="16070" y="33478"/>
                      </a:lnTo>
                      <a:lnTo>
                        <a:pt x="16153" y="33583"/>
                      </a:lnTo>
                      <a:lnTo>
                        <a:pt x="16258" y="33625"/>
                      </a:lnTo>
                      <a:lnTo>
                        <a:pt x="16383" y="33520"/>
                      </a:lnTo>
                      <a:lnTo>
                        <a:pt x="16383" y="33311"/>
                      </a:lnTo>
                      <a:lnTo>
                        <a:pt x="16509" y="33311"/>
                      </a:lnTo>
                      <a:lnTo>
                        <a:pt x="16509" y="33206"/>
                      </a:lnTo>
                      <a:lnTo>
                        <a:pt x="16614" y="33165"/>
                      </a:lnTo>
                      <a:lnTo>
                        <a:pt x="16697" y="33248"/>
                      </a:lnTo>
                      <a:lnTo>
                        <a:pt x="16760" y="33144"/>
                      </a:lnTo>
                      <a:lnTo>
                        <a:pt x="16886" y="33123"/>
                      </a:lnTo>
                      <a:lnTo>
                        <a:pt x="17032" y="33269"/>
                      </a:lnTo>
                      <a:lnTo>
                        <a:pt x="17074" y="33332"/>
                      </a:lnTo>
                      <a:lnTo>
                        <a:pt x="17220" y="33311"/>
                      </a:lnTo>
                      <a:lnTo>
                        <a:pt x="17199" y="33165"/>
                      </a:lnTo>
                      <a:lnTo>
                        <a:pt x="17283" y="33144"/>
                      </a:lnTo>
                      <a:lnTo>
                        <a:pt x="17409" y="33144"/>
                      </a:lnTo>
                      <a:lnTo>
                        <a:pt x="17451" y="33060"/>
                      </a:lnTo>
                      <a:lnTo>
                        <a:pt x="17597" y="33144"/>
                      </a:lnTo>
                      <a:lnTo>
                        <a:pt x="17660" y="33206"/>
                      </a:lnTo>
                      <a:lnTo>
                        <a:pt x="17639" y="33269"/>
                      </a:lnTo>
                      <a:lnTo>
                        <a:pt x="17555" y="33332"/>
                      </a:lnTo>
                      <a:lnTo>
                        <a:pt x="17660" y="33457"/>
                      </a:lnTo>
                      <a:lnTo>
                        <a:pt x="17764" y="33478"/>
                      </a:lnTo>
                      <a:lnTo>
                        <a:pt x="17827" y="33457"/>
                      </a:lnTo>
                      <a:lnTo>
                        <a:pt x="17911" y="33520"/>
                      </a:lnTo>
                      <a:lnTo>
                        <a:pt x="18078" y="33520"/>
                      </a:lnTo>
                      <a:lnTo>
                        <a:pt x="18287" y="33625"/>
                      </a:lnTo>
                      <a:lnTo>
                        <a:pt x="18434" y="33583"/>
                      </a:lnTo>
                      <a:lnTo>
                        <a:pt x="18476" y="33457"/>
                      </a:lnTo>
                      <a:lnTo>
                        <a:pt x="18476" y="33353"/>
                      </a:lnTo>
                      <a:lnTo>
                        <a:pt x="18539" y="33311"/>
                      </a:lnTo>
                      <a:lnTo>
                        <a:pt x="18706" y="33416"/>
                      </a:lnTo>
                      <a:lnTo>
                        <a:pt x="18873" y="33437"/>
                      </a:lnTo>
                      <a:lnTo>
                        <a:pt x="19062" y="33353"/>
                      </a:lnTo>
                      <a:lnTo>
                        <a:pt x="19103" y="33248"/>
                      </a:lnTo>
                      <a:lnTo>
                        <a:pt x="19083" y="32809"/>
                      </a:lnTo>
                      <a:lnTo>
                        <a:pt x="19020" y="32746"/>
                      </a:lnTo>
                      <a:lnTo>
                        <a:pt x="18852" y="32746"/>
                      </a:lnTo>
                      <a:lnTo>
                        <a:pt x="18748" y="32683"/>
                      </a:lnTo>
                      <a:lnTo>
                        <a:pt x="18706" y="32621"/>
                      </a:lnTo>
                      <a:lnTo>
                        <a:pt x="18580" y="32600"/>
                      </a:lnTo>
                      <a:lnTo>
                        <a:pt x="18497" y="32516"/>
                      </a:lnTo>
                      <a:lnTo>
                        <a:pt x="18371" y="32516"/>
                      </a:lnTo>
                      <a:lnTo>
                        <a:pt x="18371" y="32432"/>
                      </a:lnTo>
                      <a:lnTo>
                        <a:pt x="18350" y="32369"/>
                      </a:lnTo>
                      <a:lnTo>
                        <a:pt x="18371" y="32307"/>
                      </a:lnTo>
                      <a:lnTo>
                        <a:pt x="18476" y="32307"/>
                      </a:lnTo>
                      <a:lnTo>
                        <a:pt x="18497" y="32181"/>
                      </a:lnTo>
                      <a:lnTo>
                        <a:pt x="18580" y="32077"/>
                      </a:lnTo>
                      <a:lnTo>
                        <a:pt x="18559" y="31951"/>
                      </a:lnTo>
                      <a:lnTo>
                        <a:pt x="18476" y="31951"/>
                      </a:lnTo>
                      <a:lnTo>
                        <a:pt x="18476" y="31805"/>
                      </a:lnTo>
                      <a:lnTo>
                        <a:pt x="18601" y="31637"/>
                      </a:lnTo>
                      <a:lnTo>
                        <a:pt x="18748" y="31491"/>
                      </a:lnTo>
                      <a:lnTo>
                        <a:pt x="18978" y="31470"/>
                      </a:lnTo>
                      <a:lnTo>
                        <a:pt x="19083" y="31491"/>
                      </a:lnTo>
                      <a:lnTo>
                        <a:pt x="19166" y="31449"/>
                      </a:lnTo>
                      <a:lnTo>
                        <a:pt x="19166" y="31344"/>
                      </a:lnTo>
                      <a:lnTo>
                        <a:pt x="19062" y="31323"/>
                      </a:lnTo>
                      <a:lnTo>
                        <a:pt x="18978" y="31219"/>
                      </a:lnTo>
                      <a:lnTo>
                        <a:pt x="18873" y="31219"/>
                      </a:lnTo>
                      <a:lnTo>
                        <a:pt x="18790" y="31260"/>
                      </a:lnTo>
                      <a:lnTo>
                        <a:pt x="18685" y="31219"/>
                      </a:lnTo>
                      <a:lnTo>
                        <a:pt x="18539" y="31219"/>
                      </a:lnTo>
                      <a:lnTo>
                        <a:pt x="18539" y="31135"/>
                      </a:lnTo>
                      <a:lnTo>
                        <a:pt x="18580" y="31072"/>
                      </a:lnTo>
                      <a:lnTo>
                        <a:pt x="18748" y="31072"/>
                      </a:lnTo>
                      <a:lnTo>
                        <a:pt x="18685" y="30947"/>
                      </a:lnTo>
                      <a:lnTo>
                        <a:pt x="18539" y="30968"/>
                      </a:lnTo>
                      <a:lnTo>
                        <a:pt x="18434" y="30947"/>
                      </a:lnTo>
                      <a:lnTo>
                        <a:pt x="18476" y="30905"/>
                      </a:lnTo>
                      <a:lnTo>
                        <a:pt x="18434" y="30758"/>
                      </a:lnTo>
                      <a:lnTo>
                        <a:pt x="18476" y="30737"/>
                      </a:lnTo>
                      <a:lnTo>
                        <a:pt x="18601" y="30737"/>
                      </a:lnTo>
                      <a:lnTo>
                        <a:pt x="18664" y="30654"/>
                      </a:lnTo>
                      <a:lnTo>
                        <a:pt x="18748" y="30654"/>
                      </a:lnTo>
                      <a:lnTo>
                        <a:pt x="18769" y="30716"/>
                      </a:lnTo>
                      <a:lnTo>
                        <a:pt x="18894" y="30696"/>
                      </a:lnTo>
                      <a:lnTo>
                        <a:pt x="18999" y="30758"/>
                      </a:lnTo>
                      <a:lnTo>
                        <a:pt x="19062" y="30716"/>
                      </a:lnTo>
                      <a:lnTo>
                        <a:pt x="19062" y="30633"/>
                      </a:lnTo>
                      <a:lnTo>
                        <a:pt x="19166" y="30591"/>
                      </a:lnTo>
                      <a:lnTo>
                        <a:pt x="19271" y="30591"/>
                      </a:lnTo>
                      <a:lnTo>
                        <a:pt x="19334" y="30696"/>
                      </a:lnTo>
                      <a:lnTo>
                        <a:pt x="19396" y="30612"/>
                      </a:lnTo>
                      <a:lnTo>
                        <a:pt x="19396" y="30528"/>
                      </a:lnTo>
                      <a:lnTo>
                        <a:pt x="19606" y="30486"/>
                      </a:lnTo>
                      <a:lnTo>
                        <a:pt x="19731" y="30486"/>
                      </a:lnTo>
                      <a:lnTo>
                        <a:pt x="19899" y="30403"/>
                      </a:lnTo>
                      <a:lnTo>
                        <a:pt x="20045" y="30403"/>
                      </a:lnTo>
                      <a:lnTo>
                        <a:pt x="20066" y="30340"/>
                      </a:lnTo>
                      <a:lnTo>
                        <a:pt x="20233" y="30235"/>
                      </a:lnTo>
                      <a:lnTo>
                        <a:pt x="20359" y="30235"/>
                      </a:lnTo>
                      <a:lnTo>
                        <a:pt x="20443" y="30193"/>
                      </a:lnTo>
                      <a:lnTo>
                        <a:pt x="20526" y="30193"/>
                      </a:lnTo>
                      <a:lnTo>
                        <a:pt x="20589" y="30214"/>
                      </a:lnTo>
                      <a:lnTo>
                        <a:pt x="20652" y="30172"/>
                      </a:lnTo>
                      <a:lnTo>
                        <a:pt x="20652" y="30026"/>
                      </a:lnTo>
                      <a:lnTo>
                        <a:pt x="20736" y="29984"/>
                      </a:lnTo>
                      <a:lnTo>
                        <a:pt x="20861" y="29984"/>
                      </a:lnTo>
                      <a:lnTo>
                        <a:pt x="20882" y="29900"/>
                      </a:lnTo>
                      <a:lnTo>
                        <a:pt x="20966" y="29859"/>
                      </a:lnTo>
                      <a:lnTo>
                        <a:pt x="21008" y="29900"/>
                      </a:lnTo>
                      <a:lnTo>
                        <a:pt x="21091" y="29921"/>
                      </a:lnTo>
                      <a:lnTo>
                        <a:pt x="21196" y="29880"/>
                      </a:lnTo>
                      <a:lnTo>
                        <a:pt x="21321" y="29817"/>
                      </a:lnTo>
                      <a:lnTo>
                        <a:pt x="21572" y="29670"/>
                      </a:lnTo>
                      <a:lnTo>
                        <a:pt x="21614" y="29670"/>
                      </a:lnTo>
                      <a:lnTo>
                        <a:pt x="21677" y="29649"/>
                      </a:lnTo>
                      <a:lnTo>
                        <a:pt x="21803" y="29608"/>
                      </a:lnTo>
                      <a:lnTo>
                        <a:pt x="21886" y="29503"/>
                      </a:lnTo>
                      <a:lnTo>
                        <a:pt x="21949" y="29545"/>
                      </a:lnTo>
                      <a:lnTo>
                        <a:pt x="22116" y="29503"/>
                      </a:lnTo>
                      <a:lnTo>
                        <a:pt x="22116" y="29440"/>
                      </a:lnTo>
                      <a:lnTo>
                        <a:pt x="22054" y="29356"/>
                      </a:lnTo>
                      <a:lnTo>
                        <a:pt x="22116" y="29336"/>
                      </a:lnTo>
                      <a:lnTo>
                        <a:pt x="22284" y="29336"/>
                      </a:lnTo>
                      <a:lnTo>
                        <a:pt x="22305" y="29231"/>
                      </a:lnTo>
                      <a:lnTo>
                        <a:pt x="22409" y="29168"/>
                      </a:lnTo>
                      <a:lnTo>
                        <a:pt x="22472" y="29168"/>
                      </a:lnTo>
                      <a:lnTo>
                        <a:pt x="22556" y="29147"/>
                      </a:lnTo>
                      <a:lnTo>
                        <a:pt x="22681" y="29189"/>
                      </a:lnTo>
                      <a:lnTo>
                        <a:pt x="22849" y="29168"/>
                      </a:lnTo>
                      <a:lnTo>
                        <a:pt x="22974" y="29273"/>
                      </a:lnTo>
                      <a:lnTo>
                        <a:pt x="23100" y="29273"/>
                      </a:lnTo>
                      <a:lnTo>
                        <a:pt x="23246" y="29210"/>
                      </a:lnTo>
                      <a:lnTo>
                        <a:pt x="23372" y="29210"/>
                      </a:lnTo>
                      <a:lnTo>
                        <a:pt x="23414" y="29356"/>
                      </a:lnTo>
                      <a:lnTo>
                        <a:pt x="23477" y="29377"/>
                      </a:lnTo>
                      <a:lnTo>
                        <a:pt x="23539" y="29503"/>
                      </a:lnTo>
                      <a:lnTo>
                        <a:pt x="23602" y="29608"/>
                      </a:lnTo>
                      <a:lnTo>
                        <a:pt x="23686" y="29670"/>
                      </a:lnTo>
                      <a:lnTo>
                        <a:pt x="23686" y="29712"/>
                      </a:lnTo>
                      <a:lnTo>
                        <a:pt x="23665" y="29817"/>
                      </a:lnTo>
                      <a:lnTo>
                        <a:pt x="23686" y="29921"/>
                      </a:lnTo>
                      <a:lnTo>
                        <a:pt x="23686" y="29984"/>
                      </a:lnTo>
                      <a:lnTo>
                        <a:pt x="23602" y="30005"/>
                      </a:lnTo>
                      <a:lnTo>
                        <a:pt x="23665" y="30110"/>
                      </a:lnTo>
                      <a:lnTo>
                        <a:pt x="23749" y="30152"/>
                      </a:lnTo>
                      <a:lnTo>
                        <a:pt x="23874" y="30089"/>
                      </a:lnTo>
                      <a:lnTo>
                        <a:pt x="23937" y="30152"/>
                      </a:lnTo>
                      <a:lnTo>
                        <a:pt x="24000" y="30131"/>
                      </a:lnTo>
                      <a:lnTo>
                        <a:pt x="24021" y="30026"/>
                      </a:lnTo>
                      <a:lnTo>
                        <a:pt x="24104" y="30005"/>
                      </a:lnTo>
                      <a:lnTo>
                        <a:pt x="24125" y="30110"/>
                      </a:lnTo>
                      <a:lnTo>
                        <a:pt x="24209" y="30110"/>
                      </a:lnTo>
                      <a:lnTo>
                        <a:pt x="24230" y="30026"/>
                      </a:lnTo>
                      <a:lnTo>
                        <a:pt x="24188" y="29921"/>
                      </a:lnTo>
                      <a:lnTo>
                        <a:pt x="24209" y="29900"/>
                      </a:lnTo>
                      <a:lnTo>
                        <a:pt x="24418" y="30026"/>
                      </a:lnTo>
                      <a:lnTo>
                        <a:pt x="24439" y="30214"/>
                      </a:lnTo>
                      <a:lnTo>
                        <a:pt x="24523" y="30340"/>
                      </a:lnTo>
                      <a:lnTo>
                        <a:pt x="24606" y="30340"/>
                      </a:lnTo>
                      <a:lnTo>
                        <a:pt x="24669" y="30256"/>
                      </a:lnTo>
                      <a:lnTo>
                        <a:pt x="24627" y="30235"/>
                      </a:lnTo>
                      <a:lnTo>
                        <a:pt x="24606" y="30193"/>
                      </a:lnTo>
                      <a:lnTo>
                        <a:pt x="24732" y="30152"/>
                      </a:lnTo>
                      <a:lnTo>
                        <a:pt x="24941" y="30256"/>
                      </a:lnTo>
                      <a:lnTo>
                        <a:pt x="25025" y="30256"/>
                      </a:lnTo>
                      <a:lnTo>
                        <a:pt x="25088" y="30193"/>
                      </a:lnTo>
                      <a:lnTo>
                        <a:pt x="25150" y="30214"/>
                      </a:lnTo>
                      <a:lnTo>
                        <a:pt x="25088" y="30319"/>
                      </a:lnTo>
                      <a:lnTo>
                        <a:pt x="25025" y="30361"/>
                      </a:lnTo>
                      <a:lnTo>
                        <a:pt x="25025" y="30528"/>
                      </a:lnTo>
                      <a:lnTo>
                        <a:pt x="25088" y="30633"/>
                      </a:lnTo>
                      <a:lnTo>
                        <a:pt x="25171" y="30633"/>
                      </a:lnTo>
                      <a:lnTo>
                        <a:pt x="25255" y="30549"/>
                      </a:lnTo>
                      <a:lnTo>
                        <a:pt x="25381" y="30528"/>
                      </a:lnTo>
                      <a:lnTo>
                        <a:pt x="25611" y="30570"/>
                      </a:lnTo>
                      <a:lnTo>
                        <a:pt x="25673" y="30612"/>
                      </a:lnTo>
                      <a:lnTo>
                        <a:pt x="25757" y="30549"/>
                      </a:lnTo>
                      <a:lnTo>
                        <a:pt x="25715" y="30424"/>
                      </a:lnTo>
                      <a:lnTo>
                        <a:pt x="25820" y="30361"/>
                      </a:lnTo>
                      <a:lnTo>
                        <a:pt x="25987" y="30340"/>
                      </a:lnTo>
                      <a:lnTo>
                        <a:pt x="26092" y="30256"/>
                      </a:lnTo>
                      <a:lnTo>
                        <a:pt x="26134" y="30152"/>
                      </a:lnTo>
                      <a:lnTo>
                        <a:pt x="26217" y="30089"/>
                      </a:lnTo>
                      <a:lnTo>
                        <a:pt x="26217" y="30005"/>
                      </a:lnTo>
                      <a:lnTo>
                        <a:pt x="26343" y="29880"/>
                      </a:lnTo>
                      <a:lnTo>
                        <a:pt x="26448" y="29838"/>
                      </a:lnTo>
                      <a:lnTo>
                        <a:pt x="26531" y="29733"/>
                      </a:lnTo>
                      <a:lnTo>
                        <a:pt x="26657" y="29712"/>
                      </a:lnTo>
                      <a:lnTo>
                        <a:pt x="26824" y="29670"/>
                      </a:lnTo>
                      <a:lnTo>
                        <a:pt x="26866" y="29712"/>
                      </a:lnTo>
                      <a:lnTo>
                        <a:pt x="26866" y="29817"/>
                      </a:lnTo>
                      <a:lnTo>
                        <a:pt x="27138" y="29900"/>
                      </a:lnTo>
                      <a:lnTo>
                        <a:pt x="27054" y="29921"/>
                      </a:lnTo>
                      <a:lnTo>
                        <a:pt x="27117" y="30005"/>
                      </a:lnTo>
                      <a:lnTo>
                        <a:pt x="28163" y="30800"/>
                      </a:lnTo>
                      <a:lnTo>
                        <a:pt x="29565" y="32579"/>
                      </a:lnTo>
                      <a:lnTo>
                        <a:pt x="29712" y="32537"/>
                      </a:lnTo>
                      <a:lnTo>
                        <a:pt x="29816" y="32495"/>
                      </a:lnTo>
                      <a:lnTo>
                        <a:pt x="29837" y="32411"/>
                      </a:lnTo>
                      <a:lnTo>
                        <a:pt x="29816" y="32390"/>
                      </a:lnTo>
                      <a:lnTo>
                        <a:pt x="29816" y="32265"/>
                      </a:lnTo>
                      <a:lnTo>
                        <a:pt x="29879" y="32202"/>
                      </a:lnTo>
                      <a:lnTo>
                        <a:pt x="30047" y="32286"/>
                      </a:lnTo>
                      <a:lnTo>
                        <a:pt x="30026" y="32369"/>
                      </a:lnTo>
                      <a:lnTo>
                        <a:pt x="30026" y="32432"/>
                      </a:lnTo>
                      <a:lnTo>
                        <a:pt x="30151" y="32474"/>
                      </a:lnTo>
                      <a:lnTo>
                        <a:pt x="30214" y="32537"/>
                      </a:lnTo>
                      <a:lnTo>
                        <a:pt x="30319" y="32537"/>
                      </a:lnTo>
                      <a:lnTo>
                        <a:pt x="30402" y="32495"/>
                      </a:lnTo>
                      <a:lnTo>
                        <a:pt x="30507" y="32474"/>
                      </a:lnTo>
                      <a:lnTo>
                        <a:pt x="30674" y="32537"/>
                      </a:lnTo>
                      <a:lnTo>
                        <a:pt x="30800" y="32495"/>
                      </a:lnTo>
                      <a:lnTo>
                        <a:pt x="30904" y="32516"/>
                      </a:lnTo>
                      <a:lnTo>
                        <a:pt x="31009" y="32474"/>
                      </a:lnTo>
                      <a:lnTo>
                        <a:pt x="31030" y="32411"/>
                      </a:lnTo>
                      <a:lnTo>
                        <a:pt x="31009" y="32369"/>
                      </a:lnTo>
                      <a:lnTo>
                        <a:pt x="31030" y="32307"/>
                      </a:lnTo>
                      <a:lnTo>
                        <a:pt x="31218" y="32286"/>
                      </a:lnTo>
                      <a:lnTo>
                        <a:pt x="31427" y="32286"/>
                      </a:lnTo>
                      <a:lnTo>
                        <a:pt x="31616" y="32328"/>
                      </a:lnTo>
                      <a:lnTo>
                        <a:pt x="31783" y="32474"/>
                      </a:lnTo>
                      <a:lnTo>
                        <a:pt x="31888" y="32621"/>
                      </a:lnTo>
                      <a:lnTo>
                        <a:pt x="31951" y="32746"/>
                      </a:lnTo>
                      <a:lnTo>
                        <a:pt x="32013" y="32746"/>
                      </a:lnTo>
                      <a:lnTo>
                        <a:pt x="32139" y="32788"/>
                      </a:lnTo>
                      <a:lnTo>
                        <a:pt x="32264" y="32851"/>
                      </a:lnTo>
                      <a:lnTo>
                        <a:pt x="32327" y="32851"/>
                      </a:lnTo>
                      <a:lnTo>
                        <a:pt x="32390" y="32913"/>
                      </a:lnTo>
                      <a:lnTo>
                        <a:pt x="32390" y="32997"/>
                      </a:lnTo>
                      <a:lnTo>
                        <a:pt x="32369" y="33039"/>
                      </a:lnTo>
                      <a:lnTo>
                        <a:pt x="32369" y="33144"/>
                      </a:lnTo>
                      <a:lnTo>
                        <a:pt x="32390" y="33227"/>
                      </a:lnTo>
                      <a:lnTo>
                        <a:pt x="32453" y="33269"/>
                      </a:lnTo>
                      <a:lnTo>
                        <a:pt x="32474" y="33311"/>
                      </a:lnTo>
                      <a:lnTo>
                        <a:pt x="32536" y="33311"/>
                      </a:lnTo>
                      <a:lnTo>
                        <a:pt x="32641" y="33353"/>
                      </a:lnTo>
                      <a:lnTo>
                        <a:pt x="32704" y="33416"/>
                      </a:lnTo>
                      <a:lnTo>
                        <a:pt x="32746" y="33353"/>
                      </a:lnTo>
                      <a:lnTo>
                        <a:pt x="32850" y="33311"/>
                      </a:lnTo>
                      <a:lnTo>
                        <a:pt x="33101" y="33269"/>
                      </a:lnTo>
                      <a:lnTo>
                        <a:pt x="33227" y="33248"/>
                      </a:lnTo>
                      <a:lnTo>
                        <a:pt x="33290" y="33144"/>
                      </a:lnTo>
                      <a:lnTo>
                        <a:pt x="33394" y="33102"/>
                      </a:lnTo>
                      <a:lnTo>
                        <a:pt x="33436" y="33123"/>
                      </a:lnTo>
                      <a:lnTo>
                        <a:pt x="33394" y="33248"/>
                      </a:lnTo>
                      <a:lnTo>
                        <a:pt x="33415" y="33353"/>
                      </a:lnTo>
                      <a:lnTo>
                        <a:pt x="33499" y="33374"/>
                      </a:lnTo>
                      <a:lnTo>
                        <a:pt x="33624" y="33478"/>
                      </a:lnTo>
                      <a:lnTo>
                        <a:pt x="33792" y="33541"/>
                      </a:lnTo>
                      <a:lnTo>
                        <a:pt x="33813" y="33562"/>
                      </a:lnTo>
                      <a:lnTo>
                        <a:pt x="33896" y="33562"/>
                      </a:lnTo>
                      <a:lnTo>
                        <a:pt x="34001" y="33625"/>
                      </a:lnTo>
                      <a:lnTo>
                        <a:pt x="34043" y="33625"/>
                      </a:lnTo>
                      <a:lnTo>
                        <a:pt x="34043" y="33583"/>
                      </a:lnTo>
                      <a:lnTo>
                        <a:pt x="34127" y="33374"/>
                      </a:lnTo>
                      <a:lnTo>
                        <a:pt x="34231" y="33332"/>
                      </a:lnTo>
                      <a:lnTo>
                        <a:pt x="34482" y="33332"/>
                      </a:lnTo>
                      <a:lnTo>
                        <a:pt x="34524" y="33269"/>
                      </a:lnTo>
                      <a:lnTo>
                        <a:pt x="34629" y="33165"/>
                      </a:lnTo>
                      <a:lnTo>
                        <a:pt x="34796" y="33102"/>
                      </a:lnTo>
                      <a:lnTo>
                        <a:pt x="34796" y="32997"/>
                      </a:lnTo>
                      <a:lnTo>
                        <a:pt x="34859" y="32893"/>
                      </a:lnTo>
                      <a:lnTo>
                        <a:pt x="35005" y="32809"/>
                      </a:lnTo>
                      <a:lnTo>
                        <a:pt x="35005" y="32725"/>
                      </a:lnTo>
                      <a:lnTo>
                        <a:pt x="35110" y="32621"/>
                      </a:lnTo>
                      <a:lnTo>
                        <a:pt x="35215" y="32600"/>
                      </a:lnTo>
                      <a:lnTo>
                        <a:pt x="35298" y="32495"/>
                      </a:lnTo>
                      <a:lnTo>
                        <a:pt x="35361" y="32432"/>
                      </a:lnTo>
                      <a:lnTo>
                        <a:pt x="35298" y="32390"/>
                      </a:lnTo>
                      <a:lnTo>
                        <a:pt x="35298" y="32307"/>
                      </a:lnTo>
                      <a:lnTo>
                        <a:pt x="35319" y="32265"/>
                      </a:lnTo>
                      <a:lnTo>
                        <a:pt x="35508" y="32307"/>
                      </a:lnTo>
                      <a:lnTo>
                        <a:pt x="35591" y="32265"/>
                      </a:lnTo>
                      <a:lnTo>
                        <a:pt x="35633" y="32097"/>
                      </a:lnTo>
                      <a:lnTo>
                        <a:pt x="35717" y="32077"/>
                      </a:lnTo>
                      <a:lnTo>
                        <a:pt x="35926" y="32056"/>
                      </a:lnTo>
                      <a:lnTo>
                        <a:pt x="36031" y="32014"/>
                      </a:lnTo>
                      <a:lnTo>
                        <a:pt x="36261" y="32014"/>
                      </a:lnTo>
                      <a:lnTo>
                        <a:pt x="36345" y="31972"/>
                      </a:lnTo>
                      <a:lnTo>
                        <a:pt x="36365" y="31972"/>
                      </a:lnTo>
                      <a:lnTo>
                        <a:pt x="36449" y="32077"/>
                      </a:lnTo>
                      <a:lnTo>
                        <a:pt x="36449" y="32160"/>
                      </a:lnTo>
                      <a:lnTo>
                        <a:pt x="36533" y="32223"/>
                      </a:lnTo>
                      <a:lnTo>
                        <a:pt x="36658" y="32223"/>
                      </a:lnTo>
                      <a:lnTo>
                        <a:pt x="36700" y="32202"/>
                      </a:lnTo>
                      <a:lnTo>
                        <a:pt x="36805" y="32202"/>
                      </a:lnTo>
                      <a:lnTo>
                        <a:pt x="36889" y="32160"/>
                      </a:lnTo>
                      <a:lnTo>
                        <a:pt x="37077" y="32160"/>
                      </a:lnTo>
                      <a:lnTo>
                        <a:pt x="37098" y="32223"/>
                      </a:lnTo>
                      <a:lnTo>
                        <a:pt x="37119" y="32328"/>
                      </a:lnTo>
                      <a:lnTo>
                        <a:pt x="37161" y="32411"/>
                      </a:lnTo>
                      <a:lnTo>
                        <a:pt x="37453" y="32579"/>
                      </a:lnTo>
                      <a:lnTo>
                        <a:pt x="37537" y="32641"/>
                      </a:lnTo>
                      <a:lnTo>
                        <a:pt x="37746" y="32746"/>
                      </a:lnTo>
                      <a:lnTo>
                        <a:pt x="37830" y="32704"/>
                      </a:lnTo>
                      <a:lnTo>
                        <a:pt x="37935" y="32641"/>
                      </a:lnTo>
                      <a:lnTo>
                        <a:pt x="38060" y="32579"/>
                      </a:lnTo>
                      <a:lnTo>
                        <a:pt x="38165" y="32579"/>
                      </a:lnTo>
                      <a:lnTo>
                        <a:pt x="38269" y="32600"/>
                      </a:lnTo>
                      <a:lnTo>
                        <a:pt x="38353" y="32641"/>
                      </a:lnTo>
                      <a:lnTo>
                        <a:pt x="38437" y="32621"/>
                      </a:lnTo>
                      <a:lnTo>
                        <a:pt x="38688" y="32621"/>
                      </a:lnTo>
                      <a:lnTo>
                        <a:pt x="38793" y="32683"/>
                      </a:lnTo>
                      <a:lnTo>
                        <a:pt x="38897" y="32683"/>
                      </a:lnTo>
                      <a:lnTo>
                        <a:pt x="38939" y="32641"/>
                      </a:lnTo>
                      <a:lnTo>
                        <a:pt x="39044" y="32683"/>
                      </a:lnTo>
                      <a:lnTo>
                        <a:pt x="39211" y="32641"/>
                      </a:lnTo>
                      <a:lnTo>
                        <a:pt x="39316" y="32474"/>
                      </a:lnTo>
                      <a:lnTo>
                        <a:pt x="39274" y="32390"/>
                      </a:lnTo>
                      <a:lnTo>
                        <a:pt x="39169" y="32307"/>
                      </a:lnTo>
                      <a:lnTo>
                        <a:pt x="39169" y="32118"/>
                      </a:lnTo>
                      <a:lnTo>
                        <a:pt x="39190" y="31951"/>
                      </a:lnTo>
                      <a:lnTo>
                        <a:pt x="39169" y="31867"/>
                      </a:lnTo>
                      <a:lnTo>
                        <a:pt x="39065" y="31846"/>
                      </a:lnTo>
                      <a:lnTo>
                        <a:pt x="39002" y="31763"/>
                      </a:lnTo>
                      <a:lnTo>
                        <a:pt x="38834" y="31700"/>
                      </a:lnTo>
                      <a:lnTo>
                        <a:pt x="38772" y="31574"/>
                      </a:lnTo>
                      <a:lnTo>
                        <a:pt x="38772" y="31281"/>
                      </a:lnTo>
                      <a:lnTo>
                        <a:pt x="38876" y="31156"/>
                      </a:lnTo>
                      <a:lnTo>
                        <a:pt x="38876" y="31072"/>
                      </a:lnTo>
                      <a:lnTo>
                        <a:pt x="38939" y="30968"/>
                      </a:lnTo>
                      <a:lnTo>
                        <a:pt x="39044" y="30947"/>
                      </a:lnTo>
                      <a:lnTo>
                        <a:pt x="39086" y="30968"/>
                      </a:lnTo>
                      <a:lnTo>
                        <a:pt x="39148" y="30863"/>
                      </a:lnTo>
                      <a:lnTo>
                        <a:pt x="39106" y="30758"/>
                      </a:lnTo>
                      <a:lnTo>
                        <a:pt x="39148" y="30696"/>
                      </a:lnTo>
                      <a:lnTo>
                        <a:pt x="39211" y="30633"/>
                      </a:lnTo>
                      <a:lnTo>
                        <a:pt x="39316" y="30633"/>
                      </a:lnTo>
                      <a:lnTo>
                        <a:pt x="39399" y="30696"/>
                      </a:lnTo>
                      <a:lnTo>
                        <a:pt x="39567" y="30737"/>
                      </a:lnTo>
                      <a:lnTo>
                        <a:pt x="39713" y="30821"/>
                      </a:lnTo>
                      <a:lnTo>
                        <a:pt x="39734" y="30863"/>
                      </a:lnTo>
                      <a:lnTo>
                        <a:pt x="39881" y="30926"/>
                      </a:lnTo>
                      <a:lnTo>
                        <a:pt x="40236" y="30926"/>
                      </a:lnTo>
                      <a:lnTo>
                        <a:pt x="40320" y="30968"/>
                      </a:lnTo>
                      <a:lnTo>
                        <a:pt x="40362" y="31030"/>
                      </a:lnTo>
                      <a:lnTo>
                        <a:pt x="40529" y="31051"/>
                      </a:lnTo>
                      <a:lnTo>
                        <a:pt x="40613" y="31114"/>
                      </a:lnTo>
                      <a:lnTo>
                        <a:pt x="40718" y="31135"/>
                      </a:lnTo>
                      <a:lnTo>
                        <a:pt x="40948" y="31135"/>
                      </a:lnTo>
                      <a:lnTo>
                        <a:pt x="41031" y="31156"/>
                      </a:lnTo>
                      <a:lnTo>
                        <a:pt x="41073" y="31240"/>
                      </a:lnTo>
                      <a:lnTo>
                        <a:pt x="41073" y="31323"/>
                      </a:lnTo>
                      <a:lnTo>
                        <a:pt x="41136" y="31386"/>
                      </a:lnTo>
                      <a:lnTo>
                        <a:pt x="41136" y="31470"/>
                      </a:lnTo>
                      <a:lnTo>
                        <a:pt x="41178" y="31533"/>
                      </a:lnTo>
                      <a:lnTo>
                        <a:pt x="41241" y="31658"/>
                      </a:lnTo>
                      <a:lnTo>
                        <a:pt x="41241" y="31763"/>
                      </a:lnTo>
                      <a:lnTo>
                        <a:pt x="41303" y="31805"/>
                      </a:lnTo>
                      <a:lnTo>
                        <a:pt x="41387" y="31805"/>
                      </a:lnTo>
                      <a:lnTo>
                        <a:pt x="41492" y="31909"/>
                      </a:lnTo>
                      <a:lnTo>
                        <a:pt x="41513" y="31972"/>
                      </a:lnTo>
                      <a:lnTo>
                        <a:pt x="41680" y="32014"/>
                      </a:lnTo>
                      <a:lnTo>
                        <a:pt x="41868" y="32118"/>
                      </a:lnTo>
                      <a:lnTo>
                        <a:pt x="41931" y="32118"/>
                      </a:lnTo>
                      <a:lnTo>
                        <a:pt x="41994" y="32077"/>
                      </a:lnTo>
                      <a:lnTo>
                        <a:pt x="42182" y="32077"/>
                      </a:lnTo>
                      <a:lnTo>
                        <a:pt x="42245" y="32014"/>
                      </a:lnTo>
                      <a:lnTo>
                        <a:pt x="42329" y="32014"/>
                      </a:lnTo>
                      <a:lnTo>
                        <a:pt x="42412" y="32056"/>
                      </a:lnTo>
                      <a:lnTo>
                        <a:pt x="42496" y="32014"/>
                      </a:lnTo>
                      <a:lnTo>
                        <a:pt x="42601" y="31909"/>
                      </a:lnTo>
                      <a:lnTo>
                        <a:pt x="42747" y="31867"/>
                      </a:lnTo>
                      <a:lnTo>
                        <a:pt x="42977" y="31846"/>
                      </a:lnTo>
                      <a:lnTo>
                        <a:pt x="43124" y="31763"/>
                      </a:lnTo>
                      <a:lnTo>
                        <a:pt x="43270" y="31763"/>
                      </a:lnTo>
                      <a:lnTo>
                        <a:pt x="43396" y="31700"/>
                      </a:lnTo>
                      <a:lnTo>
                        <a:pt x="43542" y="31784"/>
                      </a:lnTo>
                      <a:lnTo>
                        <a:pt x="43710" y="31805"/>
                      </a:lnTo>
                      <a:lnTo>
                        <a:pt x="43961" y="31805"/>
                      </a:lnTo>
                      <a:lnTo>
                        <a:pt x="44065" y="31972"/>
                      </a:lnTo>
                      <a:lnTo>
                        <a:pt x="44275" y="32056"/>
                      </a:lnTo>
                      <a:lnTo>
                        <a:pt x="44421" y="32056"/>
                      </a:lnTo>
                      <a:lnTo>
                        <a:pt x="44547" y="32014"/>
                      </a:lnTo>
                      <a:lnTo>
                        <a:pt x="44609" y="32077"/>
                      </a:lnTo>
                      <a:lnTo>
                        <a:pt x="44651" y="32265"/>
                      </a:lnTo>
                      <a:lnTo>
                        <a:pt x="44756" y="32328"/>
                      </a:lnTo>
                      <a:lnTo>
                        <a:pt x="44840" y="32390"/>
                      </a:lnTo>
                      <a:lnTo>
                        <a:pt x="44923" y="32411"/>
                      </a:lnTo>
                      <a:lnTo>
                        <a:pt x="45028" y="32516"/>
                      </a:lnTo>
                      <a:lnTo>
                        <a:pt x="45112" y="32516"/>
                      </a:lnTo>
                      <a:lnTo>
                        <a:pt x="45363" y="32495"/>
                      </a:lnTo>
                      <a:lnTo>
                        <a:pt x="45593" y="32579"/>
                      </a:lnTo>
                      <a:lnTo>
                        <a:pt x="45948" y="32579"/>
                      </a:lnTo>
                      <a:lnTo>
                        <a:pt x="46095" y="32537"/>
                      </a:lnTo>
                      <a:lnTo>
                        <a:pt x="46158" y="32495"/>
                      </a:lnTo>
                      <a:lnTo>
                        <a:pt x="46283" y="32495"/>
                      </a:lnTo>
                      <a:lnTo>
                        <a:pt x="46388" y="32537"/>
                      </a:lnTo>
                      <a:lnTo>
                        <a:pt x="46472" y="32537"/>
                      </a:lnTo>
                      <a:lnTo>
                        <a:pt x="46534" y="32411"/>
                      </a:lnTo>
                      <a:lnTo>
                        <a:pt x="46744" y="32286"/>
                      </a:lnTo>
                      <a:lnTo>
                        <a:pt x="46890" y="32286"/>
                      </a:lnTo>
                      <a:lnTo>
                        <a:pt x="46953" y="32181"/>
                      </a:lnTo>
                      <a:lnTo>
                        <a:pt x="47329" y="32181"/>
                      </a:lnTo>
                      <a:lnTo>
                        <a:pt x="47434" y="32077"/>
                      </a:lnTo>
                      <a:lnTo>
                        <a:pt x="47455" y="31972"/>
                      </a:lnTo>
                      <a:lnTo>
                        <a:pt x="47455" y="31909"/>
                      </a:lnTo>
                      <a:lnTo>
                        <a:pt x="47539" y="31805"/>
                      </a:lnTo>
                      <a:lnTo>
                        <a:pt x="47664" y="31763"/>
                      </a:lnTo>
                      <a:lnTo>
                        <a:pt x="47748" y="31679"/>
                      </a:lnTo>
                      <a:lnTo>
                        <a:pt x="47790" y="31553"/>
                      </a:lnTo>
                      <a:lnTo>
                        <a:pt x="47873" y="31470"/>
                      </a:lnTo>
                      <a:lnTo>
                        <a:pt x="47978" y="31470"/>
                      </a:lnTo>
                      <a:lnTo>
                        <a:pt x="47999" y="31491"/>
                      </a:lnTo>
                      <a:lnTo>
                        <a:pt x="48187" y="31449"/>
                      </a:lnTo>
                      <a:lnTo>
                        <a:pt x="48292" y="31449"/>
                      </a:lnTo>
                      <a:lnTo>
                        <a:pt x="48417" y="31533"/>
                      </a:lnTo>
                      <a:lnTo>
                        <a:pt x="48501" y="31637"/>
                      </a:lnTo>
                      <a:lnTo>
                        <a:pt x="48585" y="31658"/>
                      </a:lnTo>
                      <a:lnTo>
                        <a:pt x="48689" y="31595"/>
                      </a:lnTo>
                      <a:lnTo>
                        <a:pt x="48731" y="31658"/>
                      </a:lnTo>
                      <a:lnTo>
                        <a:pt x="48836" y="31658"/>
                      </a:lnTo>
                      <a:lnTo>
                        <a:pt x="48982" y="31574"/>
                      </a:lnTo>
                      <a:lnTo>
                        <a:pt x="48982" y="31533"/>
                      </a:lnTo>
                      <a:lnTo>
                        <a:pt x="49150" y="31491"/>
                      </a:lnTo>
                      <a:lnTo>
                        <a:pt x="49359" y="31574"/>
                      </a:lnTo>
                      <a:lnTo>
                        <a:pt x="49422" y="31637"/>
                      </a:lnTo>
                      <a:lnTo>
                        <a:pt x="49464" y="31595"/>
                      </a:lnTo>
                      <a:lnTo>
                        <a:pt x="49547" y="31595"/>
                      </a:lnTo>
                      <a:lnTo>
                        <a:pt x="49568" y="31658"/>
                      </a:lnTo>
                      <a:lnTo>
                        <a:pt x="49673" y="31637"/>
                      </a:lnTo>
                      <a:lnTo>
                        <a:pt x="49840" y="31658"/>
                      </a:lnTo>
                      <a:lnTo>
                        <a:pt x="49924" y="31742"/>
                      </a:lnTo>
                      <a:lnTo>
                        <a:pt x="49966" y="31742"/>
                      </a:lnTo>
                      <a:lnTo>
                        <a:pt x="50259" y="31470"/>
                      </a:lnTo>
                      <a:lnTo>
                        <a:pt x="50384" y="31365"/>
                      </a:lnTo>
                      <a:lnTo>
                        <a:pt x="50594" y="31344"/>
                      </a:lnTo>
                      <a:lnTo>
                        <a:pt x="50677" y="31260"/>
                      </a:lnTo>
                      <a:lnTo>
                        <a:pt x="50698" y="31156"/>
                      </a:lnTo>
                      <a:lnTo>
                        <a:pt x="50677" y="31030"/>
                      </a:lnTo>
                      <a:lnTo>
                        <a:pt x="50614" y="31009"/>
                      </a:lnTo>
                      <a:lnTo>
                        <a:pt x="50573" y="31030"/>
                      </a:lnTo>
                      <a:lnTo>
                        <a:pt x="50510" y="31009"/>
                      </a:lnTo>
                      <a:lnTo>
                        <a:pt x="50468" y="31009"/>
                      </a:lnTo>
                      <a:lnTo>
                        <a:pt x="50468" y="30842"/>
                      </a:lnTo>
                      <a:lnTo>
                        <a:pt x="50489" y="30800"/>
                      </a:lnTo>
                      <a:lnTo>
                        <a:pt x="50489" y="30633"/>
                      </a:lnTo>
                      <a:lnTo>
                        <a:pt x="50447" y="30528"/>
                      </a:lnTo>
                      <a:lnTo>
                        <a:pt x="50468" y="30444"/>
                      </a:lnTo>
                      <a:lnTo>
                        <a:pt x="50552" y="30424"/>
                      </a:lnTo>
                      <a:lnTo>
                        <a:pt x="50552" y="30319"/>
                      </a:lnTo>
                      <a:lnTo>
                        <a:pt x="50468" y="30235"/>
                      </a:lnTo>
                      <a:lnTo>
                        <a:pt x="50447" y="30110"/>
                      </a:lnTo>
                      <a:lnTo>
                        <a:pt x="50468" y="30068"/>
                      </a:lnTo>
                      <a:lnTo>
                        <a:pt x="50405" y="29963"/>
                      </a:lnTo>
                      <a:lnTo>
                        <a:pt x="50405" y="29859"/>
                      </a:lnTo>
                      <a:lnTo>
                        <a:pt x="50489" y="29754"/>
                      </a:lnTo>
                      <a:lnTo>
                        <a:pt x="50573" y="29691"/>
                      </a:lnTo>
                      <a:lnTo>
                        <a:pt x="50594" y="29566"/>
                      </a:lnTo>
                      <a:lnTo>
                        <a:pt x="50677" y="29461"/>
                      </a:lnTo>
                      <a:lnTo>
                        <a:pt x="50761" y="29398"/>
                      </a:lnTo>
                      <a:lnTo>
                        <a:pt x="50761" y="29273"/>
                      </a:lnTo>
                      <a:lnTo>
                        <a:pt x="50719" y="29189"/>
                      </a:lnTo>
                      <a:lnTo>
                        <a:pt x="50719" y="29126"/>
                      </a:lnTo>
                      <a:lnTo>
                        <a:pt x="50656" y="29064"/>
                      </a:lnTo>
                      <a:lnTo>
                        <a:pt x="50594" y="28959"/>
                      </a:lnTo>
                      <a:lnTo>
                        <a:pt x="50510" y="28833"/>
                      </a:lnTo>
                      <a:lnTo>
                        <a:pt x="50447" y="28812"/>
                      </a:lnTo>
                      <a:lnTo>
                        <a:pt x="50363" y="28833"/>
                      </a:lnTo>
                      <a:lnTo>
                        <a:pt x="50238" y="28917"/>
                      </a:lnTo>
                      <a:lnTo>
                        <a:pt x="50175" y="28917"/>
                      </a:lnTo>
                      <a:lnTo>
                        <a:pt x="50154" y="28854"/>
                      </a:lnTo>
                      <a:lnTo>
                        <a:pt x="50154" y="28603"/>
                      </a:lnTo>
                      <a:lnTo>
                        <a:pt x="50175" y="28540"/>
                      </a:lnTo>
                      <a:lnTo>
                        <a:pt x="50175" y="28499"/>
                      </a:lnTo>
                      <a:lnTo>
                        <a:pt x="50238" y="28436"/>
                      </a:lnTo>
                      <a:lnTo>
                        <a:pt x="50259" y="28331"/>
                      </a:lnTo>
                      <a:lnTo>
                        <a:pt x="50342" y="28227"/>
                      </a:lnTo>
                      <a:lnTo>
                        <a:pt x="50342" y="28143"/>
                      </a:lnTo>
                      <a:lnTo>
                        <a:pt x="50384" y="28101"/>
                      </a:lnTo>
                      <a:lnTo>
                        <a:pt x="50552" y="28080"/>
                      </a:lnTo>
                      <a:lnTo>
                        <a:pt x="50614" y="28038"/>
                      </a:lnTo>
                      <a:lnTo>
                        <a:pt x="50698" y="28038"/>
                      </a:lnTo>
                      <a:lnTo>
                        <a:pt x="50719" y="28017"/>
                      </a:lnTo>
                      <a:lnTo>
                        <a:pt x="50803" y="28017"/>
                      </a:lnTo>
                      <a:lnTo>
                        <a:pt x="50886" y="27996"/>
                      </a:lnTo>
                      <a:lnTo>
                        <a:pt x="50928" y="27913"/>
                      </a:lnTo>
                      <a:lnTo>
                        <a:pt x="51033" y="27913"/>
                      </a:lnTo>
                      <a:lnTo>
                        <a:pt x="51117" y="27829"/>
                      </a:lnTo>
                      <a:lnTo>
                        <a:pt x="51242" y="27871"/>
                      </a:lnTo>
                      <a:lnTo>
                        <a:pt x="51451" y="27871"/>
                      </a:lnTo>
                      <a:lnTo>
                        <a:pt x="51514" y="27808"/>
                      </a:lnTo>
                      <a:lnTo>
                        <a:pt x="51556" y="27808"/>
                      </a:lnTo>
                      <a:lnTo>
                        <a:pt x="51598" y="27724"/>
                      </a:lnTo>
                      <a:lnTo>
                        <a:pt x="51744" y="27703"/>
                      </a:lnTo>
                      <a:lnTo>
                        <a:pt x="51765" y="27683"/>
                      </a:lnTo>
                      <a:lnTo>
                        <a:pt x="51849" y="27703"/>
                      </a:lnTo>
                      <a:lnTo>
                        <a:pt x="51933" y="27703"/>
                      </a:lnTo>
                      <a:lnTo>
                        <a:pt x="52016" y="27745"/>
                      </a:lnTo>
                      <a:lnTo>
                        <a:pt x="52184" y="27787"/>
                      </a:lnTo>
                      <a:lnTo>
                        <a:pt x="52267" y="27829"/>
                      </a:lnTo>
                      <a:lnTo>
                        <a:pt x="52288" y="27892"/>
                      </a:lnTo>
                      <a:lnTo>
                        <a:pt x="52435" y="27892"/>
                      </a:lnTo>
                      <a:lnTo>
                        <a:pt x="52498" y="27850"/>
                      </a:lnTo>
                      <a:lnTo>
                        <a:pt x="52539" y="27892"/>
                      </a:lnTo>
                      <a:lnTo>
                        <a:pt x="52644" y="27934"/>
                      </a:lnTo>
                      <a:lnTo>
                        <a:pt x="52686" y="27913"/>
                      </a:lnTo>
                      <a:lnTo>
                        <a:pt x="52686" y="27829"/>
                      </a:lnTo>
                      <a:lnTo>
                        <a:pt x="52749" y="27808"/>
                      </a:lnTo>
                      <a:lnTo>
                        <a:pt x="52790" y="27829"/>
                      </a:lnTo>
                      <a:lnTo>
                        <a:pt x="52874" y="27829"/>
                      </a:lnTo>
                      <a:lnTo>
                        <a:pt x="52916" y="27808"/>
                      </a:lnTo>
                      <a:lnTo>
                        <a:pt x="52979" y="27892"/>
                      </a:lnTo>
                      <a:lnTo>
                        <a:pt x="53021" y="27892"/>
                      </a:lnTo>
                      <a:lnTo>
                        <a:pt x="53104" y="27913"/>
                      </a:lnTo>
                      <a:lnTo>
                        <a:pt x="53125" y="27955"/>
                      </a:lnTo>
                      <a:lnTo>
                        <a:pt x="53104" y="28017"/>
                      </a:lnTo>
                      <a:lnTo>
                        <a:pt x="53125" y="28059"/>
                      </a:lnTo>
                      <a:lnTo>
                        <a:pt x="53188" y="28059"/>
                      </a:lnTo>
                      <a:lnTo>
                        <a:pt x="53209" y="28122"/>
                      </a:lnTo>
                      <a:lnTo>
                        <a:pt x="53272" y="28059"/>
                      </a:lnTo>
                      <a:lnTo>
                        <a:pt x="53335" y="28101"/>
                      </a:lnTo>
                      <a:lnTo>
                        <a:pt x="53376" y="28143"/>
                      </a:lnTo>
                      <a:lnTo>
                        <a:pt x="53335" y="28206"/>
                      </a:lnTo>
                      <a:lnTo>
                        <a:pt x="53376" y="28247"/>
                      </a:lnTo>
                      <a:lnTo>
                        <a:pt x="53481" y="28268"/>
                      </a:lnTo>
                      <a:lnTo>
                        <a:pt x="53523" y="28268"/>
                      </a:lnTo>
                      <a:lnTo>
                        <a:pt x="53586" y="28310"/>
                      </a:lnTo>
                      <a:lnTo>
                        <a:pt x="53586" y="28352"/>
                      </a:lnTo>
                      <a:lnTo>
                        <a:pt x="53627" y="28373"/>
                      </a:lnTo>
                      <a:lnTo>
                        <a:pt x="53690" y="28457"/>
                      </a:lnTo>
                      <a:lnTo>
                        <a:pt x="53690" y="28540"/>
                      </a:lnTo>
                      <a:lnTo>
                        <a:pt x="53711" y="28624"/>
                      </a:lnTo>
                      <a:lnTo>
                        <a:pt x="53711" y="28666"/>
                      </a:lnTo>
                      <a:lnTo>
                        <a:pt x="53732" y="28687"/>
                      </a:lnTo>
                      <a:lnTo>
                        <a:pt x="53899" y="28687"/>
                      </a:lnTo>
                      <a:lnTo>
                        <a:pt x="53920" y="28750"/>
                      </a:lnTo>
                      <a:lnTo>
                        <a:pt x="53899" y="28833"/>
                      </a:lnTo>
                      <a:lnTo>
                        <a:pt x="53899" y="28875"/>
                      </a:lnTo>
                      <a:lnTo>
                        <a:pt x="54025" y="28959"/>
                      </a:lnTo>
                      <a:lnTo>
                        <a:pt x="54067" y="29064"/>
                      </a:lnTo>
                      <a:lnTo>
                        <a:pt x="54151" y="29147"/>
                      </a:lnTo>
                      <a:lnTo>
                        <a:pt x="54171" y="29210"/>
                      </a:lnTo>
                      <a:lnTo>
                        <a:pt x="54234" y="29252"/>
                      </a:lnTo>
                      <a:lnTo>
                        <a:pt x="54255" y="29356"/>
                      </a:lnTo>
                      <a:lnTo>
                        <a:pt x="54339" y="29398"/>
                      </a:lnTo>
                      <a:lnTo>
                        <a:pt x="54339" y="29461"/>
                      </a:lnTo>
                      <a:lnTo>
                        <a:pt x="54318" y="29503"/>
                      </a:lnTo>
                      <a:lnTo>
                        <a:pt x="54339" y="29524"/>
                      </a:lnTo>
                      <a:lnTo>
                        <a:pt x="54381" y="29503"/>
                      </a:lnTo>
                      <a:lnTo>
                        <a:pt x="54443" y="29587"/>
                      </a:lnTo>
                      <a:lnTo>
                        <a:pt x="54464" y="29670"/>
                      </a:lnTo>
                      <a:lnTo>
                        <a:pt x="54569" y="29817"/>
                      </a:lnTo>
                      <a:lnTo>
                        <a:pt x="54778" y="29963"/>
                      </a:lnTo>
                      <a:lnTo>
                        <a:pt x="54799" y="30047"/>
                      </a:lnTo>
                      <a:lnTo>
                        <a:pt x="54841" y="30152"/>
                      </a:lnTo>
                      <a:lnTo>
                        <a:pt x="54883" y="30193"/>
                      </a:lnTo>
                      <a:lnTo>
                        <a:pt x="54883" y="30298"/>
                      </a:lnTo>
                      <a:lnTo>
                        <a:pt x="54967" y="30319"/>
                      </a:lnTo>
                      <a:lnTo>
                        <a:pt x="55008" y="30319"/>
                      </a:lnTo>
                      <a:lnTo>
                        <a:pt x="55050" y="30424"/>
                      </a:lnTo>
                      <a:lnTo>
                        <a:pt x="55050" y="30507"/>
                      </a:lnTo>
                      <a:lnTo>
                        <a:pt x="55092" y="30612"/>
                      </a:lnTo>
                      <a:lnTo>
                        <a:pt x="55218" y="30737"/>
                      </a:lnTo>
                      <a:lnTo>
                        <a:pt x="55322" y="30758"/>
                      </a:lnTo>
                      <a:lnTo>
                        <a:pt x="55385" y="30842"/>
                      </a:lnTo>
                      <a:lnTo>
                        <a:pt x="55469" y="30842"/>
                      </a:lnTo>
                      <a:lnTo>
                        <a:pt x="55511" y="30821"/>
                      </a:lnTo>
                      <a:lnTo>
                        <a:pt x="55573" y="30842"/>
                      </a:lnTo>
                      <a:lnTo>
                        <a:pt x="55615" y="30821"/>
                      </a:lnTo>
                      <a:lnTo>
                        <a:pt x="55741" y="30842"/>
                      </a:lnTo>
                      <a:lnTo>
                        <a:pt x="55803" y="30779"/>
                      </a:lnTo>
                      <a:lnTo>
                        <a:pt x="55887" y="30779"/>
                      </a:lnTo>
                      <a:lnTo>
                        <a:pt x="55887" y="30821"/>
                      </a:lnTo>
                      <a:lnTo>
                        <a:pt x="55824" y="30863"/>
                      </a:lnTo>
                      <a:lnTo>
                        <a:pt x="55845" y="30905"/>
                      </a:lnTo>
                      <a:lnTo>
                        <a:pt x="55992" y="30905"/>
                      </a:lnTo>
                      <a:lnTo>
                        <a:pt x="56034" y="30926"/>
                      </a:lnTo>
                      <a:lnTo>
                        <a:pt x="56055" y="30968"/>
                      </a:lnTo>
                      <a:lnTo>
                        <a:pt x="56138" y="31030"/>
                      </a:lnTo>
                      <a:lnTo>
                        <a:pt x="56159" y="30968"/>
                      </a:lnTo>
                      <a:lnTo>
                        <a:pt x="56222" y="30947"/>
                      </a:lnTo>
                      <a:lnTo>
                        <a:pt x="56264" y="30968"/>
                      </a:lnTo>
                      <a:lnTo>
                        <a:pt x="56306" y="30905"/>
                      </a:lnTo>
                      <a:lnTo>
                        <a:pt x="56348" y="30905"/>
                      </a:lnTo>
                      <a:lnTo>
                        <a:pt x="56410" y="30947"/>
                      </a:lnTo>
                      <a:lnTo>
                        <a:pt x="56431" y="31009"/>
                      </a:lnTo>
                      <a:lnTo>
                        <a:pt x="56473" y="31072"/>
                      </a:lnTo>
                      <a:lnTo>
                        <a:pt x="56536" y="31072"/>
                      </a:lnTo>
                      <a:lnTo>
                        <a:pt x="56557" y="31135"/>
                      </a:lnTo>
                      <a:lnTo>
                        <a:pt x="56620" y="31177"/>
                      </a:lnTo>
                      <a:lnTo>
                        <a:pt x="56640" y="31177"/>
                      </a:lnTo>
                      <a:lnTo>
                        <a:pt x="56682" y="31240"/>
                      </a:lnTo>
                      <a:lnTo>
                        <a:pt x="56724" y="31281"/>
                      </a:lnTo>
                      <a:lnTo>
                        <a:pt x="56850" y="31344"/>
                      </a:lnTo>
                      <a:lnTo>
                        <a:pt x="56871" y="31365"/>
                      </a:lnTo>
                      <a:lnTo>
                        <a:pt x="56933" y="31365"/>
                      </a:lnTo>
                      <a:lnTo>
                        <a:pt x="56975" y="31407"/>
                      </a:lnTo>
                      <a:lnTo>
                        <a:pt x="57059" y="31449"/>
                      </a:lnTo>
                      <a:lnTo>
                        <a:pt x="57122" y="31407"/>
                      </a:lnTo>
                      <a:lnTo>
                        <a:pt x="57184" y="31407"/>
                      </a:lnTo>
                      <a:lnTo>
                        <a:pt x="57247" y="31365"/>
                      </a:lnTo>
                      <a:lnTo>
                        <a:pt x="57289" y="31365"/>
                      </a:lnTo>
                      <a:lnTo>
                        <a:pt x="57352" y="31386"/>
                      </a:lnTo>
                      <a:lnTo>
                        <a:pt x="57352" y="31470"/>
                      </a:lnTo>
                      <a:lnTo>
                        <a:pt x="57289" y="31553"/>
                      </a:lnTo>
                      <a:lnTo>
                        <a:pt x="57289" y="31637"/>
                      </a:lnTo>
                      <a:lnTo>
                        <a:pt x="57289" y="31700"/>
                      </a:lnTo>
                      <a:lnTo>
                        <a:pt x="57394" y="31700"/>
                      </a:lnTo>
                      <a:lnTo>
                        <a:pt x="57436" y="31805"/>
                      </a:lnTo>
                      <a:lnTo>
                        <a:pt x="57456" y="31909"/>
                      </a:lnTo>
                      <a:lnTo>
                        <a:pt x="57436" y="32014"/>
                      </a:lnTo>
                      <a:lnTo>
                        <a:pt x="57394" y="32056"/>
                      </a:lnTo>
                      <a:lnTo>
                        <a:pt x="57394" y="32118"/>
                      </a:lnTo>
                      <a:lnTo>
                        <a:pt x="57498" y="32265"/>
                      </a:lnTo>
                      <a:lnTo>
                        <a:pt x="57561" y="32286"/>
                      </a:lnTo>
                      <a:lnTo>
                        <a:pt x="57645" y="32390"/>
                      </a:lnTo>
                      <a:lnTo>
                        <a:pt x="57666" y="32432"/>
                      </a:lnTo>
                      <a:lnTo>
                        <a:pt x="57749" y="32411"/>
                      </a:lnTo>
                      <a:lnTo>
                        <a:pt x="57812" y="32369"/>
                      </a:lnTo>
                      <a:lnTo>
                        <a:pt x="57896" y="32369"/>
                      </a:lnTo>
                      <a:lnTo>
                        <a:pt x="57938" y="32432"/>
                      </a:lnTo>
                      <a:lnTo>
                        <a:pt x="57980" y="32516"/>
                      </a:lnTo>
                      <a:lnTo>
                        <a:pt x="58042" y="32495"/>
                      </a:lnTo>
                      <a:lnTo>
                        <a:pt x="58105" y="32432"/>
                      </a:lnTo>
                      <a:lnTo>
                        <a:pt x="58189" y="32474"/>
                      </a:lnTo>
                      <a:lnTo>
                        <a:pt x="58231" y="32432"/>
                      </a:lnTo>
                      <a:lnTo>
                        <a:pt x="58398" y="32411"/>
                      </a:lnTo>
                      <a:lnTo>
                        <a:pt x="58461" y="32328"/>
                      </a:lnTo>
                      <a:lnTo>
                        <a:pt x="58524" y="32307"/>
                      </a:lnTo>
                      <a:lnTo>
                        <a:pt x="58524" y="32244"/>
                      </a:lnTo>
                      <a:lnTo>
                        <a:pt x="58544" y="32160"/>
                      </a:lnTo>
                      <a:lnTo>
                        <a:pt x="58628" y="32097"/>
                      </a:lnTo>
                      <a:lnTo>
                        <a:pt x="58628" y="31993"/>
                      </a:lnTo>
                      <a:lnTo>
                        <a:pt x="58649" y="31909"/>
                      </a:lnTo>
                      <a:lnTo>
                        <a:pt x="58837" y="31909"/>
                      </a:lnTo>
                      <a:lnTo>
                        <a:pt x="58858" y="31805"/>
                      </a:lnTo>
                      <a:lnTo>
                        <a:pt x="58921" y="31805"/>
                      </a:lnTo>
                      <a:lnTo>
                        <a:pt x="58963" y="31784"/>
                      </a:lnTo>
                      <a:lnTo>
                        <a:pt x="59005" y="31700"/>
                      </a:lnTo>
                      <a:lnTo>
                        <a:pt x="59047" y="31658"/>
                      </a:lnTo>
                      <a:lnTo>
                        <a:pt x="59151" y="31658"/>
                      </a:lnTo>
                      <a:lnTo>
                        <a:pt x="59214" y="31595"/>
                      </a:lnTo>
                      <a:lnTo>
                        <a:pt x="59319" y="31658"/>
                      </a:lnTo>
                      <a:lnTo>
                        <a:pt x="59361" y="31700"/>
                      </a:lnTo>
                      <a:lnTo>
                        <a:pt x="59465" y="31700"/>
                      </a:lnTo>
                      <a:lnTo>
                        <a:pt x="59486" y="31763"/>
                      </a:lnTo>
                      <a:lnTo>
                        <a:pt x="59549" y="31867"/>
                      </a:lnTo>
                      <a:lnTo>
                        <a:pt x="59486" y="31909"/>
                      </a:lnTo>
                      <a:lnTo>
                        <a:pt x="59528" y="31972"/>
                      </a:lnTo>
                      <a:lnTo>
                        <a:pt x="59633" y="32077"/>
                      </a:lnTo>
                      <a:lnTo>
                        <a:pt x="59633" y="32139"/>
                      </a:lnTo>
                      <a:lnTo>
                        <a:pt x="59674" y="32202"/>
                      </a:lnTo>
                      <a:lnTo>
                        <a:pt x="59758" y="32244"/>
                      </a:lnTo>
                      <a:lnTo>
                        <a:pt x="59737" y="32390"/>
                      </a:lnTo>
                      <a:lnTo>
                        <a:pt x="59737" y="32495"/>
                      </a:lnTo>
                      <a:lnTo>
                        <a:pt x="59695" y="32537"/>
                      </a:lnTo>
                      <a:lnTo>
                        <a:pt x="59633" y="32558"/>
                      </a:lnTo>
                      <a:lnTo>
                        <a:pt x="59549" y="32662"/>
                      </a:lnTo>
                      <a:lnTo>
                        <a:pt x="59549" y="32725"/>
                      </a:lnTo>
                      <a:lnTo>
                        <a:pt x="59591" y="32809"/>
                      </a:lnTo>
                      <a:lnTo>
                        <a:pt x="59633" y="32830"/>
                      </a:lnTo>
                      <a:lnTo>
                        <a:pt x="59633" y="32934"/>
                      </a:lnTo>
                      <a:lnTo>
                        <a:pt x="59591" y="33018"/>
                      </a:lnTo>
                      <a:lnTo>
                        <a:pt x="59633" y="33060"/>
                      </a:lnTo>
                      <a:lnTo>
                        <a:pt x="59674" y="33081"/>
                      </a:lnTo>
                      <a:lnTo>
                        <a:pt x="59674" y="33144"/>
                      </a:lnTo>
                      <a:lnTo>
                        <a:pt x="59695" y="33185"/>
                      </a:lnTo>
                      <a:lnTo>
                        <a:pt x="59695" y="33248"/>
                      </a:lnTo>
                      <a:lnTo>
                        <a:pt x="59674" y="33269"/>
                      </a:lnTo>
                      <a:lnTo>
                        <a:pt x="59653" y="33290"/>
                      </a:lnTo>
                      <a:lnTo>
                        <a:pt x="59653" y="33437"/>
                      </a:lnTo>
                      <a:lnTo>
                        <a:pt x="59695" y="33562"/>
                      </a:lnTo>
                      <a:lnTo>
                        <a:pt x="59737" y="33604"/>
                      </a:lnTo>
                      <a:lnTo>
                        <a:pt x="59737" y="33667"/>
                      </a:lnTo>
                      <a:lnTo>
                        <a:pt x="59674" y="33709"/>
                      </a:lnTo>
                      <a:lnTo>
                        <a:pt x="59653" y="33792"/>
                      </a:lnTo>
                      <a:lnTo>
                        <a:pt x="59674" y="33855"/>
                      </a:lnTo>
                      <a:lnTo>
                        <a:pt x="59674" y="33897"/>
                      </a:lnTo>
                      <a:lnTo>
                        <a:pt x="59695" y="33960"/>
                      </a:lnTo>
                      <a:lnTo>
                        <a:pt x="59633" y="34001"/>
                      </a:lnTo>
                      <a:lnTo>
                        <a:pt x="59591" y="34022"/>
                      </a:lnTo>
                      <a:lnTo>
                        <a:pt x="59633" y="34085"/>
                      </a:lnTo>
                      <a:lnTo>
                        <a:pt x="59653" y="34169"/>
                      </a:lnTo>
                      <a:lnTo>
                        <a:pt x="59633" y="34211"/>
                      </a:lnTo>
                      <a:lnTo>
                        <a:pt x="59570" y="34315"/>
                      </a:lnTo>
                      <a:lnTo>
                        <a:pt x="59591" y="34378"/>
                      </a:lnTo>
                      <a:lnTo>
                        <a:pt x="59633" y="34420"/>
                      </a:lnTo>
                      <a:lnTo>
                        <a:pt x="59591" y="34483"/>
                      </a:lnTo>
                      <a:lnTo>
                        <a:pt x="59591" y="34525"/>
                      </a:lnTo>
                      <a:lnTo>
                        <a:pt x="59633" y="34587"/>
                      </a:lnTo>
                      <a:lnTo>
                        <a:pt x="59653" y="34650"/>
                      </a:lnTo>
                      <a:lnTo>
                        <a:pt x="59591" y="34713"/>
                      </a:lnTo>
                      <a:lnTo>
                        <a:pt x="59549" y="34713"/>
                      </a:lnTo>
                      <a:lnTo>
                        <a:pt x="59486" y="34692"/>
                      </a:lnTo>
                      <a:lnTo>
                        <a:pt x="59130" y="34608"/>
                      </a:lnTo>
                      <a:lnTo>
                        <a:pt x="59047" y="34587"/>
                      </a:lnTo>
                      <a:lnTo>
                        <a:pt x="58942" y="34546"/>
                      </a:lnTo>
                      <a:lnTo>
                        <a:pt x="58900" y="34546"/>
                      </a:lnTo>
                      <a:lnTo>
                        <a:pt x="58796" y="34713"/>
                      </a:lnTo>
                      <a:lnTo>
                        <a:pt x="58754" y="34797"/>
                      </a:lnTo>
                      <a:lnTo>
                        <a:pt x="58712" y="34859"/>
                      </a:lnTo>
                      <a:lnTo>
                        <a:pt x="58628" y="34859"/>
                      </a:lnTo>
                      <a:lnTo>
                        <a:pt x="58544" y="34922"/>
                      </a:lnTo>
                      <a:lnTo>
                        <a:pt x="58524" y="34964"/>
                      </a:lnTo>
                      <a:lnTo>
                        <a:pt x="58586" y="35069"/>
                      </a:lnTo>
                      <a:lnTo>
                        <a:pt x="58712" y="35278"/>
                      </a:lnTo>
                      <a:lnTo>
                        <a:pt x="58733" y="35362"/>
                      </a:lnTo>
                      <a:lnTo>
                        <a:pt x="58754" y="35445"/>
                      </a:lnTo>
                      <a:lnTo>
                        <a:pt x="58837" y="35550"/>
                      </a:lnTo>
                      <a:lnTo>
                        <a:pt x="58837" y="35654"/>
                      </a:lnTo>
                      <a:lnTo>
                        <a:pt x="58837" y="35780"/>
                      </a:lnTo>
                      <a:lnTo>
                        <a:pt x="58837" y="35885"/>
                      </a:lnTo>
                      <a:lnTo>
                        <a:pt x="58837" y="36094"/>
                      </a:lnTo>
                      <a:lnTo>
                        <a:pt x="58921" y="36157"/>
                      </a:lnTo>
                      <a:lnTo>
                        <a:pt x="58921" y="36261"/>
                      </a:lnTo>
                      <a:lnTo>
                        <a:pt x="58921" y="36366"/>
                      </a:lnTo>
                      <a:lnTo>
                        <a:pt x="58900" y="36408"/>
                      </a:lnTo>
                      <a:lnTo>
                        <a:pt x="58900" y="36491"/>
                      </a:lnTo>
                      <a:lnTo>
                        <a:pt x="58921" y="36533"/>
                      </a:lnTo>
                      <a:lnTo>
                        <a:pt x="58921" y="36638"/>
                      </a:lnTo>
                      <a:lnTo>
                        <a:pt x="58858" y="36638"/>
                      </a:lnTo>
                      <a:lnTo>
                        <a:pt x="58733" y="36617"/>
                      </a:lnTo>
                      <a:lnTo>
                        <a:pt x="58649" y="36680"/>
                      </a:lnTo>
                      <a:lnTo>
                        <a:pt x="58649" y="36722"/>
                      </a:lnTo>
                      <a:lnTo>
                        <a:pt x="58691" y="36826"/>
                      </a:lnTo>
                      <a:lnTo>
                        <a:pt x="58733" y="36847"/>
                      </a:lnTo>
                      <a:lnTo>
                        <a:pt x="58733" y="36931"/>
                      </a:lnTo>
                      <a:lnTo>
                        <a:pt x="58733" y="36952"/>
                      </a:lnTo>
                      <a:lnTo>
                        <a:pt x="58837" y="37098"/>
                      </a:lnTo>
                      <a:lnTo>
                        <a:pt x="58858" y="37098"/>
                      </a:lnTo>
                      <a:lnTo>
                        <a:pt x="58921" y="36931"/>
                      </a:lnTo>
                      <a:lnTo>
                        <a:pt x="59068" y="36910"/>
                      </a:lnTo>
                      <a:lnTo>
                        <a:pt x="59130" y="36952"/>
                      </a:lnTo>
                      <a:lnTo>
                        <a:pt x="59172" y="36784"/>
                      </a:lnTo>
                      <a:lnTo>
                        <a:pt x="59256" y="36722"/>
                      </a:lnTo>
                      <a:lnTo>
                        <a:pt x="59256" y="36512"/>
                      </a:lnTo>
                      <a:lnTo>
                        <a:pt x="59361" y="36429"/>
                      </a:lnTo>
                      <a:lnTo>
                        <a:pt x="59361" y="36324"/>
                      </a:lnTo>
                      <a:lnTo>
                        <a:pt x="59381" y="36282"/>
                      </a:lnTo>
                      <a:lnTo>
                        <a:pt x="59528" y="36366"/>
                      </a:lnTo>
                      <a:lnTo>
                        <a:pt x="59653" y="36303"/>
                      </a:lnTo>
                      <a:lnTo>
                        <a:pt x="59695" y="36366"/>
                      </a:lnTo>
                      <a:lnTo>
                        <a:pt x="59695" y="36575"/>
                      </a:lnTo>
                      <a:lnTo>
                        <a:pt x="59884" y="36617"/>
                      </a:lnTo>
                      <a:lnTo>
                        <a:pt x="60072" y="36722"/>
                      </a:lnTo>
                      <a:lnTo>
                        <a:pt x="60114" y="36680"/>
                      </a:lnTo>
                      <a:lnTo>
                        <a:pt x="60197" y="36742"/>
                      </a:lnTo>
                      <a:lnTo>
                        <a:pt x="60323" y="36617"/>
                      </a:lnTo>
                      <a:lnTo>
                        <a:pt x="60490" y="36596"/>
                      </a:lnTo>
                      <a:lnTo>
                        <a:pt x="60511" y="36512"/>
                      </a:lnTo>
                      <a:lnTo>
                        <a:pt x="60595" y="36512"/>
                      </a:lnTo>
                      <a:lnTo>
                        <a:pt x="60679" y="36366"/>
                      </a:lnTo>
                      <a:lnTo>
                        <a:pt x="60846" y="36115"/>
                      </a:lnTo>
                      <a:lnTo>
                        <a:pt x="60825" y="36073"/>
                      </a:lnTo>
                      <a:lnTo>
                        <a:pt x="60951" y="36010"/>
                      </a:lnTo>
                      <a:lnTo>
                        <a:pt x="60951" y="35926"/>
                      </a:lnTo>
                      <a:lnTo>
                        <a:pt x="60909" y="35780"/>
                      </a:lnTo>
                      <a:lnTo>
                        <a:pt x="60993" y="35822"/>
                      </a:lnTo>
                      <a:lnTo>
                        <a:pt x="60993" y="35843"/>
                      </a:lnTo>
                      <a:lnTo>
                        <a:pt x="61118" y="35654"/>
                      </a:lnTo>
                      <a:lnTo>
                        <a:pt x="61055" y="35550"/>
                      </a:lnTo>
                      <a:lnTo>
                        <a:pt x="61118" y="35529"/>
                      </a:lnTo>
                      <a:lnTo>
                        <a:pt x="61118" y="35341"/>
                      </a:lnTo>
                      <a:lnTo>
                        <a:pt x="61223" y="35299"/>
                      </a:lnTo>
                      <a:lnTo>
                        <a:pt x="61223" y="35194"/>
                      </a:lnTo>
                      <a:lnTo>
                        <a:pt x="61369" y="35090"/>
                      </a:lnTo>
                      <a:lnTo>
                        <a:pt x="61411" y="35027"/>
                      </a:lnTo>
                      <a:lnTo>
                        <a:pt x="61348" y="34985"/>
                      </a:lnTo>
                      <a:lnTo>
                        <a:pt x="61369" y="34838"/>
                      </a:lnTo>
                      <a:lnTo>
                        <a:pt x="61453" y="34818"/>
                      </a:lnTo>
                      <a:lnTo>
                        <a:pt x="61557" y="34315"/>
                      </a:lnTo>
                      <a:lnTo>
                        <a:pt x="61683" y="34169"/>
                      </a:lnTo>
                      <a:lnTo>
                        <a:pt x="61683" y="34064"/>
                      </a:lnTo>
                      <a:lnTo>
                        <a:pt x="61829" y="33960"/>
                      </a:lnTo>
                      <a:lnTo>
                        <a:pt x="61850" y="33834"/>
                      </a:lnTo>
                      <a:lnTo>
                        <a:pt x="61976" y="33667"/>
                      </a:lnTo>
                      <a:lnTo>
                        <a:pt x="61976" y="33541"/>
                      </a:lnTo>
                      <a:lnTo>
                        <a:pt x="61934" y="33520"/>
                      </a:lnTo>
                      <a:lnTo>
                        <a:pt x="61892" y="33353"/>
                      </a:lnTo>
                      <a:lnTo>
                        <a:pt x="62039" y="33227"/>
                      </a:lnTo>
                      <a:lnTo>
                        <a:pt x="61976" y="32955"/>
                      </a:lnTo>
                      <a:lnTo>
                        <a:pt x="62081" y="32830"/>
                      </a:lnTo>
                      <a:lnTo>
                        <a:pt x="62081" y="32746"/>
                      </a:lnTo>
                      <a:lnTo>
                        <a:pt x="62039" y="32746"/>
                      </a:lnTo>
                      <a:lnTo>
                        <a:pt x="62101" y="32579"/>
                      </a:lnTo>
                      <a:lnTo>
                        <a:pt x="62101" y="32411"/>
                      </a:lnTo>
                      <a:lnTo>
                        <a:pt x="62206" y="32307"/>
                      </a:lnTo>
                      <a:lnTo>
                        <a:pt x="62206" y="32118"/>
                      </a:lnTo>
                      <a:lnTo>
                        <a:pt x="62185" y="32097"/>
                      </a:lnTo>
                      <a:lnTo>
                        <a:pt x="62164" y="31909"/>
                      </a:lnTo>
                      <a:lnTo>
                        <a:pt x="62248" y="31742"/>
                      </a:lnTo>
                      <a:lnTo>
                        <a:pt x="62248" y="31574"/>
                      </a:lnTo>
                      <a:lnTo>
                        <a:pt x="62394" y="31386"/>
                      </a:lnTo>
                      <a:lnTo>
                        <a:pt x="62394" y="31240"/>
                      </a:lnTo>
                      <a:lnTo>
                        <a:pt x="62353" y="31135"/>
                      </a:lnTo>
                      <a:lnTo>
                        <a:pt x="62353" y="30947"/>
                      </a:lnTo>
                      <a:lnTo>
                        <a:pt x="62394" y="30905"/>
                      </a:lnTo>
                      <a:lnTo>
                        <a:pt x="62394" y="30758"/>
                      </a:lnTo>
                      <a:lnTo>
                        <a:pt x="62311" y="30758"/>
                      </a:lnTo>
                      <a:lnTo>
                        <a:pt x="62269" y="30486"/>
                      </a:lnTo>
                      <a:lnTo>
                        <a:pt x="62269" y="30403"/>
                      </a:lnTo>
                      <a:lnTo>
                        <a:pt x="62248" y="30319"/>
                      </a:lnTo>
                      <a:lnTo>
                        <a:pt x="62248" y="30110"/>
                      </a:lnTo>
                      <a:lnTo>
                        <a:pt x="62081" y="29921"/>
                      </a:lnTo>
                      <a:lnTo>
                        <a:pt x="62039" y="29921"/>
                      </a:lnTo>
                      <a:lnTo>
                        <a:pt x="61976" y="29817"/>
                      </a:lnTo>
                      <a:lnTo>
                        <a:pt x="62039" y="29775"/>
                      </a:lnTo>
                      <a:lnTo>
                        <a:pt x="62101" y="29608"/>
                      </a:lnTo>
                      <a:lnTo>
                        <a:pt x="62101" y="29566"/>
                      </a:lnTo>
                      <a:lnTo>
                        <a:pt x="61997" y="29649"/>
                      </a:lnTo>
                      <a:lnTo>
                        <a:pt x="61892" y="29608"/>
                      </a:lnTo>
                      <a:lnTo>
                        <a:pt x="61788" y="29231"/>
                      </a:lnTo>
                      <a:lnTo>
                        <a:pt x="61788" y="29126"/>
                      </a:lnTo>
                      <a:lnTo>
                        <a:pt x="61767" y="29043"/>
                      </a:lnTo>
                      <a:lnTo>
                        <a:pt x="61746" y="28833"/>
                      </a:lnTo>
                      <a:lnTo>
                        <a:pt x="61788" y="28750"/>
                      </a:lnTo>
                      <a:lnTo>
                        <a:pt x="61683" y="28457"/>
                      </a:lnTo>
                      <a:lnTo>
                        <a:pt x="61767" y="28394"/>
                      </a:lnTo>
                      <a:lnTo>
                        <a:pt x="61725" y="28352"/>
                      </a:lnTo>
                      <a:lnTo>
                        <a:pt x="61746" y="28310"/>
                      </a:lnTo>
                      <a:lnTo>
                        <a:pt x="61746" y="28227"/>
                      </a:lnTo>
                      <a:lnTo>
                        <a:pt x="61683" y="28185"/>
                      </a:lnTo>
                      <a:lnTo>
                        <a:pt x="61746" y="28080"/>
                      </a:lnTo>
                      <a:lnTo>
                        <a:pt x="61683" y="27975"/>
                      </a:lnTo>
                      <a:lnTo>
                        <a:pt x="61683" y="27892"/>
                      </a:lnTo>
                      <a:lnTo>
                        <a:pt x="61767" y="27829"/>
                      </a:lnTo>
                      <a:lnTo>
                        <a:pt x="61662" y="27766"/>
                      </a:lnTo>
                      <a:lnTo>
                        <a:pt x="61641" y="27620"/>
                      </a:lnTo>
                      <a:lnTo>
                        <a:pt x="61683" y="27557"/>
                      </a:lnTo>
                      <a:lnTo>
                        <a:pt x="61662" y="27452"/>
                      </a:lnTo>
                      <a:lnTo>
                        <a:pt x="61578" y="27515"/>
                      </a:lnTo>
                      <a:lnTo>
                        <a:pt x="61474" y="27494"/>
                      </a:lnTo>
                      <a:lnTo>
                        <a:pt x="61348" y="27390"/>
                      </a:lnTo>
                      <a:lnTo>
                        <a:pt x="61348" y="27264"/>
                      </a:lnTo>
                      <a:lnTo>
                        <a:pt x="61411" y="27180"/>
                      </a:lnTo>
                      <a:lnTo>
                        <a:pt x="61411" y="27076"/>
                      </a:lnTo>
                      <a:lnTo>
                        <a:pt x="61244" y="26887"/>
                      </a:lnTo>
                      <a:lnTo>
                        <a:pt x="61160" y="26887"/>
                      </a:lnTo>
                      <a:lnTo>
                        <a:pt x="61055" y="26762"/>
                      </a:lnTo>
                      <a:lnTo>
                        <a:pt x="61139" y="26720"/>
                      </a:lnTo>
                      <a:lnTo>
                        <a:pt x="61139" y="26615"/>
                      </a:lnTo>
                      <a:lnTo>
                        <a:pt x="61202" y="26511"/>
                      </a:lnTo>
                      <a:lnTo>
                        <a:pt x="61097" y="26323"/>
                      </a:lnTo>
                      <a:lnTo>
                        <a:pt x="61013" y="26323"/>
                      </a:lnTo>
                      <a:lnTo>
                        <a:pt x="60930" y="26239"/>
                      </a:lnTo>
                      <a:lnTo>
                        <a:pt x="60825" y="26218"/>
                      </a:lnTo>
                      <a:lnTo>
                        <a:pt x="60804" y="26134"/>
                      </a:lnTo>
                      <a:lnTo>
                        <a:pt x="60532" y="26051"/>
                      </a:lnTo>
                      <a:lnTo>
                        <a:pt x="60490" y="25988"/>
                      </a:lnTo>
                      <a:lnTo>
                        <a:pt x="60323" y="25946"/>
                      </a:lnTo>
                      <a:lnTo>
                        <a:pt x="60260" y="25904"/>
                      </a:lnTo>
                      <a:lnTo>
                        <a:pt x="60197" y="25779"/>
                      </a:lnTo>
                      <a:lnTo>
                        <a:pt x="60114" y="25695"/>
                      </a:lnTo>
                      <a:lnTo>
                        <a:pt x="59988" y="25695"/>
                      </a:lnTo>
                      <a:lnTo>
                        <a:pt x="59863" y="25590"/>
                      </a:lnTo>
                      <a:lnTo>
                        <a:pt x="59737" y="25695"/>
                      </a:lnTo>
                      <a:lnTo>
                        <a:pt x="59633" y="25695"/>
                      </a:lnTo>
                      <a:lnTo>
                        <a:pt x="59570" y="25779"/>
                      </a:lnTo>
                      <a:lnTo>
                        <a:pt x="59486" y="25779"/>
                      </a:lnTo>
                      <a:lnTo>
                        <a:pt x="59444" y="25716"/>
                      </a:lnTo>
                      <a:lnTo>
                        <a:pt x="59444" y="25674"/>
                      </a:lnTo>
                      <a:lnTo>
                        <a:pt x="59340" y="25611"/>
                      </a:lnTo>
                      <a:lnTo>
                        <a:pt x="59235" y="25611"/>
                      </a:lnTo>
                      <a:lnTo>
                        <a:pt x="59277" y="25799"/>
                      </a:lnTo>
                      <a:lnTo>
                        <a:pt x="59381" y="25904"/>
                      </a:lnTo>
                      <a:lnTo>
                        <a:pt x="59340" y="26009"/>
                      </a:lnTo>
                      <a:lnTo>
                        <a:pt x="59381" y="26197"/>
                      </a:lnTo>
                      <a:lnTo>
                        <a:pt x="59340" y="26343"/>
                      </a:lnTo>
                      <a:lnTo>
                        <a:pt x="59256" y="26406"/>
                      </a:lnTo>
                      <a:lnTo>
                        <a:pt x="59256" y="26239"/>
                      </a:lnTo>
                      <a:lnTo>
                        <a:pt x="59277" y="26113"/>
                      </a:lnTo>
                      <a:lnTo>
                        <a:pt x="59214" y="25946"/>
                      </a:lnTo>
                      <a:lnTo>
                        <a:pt x="59151" y="26030"/>
                      </a:lnTo>
                      <a:lnTo>
                        <a:pt x="59172" y="26134"/>
                      </a:lnTo>
                      <a:lnTo>
                        <a:pt x="59130" y="26323"/>
                      </a:lnTo>
                      <a:lnTo>
                        <a:pt x="59005" y="26406"/>
                      </a:lnTo>
                      <a:lnTo>
                        <a:pt x="58733" y="26427"/>
                      </a:lnTo>
                      <a:lnTo>
                        <a:pt x="58712" y="26364"/>
                      </a:lnTo>
                      <a:lnTo>
                        <a:pt x="58816" y="26302"/>
                      </a:lnTo>
                      <a:lnTo>
                        <a:pt x="58858" y="26302"/>
                      </a:lnTo>
                      <a:lnTo>
                        <a:pt x="58858" y="26134"/>
                      </a:lnTo>
                      <a:lnTo>
                        <a:pt x="58921" y="26051"/>
                      </a:lnTo>
                      <a:lnTo>
                        <a:pt x="58963" y="26009"/>
                      </a:lnTo>
                      <a:lnTo>
                        <a:pt x="58837" y="26009"/>
                      </a:lnTo>
                      <a:lnTo>
                        <a:pt x="58796" y="26051"/>
                      </a:lnTo>
                      <a:lnTo>
                        <a:pt x="58733" y="26009"/>
                      </a:lnTo>
                      <a:lnTo>
                        <a:pt x="58649" y="26030"/>
                      </a:lnTo>
                      <a:lnTo>
                        <a:pt x="58607" y="26134"/>
                      </a:lnTo>
                      <a:lnTo>
                        <a:pt x="58524" y="26197"/>
                      </a:lnTo>
                      <a:lnTo>
                        <a:pt x="58503" y="26197"/>
                      </a:lnTo>
                      <a:lnTo>
                        <a:pt x="58419" y="26302"/>
                      </a:lnTo>
                      <a:lnTo>
                        <a:pt x="58272" y="26155"/>
                      </a:lnTo>
                      <a:lnTo>
                        <a:pt x="58293" y="26009"/>
                      </a:lnTo>
                      <a:lnTo>
                        <a:pt x="58231" y="25820"/>
                      </a:lnTo>
                      <a:lnTo>
                        <a:pt x="58105" y="25632"/>
                      </a:lnTo>
                      <a:lnTo>
                        <a:pt x="58105" y="25339"/>
                      </a:lnTo>
                      <a:lnTo>
                        <a:pt x="57980" y="25381"/>
                      </a:lnTo>
                      <a:lnTo>
                        <a:pt x="57917" y="25381"/>
                      </a:lnTo>
                      <a:lnTo>
                        <a:pt x="57812" y="25423"/>
                      </a:lnTo>
                      <a:lnTo>
                        <a:pt x="57749" y="25465"/>
                      </a:lnTo>
                      <a:lnTo>
                        <a:pt x="57603" y="25548"/>
                      </a:lnTo>
                      <a:lnTo>
                        <a:pt x="57498" y="25548"/>
                      </a:lnTo>
                      <a:lnTo>
                        <a:pt x="57394" y="25486"/>
                      </a:lnTo>
                      <a:lnTo>
                        <a:pt x="57289" y="25527"/>
                      </a:lnTo>
                      <a:lnTo>
                        <a:pt x="57184" y="25444"/>
                      </a:lnTo>
                      <a:lnTo>
                        <a:pt x="57143" y="25339"/>
                      </a:lnTo>
                      <a:lnTo>
                        <a:pt x="57184" y="25255"/>
                      </a:lnTo>
                      <a:lnTo>
                        <a:pt x="57226" y="25109"/>
                      </a:lnTo>
                      <a:lnTo>
                        <a:pt x="57331" y="24942"/>
                      </a:lnTo>
                      <a:lnTo>
                        <a:pt x="57477" y="24774"/>
                      </a:lnTo>
                      <a:lnTo>
                        <a:pt x="57477" y="24586"/>
                      </a:lnTo>
                      <a:lnTo>
                        <a:pt x="57666" y="24439"/>
                      </a:lnTo>
                      <a:lnTo>
                        <a:pt x="57666" y="24272"/>
                      </a:lnTo>
                      <a:lnTo>
                        <a:pt x="57708" y="24251"/>
                      </a:lnTo>
                      <a:lnTo>
                        <a:pt x="57708" y="24188"/>
                      </a:lnTo>
                      <a:lnTo>
                        <a:pt x="57812" y="24021"/>
                      </a:lnTo>
                      <a:lnTo>
                        <a:pt x="57854" y="23874"/>
                      </a:lnTo>
                      <a:lnTo>
                        <a:pt x="57917" y="23749"/>
                      </a:lnTo>
                      <a:lnTo>
                        <a:pt x="57875" y="23623"/>
                      </a:lnTo>
                      <a:lnTo>
                        <a:pt x="57917" y="23540"/>
                      </a:lnTo>
                      <a:lnTo>
                        <a:pt x="57917" y="23330"/>
                      </a:lnTo>
                      <a:lnTo>
                        <a:pt x="57980" y="23038"/>
                      </a:lnTo>
                      <a:lnTo>
                        <a:pt x="58021" y="23038"/>
                      </a:lnTo>
                      <a:lnTo>
                        <a:pt x="58063" y="22828"/>
                      </a:lnTo>
                      <a:lnTo>
                        <a:pt x="58168" y="22786"/>
                      </a:lnTo>
                      <a:lnTo>
                        <a:pt x="58126" y="22661"/>
                      </a:lnTo>
                      <a:lnTo>
                        <a:pt x="58293" y="22473"/>
                      </a:lnTo>
                      <a:lnTo>
                        <a:pt x="58314" y="22305"/>
                      </a:lnTo>
                      <a:lnTo>
                        <a:pt x="58419" y="22242"/>
                      </a:lnTo>
                      <a:lnTo>
                        <a:pt x="58377" y="22033"/>
                      </a:lnTo>
                      <a:lnTo>
                        <a:pt x="58419" y="21970"/>
                      </a:lnTo>
                      <a:lnTo>
                        <a:pt x="58419" y="21845"/>
                      </a:lnTo>
                      <a:lnTo>
                        <a:pt x="58503" y="21782"/>
                      </a:lnTo>
                      <a:lnTo>
                        <a:pt x="58544" y="21782"/>
                      </a:lnTo>
                      <a:lnTo>
                        <a:pt x="58544" y="21657"/>
                      </a:lnTo>
                      <a:lnTo>
                        <a:pt x="58503" y="21573"/>
                      </a:lnTo>
                      <a:lnTo>
                        <a:pt x="58503" y="21343"/>
                      </a:lnTo>
                      <a:lnTo>
                        <a:pt x="58482" y="21217"/>
                      </a:lnTo>
                      <a:lnTo>
                        <a:pt x="58544" y="21029"/>
                      </a:lnTo>
                      <a:lnTo>
                        <a:pt x="58712" y="20841"/>
                      </a:lnTo>
                      <a:lnTo>
                        <a:pt x="58754" y="20631"/>
                      </a:lnTo>
                      <a:lnTo>
                        <a:pt x="58607" y="20401"/>
                      </a:lnTo>
                      <a:lnTo>
                        <a:pt x="58628" y="20276"/>
                      </a:lnTo>
                      <a:lnTo>
                        <a:pt x="58733" y="20171"/>
                      </a:lnTo>
                      <a:lnTo>
                        <a:pt x="58754" y="20045"/>
                      </a:lnTo>
                      <a:lnTo>
                        <a:pt x="58963" y="19878"/>
                      </a:lnTo>
                      <a:lnTo>
                        <a:pt x="59005" y="19773"/>
                      </a:lnTo>
                      <a:lnTo>
                        <a:pt x="59068" y="19773"/>
                      </a:lnTo>
                      <a:lnTo>
                        <a:pt x="59151" y="19857"/>
                      </a:lnTo>
                      <a:lnTo>
                        <a:pt x="59277" y="19836"/>
                      </a:lnTo>
                      <a:lnTo>
                        <a:pt x="59486" y="19669"/>
                      </a:lnTo>
                      <a:lnTo>
                        <a:pt x="59674" y="19669"/>
                      </a:lnTo>
                      <a:lnTo>
                        <a:pt x="59842" y="19564"/>
                      </a:lnTo>
                      <a:lnTo>
                        <a:pt x="59967" y="19564"/>
                      </a:lnTo>
                      <a:lnTo>
                        <a:pt x="60072" y="19481"/>
                      </a:lnTo>
                      <a:lnTo>
                        <a:pt x="60177" y="19481"/>
                      </a:lnTo>
                      <a:lnTo>
                        <a:pt x="60281" y="19460"/>
                      </a:lnTo>
                      <a:lnTo>
                        <a:pt x="60323" y="19376"/>
                      </a:lnTo>
                      <a:lnTo>
                        <a:pt x="60428" y="19460"/>
                      </a:lnTo>
                      <a:lnTo>
                        <a:pt x="60386" y="19585"/>
                      </a:lnTo>
                      <a:lnTo>
                        <a:pt x="60469" y="19627"/>
                      </a:lnTo>
                      <a:lnTo>
                        <a:pt x="60574" y="19732"/>
                      </a:lnTo>
                      <a:lnTo>
                        <a:pt x="60616" y="19627"/>
                      </a:lnTo>
                      <a:lnTo>
                        <a:pt x="60721" y="19543"/>
                      </a:lnTo>
                      <a:lnTo>
                        <a:pt x="60574" y="19418"/>
                      </a:lnTo>
                      <a:lnTo>
                        <a:pt x="60574" y="19355"/>
                      </a:lnTo>
                      <a:lnTo>
                        <a:pt x="60700" y="19271"/>
                      </a:lnTo>
                      <a:lnTo>
                        <a:pt x="60909" y="19313"/>
                      </a:lnTo>
                      <a:lnTo>
                        <a:pt x="61013" y="19250"/>
                      </a:lnTo>
                      <a:lnTo>
                        <a:pt x="61244" y="19250"/>
                      </a:lnTo>
                      <a:lnTo>
                        <a:pt x="61306" y="19334"/>
                      </a:lnTo>
                      <a:lnTo>
                        <a:pt x="61348" y="19334"/>
                      </a:lnTo>
                      <a:lnTo>
                        <a:pt x="61432" y="19250"/>
                      </a:lnTo>
                      <a:lnTo>
                        <a:pt x="61516" y="19250"/>
                      </a:lnTo>
                      <a:lnTo>
                        <a:pt x="61474" y="19146"/>
                      </a:lnTo>
                      <a:lnTo>
                        <a:pt x="61557" y="19104"/>
                      </a:lnTo>
                      <a:lnTo>
                        <a:pt x="61746" y="19104"/>
                      </a:lnTo>
                      <a:lnTo>
                        <a:pt x="61829" y="19208"/>
                      </a:lnTo>
                      <a:lnTo>
                        <a:pt x="62039" y="19125"/>
                      </a:lnTo>
                      <a:lnTo>
                        <a:pt x="62039" y="19041"/>
                      </a:lnTo>
                      <a:lnTo>
                        <a:pt x="61955" y="18999"/>
                      </a:lnTo>
                      <a:lnTo>
                        <a:pt x="61892" y="19041"/>
                      </a:lnTo>
                      <a:lnTo>
                        <a:pt x="61767" y="18957"/>
                      </a:lnTo>
                      <a:lnTo>
                        <a:pt x="61850" y="18832"/>
                      </a:lnTo>
                      <a:lnTo>
                        <a:pt x="61871" y="18916"/>
                      </a:lnTo>
                      <a:lnTo>
                        <a:pt x="62039" y="18853"/>
                      </a:lnTo>
                      <a:lnTo>
                        <a:pt x="61871" y="18748"/>
                      </a:lnTo>
                      <a:lnTo>
                        <a:pt x="61871" y="18685"/>
                      </a:lnTo>
                      <a:lnTo>
                        <a:pt x="61955" y="18685"/>
                      </a:lnTo>
                      <a:lnTo>
                        <a:pt x="62101" y="18497"/>
                      </a:lnTo>
                      <a:lnTo>
                        <a:pt x="62269" y="18497"/>
                      </a:lnTo>
                      <a:lnTo>
                        <a:pt x="62353" y="18581"/>
                      </a:lnTo>
                      <a:lnTo>
                        <a:pt x="62457" y="18518"/>
                      </a:lnTo>
                      <a:lnTo>
                        <a:pt x="62666" y="18581"/>
                      </a:lnTo>
                      <a:lnTo>
                        <a:pt x="62813" y="18581"/>
                      </a:lnTo>
                      <a:lnTo>
                        <a:pt x="62813" y="18623"/>
                      </a:lnTo>
                      <a:lnTo>
                        <a:pt x="62897" y="18685"/>
                      </a:lnTo>
                      <a:lnTo>
                        <a:pt x="62959" y="18644"/>
                      </a:lnTo>
                      <a:lnTo>
                        <a:pt x="62918" y="18581"/>
                      </a:lnTo>
                      <a:lnTo>
                        <a:pt x="63106" y="18581"/>
                      </a:lnTo>
                      <a:lnTo>
                        <a:pt x="63252" y="18602"/>
                      </a:lnTo>
                      <a:lnTo>
                        <a:pt x="63357" y="18602"/>
                      </a:lnTo>
                      <a:lnTo>
                        <a:pt x="63462" y="18685"/>
                      </a:lnTo>
                      <a:lnTo>
                        <a:pt x="63462" y="18727"/>
                      </a:lnTo>
                      <a:lnTo>
                        <a:pt x="63629" y="18748"/>
                      </a:lnTo>
                      <a:lnTo>
                        <a:pt x="63734" y="18664"/>
                      </a:lnTo>
                      <a:lnTo>
                        <a:pt x="63796" y="18685"/>
                      </a:lnTo>
                      <a:lnTo>
                        <a:pt x="63838" y="18769"/>
                      </a:lnTo>
                      <a:lnTo>
                        <a:pt x="63629" y="18916"/>
                      </a:lnTo>
                      <a:lnTo>
                        <a:pt x="63441" y="18916"/>
                      </a:lnTo>
                      <a:lnTo>
                        <a:pt x="63378" y="18978"/>
                      </a:lnTo>
                      <a:lnTo>
                        <a:pt x="63378" y="19083"/>
                      </a:lnTo>
                      <a:lnTo>
                        <a:pt x="63273" y="19083"/>
                      </a:lnTo>
                      <a:lnTo>
                        <a:pt x="63252" y="19125"/>
                      </a:lnTo>
                      <a:lnTo>
                        <a:pt x="63315" y="19146"/>
                      </a:lnTo>
                      <a:lnTo>
                        <a:pt x="63378" y="19146"/>
                      </a:lnTo>
                      <a:lnTo>
                        <a:pt x="63545" y="19355"/>
                      </a:lnTo>
                      <a:lnTo>
                        <a:pt x="63587" y="19313"/>
                      </a:lnTo>
                      <a:lnTo>
                        <a:pt x="63775" y="19250"/>
                      </a:lnTo>
                      <a:lnTo>
                        <a:pt x="63859" y="19146"/>
                      </a:lnTo>
                      <a:lnTo>
                        <a:pt x="63838" y="19104"/>
                      </a:lnTo>
                      <a:lnTo>
                        <a:pt x="63964" y="19041"/>
                      </a:lnTo>
                      <a:lnTo>
                        <a:pt x="63880" y="18916"/>
                      </a:lnTo>
                      <a:lnTo>
                        <a:pt x="63964" y="18916"/>
                      </a:lnTo>
                      <a:lnTo>
                        <a:pt x="64089" y="19083"/>
                      </a:lnTo>
                      <a:lnTo>
                        <a:pt x="64173" y="19104"/>
                      </a:lnTo>
                      <a:lnTo>
                        <a:pt x="64215" y="19020"/>
                      </a:lnTo>
                      <a:lnTo>
                        <a:pt x="64173" y="18978"/>
                      </a:lnTo>
                      <a:lnTo>
                        <a:pt x="64257" y="18916"/>
                      </a:lnTo>
                      <a:lnTo>
                        <a:pt x="64298" y="18832"/>
                      </a:lnTo>
                      <a:lnTo>
                        <a:pt x="64319" y="18832"/>
                      </a:lnTo>
                      <a:lnTo>
                        <a:pt x="64319" y="18727"/>
                      </a:lnTo>
                      <a:lnTo>
                        <a:pt x="64298" y="18664"/>
                      </a:lnTo>
                      <a:lnTo>
                        <a:pt x="64382" y="18623"/>
                      </a:lnTo>
                      <a:lnTo>
                        <a:pt x="64466" y="18685"/>
                      </a:lnTo>
                      <a:lnTo>
                        <a:pt x="64529" y="18623"/>
                      </a:lnTo>
                      <a:lnTo>
                        <a:pt x="64591" y="18685"/>
                      </a:lnTo>
                      <a:lnTo>
                        <a:pt x="64612" y="18769"/>
                      </a:lnTo>
                      <a:lnTo>
                        <a:pt x="64696" y="18811"/>
                      </a:lnTo>
                      <a:lnTo>
                        <a:pt x="64842" y="18664"/>
                      </a:lnTo>
                      <a:lnTo>
                        <a:pt x="64780" y="18602"/>
                      </a:lnTo>
                      <a:lnTo>
                        <a:pt x="64780" y="18581"/>
                      </a:lnTo>
                      <a:lnTo>
                        <a:pt x="64842" y="18518"/>
                      </a:lnTo>
                      <a:lnTo>
                        <a:pt x="64926" y="18560"/>
                      </a:lnTo>
                      <a:lnTo>
                        <a:pt x="65010" y="18497"/>
                      </a:lnTo>
                      <a:lnTo>
                        <a:pt x="65094" y="18497"/>
                      </a:lnTo>
                      <a:lnTo>
                        <a:pt x="65114" y="18455"/>
                      </a:lnTo>
                      <a:lnTo>
                        <a:pt x="65010" y="18351"/>
                      </a:lnTo>
                      <a:lnTo>
                        <a:pt x="65031" y="18288"/>
                      </a:lnTo>
                      <a:lnTo>
                        <a:pt x="65031" y="18246"/>
                      </a:lnTo>
                      <a:lnTo>
                        <a:pt x="64926" y="18183"/>
                      </a:lnTo>
                      <a:lnTo>
                        <a:pt x="64884" y="18141"/>
                      </a:lnTo>
                      <a:lnTo>
                        <a:pt x="64884" y="18162"/>
                      </a:lnTo>
                      <a:lnTo>
                        <a:pt x="64884" y="18204"/>
                      </a:lnTo>
                      <a:lnTo>
                        <a:pt x="64822" y="18204"/>
                      </a:lnTo>
                      <a:lnTo>
                        <a:pt x="64717" y="18162"/>
                      </a:lnTo>
                      <a:lnTo>
                        <a:pt x="64696" y="18183"/>
                      </a:lnTo>
                      <a:lnTo>
                        <a:pt x="64696" y="18246"/>
                      </a:lnTo>
                      <a:lnTo>
                        <a:pt x="64591" y="18246"/>
                      </a:lnTo>
                      <a:lnTo>
                        <a:pt x="64529" y="18288"/>
                      </a:lnTo>
                      <a:lnTo>
                        <a:pt x="64466" y="18246"/>
                      </a:lnTo>
                      <a:lnTo>
                        <a:pt x="64487" y="18141"/>
                      </a:lnTo>
                      <a:lnTo>
                        <a:pt x="64529" y="18100"/>
                      </a:lnTo>
                      <a:lnTo>
                        <a:pt x="64382" y="17890"/>
                      </a:lnTo>
                      <a:lnTo>
                        <a:pt x="64487" y="17828"/>
                      </a:lnTo>
                      <a:lnTo>
                        <a:pt x="64382" y="17660"/>
                      </a:lnTo>
                      <a:lnTo>
                        <a:pt x="64424" y="17451"/>
                      </a:lnTo>
                      <a:lnTo>
                        <a:pt x="64424" y="17325"/>
                      </a:lnTo>
                      <a:lnTo>
                        <a:pt x="64508" y="17221"/>
                      </a:lnTo>
                      <a:lnTo>
                        <a:pt x="64508" y="17032"/>
                      </a:lnTo>
                      <a:lnTo>
                        <a:pt x="64612" y="16928"/>
                      </a:lnTo>
                      <a:lnTo>
                        <a:pt x="64612" y="16802"/>
                      </a:lnTo>
                      <a:lnTo>
                        <a:pt x="64591" y="16781"/>
                      </a:lnTo>
                      <a:lnTo>
                        <a:pt x="64717" y="16719"/>
                      </a:lnTo>
                      <a:lnTo>
                        <a:pt x="64591" y="16572"/>
                      </a:lnTo>
                      <a:lnTo>
                        <a:pt x="64633" y="16175"/>
                      </a:lnTo>
                      <a:lnTo>
                        <a:pt x="64738" y="16091"/>
                      </a:lnTo>
                      <a:lnTo>
                        <a:pt x="64633" y="15944"/>
                      </a:lnTo>
                      <a:lnTo>
                        <a:pt x="64612" y="15777"/>
                      </a:lnTo>
                      <a:lnTo>
                        <a:pt x="64529" y="15735"/>
                      </a:lnTo>
                      <a:lnTo>
                        <a:pt x="64529" y="15672"/>
                      </a:lnTo>
                      <a:lnTo>
                        <a:pt x="64633" y="15589"/>
                      </a:lnTo>
                      <a:lnTo>
                        <a:pt x="64612" y="15442"/>
                      </a:lnTo>
                      <a:lnTo>
                        <a:pt x="64696" y="15379"/>
                      </a:lnTo>
                      <a:lnTo>
                        <a:pt x="64822" y="15170"/>
                      </a:lnTo>
                      <a:lnTo>
                        <a:pt x="64947" y="15212"/>
                      </a:lnTo>
                      <a:lnTo>
                        <a:pt x="65031" y="15149"/>
                      </a:lnTo>
                      <a:lnTo>
                        <a:pt x="65114" y="15170"/>
                      </a:lnTo>
                      <a:lnTo>
                        <a:pt x="65156" y="15107"/>
                      </a:lnTo>
                      <a:lnTo>
                        <a:pt x="65366" y="15107"/>
                      </a:lnTo>
                      <a:lnTo>
                        <a:pt x="65407" y="15045"/>
                      </a:lnTo>
                      <a:lnTo>
                        <a:pt x="65470" y="15024"/>
                      </a:lnTo>
                      <a:lnTo>
                        <a:pt x="65512" y="14919"/>
                      </a:lnTo>
                      <a:lnTo>
                        <a:pt x="65554" y="14919"/>
                      </a:lnTo>
                      <a:lnTo>
                        <a:pt x="65617" y="14898"/>
                      </a:lnTo>
                      <a:lnTo>
                        <a:pt x="65742" y="14898"/>
                      </a:lnTo>
                      <a:lnTo>
                        <a:pt x="65763" y="15003"/>
                      </a:lnTo>
                      <a:lnTo>
                        <a:pt x="65826" y="14961"/>
                      </a:lnTo>
                      <a:lnTo>
                        <a:pt x="65868" y="14961"/>
                      </a:lnTo>
                      <a:lnTo>
                        <a:pt x="65951" y="15107"/>
                      </a:lnTo>
                      <a:lnTo>
                        <a:pt x="65993" y="15107"/>
                      </a:lnTo>
                      <a:lnTo>
                        <a:pt x="66098" y="14961"/>
                      </a:lnTo>
                      <a:lnTo>
                        <a:pt x="66098" y="14835"/>
                      </a:lnTo>
                      <a:lnTo>
                        <a:pt x="66182" y="14815"/>
                      </a:lnTo>
                      <a:lnTo>
                        <a:pt x="66203" y="14689"/>
                      </a:lnTo>
                      <a:lnTo>
                        <a:pt x="66265" y="14689"/>
                      </a:lnTo>
                      <a:lnTo>
                        <a:pt x="66286" y="14794"/>
                      </a:lnTo>
                      <a:lnTo>
                        <a:pt x="66412" y="14856"/>
                      </a:lnTo>
                      <a:lnTo>
                        <a:pt x="66412" y="15003"/>
                      </a:lnTo>
                      <a:lnTo>
                        <a:pt x="66391" y="15045"/>
                      </a:lnTo>
                      <a:lnTo>
                        <a:pt x="66454" y="15107"/>
                      </a:lnTo>
                      <a:lnTo>
                        <a:pt x="66475" y="15212"/>
                      </a:lnTo>
                      <a:lnTo>
                        <a:pt x="66391" y="15275"/>
                      </a:lnTo>
                      <a:lnTo>
                        <a:pt x="66454" y="15317"/>
                      </a:lnTo>
                      <a:lnTo>
                        <a:pt x="66475" y="15442"/>
                      </a:lnTo>
                      <a:lnTo>
                        <a:pt x="66454" y="15442"/>
                      </a:lnTo>
                      <a:lnTo>
                        <a:pt x="66454" y="15526"/>
                      </a:lnTo>
                      <a:lnTo>
                        <a:pt x="66475" y="15568"/>
                      </a:lnTo>
                      <a:lnTo>
                        <a:pt x="66412" y="15651"/>
                      </a:lnTo>
                      <a:lnTo>
                        <a:pt x="66391" y="15693"/>
                      </a:lnTo>
                      <a:lnTo>
                        <a:pt x="66412" y="15756"/>
                      </a:lnTo>
                      <a:lnTo>
                        <a:pt x="66516" y="15651"/>
                      </a:lnTo>
                      <a:lnTo>
                        <a:pt x="66558" y="15735"/>
                      </a:lnTo>
                      <a:lnTo>
                        <a:pt x="66663" y="15756"/>
                      </a:lnTo>
                      <a:lnTo>
                        <a:pt x="66684" y="15965"/>
                      </a:lnTo>
                      <a:lnTo>
                        <a:pt x="66726" y="15903"/>
                      </a:lnTo>
                      <a:lnTo>
                        <a:pt x="66726" y="15840"/>
                      </a:lnTo>
                      <a:lnTo>
                        <a:pt x="66830" y="15735"/>
                      </a:lnTo>
                      <a:lnTo>
                        <a:pt x="66914" y="15735"/>
                      </a:lnTo>
                      <a:lnTo>
                        <a:pt x="66977" y="15777"/>
                      </a:lnTo>
                      <a:lnTo>
                        <a:pt x="66872" y="15944"/>
                      </a:lnTo>
                      <a:lnTo>
                        <a:pt x="66977" y="16049"/>
                      </a:lnTo>
                      <a:lnTo>
                        <a:pt x="66998" y="16175"/>
                      </a:lnTo>
                      <a:lnTo>
                        <a:pt x="67081" y="15986"/>
                      </a:lnTo>
                      <a:lnTo>
                        <a:pt x="67144" y="15944"/>
                      </a:lnTo>
                      <a:lnTo>
                        <a:pt x="67144" y="15861"/>
                      </a:lnTo>
                      <a:lnTo>
                        <a:pt x="67207" y="15777"/>
                      </a:lnTo>
                      <a:lnTo>
                        <a:pt x="67207" y="15484"/>
                      </a:lnTo>
                      <a:lnTo>
                        <a:pt x="67291" y="15421"/>
                      </a:lnTo>
                      <a:lnTo>
                        <a:pt x="67207" y="15338"/>
                      </a:lnTo>
                      <a:lnTo>
                        <a:pt x="67311" y="15254"/>
                      </a:lnTo>
                      <a:lnTo>
                        <a:pt x="67311" y="15149"/>
                      </a:lnTo>
                      <a:lnTo>
                        <a:pt x="67249" y="15128"/>
                      </a:lnTo>
                      <a:lnTo>
                        <a:pt x="67249" y="15066"/>
                      </a:lnTo>
                      <a:lnTo>
                        <a:pt x="67311" y="15045"/>
                      </a:lnTo>
                      <a:lnTo>
                        <a:pt x="67332" y="14856"/>
                      </a:lnTo>
                      <a:lnTo>
                        <a:pt x="67249" y="14794"/>
                      </a:lnTo>
                      <a:lnTo>
                        <a:pt x="67311" y="14605"/>
                      </a:lnTo>
                      <a:lnTo>
                        <a:pt x="67395" y="14522"/>
                      </a:lnTo>
                      <a:lnTo>
                        <a:pt x="67542" y="14501"/>
                      </a:lnTo>
                      <a:lnTo>
                        <a:pt x="67604" y="14584"/>
                      </a:lnTo>
                      <a:lnTo>
                        <a:pt x="67667" y="14647"/>
                      </a:lnTo>
                      <a:lnTo>
                        <a:pt x="67730" y="14584"/>
                      </a:lnTo>
                      <a:lnTo>
                        <a:pt x="67646" y="14501"/>
                      </a:lnTo>
                      <a:lnTo>
                        <a:pt x="67688" y="14375"/>
                      </a:lnTo>
                      <a:lnTo>
                        <a:pt x="67521" y="14291"/>
                      </a:lnTo>
                      <a:lnTo>
                        <a:pt x="67479" y="14061"/>
                      </a:lnTo>
                      <a:lnTo>
                        <a:pt x="67395" y="13999"/>
                      </a:lnTo>
                      <a:lnTo>
                        <a:pt x="67395" y="13957"/>
                      </a:lnTo>
                      <a:lnTo>
                        <a:pt x="67291" y="13873"/>
                      </a:lnTo>
                      <a:lnTo>
                        <a:pt x="67270" y="13706"/>
                      </a:lnTo>
                      <a:lnTo>
                        <a:pt x="67311" y="13664"/>
                      </a:lnTo>
                      <a:lnTo>
                        <a:pt x="67291" y="13538"/>
                      </a:lnTo>
                      <a:lnTo>
                        <a:pt x="67165" y="13434"/>
                      </a:lnTo>
                      <a:lnTo>
                        <a:pt x="67186" y="13329"/>
                      </a:lnTo>
                      <a:lnTo>
                        <a:pt x="67123" y="13266"/>
                      </a:lnTo>
                      <a:lnTo>
                        <a:pt x="67291" y="13141"/>
                      </a:lnTo>
                      <a:lnTo>
                        <a:pt x="67416" y="13141"/>
                      </a:lnTo>
                      <a:lnTo>
                        <a:pt x="67521" y="13015"/>
                      </a:lnTo>
                      <a:lnTo>
                        <a:pt x="67688" y="13015"/>
                      </a:lnTo>
                      <a:lnTo>
                        <a:pt x="67730" y="12952"/>
                      </a:lnTo>
                      <a:lnTo>
                        <a:pt x="67897" y="13078"/>
                      </a:lnTo>
                      <a:lnTo>
                        <a:pt x="68044" y="13078"/>
                      </a:lnTo>
                      <a:lnTo>
                        <a:pt x="68107" y="13120"/>
                      </a:lnTo>
                      <a:lnTo>
                        <a:pt x="68211" y="13141"/>
                      </a:lnTo>
                      <a:lnTo>
                        <a:pt x="68274" y="13120"/>
                      </a:lnTo>
                      <a:lnTo>
                        <a:pt x="68127" y="13182"/>
                      </a:lnTo>
                      <a:lnTo>
                        <a:pt x="68211" y="13245"/>
                      </a:lnTo>
                      <a:lnTo>
                        <a:pt x="68065" y="13287"/>
                      </a:lnTo>
                      <a:lnTo>
                        <a:pt x="67939" y="13266"/>
                      </a:lnTo>
                      <a:lnTo>
                        <a:pt x="67793" y="13434"/>
                      </a:lnTo>
                      <a:lnTo>
                        <a:pt x="67793" y="13496"/>
                      </a:lnTo>
                      <a:lnTo>
                        <a:pt x="67835" y="13643"/>
                      </a:lnTo>
                      <a:lnTo>
                        <a:pt x="67835" y="13768"/>
                      </a:lnTo>
                      <a:lnTo>
                        <a:pt x="67918" y="13810"/>
                      </a:lnTo>
                      <a:lnTo>
                        <a:pt x="67939" y="13894"/>
                      </a:lnTo>
                      <a:lnTo>
                        <a:pt x="68065" y="14061"/>
                      </a:lnTo>
                      <a:lnTo>
                        <a:pt x="68065" y="14103"/>
                      </a:lnTo>
                      <a:lnTo>
                        <a:pt x="68107" y="14103"/>
                      </a:lnTo>
                      <a:lnTo>
                        <a:pt x="68065" y="14166"/>
                      </a:lnTo>
                      <a:lnTo>
                        <a:pt x="68211" y="14208"/>
                      </a:lnTo>
                      <a:lnTo>
                        <a:pt x="68232" y="14333"/>
                      </a:lnTo>
                      <a:lnTo>
                        <a:pt x="68232" y="14396"/>
                      </a:lnTo>
                      <a:lnTo>
                        <a:pt x="68169" y="14438"/>
                      </a:lnTo>
                      <a:lnTo>
                        <a:pt x="68211" y="14710"/>
                      </a:lnTo>
                      <a:lnTo>
                        <a:pt x="68253" y="14731"/>
                      </a:lnTo>
                      <a:lnTo>
                        <a:pt x="68316" y="14647"/>
                      </a:lnTo>
                      <a:lnTo>
                        <a:pt x="68358" y="14647"/>
                      </a:lnTo>
                      <a:lnTo>
                        <a:pt x="68441" y="14752"/>
                      </a:lnTo>
                      <a:lnTo>
                        <a:pt x="68483" y="14835"/>
                      </a:lnTo>
                      <a:lnTo>
                        <a:pt x="68420" y="15024"/>
                      </a:lnTo>
                      <a:lnTo>
                        <a:pt x="68420" y="15233"/>
                      </a:lnTo>
                      <a:lnTo>
                        <a:pt x="68483" y="15317"/>
                      </a:lnTo>
                      <a:lnTo>
                        <a:pt x="68567" y="15254"/>
                      </a:lnTo>
                      <a:lnTo>
                        <a:pt x="68672" y="15275"/>
                      </a:lnTo>
                      <a:lnTo>
                        <a:pt x="68692" y="15338"/>
                      </a:lnTo>
                      <a:lnTo>
                        <a:pt x="68672" y="15421"/>
                      </a:lnTo>
                      <a:lnTo>
                        <a:pt x="68588" y="15421"/>
                      </a:lnTo>
                      <a:lnTo>
                        <a:pt x="68483" y="15484"/>
                      </a:lnTo>
                      <a:lnTo>
                        <a:pt x="68462" y="15484"/>
                      </a:lnTo>
                      <a:lnTo>
                        <a:pt x="68337" y="15631"/>
                      </a:lnTo>
                      <a:lnTo>
                        <a:pt x="68316" y="15735"/>
                      </a:lnTo>
                      <a:lnTo>
                        <a:pt x="68169" y="15798"/>
                      </a:lnTo>
                      <a:lnTo>
                        <a:pt x="68148" y="15861"/>
                      </a:lnTo>
                      <a:lnTo>
                        <a:pt x="68065" y="15882"/>
                      </a:lnTo>
                      <a:lnTo>
                        <a:pt x="68065" y="15986"/>
                      </a:lnTo>
                      <a:lnTo>
                        <a:pt x="68023" y="16070"/>
                      </a:lnTo>
                      <a:lnTo>
                        <a:pt x="68065" y="16195"/>
                      </a:lnTo>
                      <a:lnTo>
                        <a:pt x="68148" y="16175"/>
                      </a:lnTo>
                      <a:lnTo>
                        <a:pt x="68148" y="16321"/>
                      </a:lnTo>
                      <a:lnTo>
                        <a:pt x="68044" y="16509"/>
                      </a:lnTo>
                      <a:lnTo>
                        <a:pt x="68065" y="16593"/>
                      </a:lnTo>
                      <a:lnTo>
                        <a:pt x="68127" y="16614"/>
                      </a:lnTo>
                      <a:lnTo>
                        <a:pt x="68107" y="16844"/>
                      </a:lnTo>
                      <a:lnTo>
                        <a:pt x="68127" y="17032"/>
                      </a:lnTo>
                      <a:lnTo>
                        <a:pt x="68065" y="17116"/>
                      </a:lnTo>
                      <a:lnTo>
                        <a:pt x="67939" y="17158"/>
                      </a:lnTo>
                      <a:lnTo>
                        <a:pt x="67918" y="17263"/>
                      </a:lnTo>
                      <a:lnTo>
                        <a:pt x="67960" y="17325"/>
                      </a:lnTo>
                      <a:lnTo>
                        <a:pt x="67939" y="17535"/>
                      </a:lnTo>
                      <a:lnTo>
                        <a:pt x="67918" y="17576"/>
                      </a:lnTo>
                      <a:lnTo>
                        <a:pt x="67939" y="17660"/>
                      </a:lnTo>
                      <a:lnTo>
                        <a:pt x="68044" y="17765"/>
                      </a:lnTo>
                      <a:lnTo>
                        <a:pt x="67960" y="17765"/>
                      </a:lnTo>
                      <a:lnTo>
                        <a:pt x="67939" y="17953"/>
                      </a:lnTo>
                      <a:lnTo>
                        <a:pt x="67960" y="17995"/>
                      </a:lnTo>
                      <a:lnTo>
                        <a:pt x="67960" y="18141"/>
                      </a:lnTo>
                      <a:lnTo>
                        <a:pt x="67855" y="18246"/>
                      </a:lnTo>
                      <a:lnTo>
                        <a:pt x="67939" y="18372"/>
                      </a:lnTo>
                      <a:lnTo>
                        <a:pt x="67939" y="18602"/>
                      </a:lnTo>
                      <a:lnTo>
                        <a:pt x="68023" y="18811"/>
                      </a:lnTo>
                      <a:lnTo>
                        <a:pt x="67835" y="19146"/>
                      </a:lnTo>
                      <a:lnTo>
                        <a:pt x="67939" y="19292"/>
                      </a:lnTo>
                      <a:lnTo>
                        <a:pt x="67835" y="19250"/>
                      </a:lnTo>
                      <a:lnTo>
                        <a:pt x="67625" y="19292"/>
                      </a:lnTo>
                      <a:lnTo>
                        <a:pt x="67625" y="19501"/>
                      </a:lnTo>
                      <a:lnTo>
                        <a:pt x="67646" y="19564"/>
                      </a:lnTo>
                      <a:lnTo>
                        <a:pt x="67521" y="19711"/>
                      </a:lnTo>
                      <a:lnTo>
                        <a:pt x="67291" y="19606"/>
                      </a:lnTo>
                      <a:lnTo>
                        <a:pt x="67186" y="19711"/>
                      </a:lnTo>
                      <a:lnTo>
                        <a:pt x="67186" y="19773"/>
                      </a:lnTo>
                      <a:lnTo>
                        <a:pt x="67332" y="19773"/>
                      </a:lnTo>
                      <a:lnTo>
                        <a:pt x="67542" y="20087"/>
                      </a:lnTo>
                      <a:lnTo>
                        <a:pt x="67542" y="20380"/>
                      </a:lnTo>
                      <a:lnTo>
                        <a:pt x="67500" y="20464"/>
                      </a:lnTo>
                      <a:lnTo>
                        <a:pt x="67542" y="20548"/>
                      </a:lnTo>
                      <a:lnTo>
                        <a:pt x="67437" y="20569"/>
                      </a:lnTo>
                      <a:lnTo>
                        <a:pt x="67416" y="20778"/>
                      </a:lnTo>
                      <a:lnTo>
                        <a:pt x="67291" y="20924"/>
                      </a:lnTo>
                      <a:lnTo>
                        <a:pt x="67270" y="21175"/>
                      </a:lnTo>
                      <a:lnTo>
                        <a:pt x="67374" y="21385"/>
                      </a:lnTo>
                      <a:lnTo>
                        <a:pt x="67416" y="21761"/>
                      </a:lnTo>
                      <a:lnTo>
                        <a:pt x="67583" y="22033"/>
                      </a:lnTo>
                      <a:lnTo>
                        <a:pt x="67583" y="22242"/>
                      </a:lnTo>
                      <a:lnTo>
                        <a:pt x="67835" y="22807"/>
                      </a:lnTo>
                      <a:lnTo>
                        <a:pt x="68148" y="23414"/>
                      </a:lnTo>
                      <a:lnTo>
                        <a:pt x="68462" y="23916"/>
                      </a:lnTo>
                      <a:lnTo>
                        <a:pt x="68630" y="24063"/>
                      </a:lnTo>
                      <a:lnTo>
                        <a:pt x="68630" y="24251"/>
                      </a:lnTo>
                      <a:lnTo>
                        <a:pt x="69048" y="24732"/>
                      </a:lnTo>
                      <a:lnTo>
                        <a:pt x="69488" y="25527"/>
                      </a:lnTo>
                      <a:lnTo>
                        <a:pt x="69697" y="25632"/>
                      </a:lnTo>
                      <a:lnTo>
                        <a:pt x="69843" y="25632"/>
                      </a:lnTo>
                      <a:lnTo>
                        <a:pt x="69927" y="25590"/>
                      </a:lnTo>
                      <a:lnTo>
                        <a:pt x="69927" y="25590"/>
                      </a:lnTo>
                      <a:lnTo>
                        <a:pt x="69885" y="25695"/>
                      </a:lnTo>
                      <a:lnTo>
                        <a:pt x="69780" y="25737"/>
                      </a:lnTo>
                      <a:lnTo>
                        <a:pt x="69697" y="25737"/>
                      </a:lnTo>
                      <a:lnTo>
                        <a:pt x="69843" y="25988"/>
                      </a:lnTo>
                      <a:lnTo>
                        <a:pt x="70052" y="26469"/>
                      </a:lnTo>
                      <a:lnTo>
                        <a:pt x="70094" y="26678"/>
                      </a:lnTo>
                      <a:lnTo>
                        <a:pt x="70220" y="26867"/>
                      </a:lnTo>
                      <a:lnTo>
                        <a:pt x="70450" y="26887"/>
                      </a:lnTo>
                      <a:lnTo>
                        <a:pt x="70471" y="26971"/>
                      </a:lnTo>
                      <a:lnTo>
                        <a:pt x="70471" y="27076"/>
                      </a:lnTo>
                      <a:lnTo>
                        <a:pt x="70513" y="27159"/>
                      </a:lnTo>
                      <a:lnTo>
                        <a:pt x="70471" y="27285"/>
                      </a:lnTo>
                      <a:lnTo>
                        <a:pt x="70617" y="27034"/>
                      </a:lnTo>
                      <a:lnTo>
                        <a:pt x="70659" y="26762"/>
                      </a:lnTo>
                      <a:lnTo>
                        <a:pt x="70680" y="26741"/>
                      </a:lnTo>
                      <a:lnTo>
                        <a:pt x="70680" y="26636"/>
                      </a:lnTo>
                      <a:lnTo>
                        <a:pt x="70827" y="26511"/>
                      </a:lnTo>
                      <a:lnTo>
                        <a:pt x="70848" y="26406"/>
                      </a:lnTo>
                      <a:lnTo>
                        <a:pt x="70827" y="26343"/>
                      </a:lnTo>
                      <a:lnTo>
                        <a:pt x="70868" y="26239"/>
                      </a:lnTo>
                      <a:lnTo>
                        <a:pt x="70931" y="25988"/>
                      </a:lnTo>
                      <a:lnTo>
                        <a:pt x="70868" y="25883"/>
                      </a:lnTo>
                      <a:lnTo>
                        <a:pt x="70889" y="25695"/>
                      </a:lnTo>
                      <a:lnTo>
                        <a:pt x="70994" y="25611"/>
                      </a:lnTo>
                      <a:lnTo>
                        <a:pt x="70889" y="25507"/>
                      </a:lnTo>
                      <a:lnTo>
                        <a:pt x="70848" y="25527"/>
                      </a:lnTo>
                      <a:lnTo>
                        <a:pt x="70764" y="25507"/>
                      </a:lnTo>
                      <a:lnTo>
                        <a:pt x="70827" y="25423"/>
                      </a:lnTo>
                      <a:lnTo>
                        <a:pt x="70743" y="25276"/>
                      </a:lnTo>
                      <a:lnTo>
                        <a:pt x="70785" y="25297"/>
                      </a:lnTo>
                      <a:lnTo>
                        <a:pt x="70848" y="25255"/>
                      </a:lnTo>
                      <a:lnTo>
                        <a:pt x="70743" y="25151"/>
                      </a:lnTo>
                      <a:lnTo>
                        <a:pt x="70764" y="25067"/>
                      </a:lnTo>
                      <a:lnTo>
                        <a:pt x="70785" y="24942"/>
                      </a:lnTo>
                      <a:lnTo>
                        <a:pt x="70659" y="24942"/>
                      </a:lnTo>
                      <a:lnTo>
                        <a:pt x="70576" y="24879"/>
                      </a:lnTo>
                      <a:lnTo>
                        <a:pt x="70638" y="24774"/>
                      </a:lnTo>
                      <a:lnTo>
                        <a:pt x="70743" y="24879"/>
                      </a:lnTo>
                      <a:lnTo>
                        <a:pt x="70889" y="24732"/>
                      </a:lnTo>
                      <a:lnTo>
                        <a:pt x="70973" y="24753"/>
                      </a:lnTo>
                      <a:lnTo>
                        <a:pt x="71078" y="24649"/>
                      </a:lnTo>
                      <a:lnTo>
                        <a:pt x="71182" y="24565"/>
                      </a:lnTo>
                      <a:lnTo>
                        <a:pt x="71203" y="24586"/>
                      </a:lnTo>
                      <a:lnTo>
                        <a:pt x="71350" y="24628"/>
                      </a:lnTo>
                      <a:lnTo>
                        <a:pt x="71266" y="24523"/>
                      </a:lnTo>
                      <a:lnTo>
                        <a:pt x="71099" y="24439"/>
                      </a:lnTo>
                      <a:lnTo>
                        <a:pt x="71099" y="24314"/>
                      </a:lnTo>
                      <a:lnTo>
                        <a:pt x="70952" y="24230"/>
                      </a:lnTo>
                      <a:lnTo>
                        <a:pt x="70848" y="23895"/>
                      </a:lnTo>
                      <a:lnTo>
                        <a:pt x="70931" y="23602"/>
                      </a:lnTo>
                      <a:lnTo>
                        <a:pt x="70827" y="23498"/>
                      </a:lnTo>
                      <a:lnTo>
                        <a:pt x="70889" y="23414"/>
                      </a:lnTo>
                      <a:lnTo>
                        <a:pt x="70931" y="23268"/>
                      </a:lnTo>
                      <a:lnTo>
                        <a:pt x="71036" y="23058"/>
                      </a:lnTo>
                      <a:lnTo>
                        <a:pt x="71078" y="23372"/>
                      </a:lnTo>
                      <a:lnTo>
                        <a:pt x="71161" y="23393"/>
                      </a:lnTo>
                      <a:lnTo>
                        <a:pt x="71350" y="23289"/>
                      </a:lnTo>
                      <a:lnTo>
                        <a:pt x="71371" y="23330"/>
                      </a:lnTo>
                      <a:lnTo>
                        <a:pt x="71705" y="23205"/>
                      </a:lnTo>
                      <a:lnTo>
                        <a:pt x="71705" y="23058"/>
                      </a:lnTo>
                      <a:lnTo>
                        <a:pt x="71789" y="22975"/>
                      </a:lnTo>
                      <a:lnTo>
                        <a:pt x="71664" y="22891"/>
                      </a:lnTo>
                      <a:lnTo>
                        <a:pt x="71454" y="22598"/>
                      </a:lnTo>
                      <a:lnTo>
                        <a:pt x="71371" y="22598"/>
                      </a:lnTo>
                      <a:lnTo>
                        <a:pt x="71078" y="22159"/>
                      </a:lnTo>
                      <a:lnTo>
                        <a:pt x="71078" y="22054"/>
                      </a:lnTo>
                      <a:lnTo>
                        <a:pt x="70994" y="21970"/>
                      </a:lnTo>
                      <a:lnTo>
                        <a:pt x="70973" y="21594"/>
                      </a:lnTo>
                      <a:lnTo>
                        <a:pt x="70994" y="21531"/>
                      </a:lnTo>
                      <a:lnTo>
                        <a:pt x="70952" y="21343"/>
                      </a:lnTo>
                      <a:lnTo>
                        <a:pt x="71036" y="21217"/>
                      </a:lnTo>
                      <a:lnTo>
                        <a:pt x="71036" y="21092"/>
                      </a:lnTo>
                      <a:lnTo>
                        <a:pt x="70889" y="21113"/>
                      </a:lnTo>
                      <a:lnTo>
                        <a:pt x="70868" y="21029"/>
                      </a:lnTo>
                      <a:lnTo>
                        <a:pt x="70973" y="20882"/>
                      </a:lnTo>
                      <a:lnTo>
                        <a:pt x="71078" y="20841"/>
                      </a:lnTo>
                      <a:lnTo>
                        <a:pt x="71078" y="20778"/>
                      </a:lnTo>
                      <a:lnTo>
                        <a:pt x="71078" y="20757"/>
                      </a:lnTo>
                      <a:lnTo>
                        <a:pt x="71161" y="20673"/>
                      </a:lnTo>
                      <a:lnTo>
                        <a:pt x="71182" y="20778"/>
                      </a:lnTo>
                      <a:lnTo>
                        <a:pt x="71182" y="20903"/>
                      </a:lnTo>
                      <a:lnTo>
                        <a:pt x="71140" y="21029"/>
                      </a:lnTo>
                      <a:lnTo>
                        <a:pt x="71140" y="21196"/>
                      </a:lnTo>
                      <a:lnTo>
                        <a:pt x="71308" y="21238"/>
                      </a:lnTo>
                      <a:lnTo>
                        <a:pt x="71475" y="21343"/>
                      </a:lnTo>
                      <a:lnTo>
                        <a:pt x="71559" y="21322"/>
                      </a:lnTo>
                      <a:lnTo>
                        <a:pt x="71559" y="21154"/>
                      </a:lnTo>
                      <a:lnTo>
                        <a:pt x="71601" y="21092"/>
                      </a:lnTo>
                      <a:lnTo>
                        <a:pt x="71496" y="20903"/>
                      </a:lnTo>
                      <a:lnTo>
                        <a:pt x="71245" y="20673"/>
                      </a:lnTo>
                      <a:lnTo>
                        <a:pt x="71245" y="20401"/>
                      </a:lnTo>
                      <a:lnTo>
                        <a:pt x="71099" y="20359"/>
                      </a:lnTo>
                      <a:lnTo>
                        <a:pt x="71078" y="20317"/>
                      </a:lnTo>
                      <a:lnTo>
                        <a:pt x="71057" y="20380"/>
                      </a:lnTo>
                      <a:lnTo>
                        <a:pt x="70973" y="20464"/>
                      </a:lnTo>
                      <a:lnTo>
                        <a:pt x="70973" y="20506"/>
                      </a:lnTo>
                      <a:lnTo>
                        <a:pt x="70931" y="20569"/>
                      </a:lnTo>
                      <a:lnTo>
                        <a:pt x="70785" y="20485"/>
                      </a:lnTo>
                      <a:lnTo>
                        <a:pt x="70785" y="20276"/>
                      </a:lnTo>
                      <a:lnTo>
                        <a:pt x="70722" y="20150"/>
                      </a:lnTo>
                      <a:lnTo>
                        <a:pt x="70617" y="19941"/>
                      </a:lnTo>
                      <a:lnTo>
                        <a:pt x="70680" y="19836"/>
                      </a:lnTo>
                      <a:lnTo>
                        <a:pt x="70743" y="19794"/>
                      </a:lnTo>
                      <a:lnTo>
                        <a:pt x="70722" y="19690"/>
                      </a:lnTo>
                      <a:lnTo>
                        <a:pt x="70785" y="19585"/>
                      </a:lnTo>
                      <a:lnTo>
                        <a:pt x="70722" y="19522"/>
                      </a:lnTo>
                      <a:lnTo>
                        <a:pt x="70743" y="19439"/>
                      </a:lnTo>
                      <a:lnTo>
                        <a:pt x="70743" y="19334"/>
                      </a:lnTo>
                      <a:lnTo>
                        <a:pt x="70659" y="19271"/>
                      </a:lnTo>
                      <a:lnTo>
                        <a:pt x="70555" y="19313"/>
                      </a:lnTo>
                      <a:lnTo>
                        <a:pt x="70366" y="19146"/>
                      </a:lnTo>
                      <a:lnTo>
                        <a:pt x="70241" y="19146"/>
                      </a:lnTo>
                      <a:lnTo>
                        <a:pt x="70157" y="19229"/>
                      </a:lnTo>
                      <a:lnTo>
                        <a:pt x="70157" y="19313"/>
                      </a:lnTo>
                      <a:lnTo>
                        <a:pt x="70304" y="19460"/>
                      </a:lnTo>
                      <a:lnTo>
                        <a:pt x="70262" y="19564"/>
                      </a:lnTo>
                      <a:lnTo>
                        <a:pt x="70220" y="19627"/>
                      </a:lnTo>
                      <a:lnTo>
                        <a:pt x="70094" y="19564"/>
                      </a:lnTo>
                      <a:lnTo>
                        <a:pt x="69927" y="19355"/>
                      </a:lnTo>
                      <a:lnTo>
                        <a:pt x="69822" y="19250"/>
                      </a:lnTo>
                      <a:lnTo>
                        <a:pt x="69739" y="19208"/>
                      </a:lnTo>
                      <a:lnTo>
                        <a:pt x="69801" y="19146"/>
                      </a:lnTo>
                      <a:lnTo>
                        <a:pt x="69697" y="18936"/>
                      </a:lnTo>
                      <a:lnTo>
                        <a:pt x="69697" y="18811"/>
                      </a:lnTo>
                      <a:lnTo>
                        <a:pt x="69697" y="18727"/>
                      </a:lnTo>
                      <a:lnTo>
                        <a:pt x="69634" y="18623"/>
                      </a:lnTo>
                      <a:lnTo>
                        <a:pt x="69697" y="18539"/>
                      </a:lnTo>
                      <a:lnTo>
                        <a:pt x="69634" y="18372"/>
                      </a:lnTo>
                      <a:lnTo>
                        <a:pt x="69718" y="18267"/>
                      </a:lnTo>
                      <a:lnTo>
                        <a:pt x="69718" y="18162"/>
                      </a:lnTo>
                      <a:lnTo>
                        <a:pt x="69739" y="18037"/>
                      </a:lnTo>
                      <a:lnTo>
                        <a:pt x="69739" y="17890"/>
                      </a:lnTo>
                      <a:lnTo>
                        <a:pt x="69697" y="17932"/>
                      </a:lnTo>
                      <a:lnTo>
                        <a:pt x="69592" y="17786"/>
                      </a:lnTo>
                      <a:lnTo>
                        <a:pt x="69613" y="17744"/>
                      </a:lnTo>
                      <a:lnTo>
                        <a:pt x="69697" y="17723"/>
                      </a:lnTo>
                      <a:lnTo>
                        <a:pt x="69801" y="17786"/>
                      </a:lnTo>
                      <a:lnTo>
                        <a:pt x="69801" y="17744"/>
                      </a:lnTo>
                      <a:lnTo>
                        <a:pt x="69718" y="17660"/>
                      </a:lnTo>
                      <a:lnTo>
                        <a:pt x="69634" y="17576"/>
                      </a:lnTo>
                      <a:lnTo>
                        <a:pt x="69676" y="17514"/>
                      </a:lnTo>
                      <a:lnTo>
                        <a:pt x="69718" y="17514"/>
                      </a:lnTo>
                      <a:lnTo>
                        <a:pt x="69697" y="17430"/>
                      </a:lnTo>
                      <a:lnTo>
                        <a:pt x="69613" y="17346"/>
                      </a:lnTo>
                      <a:lnTo>
                        <a:pt x="69488" y="17325"/>
                      </a:lnTo>
                      <a:lnTo>
                        <a:pt x="69467" y="17242"/>
                      </a:lnTo>
                      <a:lnTo>
                        <a:pt x="69508" y="17221"/>
                      </a:lnTo>
                      <a:lnTo>
                        <a:pt x="69488" y="17074"/>
                      </a:lnTo>
                      <a:lnTo>
                        <a:pt x="69383" y="16970"/>
                      </a:lnTo>
                      <a:lnTo>
                        <a:pt x="69404" y="16886"/>
                      </a:lnTo>
                      <a:lnTo>
                        <a:pt x="69425" y="16781"/>
                      </a:lnTo>
                      <a:lnTo>
                        <a:pt x="69488" y="16719"/>
                      </a:lnTo>
                      <a:lnTo>
                        <a:pt x="69404" y="16614"/>
                      </a:lnTo>
                      <a:lnTo>
                        <a:pt x="69425" y="16530"/>
                      </a:lnTo>
                      <a:lnTo>
                        <a:pt x="69508" y="16530"/>
                      </a:lnTo>
                      <a:lnTo>
                        <a:pt x="69613" y="16593"/>
                      </a:lnTo>
                      <a:lnTo>
                        <a:pt x="69697" y="16572"/>
                      </a:lnTo>
                      <a:lnTo>
                        <a:pt x="69739" y="16405"/>
                      </a:lnTo>
                      <a:lnTo>
                        <a:pt x="69822" y="16405"/>
                      </a:lnTo>
                      <a:lnTo>
                        <a:pt x="69885" y="16488"/>
                      </a:lnTo>
                      <a:lnTo>
                        <a:pt x="69927" y="16488"/>
                      </a:lnTo>
                      <a:lnTo>
                        <a:pt x="70011" y="16614"/>
                      </a:lnTo>
                      <a:lnTo>
                        <a:pt x="70136" y="16363"/>
                      </a:lnTo>
                      <a:lnTo>
                        <a:pt x="70011" y="16300"/>
                      </a:lnTo>
                      <a:lnTo>
                        <a:pt x="70032" y="16195"/>
                      </a:lnTo>
                      <a:lnTo>
                        <a:pt x="70115" y="16154"/>
                      </a:lnTo>
                      <a:lnTo>
                        <a:pt x="70241" y="15903"/>
                      </a:lnTo>
                      <a:lnTo>
                        <a:pt x="70241" y="15777"/>
                      </a:lnTo>
                      <a:lnTo>
                        <a:pt x="70324" y="15882"/>
                      </a:lnTo>
                      <a:lnTo>
                        <a:pt x="70429" y="15944"/>
                      </a:lnTo>
                      <a:lnTo>
                        <a:pt x="70429" y="16070"/>
                      </a:lnTo>
                      <a:lnTo>
                        <a:pt x="70555" y="16426"/>
                      </a:lnTo>
                      <a:lnTo>
                        <a:pt x="70638" y="16509"/>
                      </a:lnTo>
                      <a:lnTo>
                        <a:pt x="70680" y="16468"/>
                      </a:lnTo>
                      <a:lnTo>
                        <a:pt x="70722" y="16154"/>
                      </a:lnTo>
                      <a:lnTo>
                        <a:pt x="70743" y="16049"/>
                      </a:lnTo>
                      <a:lnTo>
                        <a:pt x="70722" y="15903"/>
                      </a:lnTo>
                      <a:lnTo>
                        <a:pt x="70785" y="15798"/>
                      </a:lnTo>
                      <a:lnTo>
                        <a:pt x="70722" y="15651"/>
                      </a:lnTo>
                      <a:lnTo>
                        <a:pt x="70827" y="15693"/>
                      </a:lnTo>
                      <a:lnTo>
                        <a:pt x="70889" y="15631"/>
                      </a:lnTo>
                      <a:lnTo>
                        <a:pt x="70952" y="15421"/>
                      </a:lnTo>
                      <a:lnTo>
                        <a:pt x="71057" y="15421"/>
                      </a:lnTo>
                      <a:lnTo>
                        <a:pt x="71182" y="15254"/>
                      </a:lnTo>
                      <a:lnTo>
                        <a:pt x="71308" y="15233"/>
                      </a:lnTo>
                      <a:lnTo>
                        <a:pt x="71371" y="15275"/>
                      </a:lnTo>
                      <a:lnTo>
                        <a:pt x="71559" y="15149"/>
                      </a:lnTo>
                      <a:lnTo>
                        <a:pt x="71705" y="15170"/>
                      </a:lnTo>
                      <a:lnTo>
                        <a:pt x="72019" y="15359"/>
                      </a:lnTo>
                      <a:lnTo>
                        <a:pt x="72040" y="15463"/>
                      </a:lnTo>
                      <a:lnTo>
                        <a:pt x="72124" y="15484"/>
                      </a:lnTo>
                      <a:lnTo>
                        <a:pt x="72229" y="15463"/>
                      </a:lnTo>
                      <a:lnTo>
                        <a:pt x="72291" y="15484"/>
                      </a:lnTo>
                      <a:lnTo>
                        <a:pt x="72229" y="15547"/>
                      </a:lnTo>
                      <a:lnTo>
                        <a:pt x="72396" y="15714"/>
                      </a:lnTo>
                      <a:lnTo>
                        <a:pt x="72438" y="15672"/>
                      </a:lnTo>
                      <a:lnTo>
                        <a:pt x="72542" y="15777"/>
                      </a:lnTo>
                      <a:lnTo>
                        <a:pt x="72668" y="15756"/>
                      </a:lnTo>
                      <a:lnTo>
                        <a:pt x="72752" y="15777"/>
                      </a:lnTo>
                      <a:lnTo>
                        <a:pt x="72752" y="15672"/>
                      </a:lnTo>
                      <a:lnTo>
                        <a:pt x="72647" y="15526"/>
                      </a:lnTo>
                      <a:lnTo>
                        <a:pt x="72710" y="15442"/>
                      </a:lnTo>
                      <a:lnTo>
                        <a:pt x="72668" y="15359"/>
                      </a:lnTo>
                      <a:lnTo>
                        <a:pt x="72605" y="15338"/>
                      </a:lnTo>
                      <a:lnTo>
                        <a:pt x="72605" y="15233"/>
                      </a:lnTo>
                      <a:lnTo>
                        <a:pt x="72668" y="15128"/>
                      </a:lnTo>
                      <a:lnTo>
                        <a:pt x="72731" y="14856"/>
                      </a:lnTo>
                      <a:lnTo>
                        <a:pt x="72814" y="14647"/>
                      </a:lnTo>
                      <a:lnTo>
                        <a:pt x="72773" y="14543"/>
                      </a:lnTo>
                      <a:lnTo>
                        <a:pt x="72919" y="14375"/>
                      </a:lnTo>
                      <a:lnTo>
                        <a:pt x="72856" y="14291"/>
                      </a:lnTo>
                      <a:lnTo>
                        <a:pt x="72940" y="14229"/>
                      </a:lnTo>
                      <a:lnTo>
                        <a:pt x="72856" y="14061"/>
                      </a:lnTo>
                      <a:lnTo>
                        <a:pt x="72773" y="13999"/>
                      </a:lnTo>
                      <a:lnTo>
                        <a:pt x="72773" y="13957"/>
                      </a:lnTo>
                      <a:lnTo>
                        <a:pt x="72940" y="13957"/>
                      </a:lnTo>
                      <a:lnTo>
                        <a:pt x="72982" y="13810"/>
                      </a:lnTo>
                      <a:lnTo>
                        <a:pt x="72814" y="13747"/>
                      </a:lnTo>
                      <a:lnTo>
                        <a:pt x="72752" y="13643"/>
                      </a:lnTo>
                      <a:lnTo>
                        <a:pt x="72835" y="13601"/>
                      </a:lnTo>
                      <a:lnTo>
                        <a:pt x="72877" y="13664"/>
                      </a:lnTo>
                      <a:lnTo>
                        <a:pt x="72961" y="13643"/>
                      </a:lnTo>
                      <a:lnTo>
                        <a:pt x="72982" y="13559"/>
                      </a:lnTo>
                      <a:lnTo>
                        <a:pt x="72940" y="13475"/>
                      </a:lnTo>
                      <a:lnTo>
                        <a:pt x="73065" y="13371"/>
                      </a:lnTo>
                      <a:lnTo>
                        <a:pt x="73065" y="13287"/>
                      </a:lnTo>
                      <a:lnTo>
                        <a:pt x="72982" y="13224"/>
                      </a:lnTo>
                      <a:lnTo>
                        <a:pt x="73065" y="13162"/>
                      </a:lnTo>
                      <a:lnTo>
                        <a:pt x="73149" y="13182"/>
                      </a:lnTo>
                      <a:lnTo>
                        <a:pt x="73191" y="13078"/>
                      </a:lnTo>
                      <a:lnTo>
                        <a:pt x="73233" y="13036"/>
                      </a:lnTo>
                      <a:lnTo>
                        <a:pt x="73170" y="12973"/>
                      </a:lnTo>
                      <a:lnTo>
                        <a:pt x="73275" y="12952"/>
                      </a:lnTo>
                      <a:lnTo>
                        <a:pt x="73400" y="12827"/>
                      </a:lnTo>
                      <a:lnTo>
                        <a:pt x="73358" y="12743"/>
                      </a:lnTo>
                      <a:lnTo>
                        <a:pt x="73379" y="12638"/>
                      </a:lnTo>
                      <a:lnTo>
                        <a:pt x="73421" y="12722"/>
                      </a:lnTo>
                      <a:lnTo>
                        <a:pt x="73526" y="12618"/>
                      </a:lnTo>
                      <a:lnTo>
                        <a:pt x="73463" y="12450"/>
                      </a:lnTo>
                      <a:lnTo>
                        <a:pt x="73463" y="12304"/>
                      </a:lnTo>
                      <a:lnTo>
                        <a:pt x="73568" y="12304"/>
                      </a:lnTo>
                      <a:lnTo>
                        <a:pt x="73589" y="12325"/>
                      </a:lnTo>
                      <a:lnTo>
                        <a:pt x="73651" y="12283"/>
                      </a:lnTo>
                      <a:lnTo>
                        <a:pt x="73819" y="12074"/>
                      </a:lnTo>
                      <a:lnTo>
                        <a:pt x="73756" y="12032"/>
                      </a:lnTo>
                      <a:lnTo>
                        <a:pt x="73756" y="11927"/>
                      </a:lnTo>
                      <a:lnTo>
                        <a:pt x="73861" y="11927"/>
                      </a:lnTo>
                      <a:lnTo>
                        <a:pt x="74070" y="11760"/>
                      </a:lnTo>
                      <a:lnTo>
                        <a:pt x="73986" y="11697"/>
                      </a:lnTo>
                      <a:lnTo>
                        <a:pt x="74028" y="11655"/>
                      </a:lnTo>
                      <a:lnTo>
                        <a:pt x="74174" y="11655"/>
                      </a:lnTo>
                      <a:lnTo>
                        <a:pt x="74342" y="11550"/>
                      </a:lnTo>
                      <a:lnTo>
                        <a:pt x="74300" y="11467"/>
                      </a:lnTo>
                      <a:lnTo>
                        <a:pt x="74321" y="11404"/>
                      </a:lnTo>
                      <a:lnTo>
                        <a:pt x="74405" y="11467"/>
                      </a:lnTo>
                      <a:lnTo>
                        <a:pt x="74426" y="11571"/>
                      </a:lnTo>
                      <a:lnTo>
                        <a:pt x="74530" y="11592"/>
                      </a:lnTo>
                      <a:lnTo>
                        <a:pt x="74614" y="11550"/>
                      </a:lnTo>
                      <a:lnTo>
                        <a:pt x="74739" y="11613"/>
                      </a:lnTo>
                      <a:lnTo>
                        <a:pt x="75158" y="11613"/>
                      </a:lnTo>
                      <a:lnTo>
                        <a:pt x="75242" y="11676"/>
                      </a:lnTo>
                      <a:lnTo>
                        <a:pt x="75283" y="11655"/>
                      </a:lnTo>
                      <a:lnTo>
                        <a:pt x="75242" y="11488"/>
                      </a:lnTo>
                      <a:lnTo>
                        <a:pt x="75137" y="11404"/>
                      </a:lnTo>
                      <a:lnTo>
                        <a:pt x="75137" y="11362"/>
                      </a:lnTo>
                      <a:lnTo>
                        <a:pt x="75221" y="11341"/>
                      </a:lnTo>
                      <a:lnTo>
                        <a:pt x="75221" y="10986"/>
                      </a:lnTo>
                      <a:lnTo>
                        <a:pt x="75053" y="10755"/>
                      </a:lnTo>
                      <a:lnTo>
                        <a:pt x="74928" y="10734"/>
                      </a:lnTo>
                      <a:lnTo>
                        <a:pt x="74760" y="10525"/>
                      </a:lnTo>
                      <a:lnTo>
                        <a:pt x="74844" y="10442"/>
                      </a:lnTo>
                      <a:lnTo>
                        <a:pt x="74677" y="10316"/>
                      </a:lnTo>
                      <a:lnTo>
                        <a:pt x="74426" y="10253"/>
                      </a:lnTo>
                      <a:lnTo>
                        <a:pt x="74153" y="10086"/>
                      </a:lnTo>
                      <a:lnTo>
                        <a:pt x="74049" y="9918"/>
                      </a:lnTo>
                      <a:lnTo>
                        <a:pt x="74028" y="10023"/>
                      </a:lnTo>
                      <a:lnTo>
                        <a:pt x="73944" y="10002"/>
                      </a:lnTo>
                      <a:lnTo>
                        <a:pt x="73902" y="10023"/>
                      </a:lnTo>
                      <a:lnTo>
                        <a:pt x="73881" y="10149"/>
                      </a:lnTo>
                      <a:lnTo>
                        <a:pt x="73735" y="10190"/>
                      </a:lnTo>
                      <a:lnTo>
                        <a:pt x="73693" y="10107"/>
                      </a:lnTo>
                      <a:lnTo>
                        <a:pt x="73693" y="9981"/>
                      </a:lnTo>
                      <a:lnTo>
                        <a:pt x="73819" y="9897"/>
                      </a:lnTo>
                      <a:lnTo>
                        <a:pt x="73735" y="9793"/>
                      </a:lnTo>
                      <a:lnTo>
                        <a:pt x="73777" y="9730"/>
                      </a:lnTo>
                      <a:lnTo>
                        <a:pt x="73840" y="9730"/>
                      </a:lnTo>
                      <a:lnTo>
                        <a:pt x="73923" y="9814"/>
                      </a:lnTo>
                      <a:lnTo>
                        <a:pt x="73693" y="9458"/>
                      </a:lnTo>
                      <a:lnTo>
                        <a:pt x="73526" y="9312"/>
                      </a:lnTo>
                      <a:lnTo>
                        <a:pt x="73526" y="9479"/>
                      </a:lnTo>
                      <a:lnTo>
                        <a:pt x="73526" y="9521"/>
                      </a:lnTo>
                      <a:lnTo>
                        <a:pt x="73463" y="9521"/>
                      </a:lnTo>
                      <a:lnTo>
                        <a:pt x="73254" y="9312"/>
                      </a:lnTo>
                      <a:lnTo>
                        <a:pt x="73254" y="9207"/>
                      </a:lnTo>
                      <a:lnTo>
                        <a:pt x="73358" y="9249"/>
                      </a:lnTo>
                      <a:lnTo>
                        <a:pt x="73296" y="9144"/>
                      </a:lnTo>
                      <a:lnTo>
                        <a:pt x="73003" y="8893"/>
                      </a:lnTo>
                      <a:lnTo>
                        <a:pt x="72961" y="8893"/>
                      </a:lnTo>
                      <a:lnTo>
                        <a:pt x="72982" y="8977"/>
                      </a:lnTo>
                      <a:lnTo>
                        <a:pt x="72940" y="9081"/>
                      </a:lnTo>
                      <a:lnTo>
                        <a:pt x="72773" y="9102"/>
                      </a:lnTo>
                      <a:lnTo>
                        <a:pt x="72647" y="8977"/>
                      </a:lnTo>
                      <a:lnTo>
                        <a:pt x="72521" y="8956"/>
                      </a:lnTo>
                      <a:lnTo>
                        <a:pt x="72375" y="8726"/>
                      </a:lnTo>
                      <a:lnTo>
                        <a:pt x="72375" y="8642"/>
                      </a:lnTo>
                      <a:lnTo>
                        <a:pt x="72312" y="8579"/>
                      </a:lnTo>
                      <a:lnTo>
                        <a:pt x="72208" y="8621"/>
                      </a:lnTo>
                      <a:lnTo>
                        <a:pt x="72019" y="8768"/>
                      </a:lnTo>
                      <a:lnTo>
                        <a:pt x="72019" y="8830"/>
                      </a:lnTo>
                      <a:lnTo>
                        <a:pt x="71915" y="8789"/>
                      </a:lnTo>
                      <a:lnTo>
                        <a:pt x="71831" y="8851"/>
                      </a:lnTo>
                      <a:lnTo>
                        <a:pt x="71831" y="9081"/>
                      </a:lnTo>
                      <a:lnTo>
                        <a:pt x="71894" y="9144"/>
                      </a:lnTo>
                      <a:lnTo>
                        <a:pt x="71894" y="9144"/>
                      </a:lnTo>
                      <a:lnTo>
                        <a:pt x="71789" y="9081"/>
                      </a:lnTo>
                      <a:lnTo>
                        <a:pt x="71705" y="8872"/>
                      </a:lnTo>
                      <a:lnTo>
                        <a:pt x="71747" y="8726"/>
                      </a:lnTo>
                      <a:lnTo>
                        <a:pt x="71580" y="8621"/>
                      </a:lnTo>
                      <a:lnTo>
                        <a:pt x="71517" y="8454"/>
                      </a:lnTo>
                      <a:lnTo>
                        <a:pt x="71475" y="8454"/>
                      </a:lnTo>
                      <a:lnTo>
                        <a:pt x="71580" y="8433"/>
                      </a:lnTo>
                      <a:lnTo>
                        <a:pt x="71685" y="8558"/>
                      </a:lnTo>
                      <a:lnTo>
                        <a:pt x="71685" y="8433"/>
                      </a:lnTo>
                      <a:lnTo>
                        <a:pt x="71810" y="8433"/>
                      </a:lnTo>
                      <a:lnTo>
                        <a:pt x="71915" y="8475"/>
                      </a:lnTo>
                      <a:lnTo>
                        <a:pt x="72061" y="8370"/>
                      </a:lnTo>
                      <a:lnTo>
                        <a:pt x="72019" y="8265"/>
                      </a:lnTo>
                      <a:lnTo>
                        <a:pt x="71705" y="8140"/>
                      </a:lnTo>
                      <a:lnTo>
                        <a:pt x="71622" y="8265"/>
                      </a:lnTo>
                      <a:lnTo>
                        <a:pt x="71475" y="8265"/>
                      </a:lnTo>
                      <a:lnTo>
                        <a:pt x="71329" y="8224"/>
                      </a:lnTo>
                      <a:lnTo>
                        <a:pt x="71475" y="8224"/>
                      </a:lnTo>
                      <a:lnTo>
                        <a:pt x="71580" y="8098"/>
                      </a:lnTo>
                      <a:lnTo>
                        <a:pt x="71685" y="8056"/>
                      </a:lnTo>
                      <a:lnTo>
                        <a:pt x="71789" y="8119"/>
                      </a:lnTo>
                      <a:lnTo>
                        <a:pt x="71936" y="8140"/>
                      </a:lnTo>
                      <a:lnTo>
                        <a:pt x="72061" y="8245"/>
                      </a:lnTo>
                      <a:lnTo>
                        <a:pt x="72229" y="8433"/>
                      </a:lnTo>
                      <a:lnTo>
                        <a:pt x="72354" y="8433"/>
                      </a:lnTo>
                      <a:lnTo>
                        <a:pt x="72417" y="8537"/>
                      </a:lnTo>
                      <a:lnTo>
                        <a:pt x="72480" y="8558"/>
                      </a:lnTo>
                      <a:lnTo>
                        <a:pt x="72626" y="8475"/>
                      </a:lnTo>
                      <a:lnTo>
                        <a:pt x="72668" y="8558"/>
                      </a:lnTo>
                      <a:lnTo>
                        <a:pt x="72940" y="8349"/>
                      </a:lnTo>
                      <a:lnTo>
                        <a:pt x="72961" y="8391"/>
                      </a:lnTo>
                      <a:lnTo>
                        <a:pt x="72940" y="8496"/>
                      </a:lnTo>
                      <a:lnTo>
                        <a:pt x="73045" y="8433"/>
                      </a:lnTo>
                      <a:lnTo>
                        <a:pt x="73045" y="8286"/>
                      </a:lnTo>
                      <a:lnTo>
                        <a:pt x="73170" y="8077"/>
                      </a:lnTo>
                      <a:lnTo>
                        <a:pt x="73149" y="8014"/>
                      </a:lnTo>
                      <a:lnTo>
                        <a:pt x="73149" y="7847"/>
                      </a:lnTo>
                      <a:lnTo>
                        <a:pt x="73086" y="7617"/>
                      </a:lnTo>
                      <a:lnTo>
                        <a:pt x="73191" y="7240"/>
                      </a:lnTo>
                      <a:lnTo>
                        <a:pt x="73191" y="7010"/>
                      </a:lnTo>
                      <a:lnTo>
                        <a:pt x="73086" y="6884"/>
                      </a:lnTo>
                      <a:lnTo>
                        <a:pt x="73045" y="6759"/>
                      </a:lnTo>
                      <a:lnTo>
                        <a:pt x="72877" y="6612"/>
                      </a:lnTo>
                      <a:lnTo>
                        <a:pt x="72793" y="6445"/>
                      </a:lnTo>
                      <a:lnTo>
                        <a:pt x="72856" y="6445"/>
                      </a:lnTo>
                      <a:lnTo>
                        <a:pt x="72961" y="6571"/>
                      </a:lnTo>
                      <a:lnTo>
                        <a:pt x="72982" y="6571"/>
                      </a:lnTo>
                      <a:lnTo>
                        <a:pt x="72940" y="6403"/>
                      </a:lnTo>
                      <a:lnTo>
                        <a:pt x="72773" y="6340"/>
                      </a:lnTo>
                      <a:lnTo>
                        <a:pt x="72647" y="6382"/>
                      </a:lnTo>
                      <a:lnTo>
                        <a:pt x="72417" y="6340"/>
                      </a:lnTo>
                      <a:lnTo>
                        <a:pt x="72103" y="5943"/>
                      </a:lnTo>
                      <a:lnTo>
                        <a:pt x="72019" y="5880"/>
                      </a:lnTo>
                      <a:lnTo>
                        <a:pt x="72040" y="5817"/>
                      </a:lnTo>
                      <a:lnTo>
                        <a:pt x="72208" y="5817"/>
                      </a:lnTo>
                      <a:lnTo>
                        <a:pt x="72249" y="5671"/>
                      </a:lnTo>
                      <a:lnTo>
                        <a:pt x="72166" y="5608"/>
                      </a:lnTo>
                      <a:lnTo>
                        <a:pt x="72040" y="5608"/>
                      </a:lnTo>
                      <a:lnTo>
                        <a:pt x="71998" y="5545"/>
                      </a:lnTo>
                      <a:lnTo>
                        <a:pt x="72061" y="5504"/>
                      </a:lnTo>
                      <a:lnTo>
                        <a:pt x="72019" y="5336"/>
                      </a:lnTo>
                      <a:lnTo>
                        <a:pt x="72040" y="5315"/>
                      </a:lnTo>
                      <a:lnTo>
                        <a:pt x="72166" y="5462"/>
                      </a:lnTo>
                      <a:lnTo>
                        <a:pt x="72354" y="5566"/>
                      </a:lnTo>
                      <a:lnTo>
                        <a:pt x="72375" y="5504"/>
                      </a:lnTo>
                      <a:lnTo>
                        <a:pt x="72312" y="5420"/>
                      </a:lnTo>
                      <a:lnTo>
                        <a:pt x="72312" y="5315"/>
                      </a:lnTo>
                      <a:lnTo>
                        <a:pt x="72270" y="5232"/>
                      </a:lnTo>
                      <a:lnTo>
                        <a:pt x="72333" y="5190"/>
                      </a:lnTo>
                      <a:lnTo>
                        <a:pt x="72375" y="5252"/>
                      </a:lnTo>
                      <a:lnTo>
                        <a:pt x="72417" y="5336"/>
                      </a:lnTo>
                      <a:lnTo>
                        <a:pt x="72521" y="5357"/>
                      </a:lnTo>
                      <a:lnTo>
                        <a:pt x="72563" y="5650"/>
                      </a:lnTo>
                      <a:lnTo>
                        <a:pt x="72542" y="5734"/>
                      </a:lnTo>
                      <a:lnTo>
                        <a:pt x="72835" y="5943"/>
                      </a:lnTo>
                      <a:lnTo>
                        <a:pt x="72940" y="5880"/>
                      </a:lnTo>
                      <a:lnTo>
                        <a:pt x="73065" y="5943"/>
                      </a:lnTo>
                      <a:lnTo>
                        <a:pt x="73065" y="6152"/>
                      </a:lnTo>
                      <a:lnTo>
                        <a:pt x="73170" y="6152"/>
                      </a:lnTo>
                      <a:lnTo>
                        <a:pt x="73379" y="5859"/>
                      </a:lnTo>
                      <a:lnTo>
                        <a:pt x="73421" y="5734"/>
                      </a:lnTo>
                      <a:lnTo>
                        <a:pt x="73379" y="5608"/>
                      </a:lnTo>
                      <a:lnTo>
                        <a:pt x="73400" y="5357"/>
                      </a:lnTo>
                      <a:lnTo>
                        <a:pt x="73379" y="5252"/>
                      </a:lnTo>
                      <a:lnTo>
                        <a:pt x="73421" y="5357"/>
                      </a:lnTo>
                      <a:lnTo>
                        <a:pt x="73421" y="5524"/>
                      </a:lnTo>
                      <a:lnTo>
                        <a:pt x="73505" y="5524"/>
                      </a:lnTo>
                      <a:lnTo>
                        <a:pt x="73609" y="5420"/>
                      </a:lnTo>
                      <a:lnTo>
                        <a:pt x="73798" y="5357"/>
                      </a:lnTo>
                      <a:lnTo>
                        <a:pt x="73819" y="5232"/>
                      </a:lnTo>
                      <a:lnTo>
                        <a:pt x="74007" y="5294"/>
                      </a:lnTo>
                      <a:lnTo>
                        <a:pt x="73986" y="5336"/>
                      </a:lnTo>
                      <a:lnTo>
                        <a:pt x="74007" y="5399"/>
                      </a:lnTo>
                      <a:lnTo>
                        <a:pt x="74300" y="5608"/>
                      </a:lnTo>
                      <a:lnTo>
                        <a:pt x="74342" y="5629"/>
                      </a:lnTo>
                      <a:lnTo>
                        <a:pt x="74405" y="5776"/>
                      </a:lnTo>
                      <a:lnTo>
                        <a:pt x="74405" y="5838"/>
                      </a:lnTo>
                      <a:lnTo>
                        <a:pt x="74446" y="5859"/>
                      </a:lnTo>
                      <a:lnTo>
                        <a:pt x="74698" y="5817"/>
                      </a:lnTo>
                      <a:lnTo>
                        <a:pt x="74739" y="5838"/>
                      </a:lnTo>
                      <a:lnTo>
                        <a:pt x="74739" y="5880"/>
                      </a:lnTo>
                      <a:lnTo>
                        <a:pt x="74760" y="5880"/>
                      </a:lnTo>
                      <a:lnTo>
                        <a:pt x="74865" y="5776"/>
                      </a:lnTo>
                      <a:lnTo>
                        <a:pt x="74823" y="5671"/>
                      </a:lnTo>
                      <a:lnTo>
                        <a:pt x="74844" y="5650"/>
                      </a:lnTo>
                      <a:lnTo>
                        <a:pt x="74928" y="5650"/>
                      </a:lnTo>
                      <a:lnTo>
                        <a:pt x="74886" y="5504"/>
                      </a:lnTo>
                      <a:lnTo>
                        <a:pt x="74970" y="5524"/>
                      </a:lnTo>
                      <a:lnTo>
                        <a:pt x="75032" y="5608"/>
                      </a:lnTo>
                      <a:lnTo>
                        <a:pt x="74990" y="5671"/>
                      </a:lnTo>
                      <a:lnTo>
                        <a:pt x="75095" y="5671"/>
                      </a:lnTo>
                      <a:lnTo>
                        <a:pt x="75200" y="5629"/>
                      </a:lnTo>
                      <a:lnTo>
                        <a:pt x="75472" y="5650"/>
                      </a:lnTo>
                      <a:lnTo>
                        <a:pt x="75555" y="5713"/>
                      </a:lnTo>
                      <a:lnTo>
                        <a:pt x="75618" y="5713"/>
                      </a:lnTo>
                      <a:lnTo>
                        <a:pt x="75660" y="5755"/>
                      </a:lnTo>
                      <a:lnTo>
                        <a:pt x="75702" y="5755"/>
                      </a:lnTo>
                      <a:lnTo>
                        <a:pt x="75786" y="5671"/>
                      </a:lnTo>
                      <a:lnTo>
                        <a:pt x="75723" y="5462"/>
                      </a:lnTo>
                      <a:lnTo>
                        <a:pt x="75786" y="5504"/>
                      </a:lnTo>
                      <a:lnTo>
                        <a:pt x="75911" y="5671"/>
                      </a:lnTo>
                      <a:lnTo>
                        <a:pt x="76078" y="5608"/>
                      </a:lnTo>
                      <a:lnTo>
                        <a:pt x="76078" y="5524"/>
                      </a:lnTo>
                      <a:lnTo>
                        <a:pt x="75995" y="5357"/>
                      </a:lnTo>
                      <a:lnTo>
                        <a:pt x="75869" y="5378"/>
                      </a:lnTo>
                      <a:lnTo>
                        <a:pt x="75744" y="5294"/>
                      </a:lnTo>
                      <a:lnTo>
                        <a:pt x="75806" y="5190"/>
                      </a:lnTo>
                      <a:lnTo>
                        <a:pt x="75911" y="5232"/>
                      </a:lnTo>
                      <a:lnTo>
                        <a:pt x="75995" y="5211"/>
                      </a:lnTo>
                      <a:lnTo>
                        <a:pt x="75995" y="5064"/>
                      </a:lnTo>
                      <a:lnTo>
                        <a:pt x="75890" y="5022"/>
                      </a:lnTo>
                      <a:lnTo>
                        <a:pt x="75806" y="4980"/>
                      </a:lnTo>
                      <a:lnTo>
                        <a:pt x="75744" y="5022"/>
                      </a:lnTo>
                      <a:lnTo>
                        <a:pt x="75744" y="5127"/>
                      </a:lnTo>
                      <a:lnTo>
                        <a:pt x="75681" y="5064"/>
                      </a:lnTo>
                      <a:lnTo>
                        <a:pt x="75555" y="5085"/>
                      </a:lnTo>
                      <a:lnTo>
                        <a:pt x="75576" y="4918"/>
                      </a:lnTo>
                      <a:lnTo>
                        <a:pt x="75493" y="4855"/>
                      </a:lnTo>
                      <a:lnTo>
                        <a:pt x="75388" y="4876"/>
                      </a:lnTo>
                      <a:lnTo>
                        <a:pt x="75388" y="4980"/>
                      </a:lnTo>
                      <a:lnTo>
                        <a:pt x="75346" y="4897"/>
                      </a:lnTo>
                      <a:lnTo>
                        <a:pt x="75346" y="4813"/>
                      </a:lnTo>
                      <a:lnTo>
                        <a:pt x="75472" y="4771"/>
                      </a:lnTo>
                      <a:lnTo>
                        <a:pt x="75451" y="4583"/>
                      </a:lnTo>
                      <a:lnTo>
                        <a:pt x="75367" y="4562"/>
                      </a:lnTo>
                      <a:lnTo>
                        <a:pt x="75493" y="4457"/>
                      </a:lnTo>
                      <a:lnTo>
                        <a:pt x="75430" y="4290"/>
                      </a:lnTo>
                      <a:lnTo>
                        <a:pt x="75451" y="4227"/>
                      </a:lnTo>
                      <a:lnTo>
                        <a:pt x="75283" y="4081"/>
                      </a:lnTo>
                      <a:lnTo>
                        <a:pt x="75158" y="4102"/>
                      </a:lnTo>
                      <a:lnTo>
                        <a:pt x="75032" y="4248"/>
                      </a:lnTo>
                      <a:lnTo>
                        <a:pt x="75053" y="4060"/>
                      </a:lnTo>
                      <a:lnTo>
                        <a:pt x="75158" y="4018"/>
                      </a:lnTo>
                      <a:lnTo>
                        <a:pt x="75053" y="3851"/>
                      </a:lnTo>
                      <a:lnTo>
                        <a:pt x="75053" y="3746"/>
                      </a:lnTo>
                      <a:lnTo>
                        <a:pt x="75011" y="3746"/>
                      </a:lnTo>
                      <a:lnTo>
                        <a:pt x="74928" y="3830"/>
                      </a:lnTo>
                      <a:lnTo>
                        <a:pt x="74865" y="3746"/>
                      </a:lnTo>
                      <a:lnTo>
                        <a:pt x="74739" y="3746"/>
                      </a:lnTo>
                      <a:lnTo>
                        <a:pt x="74593" y="3767"/>
                      </a:lnTo>
                      <a:lnTo>
                        <a:pt x="74718" y="3662"/>
                      </a:lnTo>
                      <a:lnTo>
                        <a:pt x="74865" y="3662"/>
                      </a:lnTo>
                      <a:lnTo>
                        <a:pt x="75011" y="3558"/>
                      </a:lnTo>
                      <a:lnTo>
                        <a:pt x="75053" y="3620"/>
                      </a:lnTo>
                      <a:lnTo>
                        <a:pt x="75158" y="3432"/>
                      </a:lnTo>
                      <a:lnTo>
                        <a:pt x="75283" y="3411"/>
                      </a:lnTo>
                      <a:lnTo>
                        <a:pt x="75325" y="3307"/>
                      </a:lnTo>
                      <a:lnTo>
                        <a:pt x="75242" y="3202"/>
                      </a:lnTo>
                      <a:lnTo>
                        <a:pt x="74970" y="3139"/>
                      </a:lnTo>
                      <a:lnTo>
                        <a:pt x="75158" y="3118"/>
                      </a:lnTo>
                      <a:lnTo>
                        <a:pt x="75346" y="3118"/>
                      </a:lnTo>
                      <a:lnTo>
                        <a:pt x="75388" y="3035"/>
                      </a:lnTo>
                      <a:lnTo>
                        <a:pt x="75346" y="2909"/>
                      </a:lnTo>
                      <a:lnTo>
                        <a:pt x="75221" y="2867"/>
                      </a:lnTo>
                      <a:lnTo>
                        <a:pt x="75137" y="2721"/>
                      </a:lnTo>
                      <a:lnTo>
                        <a:pt x="75032" y="2763"/>
                      </a:lnTo>
                      <a:lnTo>
                        <a:pt x="75011" y="2679"/>
                      </a:lnTo>
                      <a:lnTo>
                        <a:pt x="75053" y="2511"/>
                      </a:lnTo>
                      <a:lnTo>
                        <a:pt x="74949" y="2198"/>
                      </a:lnTo>
                      <a:lnTo>
                        <a:pt x="74970" y="2135"/>
                      </a:lnTo>
                      <a:lnTo>
                        <a:pt x="75032" y="2051"/>
                      </a:lnTo>
                      <a:lnTo>
                        <a:pt x="75032" y="1967"/>
                      </a:lnTo>
                      <a:lnTo>
                        <a:pt x="74928" y="1905"/>
                      </a:lnTo>
                      <a:lnTo>
                        <a:pt x="74823" y="2051"/>
                      </a:lnTo>
                      <a:lnTo>
                        <a:pt x="74718" y="2135"/>
                      </a:lnTo>
                      <a:lnTo>
                        <a:pt x="74718" y="1967"/>
                      </a:lnTo>
                      <a:lnTo>
                        <a:pt x="74614" y="1967"/>
                      </a:lnTo>
                      <a:lnTo>
                        <a:pt x="74614" y="2051"/>
                      </a:lnTo>
                      <a:lnTo>
                        <a:pt x="74530" y="2072"/>
                      </a:lnTo>
                      <a:lnTo>
                        <a:pt x="74509" y="2030"/>
                      </a:lnTo>
                      <a:lnTo>
                        <a:pt x="74530" y="1884"/>
                      </a:lnTo>
                      <a:lnTo>
                        <a:pt x="74174" y="1842"/>
                      </a:lnTo>
                      <a:lnTo>
                        <a:pt x="74091" y="1884"/>
                      </a:lnTo>
                      <a:lnTo>
                        <a:pt x="73923" y="1863"/>
                      </a:lnTo>
                      <a:lnTo>
                        <a:pt x="73819" y="1758"/>
                      </a:lnTo>
                      <a:lnTo>
                        <a:pt x="73798" y="1716"/>
                      </a:lnTo>
                      <a:lnTo>
                        <a:pt x="73693" y="1675"/>
                      </a:lnTo>
                      <a:lnTo>
                        <a:pt x="73651" y="1716"/>
                      </a:lnTo>
                      <a:lnTo>
                        <a:pt x="73589" y="1633"/>
                      </a:lnTo>
                      <a:lnTo>
                        <a:pt x="73484" y="1633"/>
                      </a:lnTo>
                      <a:lnTo>
                        <a:pt x="73379" y="1779"/>
                      </a:lnTo>
                      <a:lnTo>
                        <a:pt x="73275" y="1821"/>
                      </a:lnTo>
                      <a:lnTo>
                        <a:pt x="73233" y="1842"/>
                      </a:lnTo>
                      <a:lnTo>
                        <a:pt x="73170" y="1884"/>
                      </a:lnTo>
                      <a:lnTo>
                        <a:pt x="73296" y="1884"/>
                      </a:lnTo>
                      <a:lnTo>
                        <a:pt x="73254" y="1967"/>
                      </a:lnTo>
                      <a:lnTo>
                        <a:pt x="73128" y="2051"/>
                      </a:lnTo>
                      <a:lnTo>
                        <a:pt x="73065" y="2051"/>
                      </a:lnTo>
                      <a:lnTo>
                        <a:pt x="73086" y="2156"/>
                      </a:lnTo>
                      <a:lnTo>
                        <a:pt x="73191" y="2239"/>
                      </a:lnTo>
                      <a:lnTo>
                        <a:pt x="73170" y="2281"/>
                      </a:lnTo>
                      <a:lnTo>
                        <a:pt x="73065" y="2260"/>
                      </a:lnTo>
                      <a:lnTo>
                        <a:pt x="72982" y="2051"/>
                      </a:lnTo>
                      <a:lnTo>
                        <a:pt x="73024" y="1988"/>
                      </a:lnTo>
                      <a:lnTo>
                        <a:pt x="73024" y="1988"/>
                      </a:lnTo>
                      <a:lnTo>
                        <a:pt x="72940" y="2030"/>
                      </a:lnTo>
                      <a:lnTo>
                        <a:pt x="72773" y="2239"/>
                      </a:lnTo>
                      <a:lnTo>
                        <a:pt x="72710" y="2386"/>
                      </a:lnTo>
                      <a:lnTo>
                        <a:pt x="72605" y="2491"/>
                      </a:lnTo>
                      <a:lnTo>
                        <a:pt x="72626" y="2553"/>
                      </a:lnTo>
                      <a:lnTo>
                        <a:pt x="72773" y="2407"/>
                      </a:lnTo>
                      <a:lnTo>
                        <a:pt x="72856" y="2407"/>
                      </a:lnTo>
                      <a:lnTo>
                        <a:pt x="72919" y="2511"/>
                      </a:lnTo>
                      <a:lnTo>
                        <a:pt x="73024" y="2616"/>
                      </a:lnTo>
                      <a:lnTo>
                        <a:pt x="73233" y="2783"/>
                      </a:lnTo>
                      <a:lnTo>
                        <a:pt x="73254" y="2909"/>
                      </a:lnTo>
                      <a:lnTo>
                        <a:pt x="73170" y="2993"/>
                      </a:lnTo>
                      <a:lnTo>
                        <a:pt x="73191" y="3097"/>
                      </a:lnTo>
                      <a:lnTo>
                        <a:pt x="73358" y="3076"/>
                      </a:lnTo>
                      <a:lnTo>
                        <a:pt x="73505" y="2993"/>
                      </a:lnTo>
                      <a:lnTo>
                        <a:pt x="73589" y="3097"/>
                      </a:lnTo>
                      <a:lnTo>
                        <a:pt x="73589" y="3202"/>
                      </a:lnTo>
                      <a:lnTo>
                        <a:pt x="73672" y="3390"/>
                      </a:lnTo>
                      <a:lnTo>
                        <a:pt x="73672" y="3432"/>
                      </a:lnTo>
                      <a:lnTo>
                        <a:pt x="73568" y="3327"/>
                      </a:lnTo>
                      <a:lnTo>
                        <a:pt x="73484" y="3181"/>
                      </a:lnTo>
                      <a:lnTo>
                        <a:pt x="73400" y="3139"/>
                      </a:lnTo>
                      <a:lnTo>
                        <a:pt x="73358" y="3244"/>
                      </a:lnTo>
                      <a:lnTo>
                        <a:pt x="73379" y="3348"/>
                      </a:lnTo>
                      <a:lnTo>
                        <a:pt x="73442" y="3390"/>
                      </a:lnTo>
                      <a:lnTo>
                        <a:pt x="73400" y="3411"/>
                      </a:lnTo>
                      <a:lnTo>
                        <a:pt x="73296" y="3390"/>
                      </a:lnTo>
                      <a:lnTo>
                        <a:pt x="73191" y="3223"/>
                      </a:lnTo>
                      <a:lnTo>
                        <a:pt x="73045" y="3202"/>
                      </a:lnTo>
                      <a:lnTo>
                        <a:pt x="72940" y="3307"/>
                      </a:lnTo>
                      <a:lnTo>
                        <a:pt x="72856" y="3286"/>
                      </a:lnTo>
                      <a:lnTo>
                        <a:pt x="72835" y="3139"/>
                      </a:lnTo>
                      <a:lnTo>
                        <a:pt x="72877" y="3097"/>
                      </a:lnTo>
                      <a:lnTo>
                        <a:pt x="72814" y="2972"/>
                      </a:lnTo>
                      <a:lnTo>
                        <a:pt x="72710" y="2888"/>
                      </a:lnTo>
                      <a:lnTo>
                        <a:pt x="72668" y="2763"/>
                      </a:lnTo>
                      <a:lnTo>
                        <a:pt x="72459" y="2700"/>
                      </a:lnTo>
                      <a:lnTo>
                        <a:pt x="72291" y="2365"/>
                      </a:lnTo>
                      <a:lnTo>
                        <a:pt x="72187" y="2239"/>
                      </a:lnTo>
                      <a:lnTo>
                        <a:pt x="72208" y="2177"/>
                      </a:lnTo>
                      <a:lnTo>
                        <a:pt x="72124" y="2093"/>
                      </a:lnTo>
                      <a:lnTo>
                        <a:pt x="72019" y="2072"/>
                      </a:lnTo>
                      <a:lnTo>
                        <a:pt x="72019" y="2072"/>
                      </a:lnTo>
                      <a:lnTo>
                        <a:pt x="72040" y="2135"/>
                      </a:lnTo>
                      <a:lnTo>
                        <a:pt x="72019" y="2239"/>
                      </a:lnTo>
                      <a:lnTo>
                        <a:pt x="71977" y="2198"/>
                      </a:lnTo>
                      <a:lnTo>
                        <a:pt x="71915" y="2072"/>
                      </a:lnTo>
                      <a:lnTo>
                        <a:pt x="71685" y="1947"/>
                      </a:lnTo>
                      <a:lnTo>
                        <a:pt x="71559" y="1926"/>
                      </a:lnTo>
                      <a:lnTo>
                        <a:pt x="71454" y="1947"/>
                      </a:lnTo>
                      <a:lnTo>
                        <a:pt x="71475" y="2030"/>
                      </a:lnTo>
                      <a:lnTo>
                        <a:pt x="71580" y="2072"/>
                      </a:lnTo>
                      <a:lnTo>
                        <a:pt x="71789" y="2156"/>
                      </a:lnTo>
                      <a:lnTo>
                        <a:pt x="71622" y="2198"/>
                      </a:lnTo>
                      <a:lnTo>
                        <a:pt x="71413" y="2135"/>
                      </a:lnTo>
                      <a:lnTo>
                        <a:pt x="71308" y="2030"/>
                      </a:lnTo>
                      <a:lnTo>
                        <a:pt x="71350" y="1947"/>
                      </a:lnTo>
                      <a:lnTo>
                        <a:pt x="71287" y="1926"/>
                      </a:lnTo>
                      <a:lnTo>
                        <a:pt x="71099" y="1926"/>
                      </a:lnTo>
                      <a:lnTo>
                        <a:pt x="71161" y="1947"/>
                      </a:lnTo>
                      <a:lnTo>
                        <a:pt x="71161" y="1988"/>
                      </a:lnTo>
                      <a:lnTo>
                        <a:pt x="70994" y="2051"/>
                      </a:lnTo>
                      <a:lnTo>
                        <a:pt x="70931" y="1947"/>
                      </a:lnTo>
                      <a:lnTo>
                        <a:pt x="70952" y="1884"/>
                      </a:lnTo>
                      <a:lnTo>
                        <a:pt x="70764" y="1863"/>
                      </a:lnTo>
                      <a:lnTo>
                        <a:pt x="70722" y="1884"/>
                      </a:lnTo>
                      <a:lnTo>
                        <a:pt x="70743" y="1988"/>
                      </a:lnTo>
                      <a:lnTo>
                        <a:pt x="70638" y="1967"/>
                      </a:lnTo>
                      <a:lnTo>
                        <a:pt x="70576" y="1863"/>
                      </a:lnTo>
                      <a:lnTo>
                        <a:pt x="70429" y="1863"/>
                      </a:lnTo>
                      <a:lnTo>
                        <a:pt x="70471" y="1967"/>
                      </a:lnTo>
                      <a:lnTo>
                        <a:pt x="70471" y="1967"/>
                      </a:lnTo>
                      <a:lnTo>
                        <a:pt x="69990" y="1863"/>
                      </a:lnTo>
                      <a:lnTo>
                        <a:pt x="69843" y="1926"/>
                      </a:lnTo>
                      <a:lnTo>
                        <a:pt x="69676" y="1842"/>
                      </a:lnTo>
                      <a:lnTo>
                        <a:pt x="69676" y="1758"/>
                      </a:lnTo>
                      <a:lnTo>
                        <a:pt x="69508" y="1716"/>
                      </a:lnTo>
                      <a:lnTo>
                        <a:pt x="69488" y="1737"/>
                      </a:lnTo>
                      <a:lnTo>
                        <a:pt x="69488" y="1779"/>
                      </a:lnTo>
                      <a:lnTo>
                        <a:pt x="69425" y="1737"/>
                      </a:lnTo>
                      <a:lnTo>
                        <a:pt x="69320" y="1716"/>
                      </a:lnTo>
                      <a:lnTo>
                        <a:pt x="69216" y="1633"/>
                      </a:lnTo>
                      <a:lnTo>
                        <a:pt x="69153" y="1654"/>
                      </a:lnTo>
                      <a:lnTo>
                        <a:pt x="69174" y="1758"/>
                      </a:lnTo>
                      <a:lnTo>
                        <a:pt x="69006" y="1758"/>
                      </a:lnTo>
                      <a:lnTo>
                        <a:pt x="68860" y="1779"/>
                      </a:lnTo>
                      <a:lnTo>
                        <a:pt x="68839" y="1884"/>
                      </a:lnTo>
                      <a:lnTo>
                        <a:pt x="68651" y="1884"/>
                      </a:lnTo>
                      <a:lnTo>
                        <a:pt x="68316" y="1758"/>
                      </a:lnTo>
                      <a:lnTo>
                        <a:pt x="68337" y="1716"/>
                      </a:lnTo>
                      <a:lnTo>
                        <a:pt x="68546" y="1779"/>
                      </a:lnTo>
                      <a:lnTo>
                        <a:pt x="68651" y="1842"/>
                      </a:lnTo>
                      <a:lnTo>
                        <a:pt x="68672" y="1779"/>
                      </a:lnTo>
                      <a:lnTo>
                        <a:pt x="68337" y="1549"/>
                      </a:lnTo>
                      <a:lnTo>
                        <a:pt x="67939" y="1507"/>
                      </a:lnTo>
                      <a:lnTo>
                        <a:pt x="67793" y="1549"/>
                      </a:lnTo>
                      <a:lnTo>
                        <a:pt x="67730" y="1507"/>
                      </a:lnTo>
                      <a:lnTo>
                        <a:pt x="67793" y="1444"/>
                      </a:lnTo>
                      <a:lnTo>
                        <a:pt x="67688" y="1402"/>
                      </a:lnTo>
                      <a:lnTo>
                        <a:pt x="67542" y="1423"/>
                      </a:lnTo>
                      <a:lnTo>
                        <a:pt x="67604" y="1444"/>
                      </a:lnTo>
                      <a:lnTo>
                        <a:pt x="67521" y="1465"/>
                      </a:lnTo>
                      <a:lnTo>
                        <a:pt x="67395" y="1423"/>
                      </a:lnTo>
                      <a:lnTo>
                        <a:pt x="67019" y="1319"/>
                      </a:lnTo>
                      <a:lnTo>
                        <a:pt x="66851" y="1340"/>
                      </a:lnTo>
                      <a:lnTo>
                        <a:pt x="66788" y="1423"/>
                      </a:lnTo>
                      <a:lnTo>
                        <a:pt x="66705" y="1402"/>
                      </a:lnTo>
                      <a:lnTo>
                        <a:pt x="66663" y="1319"/>
                      </a:lnTo>
                      <a:lnTo>
                        <a:pt x="66558" y="1361"/>
                      </a:lnTo>
                      <a:lnTo>
                        <a:pt x="66349" y="1361"/>
                      </a:lnTo>
                      <a:lnTo>
                        <a:pt x="66244" y="1298"/>
                      </a:lnTo>
                      <a:lnTo>
                        <a:pt x="66161" y="1319"/>
                      </a:lnTo>
                      <a:lnTo>
                        <a:pt x="66014" y="1340"/>
                      </a:lnTo>
                      <a:lnTo>
                        <a:pt x="65951" y="1319"/>
                      </a:lnTo>
                      <a:lnTo>
                        <a:pt x="65847" y="1402"/>
                      </a:lnTo>
                      <a:lnTo>
                        <a:pt x="65826" y="1507"/>
                      </a:lnTo>
                      <a:lnTo>
                        <a:pt x="65763" y="1402"/>
                      </a:lnTo>
                      <a:lnTo>
                        <a:pt x="65303" y="1528"/>
                      </a:lnTo>
                      <a:lnTo>
                        <a:pt x="65303" y="1633"/>
                      </a:lnTo>
                      <a:lnTo>
                        <a:pt x="65198" y="1612"/>
                      </a:lnTo>
                      <a:lnTo>
                        <a:pt x="65135" y="1737"/>
                      </a:lnTo>
                      <a:lnTo>
                        <a:pt x="65094" y="1737"/>
                      </a:lnTo>
                      <a:lnTo>
                        <a:pt x="65031" y="1654"/>
                      </a:lnTo>
                      <a:lnTo>
                        <a:pt x="64884" y="1675"/>
                      </a:lnTo>
                      <a:lnTo>
                        <a:pt x="64884" y="1779"/>
                      </a:lnTo>
                      <a:lnTo>
                        <a:pt x="64801" y="1779"/>
                      </a:lnTo>
                      <a:lnTo>
                        <a:pt x="64696" y="1842"/>
                      </a:lnTo>
                      <a:lnTo>
                        <a:pt x="64529" y="1737"/>
                      </a:lnTo>
                      <a:lnTo>
                        <a:pt x="64403" y="1779"/>
                      </a:lnTo>
                      <a:lnTo>
                        <a:pt x="64403" y="1863"/>
                      </a:lnTo>
                      <a:lnTo>
                        <a:pt x="64152" y="1863"/>
                      </a:lnTo>
                      <a:lnTo>
                        <a:pt x="63838" y="1884"/>
                      </a:lnTo>
                      <a:lnTo>
                        <a:pt x="63754" y="1842"/>
                      </a:lnTo>
                      <a:lnTo>
                        <a:pt x="63482" y="1884"/>
                      </a:lnTo>
                      <a:lnTo>
                        <a:pt x="63462" y="1905"/>
                      </a:lnTo>
                      <a:lnTo>
                        <a:pt x="63629" y="2009"/>
                      </a:lnTo>
                      <a:lnTo>
                        <a:pt x="63692" y="2198"/>
                      </a:lnTo>
                      <a:lnTo>
                        <a:pt x="63775" y="2260"/>
                      </a:lnTo>
                      <a:lnTo>
                        <a:pt x="63796" y="2386"/>
                      </a:lnTo>
                      <a:lnTo>
                        <a:pt x="63880" y="2574"/>
                      </a:lnTo>
                      <a:lnTo>
                        <a:pt x="63838" y="2637"/>
                      </a:lnTo>
                      <a:lnTo>
                        <a:pt x="63838" y="2804"/>
                      </a:lnTo>
                      <a:lnTo>
                        <a:pt x="63880" y="2804"/>
                      </a:lnTo>
                      <a:lnTo>
                        <a:pt x="63985" y="2700"/>
                      </a:lnTo>
                      <a:lnTo>
                        <a:pt x="64194" y="2804"/>
                      </a:lnTo>
                      <a:lnTo>
                        <a:pt x="64257" y="2888"/>
                      </a:lnTo>
                      <a:lnTo>
                        <a:pt x="64319" y="2909"/>
                      </a:lnTo>
                      <a:lnTo>
                        <a:pt x="64529" y="3118"/>
                      </a:lnTo>
                      <a:lnTo>
                        <a:pt x="64570" y="3307"/>
                      </a:lnTo>
                      <a:lnTo>
                        <a:pt x="64717" y="3348"/>
                      </a:lnTo>
                      <a:lnTo>
                        <a:pt x="64822" y="3516"/>
                      </a:lnTo>
                      <a:lnTo>
                        <a:pt x="64822" y="3579"/>
                      </a:lnTo>
                      <a:lnTo>
                        <a:pt x="64842" y="3662"/>
                      </a:lnTo>
                      <a:lnTo>
                        <a:pt x="64801" y="3725"/>
                      </a:lnTo>
                      <a:lnTo>
                        <a:pt x="64884" y="3830"/>
                      </a:lnTo>
                      <a:lnTo>
                        <a:pt x="64822" y="3871"/>
                      </a:lnTo>
                      <a:lnTo>
                        <a:pt x="64738" y="3851"/>
                      </a:lnTo>
                      <a:lnTo>
                        <a:pt x="64612" y="3934"/>
                      </a:lnTo>
                      <a:lnTo>
                        <a:pt x="64633" y="4039"/>
                      </a:lnTo>
                      <a:lnTo>
                        <a:pt x="64508" y="4060"/>
                      </a:lnTo>
                      <a:lnTo>
                        <a:pt x="64403" y="4143"/>
                      </a:lnTo>
                      <a:lnTo>
                        <a:pt x="64215" y="4102"/>
                      </a:lnTo>
                      <a:lnTo>
                        <a:pt x="64152" y="4039"/>
                      </a:lnTo>
                      <a:lnTo>
                        <a:pt x="64152" y="3892"/>
                      </a:lnTo>
                      <a:lnTo>
                        <a:pt x="63964" y="3641"/>
                      </a:lnTo>
                      <a:lnTo>
                        <a:pt x="63880" y="3641"/>
                      </a:lnTo>
                      <a:lnTo>
                        <a:pt x="63838" y="3662"/>
                      </a:lnTo>
                      <a:lnTo>
                        <a:pt x="63566" y="3620"/>
                      </a:lnTo>
                      <a:lnTo>
                        <a:pt x="63378" y="3641"/>
                      </a:lnTo>
                      <a:lnTo>
                        <a:pt x="63315" y="3579"/>
                      </a:lnTo>
                      <a:lnTo>
                        <a:pt x="63148" y="3411"/>
                      </a:lnTo>
                      <a:lnTo>
                        <a:pt x="63148" y="3286"/>
                      </a:lnTo>
                      <a:lnTo>
                        <a:pt x="63043" y="3202"/>
                      </a:lnTo>
                      <a:lnTo>
                        <a:pt x="62897" y="3181"/>
                      </a:lnTo>
                      <a:lnTo>
                        <a:pt x="62855" y="3097"/>
                      </a:lnTo>
                      <a:lnTo>
                        <a:pt x="62813" y="2951"/>
                      </a:lnTo>
                      <a:lnTo>
                        <a:pt x="62625" y="2909"/>
                      </a:lnTo>
                      <a:lnTo>
                        <a:pt x="62583" y="2951"/>
                      </a:lnTo>
                      <a:lnTo>
                        <a:pt x="62583" y="3097"/>
                      </a:lnTo>
                      <a:lnTo>
                        <a:pt x="62583" y="3244"/>
                      </a:lnTo>
                      <a:lnTo>
                        <a:pt x="62604" y="3327"/>
                      </a:lnTo>
                      <a:lnTo>
                        <a:pt x="62478" y="3516"/>
                      </a:lnTo>
                      <a:lnTo>
                        <a:pt x="62415" y="3641"/>
                      </a:lnTo>
                      <a:lnTo>
                        <a:pt x="62332" y="3558"/>
                      </a:lnTo>
                      <a:lnTo>
                        <a:pt x="62311" y="3474"/>
                      </a:lnTo>
                      <a:lnTo>
                        <a:pt x="62269" y="3474"/>
                      </a:lnTo>
                      <a:lnTo>
                        <a:pt x="62164" y="3558"/>
                      </a:lnTo>
                      <a:lnTo>
                        <a:pt x="61913" y="3537"/>
                      </a:lnTo>
                      <a:lnTo>
                        <a:pt x="61704" y="3620"/>
                      </a:lnTo>
                      <a:lnTo>
                        <a:pt x="61641" y="3579"/>
                      </a:lnTo>
                      <a:lnTo>
                        <a:pt x="61474" y="3725"/>
                      </a:lnTo>
                      <a:lnTo>
                        <a:pt x="61327" y="3746"/>
                      </a:lnTo>
                      <a:lnTo>
                        <a:pt x="61223" y="3725"/>
                      </a:lnTo>
                      <a:lnTo>
                        <a:pt x="61118" y="3620"/>
                      </a:lnTo>
                      <a:lnTo>
                        <a:pt x="61034" y="3620"/>
                      </a:lnTo>
                      <a:lnTo>
                        <a:pt x="60972" y="3662"/>
                      </a:lnTo>
                      <a:lnTo>
                        <a:pt x="61013" y="3746"/>
                      </a:lnTo>
                      <a:lnTo>
                        <a:pt x="60804" y="3830"/>
                      </a:lnTo>
                      <a:lnTo>
                        <a:pt x="60700" y="3913"/>
                      </a:lnTo>
                      <a:lnTo>
                        <a:pt x="60449" y="3934"/>
                      </a:lnTo>
                      <a:lnTo>
                        <a:pt x="60323" y="4081"/>
                      </a:lnTo>
                      <a:lnTo>
                        <a:pt x="60323" y="4290"/>
                      </a:lnTo>
                      <a:lnTo>
                        <a:pt x="60323" y="4562"/>
                      </a:lnTo>
                      <a:lnTo>
                        <a:pt x="60532" y="4855"/>
                      </a:lnTo>
                      <a:lnTo>
                        <a:pt x="60553" y="5022"/>
                      </a:lnTo>
                      <a:lnTo>
                        <a:pt x="60407" y="4813"/>
                      </a:lnTo>
                      <a:lnTo>
                        <a:pt x="60281" y="4688"/>
                      </a:lnTo>
                      <a:lnTo>
                        <a:pt x="60177" y="4708"/>
                      </a:lnTo>
                      <a:lnTo>
                        <a:pt x="60030" y="4625"/>
                      </a:lnTo>
                      <a:lnTo>
                        <a:pt x="60072" y="4729"/>
                      </a:lnTo>
                      <a:lnTo>
                        <a:pt x="60177" y="4792"/>
                      </a:lnTo>
                      <a:lnTo>
                        <a:pt x="60218" y="4980"/>
                      </a:lnTo>
                      <a:lnTo>
                        <a:pt x="60218" y="5022"/>
                      </a:lnTo>
                      <a:lnTo>
                        <a:pt x="60072" y="4813"/>
                      </a:lnTo>
                      <a:lnTo>
                        <a:pt x="59967" y="4813"/>
                      </a:lnTo>
                      <a:lnTo>
                        <a:pt x="59925" y="4604"/>
                      </a:lnTo>
                      <a:lnTo>
                        <a:pt x="59758" y="4415"/>
                      </a:lnTo>
                      <a:lnTo>
                        <a:pt x="59674" y="4269"/>
                      </a:lnTo>
                      <a:lnTo>
                        <a:pt x="59570" y="4269"/>
                      </a:lnTo>
                      <a:lnTo>
                        <a:pt x="59612" y="4457"/>
                      </a:lnTo>
                      <a:lnTo>
                        <a:pt x="59591" y="4562"/>
                      </a:lnTo>
                      <a:lnTo>
                        <a:pt x="59549" y="4415"/>
                      </a:lnTo>
                      <a:lnTo>
                        <a:pt x="59402" y="4353"/>
                      </a:lnTo>
                      <a:lnTo>
                        <a:pt x="59256" y="4374"/>
                      </a:lnTo>
                      <a:lnTo>
                        <a:pt x="59256" y="4457"/>
                      </a:lnTo>
                      <a:lnTo>
                        <a:pt x="59172" y="4374"/>
                      </a:lnTo>
                      <a:lnTo>
                        <a:pt x="59026" y="4374"/>
                      </a:lnTo>
                      <a:lnTo>
                        <a:pt x="58879" y="4520"/>
                      </a:lnTo>
                      <a:lnTo>
                        <a:pt x="58754" y="4562"/>
                      </a:lnTo>
                      <a:lnTo>
                        <a:pt x="58837" y="4415"/>
                      </a:lnTo>
                      <a:lnTo>
                        <a:pt x="58837" y="4311"/>
                      </a:lnTo>
                      <a:lnTo>
                        <a:pt x="58712" y="4081"/>
                      </a:lnTo>
                      <a:lnTo>
                        <a:pt x="58712" y="3934"/>
                      </a:lnTo>
                      <a:lnTo>
                        <a:pt x="58649" y="3871"/>
                      </a:lnTo>
                      <a:lnTo>
                        <a:pt x="58649" y="3767"/>
                      </a:lnTo>
                      <a:lnTo>
                        <a:pt x="58544" y="3558"/>
                      </a:lnTo>
                      <a:lnTo>
                        <a:pt x="58335" y="3327"/>
                      </a:lnTo>
                      <a:lnTo>
                        <a:pt x="58105" y="3202"/>
                      </a:lnTo>
                      <a:lnTo>
                        <a:pt x="57875" y="2930"/>
                      </a:lnTo>
                      <a:lnTo>
                        <a:pt x="57310" y="2742"/>
                      </a:lnTo>
                      <a:lnTo>
                        <a:pt x="57038" y="2742"/>
                      </a:lnTo>
                      <a:lnTo>
                        <a:pt x="56892" y="2783"/>
                      </a:lnTo>
                      <a:lnTo>
                        <a:pt x="56661" y="2930"/>
                      </a:lnTo>
                      <a:lnTo>
                        <a:pt x="56661" y="2993"/>
                      </a:lnTo>
                      <a:lnTo>
                        <a:pt x="56536" y="2951"/>
                      </a:lnTo>
                      <a:lnTo>
                        <a:pt x="56327" y="3035"/>
                      </a:lnTo>
                      <a:lnTo>
                        <a:pt x="55887" y="3244"/>
                      </a:lnTo>
                      <a:lnTo>
                        <a:pt x="55720" y="3265"/>
                      </a:lnTo>
                      <a:lnTo>
                        <a:pt x="55531" y="3453"/>
                      </a:lnTo>
                      <a:lnTo>
                        <a:pt x="55427" y="3516"/>
                      </a:lnTo>
                      <a:lnTo>
                        <a:pt x="55197" y="3683"/>
                      </a:lnTo>
                      <a:lnTo>
                        <a:pt x="55071" y="3746"/>
                      </a:lnTo>
                      <a:lnTo>
                        <a:pt x="54946" y="3871"/>
                      </a:lnTo>
                      <a:lnTo>
                        <a:pt x="54757" y="3934"/>
                      </a:lnTo>
                      <a:lnTo>
                        <a:pt x="54590" y="3871"/>
                      </a:lnTo>
                      <a:lnTo>
                        <a:pt x="54360" y="3934"/>
                      </a:lnTo>
                      <a:lnTo>
                        <a:pt x="54213" y="3997"/>
                      </a:lnTo>
                      <a:lnTo>
                        <a:pt x="54339" y="3871"/>
                      </a:lnTo>
                      <a:lnTo>
                        <a:pt x="54527" y="3767"/>
                      </a:lnTo>
                      <a:lnTo>
                        <a:pt x="54548" y="3662"/>
                      </a:lnTo>
                      <a:lnTo>
                        <a:pt x="54381" y="3474"/>
                      </a:lnTo>
                      <a:lnTo>
                        <a:pt x="54109" y="3411"/>
                      </a:lnTo>
                      <a:lnTo>
                        <a:pt x="53837" y="3223"/>
                      </a:lnTo>
                      <a:lnTo>
                        <a:pt x="53753" y="3160"/>
                      </a:lnTo>
                      <a:lnTo>
                        <a:pt x="53711" y="3223"/>
                      </a:lnTo>
                      <a:lnTo>
                        <a:pt x="53607" y="3453"/>
                      </a:lnTo>
                      <a:lnTo>
                        <a:pt x="53607" y="3579"/>
                      </a:lnTo>
                      <a:lnTo>
                        <a:pt x="53544" y="3516"/>
                      </a:lnTo>
                      <a:lnTo>
                        <a:pt x="53502" y="3537"/>
                      </a:lnTo>
                      <a:lnTo>
                        <a:pt x="53439" y="3662"/>
                      </a:lnTo>
                      <a:lnTo>
                        <a:pt x="53376" y="3725"/>
                      </a:lnTo>
                      <a:lnTo>
                        <a:pt x="53335" y="3662"/>
                      </a:lnTo>
                      <a:lnTo>
                        <a:pt x="53397" y="3516"/>
                      </a:lnTo>
                      <a:lnTo>
                        <a:pt x="53439" y="3432"/>
                      </a:lnTo>
                      <a:lnTo>
                        <a:pt x="53397" y="3265"/>
                      </a:lnTo>
                      <a:lnTo>
                        <a:pt x="53272" y="3202"/>
                      </a:lnTo>
                      <a:lnTo>
                        <a:pt x="53125" y="3327"/>
                      </a:lnTo>
                      <a:lnTo>
                        <a:pt x="53167" y="3411"/>
                      </a:lnTo>
                      <a:lnTo>
                        <a:pt x="53083" y="3537"/>
                      </a:lnTo>
                      <a:lnTo>
                        <a:pt x="53000" y="3453"/>
                      </a:lnTo>
                      <a:lnTo>
                        <a:pt x="52979" y="3307"/>
                      </a:lnTo>
                      <a:lnTo>
                        <a:pt x="52916" y="3160"/>
                      </a:lnTo>
                      <a:lnTo>
                        <a:pt x="52874" y="3014"/>
                      </a:lnTo>
                      <a:lnTo>
                        <a:pt x="52770" y="3118"/>
                      </a:lnTo>
                      <a:lnTo>
                        <a:pt x="52560" y="3139"/>
                      </a:lnTo>
                      <a:lnTo>
                        <a:pt x="52246" y="3223"/>
                      </a:lnTo>
                      <a:lnTo>
                        <a:pt x="52163" y="3202"/>
                      </a:lnTo>
                      <a:lnTo>
                        <a:pt x="52267" y="3118"/>
                      </a:lnTo>
                      <a:lnTo>
                        <a:pt x="52246" y="3014"/>
                      </a:lnTo>
                      <a:lnTo>
                        <a:pt x="52246" y="2909"/>
                      </a:lnTo>
                      <a:lnTo>
                        <a:pt x="52226" y="2783"/>
                      </a:lnTo>
                      <a:lnTo>
                        <a:pt x="52246" y="2763"/>
                      </a:lnTo>
                      <a:lnTo>
                        <a:pt x="52456" y="2909"/>
                      </a:lnTo>
                      <a:lnTo>
                        <a:pt x="52560" y="2825"/>
                      </a:lnTo>
                      <a:lnTo>
                        <a:pt x="52581" y="2700"/>
                      </a:lnTo>
                      <a:lnTo>
                        <a:pt x="52393" y="2428"/>
                      </a:lnTo>
                      <a:lnTo>
                        <a:pt x="52016" y="2302"/>
                      </a:lnTo>
                      <a:lnTo>
                        <a:pt x="51702" y="2281"/>
                      </a:lnTo>
                      <a:lnTo>
                        <a:pt x="51347" y="2365"/>
                      </a:lnTo>
                      <a:lnTo>
                        <a:pt x="51033" y="2407"/>
                      </a:lnTo>
                      <a:lnTo>
                        <a:pt x="50824" y="2574"/>
                      </a:lnTo>
                      <a:lnTo>
                        <a:pt x="50886" y="3139"/>
                      </a:lnTo>
                      <a:lnTo>
                        <a:pt x="50866" y="3307"/>
                      </a:lnTo>
                      <a:lnTo>
                        <a:pt x="50907" y="3411"/>
                      </a:lnTo>
                      <a:lnTo>
                        <a:pt x="50803" y="3579"/>
                      </a:lnTo>
                      <a:lnTo>
                        <a:pt x="50803" y="3746"/>
                      </a:lnTo>
                      <a:lnTo>
                        <a:pt x="50656" y="3851"/>
                      </a:lnTo>
                      <a:lnTo>
                        <a:pt x="50552" y="3851"/>
                      </a:lnTo>
                      <a:lnTo>
                        <a:pt x="50489" y="3788"/>
                      </a:lnTo>
                      <a:lnTo>
                        <a:pt x="50489" y="3725"/>
                      </a:lnTo>
                      <a:lnTo>
                        <a:pt x="50363" y="3620"/>
                      </a:lnTo>
                      <a:lnTo>
                        <a:pt x="50447" y="3537"/>
                      </a:lnTo>
                      <a:lnTo>
                        <a:pt x="50510" y="3558"/>
                      </a:lnTo>
                      <a:lnTo>
                        <a:pt x="50594" y="3369"/>
                      </a:lnTo>
                      <a:lnTo>
                        <a:pt x="50552" y="3139"/>
                      </a:lnTo>
                      <a:lnTo>
                        <a:pt x="50405" y="3097"/>
                      </a:lnTo>
                      <a:lnTo>
                        <a:pt x="50342" y="2888"/>
                      </a:lnTo>
                      <a:lnTo>
                        <a:pt x="50405" y="2909"/>
                      </a:lnTo>
                      <a:lnTo>
                        <a:pt x="50510" y="2804"/>
                      </a:lnTo>
                      <a:lnTo>
                        <a:pt x="50510" y="2930"/>
                      </a:lnTo>
                      <a:lnTo>
                        <a:pt x="50614" y="3035"/>
                      </a:lnTo>
                      <a:lnTo>
                        <a:pt x="50698" y="3223"/>
                      </a:lnTo>
                      <a:lnTo>
                        <a:pt x="50719" y="3160"/>
                      </a:lnTo>
                      <a:lnTo>
                        <a:pt x="50698" y="2888"/>
                      </a:lnTo>
                      <a:lnTo>
                        <a:pt x="50656" y="2679"/>
                      </a:lnTo>
                      <a:lnTo>
                        <a:pt x="50259" y="2825"/>
                      </a:lnTo>
                      <a:lnTo>
                        <a:pt x="49945" y="3035"/>
                      </a:lnTo>
                      <a:lnTo>
                        <a:pt x="49945" y="3160"/>
                      </a:lnTo>
                      <a:lnTo>
                        <a:pt x="49757" y="3307"/>
                      </a:lnTo>
                      <a:lnTo>
                        <a:pt x="49652" y="3223"/>
                      </a:lnTo>
                      <a:lnTo>
                        <a:pt x="49673" y="3139"/>
                      </a:lnTo>
                      <a:lnTo>
                        <a:pt x="49777" y="3118"/>
                      </a:lnTo>
                      <a:lnTo>
                        <a:pt x="49673" y="2993"/>
                      </a:lnTo>
                      <a:lnTo>
                        <a:pt x="49757" y="2742"/>
                      </a:lnTo>
                      <a:lnTo>
                        <a:pt x="49882" y="2804"/>
                      </a:lnTo>
                      <a:lnTo>
                        <a:pt x="49945" y="2783"/>
                      </a:lnTo>
                      <a:lnTo>
                        <a:pt x="50070" y="2825"/>
                      </a:lnTo>
                      <a:lnTo>
                        <a:pt x="50468" y="2637"/>
                      </a:lnTo>
                      <a:lnTo>
                        <a:pt x="50614" y="2595"/>
                      </a:lnTo>
                      <a:lnTo>
                        <a:pt x="50342" y="2595"/>
                      </a:lnTo>
                      <a:lnTo>
                        <a:pt x="50175" y="2616"/>
                      </a:lnTo>
                      <a:lnTo>
                        <a:pt x="49945" y="2595"/>
                      </a:lnTo>
                      <a:lnTo>
                        <a:pt x="49443" y="2595"/>
                      </a:lnTo>
                      <a:lnTo>
                        <a:pt x="49338" y="2637"/>
                      </a:lnTo>
                      <a:lnTo>
                        <a:pt x="48669" y="2700"/>
                      </a:lnTo>
                      <a:lnTo>
                        <a:pt x="48271" y="2700"/>
                      </a:lnTo>
                      <a:lnTo>
                        <a:pt x="48041" y="2742"/>
                      </a:lnTo>
                      <a:lnTo>
                        <a:pt x="47769" y="2637"/>
                      </a:lnTo>
                      <a:lnTo>
                        <a:pt x="47539" y="2679"/>
                      </a:lnTo>
                      <a:lnTo>
                        <a:pt x="47371" y="2742"/>
                      </a:lnTo>
                      <a:lnTo>
                        <a:pt x="47518" y="2909"/>
                      </a:lnTo>
                      <a:lnTo>
                        <a:pt x="47685" y="2909"/>
                      </a:lnTo>
                      <a:lnTo>
                        <a:pt x="47790" y="2951"/>
                      </a:lnTo>
                      <a:lnTo>
                        <a:pt x="47894" y="2930"/>
                      </a:lnTo>
                      <a:lnTo>
                        <a:pt x="48041" y="3055"/>
                      </a:lnTo>
                      <a:lnTo>
                        <a:pt x="48041" y="3139"/>
                      </a:lnTo>
                      <a:lnTo>
                        <a:pt x="47832" y="3327"/>
                      </a:lnTo>
                      <a:lnTo>
                        <a:pt x="47685" y="3307"/>
                      </a:lnTo>
                      <a:lnTo>
                        <a:pt x="47518" y="3369"/>
                      </a:lnTo>
                      <a:lnTo>
                        <a:pt x="47476" y="3537"/>
                      </a:lnTo>
                      <a:lnTo>
                        <a:pt x="47434" y="3641"/>
                      </a:lnTo>
                      <a:lnTo>
                        <a:pt x="47560" y="3871"/>
                      </a:lnTo>
                      <a:lnTo>
                        <a:pt x="47769" y="3934"/>
                      </a:lnTo>
                      <a:lnTo>
                        <a:pt x="47790" y="3788"/>
                      </a:lnTo>
                      <a:lnTo>
                        <a:pt x="47936" y="3662"/>
                      </a:lnTo>
                      <a:lnTo>
                        <a:pt x="48145" y="3579"/>
                      </a:lnTo>
                      <a:lnTo>
                        <a:pt x="48104" y="3788"/>
                      </a:lnTo>
                      <a:lnTo>
                        <a:pt x="47894" y="3788"/>
                      </a:lnTo>
                      <a:lnTo>
                        <a:pt x="47999" y="3934"/>
                      </a:lnTo>
                      <a:lnTo>
                        <a:pt x="47978" y="3955"/>
                      </a:lnTo>
                      <a:lnTo>
                        <a:pt x="48041" y="4060"/>
                      </a:lnTo>
                      <a:lnTo>
                        <a:pt x="47894" y="4143"/>
                      </a:lnTo>
                      <a:lnTo>
                        <a:pt x="48041" y="4164"/>
                      </a:lnTo>
                      <a:lnTo>
                        <a:pt x="48166" y="4102"/>
                      </a:lnTo>
                      <a:lnTo>
                        <a:pt x="48208" y="4206"/>
                      </a:lnTo>
                      <a:lnTo>
                        <a:pt x="48187" y="4353"/>
                      </a:lnTo>
                      <a:lnTo>
                        <a:pt x="48313" y="4478"/>
                      </a:lnTo>
                      <a:lnTo>
                        <a:pt x="48459" y="4499"/>
                      </a:lnTo>
                      <a:lnTo>
                        <a:pt x="48627" y="4708"/>
                      </a:lnTo>
                      <a:lnTo>
                        <a:pt x="48606" y="4813"/>
                      </a:lnTo>
                      <a:lnTo>
                        <a:pt x="48522" y="4771"/>
                      </a:lnTo>
                      <a:lnTo>
                        <a:pt x="48397" y="4813"/>
                      </a:lnTo>
                      <a:lnTo>
                        <a:pt x="48459" y="4939"/>
                      </a:lnTo>
                      <a:lnTo>
                        <a:pt x="48376" y="5001"/>
                      </a:lnTo>
                      <a:lnTo>
                        <a:pt x="48313" y="4939"/>
                      </a:lnTo>
                      <a:lnTo>
                        <a:pt x="48250" y="4980"/>
                      </a:lnTo>
                      <a:lnTo>
                        <a:pt x="48187" y="4834"/>
                      </a:lnTo>
                      <a:lnTo>
                        <a:pt x="47999" y="4708"/>
                      </a:lnTo>
                      <a:lnTo>
                        <a:pt x="47936" y="4729"/>
                      </a:lnTo>
                      <a:lnTo>
                        <a:pt x="47978" y="4813"/>
                      </a:lnTo>
                      <a:lnTo>
                        <a:pt x="47873" y="4897"/>
                      </a:lnTo>
                      <a:lnTo>
                        <a:pt x="47790" y="4834"/>
                      </a:lnTo>
                      <a:lnTo>
                        <a:pt x="47727" y="4897"/>
                      </a:lnTo>
                      <a:lnTo>
                        <a:pt x="47769" y="5022"/>
                      </a:lnTo>
                      <a:lnTo>
                        <a:pt x="47790" y="5211"/>
                      </a:lnTo>
                      <a:lnTo>
                        <a:pt x="47936" y="5232"/>
                      </a:lnTo>
                      <a:lnTo>
                        <a:pt x="48083" y="5148"/>
                      </a:lnTo>
                      <a:lnTo>
                        <a:pt x="48187" y="5252"/>
                      </a:lnTo>
                      <a:lnTo>
                        <a:pt x="48104" y="5336"/>
                      </a:lnTo>
                      <a:lnTo>
                        <a:pt x="48250" y="5399"/>
                      </a:lnTo>
                      <a:lnTo>
                        <a:pt x="48145" y="5462"/>
                      </a:lnTo>
                      <a:lnTo>
                        <a:pt x="47978" y="5420"/>
                      </a:lnTo>
                      <a:lnTo>
                        <a:pt x="47978" y="5462"/>
                      </a:lnTo>
                      <a:lnTo>
                        <a:pt x="48145" y="5566"/>
                      </a:lnTo>
                      <a:lnTo>
                        <a:pt x="47873" y="5566"/>
                      </a:lnTo>
                      <a:lnTo>
                        <a:pt x="47832" y="5462"/>
                      </a:lnTo>
                      <a:lnTo>
                        <a:pt x="47643" y="5462"/>
                      </a:lnTo>
                      <a:lnTo>
                        <a:pt x="47560" y="5336"/>
                      </a:lnTo>
                      <a:lnTo>
                        <a:pt x="47434" y="5315"/>
                      </a:lnTo>
                      <a:lnTo>
                        <a:pt x="47308" y="5190"/>
                      </a:lnTo>
                      <a:lnTo>
                        <a:pt x="47120" y="5190"/>
                      </a:lnTo>
                      <a:lnTo>
                        <a:pt x="46995" y="5106"/>
                      </a:lnTo>
                      <a:lnTo>
                        <a:pt x="46890" y="5127"/>
                      </a:lnTo>
                      <a:lnTo>
                        <a:pt x="46827" y="5106"/>
                      </a:lnTo>
                      <a:lnTo>
                        <a:pt x="46430" y="5252"/>
                      </a:lnTo>
                      <a:lnTo>
                        <a:pt x="46409" y="5357"/>
                      </a:lnTo>
                      <a:lnTo>
                        <a:pt x="46367" y="5420"/>
                      </a:lnTo>
                      <a:lnTo>
                        <a:pt x="46430" y="5504"/>
                      </a:lnTo>
                      <a:lnTo>
                        <a:pt x="46409" y="5566"/>
                      </a:lnTo>
                      <a:lnTo>
                        <a:pt x="46492" y="5713"/>
                      </a:lnTo>
                      <a:lnTo>
                        <a:pt x="46472" y="5734"/>
                      </a:lnTo>
                      <a:lnTo>
                        <a:pt x="46367" y="5629"/>
                      </a:lnTo>
                      <a:lnTo>
                        <a:pt x="46283" y="5671"/>
                      </a:lnTo>
                      <a:lnTo>
                        <a:pt x="46179" y="5629"/>
                      </a:lnTo>
                      <a:lnTo>
                        <a:pt x="45739" y="5671"/>
                      </a:lnTo>
                      <a:lnTo>
                        <a:pt x="45530" y="5650"/>
                      </a:lnTo>
                      <a:lnTo>
                        <a:pt x="45384" y="5524"/>
                      </a:lnTo>
                      <a:lnTo>
                        <a:pt x="45258" y="5504"/>
                      </a:lnTo>
                      <a:lnTo>
                        <a:pt x="45132" y="5357"/>
                      </a:lnTo>
                      <a:lnTo>
                        <a:pt x="45049" y="5211"/>
                      </a:lnTo>
                      <a:lnTo>
                        <a:pt x="44944" y="5148"/>
                      </a:lnTo>
                      <a:lnTo>
                        <a:pt x="44944" y="5232"/>
                      </a:lnTo>
                      <a:lnTo>
                        <a:pt x="45028" y="5420"/>
                      </a:lnTo>
                      <a:lnTo>
                        <a:pt x="45049" y="5734"/>
                      </a:lnTo>
                      <a:lnTo>
                        <a:pt x="45216" y="6068"/>
                      </a:lnTo>
                      <a:lnTo>
                        <a:pt x="45342" y="6340"/>
                      </a:lnTo>
                      <a:lnTo>
                        <a:pt x="45446" y="6926"/>
                      </a:lnTo>
                      <a:lnTo>
                        <a:pt x="45425" y="7073"/>
                      </a:lnTo>
                      <a:lnTo>
                        <a:pt x="45342" y="7073"/>
                      </a:lnTo>
                      <a:lnTo>
                        <a:pt x="45258" y="6968"/>
                      </a:lnTo>
                      <a:lnTo>
                        <a:pt x="45237" y="6864"/>
                      </a:lnTo>
                      <a:lnTo>
                        <a:pt x="45132" y="6759"/>
                      </a:lnTo>
                      <a:lnTo>
                        <a:pt x="45070" y="6801"/>
                      </a:lnTo>
                      <a:lnTo>
                        <a:pt x="45132" y="6884"/>
                      </a:lnTo>
                      <a:lnTo>
                        <a:pt x="45112" y="6968"/>
                      </a:lnTo>
                      <a:lnTo>
                        <a:pt x="44923" y="6905"/>
                      </a:lnTo>
                      <a:lnTo>
                        <a:pt x="44756" y="6717"/>
                      </a:lnTo>
                      <a:lnTo>
                        <a:pt x="44505" y="6696"/>
                      </a:lnTo>
                      <a:lnTo>
                        <a:pt x="44379" y="6550"/>
                      </a:lnTo>
                      <a:lnTo>
                        <a:pt x="44275" y="6508"/>
                      </a:lnTo>
                      <a:lnTo>
                        <a:pt x="43898" y="6173"/>
                      </a:lnTo>
                      <a:lnTo>
                        <a:pt x="43877" y="6173"/>
                      </a:lnTo>
                      <a:lnTo>
                        <a:pt x="43793" y="6236"/>
                      </a:lnTo>
                      <a:lnTo>
                        <a:pt x="43689" y="6236"/>
                      </a:lnTo>
                      <a:lnTo>
                        <a:pt x="43647" y="6152"/>
                      </a:lnTo>
                      <a:lnTo>
                        <a:pt x="43877" y="5943"/>
                      </a:lnTo>
                      <a:lnTo>
                        <a:pt x="43982" y="5943"/>
                      </a:lnTo>
                      <a:lnTo>
                        <a:pt x="43898" y="5880"/>
                      </a:lnTo>
                      <a:lnTo>
                        <a:pt x="43772" y="5817"/>
                      </a:lnTo>
                      <a:lnTo>
                        <a:pt x="43647" y="5671"/>
                      </a:lnTo>
                      <a:lnTo>
                        <a:pt x="43626" y="5671"/>
                      </a:lnTo>
                      <a:lnTo>
                        <a:pt x="43647" y="5755"/>
                      </a:lnTo>
                      <a:lnTo>
                        <a:pt x="43751" y="5859"/>
                      </a:lnTo>
                      <a:lnTo>
                        <a:pt x="43751" y="5964"/>
                      </a:lnTo>
                      <a:lnTo>
                        <a:pt x="43626" y="6048"/>
                      </a:lnTo>
                      <a:lnTo>
                        <a:pt x="43417" y="5985"/>
                      </a:lnTo>
                      <a:lnTo>
                        <a:pt x="43207" y="5838"/>
                      </a:lnTo>
                      <a:lnTo>
                        <a:pt x="43145" y="5755"/>
                      </a:lnTo>
                      <a:lnTo>
                        <a:pt x="42935" y="5734"/>
                      </a:lnTo>
                      <a:lnTo>
                        <a:pt x="42894" y="5608"/>
                      </a:lnTo>
                      <a:lnTo>
                        <a:pt x="42789" y="5545"/>
                      </a:lnTo>
                      <a:lnTo>
                        <a:pt x="43040" y="5545"/>
                      </a:lnTo>
                      <a:lnTo>
                        <a:pt x="43270" y="5608"/>
                      </a:lnTo>
                      <a:lnTo>
                        <a:pt x="43375" y="5671"/>
                      </a:lnTo>
                      <a:lnTo>
                        <a:pt x="43521" y="5629"/>
                      </a:lnTo>
                      <a:lnTo>
                        <a:pt x="43626" y="5441"/>
                      </a:lnTo>
                      <a:lnTo>
                        <a:pt x="43626" y="5378"/>
                      </a:lnTo>
                      <a:lnTo>
                        <a:pt x="43542" y="5420"/>
                      </a:lnTo>
                      <a:lnTo>
                        <a:pt x="43521" y="5336"/>
                      </a:lnTo>
                      <a:lnTo>
                        <a:pt x="43417" y="5357"/>
                      </a:lnTo>
                      <a:lnTo>
                        <a:pt x="43459" y="5190"/>
                      </a:lnTo>
                      <a:lnTo>
                        <a:pt x="43333" y="5043"/>
                      </a:lnTo>
                      <a:lnTo>
                        <a:pt x="43249" y="5106"/>
                      </a:lnTo>
                      <a:lnTo>
                        <a:pt x="43228" y="5001"/>
                      </a:lnTo>
                      <a:lnTo>
                        <a:pt x="43145" y="4980"/>
                      </a:lnTo>
                      <a:lnTo>
                        <a:pt x="43061" y="5022"/>
                      </a:lnTo>
                      <a:lnTo>
                        <a:pt x="43019" y="5085"/>
                      </a:lnTo>
                      <a:lnTo>
                        <a:pt x="42831" y="5043"/>
                      </a:lnTo>
                      <a:lnTo>
                        <a:pt x="42810" y="4897"/>
                      </a:lnTo>
                      <a:lnTo>
                        <a:pt x="43019" y="4708"/>
                      </a:lnTo>
                      <a:lnTo>
                        <a:pt x="42998" y="4625"/>
                      </a:lnTo>
                      <a:lnTo>
                        <a:pt x="42894" y="4625"/>
                      </a:lnTo>
                      <a:lnTo>
                        <a:pt x="42726" y="4792"/>
                      </a:lnTo>
                      <a:lnTo>
                        <a:pt x="42705" y="4667"/>
                      </a:lnTo>
                      <a:lnTo>
                        <a:pt x="42768" y="4562"/>
                      </a:lnTo>
                      <a:lnTo>
                        <a:pt x="42726" y="4415"/>
                      </a:lnTo>
                      <a:lnTo>
                        <a:pt x="42663" y="4457"/>
                      </a:lnTo>
                      <a:lnTo>
                        <a:pt x="42622" y="4499"/>
                      </a:lnTo>
                      <a:lnTo>
                        <a:pt x="42601" y="4395"/>
                      </a:lnTo>
                      <a:lnTo>
                        <a:pt x="42496" y="4395"/>
                      </a:lnTo>
                      <a:lnTo>
                        <a:pt x="42454" y="4353"/>
                      </a:lnTo>
                      <a:lnTo>
                        <a:pt x="42391" y="4269"/>
                      </a:lnTo>
                      <a:lnTo>
                        <a:pt x="42433" y="4102"/>
                      </a:lnTo>
                      <a:lnTo>
                        <a:pt x="42391" y="4060"/>
                      </a:lnTo>
                      <a:lnTo>
                        <a:pt x="42308" y="4102"/>
                      </a:lnTo>
                      <a:lnTo>
                        <a:pt x="42224" y="4248"/>
                      </a:lnTo>
                      <a:lnTo>
                        <a:pt x="42203" y="4039"/>
                      </a:lnTo>
                      <a:lnTo>
                        <a:pt x="42099" y="3955"/>
                      </a:lnTo>
                      <a:lnTo>
                        <a:pt x="41994" y="4039"/>
                      </a:lnTo>
                      <a:lnTo>
                        <a:pt x="41910" y="4039"/>
                      </a:lnTo>
                      <a:lnTo>
                        <a:pt x="41868" y="3871"/>
                      </a:lnTo>
                      <a:lnTo>
                        <a:pt x="41764" y="3976"/>
                      </a:lnTo>
                      <a:lnTo>
                        <a:pt x="41701" y="3976"/>
                      </a:lnTo>
                      <a:lnTo>
                        <a:pt x="41680" y="4060"/>
                      </a:lnTo>
                      <a:lnTo>
                        <a:pt x="41659" y="3892"/>
                      </a:lnTo>
                      <a:lnTo>
                        <a:pt x="41659" y="3830"/>
                      </a:lnTo>
                      <a:lnTo>
                        <a:pt x="41492" y="3830"/>
                      </a:lnTo>
                      <a:lnTo>
                        <a:pt x="41408" y="3851"/>
                      </a:lnTo>
                      <a:lnTo>
                        <a:pt x="41366" y="3788"/>
                      </a:lnTo>
                      <a:lnTo>
                        <a:pt x="41199" y="3851"/>
                      </a:lnTo>
                      <a:lnTo>
                        <a:pt x="41094" y="3851"/>
                      </a:lnTo>
                      <a:lnTo>
                        <a:pt x="41073" y="3892"/>
                      </a:lnTo>
                      <a:lnTo>
                        <a:pt x="41136" y="3955"/>
                      </a:lnTo>
                      <a:lnTo>
                        <a:pt x="41178" y="4081"/>
                      </a:lnTo>
                      <a:lnTo>
                        <a:pt x="41115" y="4060"/>
                      </a:lnTo>
                      <a:lnTo>
                        <a:pt x="41052" y="4081"/>
                      </a:lnTo>
                      <a:lnTo>
                        <a:pt x="41052" y="4164"/>
                      </a:lnTo>
                      <a:lnTo>
                        <a:pt x="41031" y="4143"/>
                      </a:lnTo>
                      <a:lnTo>
                        <a:pt x="40885" y="4164"/>
                      </a:lnTo>
                      <a:lnTo>
                        <a:pt x="40843" y="4143"/>
                      </a:lnTo>
                      <a:lnTo>
                        <a:pt x="40885" y="4039"/>
                      </a:lnTo>
                      <a:lnTo>
                        <a:pt x="40969" y="3976"/>
                      </a:lnTo>
                      <a:lnTo>
                        <a:pt x="40927" y="3871"/>
                      </a:lnTo>
                      <a:lnTo>
                        <a:pt x="40822" y="3851"/>
                      </a:lnTo>
                      <a:lnTo>
                        <a:pt x="40822" y="3955"/>
                      </a:lnTo>
                      <a:lnTo>
                        <a:pt x="40738" y="3997"/>
                      </a:lnTo>
                      <a:lnTo>
                        <a:pt x="40655" y="3892"/>
                      </a:lnTo>
                      <a:lnTo>
                        <a:pt x="40550" y="3871"/>
                      </a:lnTo>
                      <a:lnTo>
                        <a:pt x="40446" y="3767"/>
                      </a:lnTo>
                      <a:lnTo>
                        <a:pt x="40425" y="3851"/>
                      </a:lnTo>
                      <a:lnTo>
                        <a:pt x="40341" y="3871"/>
                      </a:lnTo>
                      <a:lnTo>
                        <a:pt x="40194" y="3871"/>
                      </a:lnTo>
                      <a:lnTo>
                        <a:pt x="40132" y="3788"/>
                      </a:lnTo>
                      <a:lnTo>
                        <a:pt x="40111" y="3892"/>
                      </a:lnTo>
                      <a:lnTo>
                        <a:pt x="40027" y="3955"/>
                      </a:lnTo>
                      <a:lnTo>
                        <a:pt x="39902" y="3851"/>
                      </a:lnTo>
                      <a:lnTo>
                        <a:pt x="39818" y="3851"/>
                      </a:lnTo>
                      <a:lnTo>
                        <a:pt x="39860" y="3955"/>
                      </a:lnTo>
                      <a:lnTo>
                        <a:pt x="39881" y="3997"/>
                      </a:lnTo>
                      <a:lnTo>
                        <a:pt x="39755" y="4102"/>
                      </a:lnTo>
                      <a:lnTo>
                        <a:pt x="39692" y="4081"/>
                      </a:lnTo>
                      <a:lnTo>
                        <a:pt x="39671" y="3997"/>
                      </a:lnTo>
                      <a:lnTo>
                        <a:pt x="39609" y="4102"/>
                      </a:lnTo>
                      <a:lnTo>
                        <a:pt x="39630" y="4269"/>
                      </a:lnTo>
                      <a:lnTo>
                        <a:pt x="39713" y="4353"/>
                      </a:lnTo>
                      <a:lnTo>
                        <a:pt x="39734" y="4457"/>
                      </a:lnTo>
                      <a:lnTo>
                        <a:pt x="39797" y="4478"/>
                      </a:lnTo>
                      <a:lnTo>
                        <a:pt x="39818" y="4625"/>
                      </a:lnTo>
                      <a:lnTo>
                        <a:pt x="39964" y="4667"/>
                      </a:lnTo>
                      <a:lnTo>
                        <a:pt x="40006" y="4729"/>
                      </a:lnTo>
                      <a:lnTo>
                        <a:pt x="40006" y="4834"/>
                      </a:lnTo>
                      <a:lnTo>
                        <a:pt x="40111" y="4918"/>
                      </a:lnTo>
                      <a:lnTo>
                        <a:pt x="40132" y="5001"/>
                      </a:lnTo>
                      <a:lnTo>
                        <a:pt x="40069" y="5106"/>
                      </a:lnTo>
                      <a:lnTo>
                        <a:pt x="40006" y="5085"/>
                      </a:lnTo>
                      <a:lnTo>
                        <a:pt x="39985" y="5001"/>
                      </a:lnTo>
                      <a:lnTo>
                        <a:pt x="39818" y="5043"/>
                      </a:lnTo>
                      <a:lnTo>
                        <a:pt x="39713" y="5022"/>
                      </a:lnTo>
                      <a:lnTo>
                        <a:pt x="39609" y="5043"/>
                      </a:lnTo>
                      <a:lnTo>
                        <a:pt x="39671" y="5127"/>
                      </a:lnTo>
                      <a:lnTo>
                        <a:pt x="39588" y="5232"/>
                      </a:lnTo>
                      <a:lnTo>
                        <a:pt x="39462" y="5232"/>
                      </a:lnTo>
                      <a:lnTo>
                        <a:pt x="39378" y="5211"/>
                      </a:lnTo>
                      <a:lnTo>
                        <a:pt x="39127" y="5336"/>
                      </a:lnTo>
                      <a:lnTo>
                        <a:pt x="38751" y="5399"/>
                      </a:lnTo>
                      <a:lnTo>
                        <a:pt x="38625" y="5336"/>
                      </a:lnTo>
                      <a:lnTo>
                        <a:pt x="38437" y="5336"/>
                      </a:lnTo>
                      <a:lnTo>
                        <a:pt x="38416" y="5357"/>
                      </a:lnTo>
                      <a:lnTo>
                        <a:pt x="38311" y="5336"/>
                      </a:lnTo>
                      <a:lnTo>
                        <a:pt x="37788" y="5315"/>
                      </a:lnTo>
                      <a:lnTo>
                        <a:pt x="37621" y="5190"/>
                      </a:lnTo>
                      <a:lnTo>
                        <a:pt x="37579" y="4980"/>
                      </a:lnTo>
                      <a:lnTo>
                        <a:pt x="37663" y="4834"/>
                      </a:lnTo>
                      <a:lnTo>
                        <a:pt x="37705" y="4813"/>
                      </a:lnTo>
                      <a:lnTo>
                        <a:pt x="37705" y="4729"/>
                      </a:lnTo>
                      <a:lnTo>
                        <a:pt x="37558" y="4688"/>
                      </a:lnTo>
                      <a:lnTo>
                        <a:pt x="37370" y="4688"/>
                      </a:lnTo>
                      <a:lnTo>
                        <a:pt x="37035" y="4834"/>
                      </a:lnTo>
                      <a:lnTo>
                        <a:pt x="36554" y="4876"/>
                      </a:lnTo>
                      <a:lnTo>
                        <a:pt x="36156" y="4980"/>
                      </a:lnTo>
                      <a:lnTo>
                        <a:pt x="35926" y="5022"/>
                      </a:lnTo>
                      <a:lnTo>
                        <a:pt x="35884" y="5106"/>
                      </a:lnTo>
                      <a:lnTo>
                        <a:pt x="35801" y="5106"/>
                      </a:lnTo>
                      <a:lnTo>
                        <a:pt x="35738" y="5190"/>
                      </a:lnTo>
                      <a:lnTo>
                        <a:pt x="35612" y="5252"/>
                      </a:lnTo>
                      <a:lnTo>
                        <a:pt x="35466" y="5399"/>
                      </a:lnTo>
                      <a:lnTo>
                        <a:pt x="35529" y="5545"/>
                      </a:lnTo>
                      <a:lnTo>
                        <a:pt x="35612" y="5566"/>
                      </a:lnTo>
                      <a:lnTo>
                        <a:pt x="35717" y="5524"/>
                      </a:lnTo>
                      <a:lnTo>
                        <a:pt x="35780" y="5545"/>
                      </a:lnTo>
                      <a:lnTo>
                        <a:pt x="35717" y="5629"/>
                      </a:lnTo>
                      <a:lnTo>
                        <a:pt x="35654" y="5650"/>
                      </a:lnTo>
                      <a:lnTo>
                        <a:pt x="35549" y="5755"/>
                      </a:lnTo>
                      <a:lnTo>
                        <a:pt x="35549" y="5817"/>
                      </a:lnTo>
                      <a:lnTo>
                        <a:pt x="35508" y="5755"/>
                      </a:lnTo>
                      <a:lnTo>
                        <a:pt x="35487" y="5545"/>
                      </a:lnTo>
                      <a:lnTo>
                        <a:pt x="35319" y="5420"/>
                      </a:lnTo>
                      <a:lnTo>
                        <a:pt x="35298" y="5336"/>
                      </a:lnTo>
                      <a:lnTo>
                        <a:pt x="35319" y="5252"/>
                      </a:lnTo>
                      <a:lnTo>
                        <a:pt x="35194" y="5148"/>
                      </a:lnTo>
                      <a:lnTo>
                        <a:pt x="35110" y="5148"/>
                      </a:lnTo>
                      <a:lnTo>
                        <a:pt x="34880" y="4939"/>
                      </a:lnTo>
                      <a:lnTo>
                        <a:pt x="34817" y="4939"/>
                      </a:lnTo>
                      <a:lnTo>
                        <a:pt x="34817" y="5022"/>
                      </a:lnTo>
                      <a:lnTo>
                        <a:pt x="35005" y="5232"/>
                      </a:lnTo>
                      <a:lnTo>
                        <a:pt x="35026" y="5357"/>
                      </a:lnTo>
                      <a:lnTo>
                        <a:pt x="34922" y="5462"/>
                      </a:lnTo>
                      <a:lnTo>
                        <a:pt x="34733" y="5504"/>
                      </a:lnTo>
                      <a:lnTo>
                        <a:pt x="34650" y="5545"/>
                      </a:lnTo>
                      <a:lnTo>
                        <a:pt x="34482" y="5545"/>
                      </a:lnTo>
                      <a:lnTo>
                        <a:pt x="34168" y="5294"/>
                      </a:lnTo>
                      <a:lnTo>
                        <a:pt x="34168" y="5190"/>
                      </a:lnTo>
                      <a:lnTo>
                        <a:pt x="34231" y="5106"/>
                      </a:lnTo>
                      <a:lnTo>
                        <a:pt x="34210" y="5022"/>
                      </a:lnTo>
                      <a:lnTo>
                        <a:pt x="34043" y="5085"/>
                      </a:lnTo>
                      <a:lnTo>
                        <a:pt x="34043" y="5211"/>
                      </a:lnTo>
                      <a:lnTo>
                        <a:pt x="33959" y="5294"/>
                      </a:lnTo>
                      <a:lnTo>
                        <a:pt x="33750" y="5148"/>
                      </a:lnTo>
                      <a:lnTo>
                        <a:pt x="33604" y="5148"/>
                      </a:lnTo>
                      <a:lnTo>
                        <a:pt x="33499" y="5252"/>
                      </a:lnTo>
                      <a:lnTo>
                        <a:pt x="33520" y="5441"/>
                      </a:lnTo>
                      <a:lnTo>
                        <a:pt x="33436" y="5566"/>
                      </a:lnTo>
                      <a:lnTo>
                        <a:pt x="33520" y="5734"/>
                      </a:lnTo>
                      <a:lnTo>
                        <a:pt x="33645" y="5776"/>
                      </a:lnTo>
                      <a:lnTo>
                        <a:pt x="33813" y="5650"/>
                      </a:lnTo>
                      <a:lnTo>
                        <a:pt x="33834" y="5566"/>
                      </a:lnTo>
                      <a:lnTo>
                        <a:pt x="34043" y="5441"/>
                      </a:lnTo>
                      <a:lnTo>
                        <a:pt x="34106" y="5524"/>
                      </a:lnTo>
                      <a:lnTo>
                        <a:pt x="34064" y="5650"/>
                      </a:lnTo>
                      <a:lnTo>
                        <a:pt x="33855" y="5817"/>
                      </a:lnTo>
                      <a:lnTo>
                        <a:pt x="33938" y="5880"/>
                      </a:lnTo>
                      <a:lnTo>
                        <a:pt x="33855" y="6027"/>
                      </a:lnTo>
                      <a:lnTo>
                        <a:pt x="33729" y="6068"/>
                      </a:lnTo>
                      <a:lnTo>
                        <a:pt x="33604" y="5985"/>
                      </a:lnTo>
                      <a:lnTo>
                        <a:pt x="33604" y="6048"/>
                      </a:lnTo>
                      <a:lnTo>
                        <a:pt x="33645" y="6173"/>
                      </a:lnTo>
                      <a:lnTo>
                        <a:pt x="33583" y="6299"/>
                      </a:lnTo>
                      <a:lnTo>
                        <a:pt x="33394" y="6445"/>
                      </a:lnTo>
                      <a:lnTo>
                        <a:pt x="33436" y="6550"/>
                      </a:lnTo>
                      <a:lnTo>
                        <a:pt x="33394" y="6592"/>
                      </a:lnTo>
                      <a:lnTo>
                        <a:pt x="33311" y="6592"/>
                      </a:lnTo>
                      <a:lnTo>
                        <a:pt x="33164" y="6759"/>
                      </a:lnTo>
                      <a:lnTo>
                        <a:pt x="32955" y="6780"/>
                      </a:lnTo>
                      <a:lnTo>
                        <a:pt x="32746" y="6801"/>
                      </a:lnTo>
                      <a:lnTo>
                        <a:pt x="32683" y="6926"/>
                      </a:lnTo>
                      <a:lnTo>
                        <a:pt x="32746" y="7094"/>
                      </a:lnTo>
                      <a:lnTo>
                        <a:pt x="32913" y="7303"/>
                      </a:lnTo>
                      <a:lnTo>
                        <a:pt x="32997" y="7324"/>
                      </a:lnTo>
                      <a:lnTo>
                        <a:pt x="32913" y="7345"/>
                      </a:lnTo>
                      <a:lnTo>
                        <a:pt x="32767" y="7345"/>
                      </a:lnTo>
                      <a:lnTo>
                        <a:pt x="32746" y="7429"/>
                      </a:lnTo>
                      <a:lnTo>
                        <a:pt x="32767" y="7491"/>
                      </a:lnTo>
                      <a:lnTo>
                        <a:pt x="32704" y="7596"/>
                      </a:lnTo>
                      <a:lnTo>
                        <a:pt x="32599" y="7701"/>
                      </a:lnTo>
                      <a:lnTo>
                        <a:pt x="32495" y="7701"/>
                      </a:lnTo>
                      <a:lnTo>
                        <a:pt x="32474" y="7763"/>
                      </a:lnTo>
                      <a:lnTo>
                        <a:pt x="32495" y="7659"/>
                      </a:lnTo>
                      <a:lnTo>
                        <a:pt x="32599" y="7596"/>
                      </a:lnTo>
                      <a:lnTo>
                        <a:pt x="32683" y="7282"/>
                      </a:lnTo>
                      <a:lnTo>
                        <a:pt x="32599" y="7219"/>
                      </a:lnTo>
                      <a:lnTo>
                        <a:pt x="32599" y="7115"/>
                      </a:lnTo>
                      <a:lnTo>
                        <a:pt x="32662" y="7073"/>
                      </a:lnTo>
                      <a:lnTo>
                        <a:pt x="32662" y="6926"/>
                      </a:lnTo>
                      <a:lnTo>
                        <a:pt x="32599" y="6780"/>
                      </a:lnTo>
                      <a:lnTo>
                        <a:pt x="32662" y="6612"/>
                      </a:lnTo>
                      <a:lnTo>
                        <a:pt x="32767" y="6550"/>
                      </a:lnTo>
                      <a:lnTo>
                        <a:pt x="32808" y="6445"/>
                      </a:lnTo>
                      <a:lnTo>
                        <a:pt x="32767" y="6194"/>
                      </a:lnTo>
                      <a:lnTo>
                        <a:pt x="32746" y="6152"/>
                      </a:lnTo>
                      <a:lnTo>
                        <a:pt x="32788" y="6068"/>
                      </a:lnTo>
                      <a:lnTo>
                        <a:pt x="32871" y="6068"/>
                      </a:lnTo>
                      <a:lnTo>
                        <a:pt x="32913" y="6089"/>
                      </a:lnTo>
                      <a:lnTo>
                        <a:pt x="33080" y="6048"/>
                      </a:lnTo>
                      <a:lnTo>
                        <a:pt x="33185" y="5776"/>
                      </a:lnTo>
                      <a:lnTo>
                        <a:pt x="33164" y="5671"/>
                      </a:lnTo>
                      <a:lnTo>
                        <a:pt x="33101" y="5545"/>
                      </a:lnTo>
                      <a:lnTo>
                        <a:pt x="33185" y="5252"/>
                      </a:lnTo>
                      <a:lnTo>
                        <a:pt x="33269" y="5127"/>
                      </a:lnTo>
                      <a:lnTo>
                        <a:pt x="33373" y="4939"/>
                      </a:lnTo>
                      <a:lnTo>
                        <a:pt x="33311" y="4792"/>
                      </a:lnTo>
                      <a:lnTo>
                        <a:pt x="33290" y="4792"/>
                      </a:lnTo>
                      <a:lnTo>
                        <a:pt x="33206" y="4876"/>
                      </a:lnTo>
                      <a:lnTo>
                        <a:pt x="33122" y="4876"/>
                      </a:lnTo>
                      <a:lnTo>
                        <a:pt x="32997" y="4813"/>
                      </a:lnTo>
                      <a:lnTo>
                        <a:pt x="33122" y="4813"/>
                      </a:lnTo>
                      <a:lnTo>
                        <a:pt x="33269" y="4708"/>
                      </a:lnTo>
                      <a:lnTo>
                        <a:pt x="33373" y="4667"/>
                      </a:lnTo>
                      <a:lnTo>
                        <a:pt x="33415" y="4562"/>
                      </a:lnTo>
                      <a:lnTo>
                        <a:pt x="33394" y="4499"/>
                      </a:lnTo>
                      <a:lnTo>
                        <a:pt x="33436" y="4415"/>
                      </a:lnTo>
                      <a:lnTo>
                        <a:pt x="33520" y="4248"/>
                      </a:lnTo>
                      <a:lnTo>
                        <a:pt x="33499" y="4185"/>
                      </a:lnTo>
                      <a:lnTo>
                        <a:pt x="33541" y="4081"/>
                      </a:lnTo>
                      <a:lnTo>
                        <a:pt x="33708" y="3997"/>
                      </a:lnTo>
                      <a:lnTo>
                        <a:pt x="33708" y="3892"/>
                      </a:lnTo>
                      <a:lnTo>
                        <a:pt x="33624" y="3830"/>
                      </a:lnTo>
                      <a:lnTo>
                        <a:pt x="33624" y="3767"/>
                      </a:lnTo>
                      <a:lnTo>
                        <a:pt x="33708" y="3641"/>
                      </a:lnTo>
                      <a:lnTo>
                        <a:pt x="33687" y="3537"/>
                      </a:lnTo>
                      <a:lnTo>
                        <a:pt x="33729" y="3432"/>
                      </a:lnTo>
                      <a:lnTo>
                        <a:pt x="33792" y="3411"/>
                      </a:lnTo>
                      <a:lnTo>
                        <a:pt x="33855" y="3223"/>
                      </a:lnTo>
                      <a:lnTo>
                        <a:pt x="33855" y="3014"/>
                      </a:lnTo>
                      <a:lnTo>
                        <a:pt x="33813" y="2804"/>
                      </a:lnTo>
                      <a:lnTo>
                        <a:pt x="33708" y="2616"/>
                      </a:lnTo>
                      <a:lnTo>
                        <a:pt x="33729" y="2574"/>
                      </a:lnTo>
                      <a:lnTo>
                        <a:pt x="33708" y="2491"/>
                      </a:lnTo>
                      <a:lnTo>
                        <a:pt x="33645" y="2470"/>
                      </a:lnTo>
                      <a:lnTo>
                        <a:pt x="33604" y="2491"/>
                      </a:lnTo>
                      <a:lnTo>
                        <a:pt x="33520" y="2428"/>
                      </a:lnTo>
                      <a:lnTo>
                        <a:pt x="33478" y="2365"/>
                      </a:lnTo>
                      <a:lnTo>
                        <a:pt x="33436" y="2365"/>
                      </a:lnTo>
                      <a:lnTo>
                        <a:pt x="33394" y="2491"/>
                      </a:lnTo>
                      <a:lnTo>
                        <a:pt x="33332" y="2532"/>
                      </a:lnTo>
                      <a:lnTo>
                        <a:pt x="33290" y="2491"/>
                      </a:lnTo>
                      <a:lnTo>
                        <a:pt x="33206" y="2365"/>
                      </a:lnTo>
                      <a:lnTo>
                        <a:pt x="33227" y="2323"/>
                      </a:lnTo>
                      <a:lnTo>
                        <a:pt x="33185" y="2302"/>
                      </a:lnTo>
                      <a:lnTo>
                        <a:pt x="33018" y="2281"/>
                      </a:lnTo>
                      <a:lnTo>
                        <a:pt x="32955" y="2177"/>
                      </a:lnTo>
                      <a:lnTo>
                        <a:pt x="32976" y="2156"/>
                      </a:lnTo>
                      <a:lnTo>
                        <a:pt x="33122" y="2156"/>
                      </a:lnTo>
                      <a:lnTo>
                        <a:pt x="33332" y="2219"/>
                      </a:lnTo>
                      <a:lnTo>
                        <a:pt x="33415" y="2302"/>
                      </a:lnTo>
                      <a:lnTo>
                        <a:pt x="33478" y="2260"/>
                      </a:lnTo>
                      <a:lnTo>
                        <a:pt x="33520" y="2260"/>
                      </a:lnTo>
                      <a:lnTo>
                        <a:pt x="33583" y="2323"/>
                      </a:lnTo>
                      <a:lnTo>
                        <a:pt x="33604" y="2386"/>
                      </a:lnTo>
                      <a:lnTo>
                        <a:pt x="33645" y="2386"/>
                      </a:lnTo>
                      <a:lnTo>
                        <a:pt x="33645" y="2302"/>
                      </a:lnTo>
                      <a:lnTo>
                        <a:pt x="33541" y="2177"/>
                      </a:lnTo>
                      <a:lnTo>
                        <a:pt x="33541" y="2072"/>
                      </a:lnTo>
                      <a:lnTo>
                        <a:pt x="33478" y="1967"/>
                      </a:lnTo>
                      <a:lnTo>
                        <a:pt x="33394" y="1905"/>
                      </a:lnTo>
                      <a:lnTo>
                        <a:pt x="33332" y="1905"/>
                      </a:lnTo>
                      <a:lnTo>
                        <a:pt x="33290" y="1967"/>
                      </a:lnTo>
                      <a:lnTo>
                        <a:pt x="33206" y="1947"/>
                      </a:lnTo>
                      <a:lnTo>
                        <a:pt x="33185" y="1800"/>
                      </a:lnTo>
                      <a:lnTo>
                        <a:pt x="33018" y="1654"/>
                      </a:lnTo>
                      <a:lnTo>
                        <a:pt x="33018" y="1549"/>
                      </a:lnTo>
                      <a:lnTo>
                        <a:pt x="32955" y="1465"/>
                      </a:lnTo>
                      <a:lnTo>
                        <a:pt x="32892" y="1382"/>
                      </a:lnTo>
                      <a:lnTo>
                        <a:pt x="32808" y="1382"/>
                      </a:lnTo>
                      <a:lnTo>
                        <a:pt x="32704" y="1444"/>
                      </a:lnTo>
                      <a:lnTo>
                        <a:pt x="32704" y="1549"/>
                      </a:lnTo>
                      <a:lnTo>
                        <a:pt x="32808" y="1549"/>
                      </a:lnTo>
                      <a:lnTo>
                        <a:pt x="32892" y="1591"/>
                      </a:lnTo>
                      <a:lnTo>
                        <a:pt x="32871" y="1654"/>
                      </a:lnTo>
                      <a:lnTo>
                        <a:pt x="32788" y="1695"/>
                      </a:lnTo>
                      <a:lnTo>
                        <a:pt x="32788" y="1779"/>
                      </a:lnTo>
                      <a:lnTo>
                        <a:pt x="32746" y="1800"/>
                      </a:lnTo>
                      <a:lnTo>
                        <a:pt x="32536" y="1570"/>
                      </a:lnTo>
                      <a:lnTo>
                        <a:pt x="32536" y="1486"/>
                      </a:lnTo>
                      <a:lnTo>
                        <a:pt x="32474" y="1361"/>
                      </a:lnTo>
                      <a:lnTo>
                        <a:pt x="32369" y="1340"/>
                      </a:lnTo>
                      <a:lnTo>
                        <a:pt x="31930" y="1068"/>
                      </a:lnTo>
                      <a:lnTo>
                        <a:pt x="31825" y="1026"/>
                      </a:lnTo>
                      <a:lnTo>
                        <a:pt x="31804" y="1005"/>
                      </a:lnTo>
                      <a:lnTo>
                        <a:pt x="31532" y="1026"/>
                      </a:lnTo>
                      <a:lnTo>
                        <a:pt x="31511" y="921"/>
                      </a:lnTo>
                      <a:lnTo>
                        <a:pt x="31553" y="858"/>
                      </a:lnTo>
                      <a:lnTo>
                        <a:pt x="31532" y="796"/>
                      </a:lnTo>
                      <a:lnTo>
                        <a:pt x="31407" y="817"/>
                      </a:lnTo>
                      <a:lnTo>
                        <a:pt x="31344" y="754"/>
                      </a:lnTo>
                      <a:lnTo>
                        <a:pt x="31218" y="796"/>
                      </a:lnTo>
                      <a:lnTo>
                        <a:pt x="31135" y="858"/>
                      </a:lnTo>
                      <a:lnTo>
                        <a:pt x="31093" y="838"/>
                      </a:lnTo>
                      <a:lnTo>
                        <a:pt x="30988" y="942"/>
                      </a:lnTo>
                      <a:lnTo>
                        <a:pt x="30925" y="1047"/>
                      </a:lnTo>
                      <a:lnTo>
                        <a:pt x="30779" y="1047"/>
                      </a:lnTo>
                      <a:lnTo>
                        <a:pt x="30695" y="1026"/>
                      </a:lnTo>
                      <a:lnTo>
                        <a:pt x="30570" y="1172"/>
                      </a:lnTo>
                      <a:lnTo>
                        <a:pt x="30381" y="1235"/>
                      </a:lnTo>
                      <a:lnTo>
                        <a:pt x="30298" y="1256"/>
                      </a:lnTo>
                      <a:lnTo>
                        <a:pt x="30256" y="1214"/>
                      </a:lnTo>
                      <a:lnTo>
                        <a:pt x="30172" y="1214"/>
                      </a:lnTo>
                      <a:lnTo>
                        <a:pt x="30130" y="1256"/>
                      </a:lnTo>
                      <a:lnTo>
                        <a:pt x="30130" y="1361"/>
                      </a:lnTo>
                      <a:lnTo>
                        <a:pt x="30193" y="1382"/>
                      </a:lnTo>
                      <a:lnTo>
                        <a:pt x="30256" y="1382"/>
                      </a:lnTo>
                      <a:lnTo>
                        <a:pt x="30298" y="1549"/>
                      </a:lnTo>
                      <a:lnTo>
                        <a:pt x="30339" y="1758"/>
                      </a:lnTo>
                      <a:lnTo>
                        <a:pt x="30256" y="1905"/>
                      </a:lnTo>
                      <a:lnTo>
                        <a:pt x="30067" y="1905"/>
                      </a:lnTo>
                      <a:lnTo>
                        <a:pt x="29942" y="2051"/>
                      </a:lnTo>
                      <a:lnTo>
                        <a:pt x="29733" y="2093"/>
                      </a:lnTo>
                      <a:lnTo>
                        <a:pt x="29649" y="2072"/>
                      </a:lnTo>
                      <a:lnTo>
                        <a:pt x="29754" y="1988"/>
                      </a:lnTo>
                      <a:lnTo>
                        <a:pt x="29837" y="1967"/>
                      </a:lnTo>
                      <a:lnTo>
                        <a:pt x="29858" y="1842"/>
                      </a:lnTo>
                      <a:lnTo>
                        <a:pt x="29733" y="1591"/>
                      </a:lnTo>
                      <a:lnTo>
                        <a:pt x="29816" y="1444"/>
                      </a:lnTo>
                      <a:lnTo>
                        <a:pt x="29816" y="1340"/>
                      </a:lnTo>
                      <a:lnTo>
                        <a:pt x="29858" y="1256"/>
                      </a:lnTo>
                      <a:lnTo>
                        <a:pt x="29775" y="1068"/>
                      </a:lnTo>
                      <a:lnTo>
                        <a:pt x="29775" y="963"/>
                      </a:lnTo>
                      <a:lnTo>
                        <a:pt x="29628" y="817"/>
                      </a:lnTo>
                      <a:lnTo>
                        <a:pt x="29523" y="858"/>
                      </a:lnTo>
                      <a:lnTo>
                        <a:pt x="29440" y="817"/>
                      </a:lnTo>
                      <a:lnTo>
                        <a:pt x="29398" y="817"/>
                      </a:lnTo>
                      <a:lnTo>
                        <a:pt x="29356" y="942"/>
                      </a:lnTo>
                      <a:lnTo>
                        <a:pt x="29210" y="963"/>
                      </a:lnTo>
                      <a:lnTo>
                        <a:pt x="29147" y="921"/>
                      </a:lnTo>
                      <a:lnTo>
                        <a:pt x="29042" y="963"/>
                      </a:lnTo>
                      <a:lnTo>
                        <a:pt x="28938" y="1130"/>
                      </a:lnTo>
                      <a:lnTo>
                        <a:pt x="28707" y="1130"/>
                      </a:lnTo>
                      <a:lnTo>
                        <a:pt x="28707" y="1047"/>
                      </a:lnTo>
                      <a:lnTo>
                        <a:pt x="28791" y="921"/>
                      </a:lnTo>
                      <a:lnTo>
                        <a:pt x="28791" y="838"/>
                      </a:lnTo>
                      <a:lnTo>
                        <a:pt x="28707" y="817"/>
                      </a:lnTo>
                      <a:lnTo>
                        <a:pt x="28519" y="1110"/>
                      </a:lnTo>
                      <a:lnTo>
                        <a:pt x="28268" y="1214"/>
                      </a:lnTo>
                      <a:lnTo>
                        <a:pt x="28163" y="1172"/>
                      </a:lnTo>
                      <a:lnTo>
                        <a:pt x="28268" y="1026"/>
                      </a:lnTo>
                      <a:lnTo>
                        <a:pt x="28394" y="1005"/>
                      </a:lnTo>
                      <a:lnTo>
                        <a:pt x="28519" y="817"/>
                      </a:lnTo>
                      <a:lnTo>
                        <a:pt x="28498" y="691"/>
                      </a:lnTo>
                      <a:lnTo>
                        <a:pt x="28561" y="586"/>
                      </a:lnTo>
                      <a:lnTo>
                        <a:pt x="28561" y="524"/>
                      </a:lnTo>
                      <a:lnTo>
                        <a:pt x="28645" y="440"/>
                      </a:lnTo>
                      <a:lnTo>
                        <a:pt x="28645" y="398"/>
                      </a:lnTo>
                      <a:lnTo>
                        <a:pt x="28477" y="335"/>
                      </a:lnTo>
                      <a:lnTo>
                        <a:pt x="28414" y="294"/>
                      </a:lnTo>
                      <a:lnTo>
                        <a:pt x="28414" y="126"/>
                      </a:lnTo>
                      <a:lnTo>
                        <a:pt x="28373" y="105"/>
                      </a:lnTo>
                      <a:lnTo>
                        <a:pt x="28205" y="231"/>
                      </a:lnTo>
                      <a:lnTo>
                        <a:pt x="28059" y="210"/>
                      </a:lnTo>
                      <a:lnTo>
                        <a:pt x="27996" y="63"/>
                      </a:lnTo>
                      <a:lnTo>
                        <a:pt x="27891" y="63"/>
                      </a:lnTo>
                      <a:lnTo>
                        <a:pt x="27787" y="168"/>
                      </a:lnTo>
                      <a:lnTo>
                        <a:pt x="2766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A6CBC2"/>
                    </a:solidFill>
                    <a:latin typeface="Arial"/>
                    <a:ea typeface="Arial"/>
                    <a:cs typeface="Arial"/>
                    <a:sym typeface="Arial"/>
                  </a:endParaRPr>
                </a:p>
              </p:txBody>
            </p:sp>
            <p:sp>
              <p:nvSpPr>
                <p:cNvPr id="274" name="Google Shape;274;p7"/>
                <p:cNvSpPr/>
                <p:nvPr/>
              </p:nvSpPr>
              <p:spPr>
                <a:xfrm>
                  <a:off x="5538025" y="2213300"/>
                  <a:ext cx="94175" cy="208750"/>
                </a:xfrm>
                <a:custGeom>
                  <a:rect b="b" l="l" r="r" t="t"/>
                  <a:pathLst>
                    <a:path extrusionOk="0" h="8350" w="3767">
                      <a:moveTo>
                        <a:pt x="251" y="1"/>
                      </a:moveTo>
                      <a:lnTo>
                        <a:pt x="209" y="63"/>
                      </a:lnTo>
                      <a:lnTo>
                        <a:pt x="251" y="105"/>
                      </a:lnTo>
                      <a:lnTo>
                        <a:pt x="251" y="189"/>
                      </a:lnTo>
                      <a:lnTo>
                        <a:pt x="188" y="210"/>
                      </a:lnTo>
                      <a:lnTo>
                        <a:pt x="105" y="168"/>
                      </a:lnTo>
                      <a:lnTo>
                        <a:pt x="0" y="168"/>
                      </a:lnTo>
                      <a:lnTo>
                        <a:pt x="168" y="314"/>
                      </a:lnTo>
                      <a:lnTo>
                        <a:pt x="356" y="461"/>
                      </a:lnTo>
                      <a:lnTo>
                        <a:pt x="419" y="524"/>
                      </a:lnTo>
                      <a:lnTo>
                        <a:pt x="398" y="670"/>
                      </a:lnTo>
                      <a:lnTo>
                        <a:pt x="460" y="607"/>
                      </a:lnTo>
                      <a:lnTo>
                        <a:pt x="502" y="607"/>
                      </a:lnTo>
                      <a:lnTo>
                        <a:pt x="565" y="691"/>
                      </a:lnTo>
                      <a:lnTo>
                        <a:pt x="502" y="733"/>
                      </a:lnTo>
                      <a:lnTo>
                        <a:pt x="419" y="775"/>
                      </a:lnTo>
                      <a:lnTo>
                        <a:pt x="460" y="838"/>
                      </a:lnTo>
                      <a:lnTo>
                        <a:pt x="523" y="838"/>
                      </a:lnTo>
                      <a:lnTo>
                        <a:pt x="565" y="984"/>
                      </a:lnTo>
                      <a:lnTo>
                        <a:pt x="481" y="1026"/>
                      </a:lnTo>
                      <a:lnTo>
                        <a:pt x="377" y="1005"/>
                      </a:lnTo>
                      <a:lnTo>
                        <a:pt x="314" y="900"/>
                      </a:lnTo>
                      <a:lnTo>
                        <a:pt x="251" y="984"/>
                      </a:lnTo>
                      <a:lnTo>
                        <a:pt x="168" y="1130"/>
                      </a:lnTo>
                      <a:lnTo>
                        <a:pt x="272" y="1235"/>
                      </a:lnTo>
                      <a:lnTo>
                        <a:pt x="314" y="1382"/>
                      </a:lnTo>
                      <a:lnTo>
                        <a:pt x="419" y="1528"/>
                      </a:lnTo>
                      <a:lnTo>
                        <a:pt x="523" y="1716"/>
                      </a:lnTo>
                      <a:lnTo>
                        <a:pt x="523" y="1946"/>
                      </a:lnTo>
                      <a:lnTo>
                        <a:pt x="586" y="1988"/>
                      </a:lnTo>
                      <a:lnTo>
                        <a:pt x="607" y="2177"/>
                      </a:lnTo>
                      <a:lnTo>
                        <a:pt x="691" y="2470"/>
                      </a:lnTo>
                      <a:lnTo>
                        <a:pt x="774" y="2658"/>
                      </a:lnTo>
                      <a:lnTo>
                        <a:pt x="900" y="2700"/>
                      </a:lnTo>
                      <a:lnTo>
                        <a:pt x="900" y="2762"/>
                      </a:lnTo>
                      <a:lnTo>
                        <a:pt x="837" y="2804"/>
                      </a:lnTo>
                      <a:lnTo>
                        <a:pt x="1130" y="3097"/>
                      </a:lnTo>
                      <a:lnTo>
                        <a:pt x="1235" y="3118"/>
                      </a:lnTo>
                      <a:lnTo>
                        <a:pt x="1360" y="3307"/>
                      </a:lnTo>
                      <a:lnTo>
                        <a:pt x="1402" y="3516"/>
                      </a:lnTo>
                      <a:lnTo>
                        <a:pt x="1402" y="3641"/>
                      </a:lnTo>
                      <a:lnTo>
                        <a:pt x="1465" y="3809"/>
                      </a:lnTo>
                      <a:lnTo>
                        <a:pt x="1465" y="3934"/>
                      </a:lnTo>
                      <a:lnTo>
                        <a:pt x="1569" y="3976"/>
                      </a:lnTo>
                      <a:lnTo>
                        <a:pt x="1674" y="4123"/>
                      </a:lnTo>
                      <a:lnTo>
                        <a:pt x="1653" y="4143"/>
                      </a:lnTo>
                      <a:lnTo>
                        <a:pt x="1653" y="4227"/>
                      </a:lnTo>
                      <a:lnTo>
                        <a:pt x="1779" y="4436"/>
                      </a:lnTo>
                      <a:lnTo>
                        <a:pt x="1821" y="4562"/>
                      </a:lnTo>
                      <a:lnTo>
                        <a:pt x="1883" y="4708"/>
                      </a:lnTo>
                      <a:lnTo>
                        <a:pt x="1883" y="4918"/>
                      </a:lnTo>
                      <a:lnTo>
                        <a:pt x="1946" y="5001"/>
                      </a:lnTo>
                      <a:lnTo>
                        <a:pt x="1925" y="5106"/>
                      </a:lnTo>
                      <a:lnTo>
                        <a:pt x="1946" y="5315"/>
                      </a:lnTo>
                      <a:lnTo>
                        <a:pt x="2051" y="5524"/>
                      </a:lnTo>
                      <a:lnTo>
                        <a:pt x="2030" y="5608"/>
                      </a:lnTo>
                      <a:lnTo>
                        <a:pt x="2030" y="5755"/>
                      </a:lnTo>
                      <a:lnTo>
                        <a:pt x="2155" y="5859"/>
                      </a:lnTo>
                      <a:lnTo>
                        <a:pt x="2365" y="6131"/>
                      </a:lnTo>
                      <a:lnTo>
                        <a:pt x="2365" y="6257"/>
                      </a:lnTo>
                      <a:lnTo>
                        <a:pt x="2448" y="6424"/>
                      </a:lnTo>
                      <a:lnTo>
                        <a:pt x="2406" y="6654"/>
                      </a:lnTo>
                      <a:lnTo>
                        <a:pt x="2448" y="6843"/>
                      </a:lnTo>
                      <a:lnTo>
                        <a:pt x="2553" y="7010"/>
                      </a:lnTo>
                      <a:lnTo>
                        <a:pt x="2574" y="7156"/>
                      </a:lnTo>
                      <a:lnTo>
                        <a:pt x="2720" y="7324"/>
                      </a:lnTo>
                      <a:lnTo>
                        <a:pt x="2762" y="7408"/>
                      </a:lnTo>
                      <a:lnTo>
                        <a:pt x="2699" y="7596"/>
                      </a:lnTo>
                      <a:lnTo>
                        <a:pt x="2699" y="7847"/>
                      </a:lnTo>
                      <a:lnTo>
                        <a:pt x="2762" y="7993"/>
                      </a:lnTo>
                      <a:lnTo>
                        <a:pt x="2867" y="8098"/>
                      </a:lnTo>
                      <a:lnTo>
                        <a:pt x="2929" y="8244"/>
                      </a:lnTo>
                      <a:lnTo>
                        <a:pt x="3097" y="8349"/>
                      </a:lnTo>
                      <a:lnTo>
                        <a:pt x="3097" y="8349"/>
                      </a:lnTo>
                      <a:lnTo>
                        <a:pt x="3076" y="8224"/>
                      </a:lnTo>
                      <a:lnTo>
                        <a:pt x="3097" y="8098"/>
                      </a:lnTo>
                      <a:lnTo>
                        <a:pt x="3034" y="7993"/>
                      </a:lnTo>
                      <a:lnTo>
                        <a:pt x="3013" y="7847"/>
                      </a:lnTo>
                      <a:lnTo>
                        <a:pt x="3034" y="7680"/>
                      </a:lnTo>
                      <a:lnTo>
                        <a:pt x="3139" y="7575"/>
                      </a:lnTo>
                      <a:lnTo>
                        <a:pt x="3201" y="7596"/>
                      </a:lnTo>
                      <a:lnTo>
                        <a:pt x="3201" y="7680"/>
                      </a:lnTo>
                      <a:lnTo>
                        <a:pt x="3243" y="7721"/>
                      </a:lnTo>
                      <a:lnTo>
                        <a:pt x="3494" y="7700"/>
                      </a:lnTo>
                      <a:lnTo>
                        <a:pt x="3515" y="7638"/>
                      </a:lnTo>
                      <a:lnTo>
                        <a:pt x="3557" y="7638"/>
                      </a:lnTo>
                      <a:lnTo>
                        <a:pt x="3599" y="7700"/>
                      </a:lnTo>
                      <a:lnTo>
                        <a:pt x="3557" y="7721"/>
                      </a:lnTo>
                      <a:lnTo>
                        <a:pt x="3557" y="7826"/>
                      </a:lnTo>
                      <a:lnTo>
                        <a:pt x="3704" y="7952"/>
                      </a:lnTo>
                      <a:lnTo>
                        <a:pt x="3725" y="8056"/>
                      </a:lnTo>
                      <a:lnTo>
                        <a:pt x="3766" y="8119"/>
                      </a:lnTo>
                      <a:lnTo>
                        <a:pt x="3766" y="8035"/>
                      </a:lnTo>
                      <a:lnTo>
                        <a:pt x="3745" y="7993"/>
                      </a:lnTo>
                      <a:lnTo>
                        <a:pt x="3766" y="7847"/>
                      </a:lnTo>
                      <a:lnTo>
                        <a:pt x="3766" y="7721"/>
                      </a:lnTo>
                      <a:lnTo>
                        <a:pt x="3662" y="7638"/>
                      </a:lnTo>
                      <a:lnTo>
                        <a:pt x="3641" y="7491"/>
                      </a:lnTo>
                      <a:lnTo>
                        <a:pt x="3599" y="7387"/>
                      </a:lnTo>
                      <a:lnTo>
                        <a:pt x="3515" y="7428"/>
                      </a:lnTo>
                      <a:lnTo>
                        <a:pt x="3432" y="7428"/>
                      </a:lnTo>
                      <a:lnTo>
                        <a:pt x="3285" y="7324"/>
                      </a:lnTo>
                      <a:lnTo>
                        <a:pt x="3243" y="7156"/>
                      </a:lnTo>
                      <a:lnTo>
                        <a:pt x="3181" y="7010"/>
                      </a:lnTo>
                      <a:lnTo>
                        <a:pt x="3034" y="6905"/>
                      </a:lnTo>
                      <a:lnTo>
                        <a:pt x="2929" y="6884"/>
                      </a:lnTo>
                      <a:lnTo>
                        <a:pt x="2867" y="6780"/>
                      </a:lnTo>
                      <a:lnTo>
                        <a:pt x="2804" y="6571"/>
                      </a:lnTo>
                      <a:lnTo>
                        <a:pt x="2720" y="6424"/>
                      </a:lnTo>
                      <a:lnTo>
                        <a:pt x="2678" y="6278"/>
                      </a:lnTo>
                      <a:lnTo>
                        <a:pt x="2678" y="6089"/>
                      </a:lnTo>
                      <a:lnTo>
                        <a:pt x="2657" y="5859"/>
                      </a:lnTo>
                      <a:lnTo>
                        <a:pt x="2595" y="5755"/>
                      </a:lnTo>
                      <a:lnTo>
                        <a:pt x="2616" y="5545"/>
                      </a:lnTo>
                      <a:lnTo>
                        <a:pt x="2595" y="5441"/>
                      </a:lnTo>
                      <a:lnTo>
                        <a:pt x="2511" y="5294"/>
                      </a:lnTo>
                      <a:lnTo>
                        <a:pt x="2574" y="5211"/>
                      </a:lnTo>
                      <a:lnTo>
                        <a:pt x="2595" y="5127"/>
                      </a:lnTo>
                      <a:lnTo>
                        <a:pt x="2595" y="5085"/>
                      </a:lnTo>
                      <a:lnTo>
                        <a:pt x="2657" y="5043"/>
                      </a:lnTo>
                      <a:lnTo>
                        <a:pt x="2720" y="5085"/>
                      </a:lnTo>
                      <a:lnTo>
                        <a:pt x="2867" y="5043"/>
                      </a:lnTo>
                      <a:lnTo>
                        <a:pt x="2992" y="5043"/>
                      </a:lnTo>
                      <a:lnTo>
                        <a:pt x="3118" y="5127"/>
                      </a:lnTo>
                      <a:lnTo>
                        <a:pt x="3201" y="5315"/>
                      </a:lnTo>
                      <a:lnTo>
                        <a:pt x="3306" y="5336"/>
                      </a:lnTo>
                      <a:lnTo>
                        <a:pt x="3411" y="5420"/>
                      </a:lnTo>
                      <a:lnTo>
                        <a:pt x="3515" y="5566"/>
                      </a:lnTo>
                      <a:lnTo>
                        <a:pt x="3599" y="5608"/>
                      </a:lnTo>
                      <a:lnTo>
                        <a:pt x="3536" y="5483"/>
                      </a:lnTo>
                      <a:lnTo>
                        <a:pt x="3411" y="5315"/>
                      </a:lnTo>
                      <a:lnTo>
                        <a:pt x="3243" y="5211"/>
                      </a:lnTo>
                      <a:lnTo>
                        <a:pt x="3139" y="5022"/>
                      </a:lnTo>
                      <a:lnTo>
                        <a:pt x="3034" y="4897"/>
                      </a:lnTo>
                      <a:lnTo>
                        <a:pt x="3034" y="4813"/>
                      </a:lnTo>
                      <a:lnTo>
                        <a:pt x="2992" y="4771"/>
                      </a:lnTo>
                      <a:lnTo>
                        <a:pt x="2888" y="4562"/>
                      </a:lnTo>
                      <a:lnTo>
                        <a:pt x="2825" y="4436"/>
                      </a:lnTo>
                      <a:lnTo>
                        <a:pt x="2762" y="4395"/>
                      </a:lnTo>
                      <a:lnTo>
                        <a:pt x="2720" y="4269"/>
                      </a:lnTo>
                      <a:lnTo>
                        <a:pt x="2574" y="4060"/>
                      </a:lnTo>
                      <a:lnTo>
                        <a:pt x="2406" y="3809"/>
                      </a:lnTo>
                      <a:lnTo>
                        <a:pt x="2365" y="3641"/>
                      </a:lnTo>
                      <a:lnTo>
                        <a:pt x="2155" y="3390"/>
                      </a:lnTo>
                      <a:lnTo>
                        <a:pt x="2072" y="3181"/>
                      </a:lnTo>
                      <a:lnTo>
                        <a:pt x="1967" y="3118"/>
                      </a:lnTo>
                      <a:lnTo>
                        <a:pt x="1967" y="3014"/>
                      </a:lnTo>
                      <a:lnTo>
                        <a:pt x="1925" y="2888"/>
                      </a:lnTo>
                      <a:lnTo>
                        <a:pt x="1841" y="2867"/>
                      </a:lnTo>
                      <a:lnTo>
                        <a:pt x="1841" y="2909"/>
                      </a:lnTo>
                      <a:lnTo>
                        <a:pt x="1758" y="2909"/>
                      </a:lnTo>
                      <a:lnTo>
                        <a:pt x="1737" y="2867"/>
                      </a:lnTo>
                      <a:lnTo>
                        <a:pt x="1758" y="2762"/>
                      </a:lnTo>
                      <a:lnTo>
                        <a:pt x="1737" y="2679"/>
                      </a:lnTo>
                      <a:lnTo>
                        <a:pt x="1632" y="2616"/>
                      </a:lnTo>
                      <a:lnTo>
                        <a:pt x="1528" y="2490"/>
                      </a:lnTo>
                      <a:lnTo>
                        <a:pt x="1465" y="2344"/>
                      </a:lnTo>
                      <a:lnTo>
                        <a:pt x="1402" y="2260"/>
                      </a:lnTo>
                      <a:lnTo>
                        <a:pt x="1402" y="2135"/>
                      </a:lnTo>
                      <a:lnTo>
                        <a:pt x="1423" y="2030"/>
                      </a:lnTo>
                      <a:lnTo>
                        <a:pt x="1444" y="2051"/>
                      </a:lnTo>
                      <a:lnTo>
                        <a:pt x="1423" y="1884"/>
                      </a:lnTo>
                      <a:lnTo>
                        <a:pt x="1402" y="1716"/>
                      </a:lnTo>
                      <a:lnTo>
                        <a:pt x="1360" y="1570"/>
                      </a:lnTo>
                      <a:lnTo>
                        <a:pt x="1235" y="1528"/>
                      </a:lnTo>
                      <a:lnTo>
                        <a:pt x="1109" y="1382"/>
                      </a:lnTo>
                      <a:lnTo>
                        <a:pt x="1109" y="1319"/>
                      </a:lnTo>
                      <a:lnTo>
                        <a:pt x="1046" y="1256"/>
                      </a:lnTo>
                      <a:lnTo>
                        <a:pt x="1046" y="1193"/>
                      </a:lnTo>
                      <a:lnTo>
                        <a:pt x="1109" y="1193"/>
                      </a:lnTo>
                      <a:lnTo>
                        <a:pt x="1214" y="1298"/>
                      </a:lnTo>
                      <a:lnTo>
                        <a:pt x="1318" y="1444"/>
                      </a:lnTo>
                      <a:lnTo>
                        <a:pt x="1318" y="1444"/>
                      </a:lnTo>
                      <a:lnTo>
                        <a:pt x="1256" y="1298"/>
                      </a:lnTo>
                      <a:lnTo>
                        <a:pt x="1130" y="1110"/>
                      </a:lnTo>
                      <a:lnTo>
                        <a:pt x="1005" y="942"/>
                      </a:lnTo>
                      <a:lnTo>
                        <a:pt x="942" y="942"/>
                      </a:lnTo>
                      <a:lnTo>
                        <a:pt x="921" y="858"/>
                      </a:lnTo>
                      <a:lnTo>
                        <a:pt x="691" y="670"/>
                      </a:lnTo>
                      <a:lnTo>
                        <a:pt x="607" y="566"/>
                      </a:lnTo>
                      <a:lnTo>
                        <a:pt x="607" y="335"/>
                      </a:lnTo>
                      <a:lnTo>
                        <a:pt x="523" y="273"/>
                      </a:lnTo>
                      <a:lnTo>
                        <a:pt x="377" y="210"/>
                      </a:lnTo>
                      <a:lnTo>
                        <a:pt x="293" y="63"/>
                      </a:lnTo>
                      <a:lnTo>
                        <a:pt x="25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275" name="Google Shape;275;p7"/>
            <p:cNvGrpSpPr/>
            <p:nvPr/>
          </p:nvGrpSpPr>
          <p:grpSpPr>
            <a:xfrm>
              <a:off x="3875768" y="2846704"/>
              <a:ext cx="44796" cy="47366"/>
              <a:chOff x="3960625" y="2587825"/>
              <a:chExt cx="94050" cy="104125"/>
            </a:xfrm>
          </p:grpSpPr>
          <p:sp>
            <p:nvSpPr>
              <p:cNvPr id="276" name="Google Shape;276;p7"/>
              <p:cNvSpPr/>
              <p:nvPr/>
            </p:nvSpPr>
            <p:spPr>
              <a:xfrm>
                <a:off x="3960625" y="2587825"/>
                <a:ext cx="94050" cy="51200"/>
              </a:xfrm>
              <a:custGeom>
                <a:rect b="b" l="l" r="r" t="t"/>
                <a:pathLst>
                  <a:path extrusionOk="0" h="2048" w="3762">
                    <a:moveTo>
                      <a:pt x="190" y="2048"/>
                    </a:moveTo>
                    <a:lnTo>
                      <a:pt x="0" y="1762"/>
                    </a:lnTo>
                    <a:lnTo>
                      <a:pt x="309" y="1048"/>
                    </a:lnTo>
                    <a:lnTo>
                      <a:pt x="3762" y="0"/>
                    </a:lnTo>
                    <a:lnTo>
                      <a:pt x="3714" y="1072"/>
                    </a:lnTo>
                    <a:lnTo>
                      <a:pt x="2929" y="1143"/>
                    </a:lnTo>
                    <a:lnTo>
                      <a:pt x="2167" y="1000"/>
                    </a:lnTo>
                    <a:close/>
                  </a:path>
                </a:pathLst>
              </a:custGeom>
              <a:solidFill>
                <a:schemeClr val="accent2"/>
              </a:solidFill>
              <a:ln>
                <a:noFill/>
              </a:ln>
            </p:spPr>
          </p:sp>
          <p:sp>
            <p:nvSpPr>
              <p:cNvPr id="277" name="Google Shape;277;p7"/>
              <p:cNvSpPr/>
              <p:nvPr/>
            </p:nvSpPr>
            <p:spPr>
              <a:xfrm>
                <a:off x="3963000" y="2596725"/>
                <a:ext cx="86850" cy="95225"/>
              </a:xfrm>
              <a:custGeom>
                <a:rect b="b" l="l" r="r" t="t"/>
                <a:pathLst>
                  <a:path extrusionOk="0" h="3809" w="3474">
                    <a:moveTo>
                      <a:pt x="1549" y="2009"/>
                    </a:moveTo>
                    <a:lnTo>
                      <a:pt x="1632" y="2030"/>
                    </a:lnTo>
                    <a:lnTo>
                      <a:pt x="1695" y="2093"/>
                    </a:lnTo>
                    <a:lnTo>
                      <a:pt x="1674" y="2135"/>
                    </a:lnTo>
                    <a:lnTo>
                      <a:pt x="1674" y="2189"/>
                    </a:lnTo>
                    <a:lnTo>
                      <a:pt x="1674" y="2189"/>
                    </a:lnTo>
                    <a:cubicBezTo>
                      <a:pt x="1645" y="2167"/>
                      <a:pt x="1613" y="2146"/>
                      <a:pt x="1569" y="2135"/>
                    </a:cubicBezTo>
                    <a:cubicBezTo>
                      <a:pt x="1549" y="2114"/>
                      <a:pt x="1528" y="2114"/>
                      <a:pt x="1486" y="2114"/>
                    </a:cubicBezTo>
                    <a:lnTo>
                      <a:pt x="1549" y="2072"/>
                    </a:lnTo>
                    <a:lnTo>
                      <a:pt x="1549" y="2009"/>
                    </a:lnTo>
                    <a:close/>
                    <a:moveTo>
                      <a:pt x="3327" y="1"/>
                    </a:moveTo>
                    <a:lnTo>
                      <a:pt x="3201" y="105"/>
                    </a:lnTo>
                    <a:lnTo>
                      <a:pt x="3201" y="231"/>
                    </a:lnTo>
                    <a:lnTo>
                      <a:pt x="3243" y="335"/>
                    </a:lnTo>
                    <a:lnTo>
                      <a:pt x="3160" y="377"/>
                    </a:lnTo>
                    <a:lnTo>
                      <a:pt x="2929" y="356"/>
                    </a:lnTo>
                    <a:lnTo>
                      <a:pt x="2825" y="419"/>
                    </a:lnTo>
                    <a:lnTo>
                      <a:pt x="2720" y="356"/>
                    </a:lnTo>
                    <a:lnTo>
                      <a:pt x="2616" y="356"/>
                    </a:lnTo>
                    <a:lnTo>
                      <a:pt x="2532" y="419"/>
                    </a:lnTo>
                    <a:lnTo>
                      <a:pt x="2427" y="419"/>
                    </a:lnTo>
                    <a:lnTo>
                      <a:pt x="2406" y="314"/>
                    </a:lnTo>
                    <a:lnTo>
                      <a:pt x="2260" y="314"/>
                    </a:lnTo>
                    <a:lnTo>
                      <a:pt x="2113" y="273"/>
                    </a:lnTo>
                    <a:lnTo>
                      <a:pt x="2009" y="377"/>
                    </a:lnTo>
                    <a:lnTo>
                      <a:pt x="1862" y="419"/>
                    </a:lnTo>
                    <a:lnTo>
                      <a:pt x="1674" y="419"/>
                    </a:lnTo>
                    <a:lnTo>
                      <a:pt x="1632" y="377"/>
                    </a:lnTo>
                    <a:lnTo>
                      <a:pt x="1549" y="440"/>
                    </a:lnTo>
                    <a:lnTo>
                      <a:pt x="1444" y="440"/>
                    </a:lnTo>
                    <a:lnTo>
                      <a:pt x="1318" y="524"/>
                    </a:lnTo>
                    <a:lnTo>
                      <a:pt x="1025" y="524"/>
                    </a:lnTo>
                    <a:lnTo>
                      <a:pt x="900" y="586"/>
                    </a:lnTo>
                    <a:lnTo>
                      <a:pt x="900" y="649"/>
                    </a:lnTo>
                    <a:lnTo>
                      <a:pt x="732" y="691"/>
                    </a:lnTo>
                    <a:lnTo>
                      <a:pt x="502" y="838"/>
                    </a:lnTo>
                    <a:lnTo>
                      <a:pt x="481" y="984"/>
                    </a:lnTo>
                    <a:lnTo>
                      <a:pt x="398" y="1151"/>
                    </a:lnTo>
                    <a:lnTo>
                      <a:pt x="168" y="1214"/>
                    </a:lnTo>
                    <a:lnTo>
                      <a:pt x="168" y="1361"/>
                    </a:lnTo>
                    <a:lnTo>
                      <a:pt x="84" y="1507"/>
                    </a:lnTo>
                    <a:lnTo>
                      <a:pt x="0" y="1570"/>
                    </a:lnTo>
                    <a:lnTo>
                      <a:pt x="0" y="1716"/>
                    </a:lnTo>
                    <a:lnTo>
                      <a:pt x="209" y="1884"/>
                    </a:lnTo>
                    <a:lnTo>
                      <a:pt x="335" y="2072"/>
                    </a:lnTo>
                    <a:lnTo>
                      <a:pt x="398" y="2093"/>
                    </a:lnTo>
                    <a:lnTo>
                      <a:pt x="398" y="2135"/>
                    </a:lnTo>
                    <a:lnTo>
                      <a:pt x="544" y="2365"/>
                    </a:lnTo>
                    <a:lnTo>
                      <a:pt x="586" y="2532"/>
                    </a:lnTo>
                    <a:lnTo>
                      <a:pt x="649" y="2553"/>
                    </a:lnTo>
                    <a:lnTo>
                      <a:pt x="753" y="2449"/>
                    </a:lnTo>
                    <a:lnTo>
                      <a:pt x="837" y="2553"/>
                    </a:lnTo>
                    <a:lnTo>
                      <a:pt x="963" y="2595"/>
                    </a:lnTo>
                    <a:lnTo>
                      <a:pt x="1025" y="2511"/>
                    </a:lnTo>
                    <a:lnTo>
                      <a:pt x="1130" y="2511"/>
                    </a:lnTo>
                    <a:lnTo>
                      <a:pt x="1277" y="2595"/>
                    </a:lnTo>
                    <a:lnTo>
                      <a:pt x="1360" y="2532"/>
                    </a:lnTo>
                    <a:lnTo>
                      <a:pt x="1381" y="2616"/>
                    </a:lnTo>
                    <a:lnTo>
                      <a:pt x="1465" y="2616"/>
                    </a:lnTo>
                    <a:lnTo>
                      <a:pt x="1528" y="2658"/>
                    </a:lnTo>
                    <a:lnTo>
                      <a:pt x="1653" y="2700"/>
                    </a:lnTo>
                    <a:lnTo>
                      <a:pt x="1569" y="2742"/>
                    </a:lnTo>
                    <a:lnTo>
                      <a:pt x="1486" y="2825"/>
                    </a:lnTo>
                    <a:lnTo>
                      <a:pt x="1423" y="2762"/>
                    </a:lnTo>
                    <a:lnTo>
                      <a:pt x="1318" y="2742"/>
                    </a:lnTo>
                    <a:lnTo>
                      <a:pt x="1067" y="2595"/>
                    </a:lnTo>
                    <a:lnTo>
                      <a:pt x="963" y="2616"/>
                    </a:lnTo>
                    <a:lnTo>
                      <a:pt x="858" y="2658"/>
                    </a:lnTo>
                    <a:lnTo>
                      <a:pt x="753" y="2616"/>
                    </a:lnTo>
                    <a:lnTo>
                      <a:pt x="691" y="2721"/>
                    </a:lnTo>
                    <a:lnTo>
                      <a:pt x="628" y="2742"/>
                    </a:lnTo>
                    <a:lnTo>
                      <a:pt x="607" y="2846"/>
                    </a:lnTo>
                    <a:lnTo>
                      <a:pt x="732" y="2972"/>
                    </a:lnTo>
                    <a:lnTo>
                      <a:pt x="858" y="3035"/>
                    </a:lnTo>
                    <a:lnTo>
                      <a:pt x="1004" y="3139"/>
                    </a:lnTo>
                    <a:lnTo>
                      <a:pt x="1004" y="3223"/>
                    </a:lnTo>
                    <a:lnTo>
                      <a:pt x="942" y="3265"/>
                    </a:lnTo>
                    <a:lnTo>
                      <a:pt x="942" y="3369"/>
                    </a:lnTo>
                    <a:lnTo>
                      <a:pt x="1046" y="3495"/>
                    </a:lnTo>
                    <a:lnTo>
                      <a:pt x="1130" y="3579"/>
                    </a:lnTo>
                    <a:lnTo>
                      <a:pt x="1151" y="3495"/>
                    </a:lnTo>
                    <a:lnTo>
                      <a:pt x="1130" y="3453"/>
                    </a:lnTo>
                    <a:lnTo>
                      <a:pt x="1172" y="3348"/>
                    </a:lnTo>
                    <a:lnTo>
                      <a:pt x="1214" y="3474"/>
                    </a:lnTo>
                    <a:lnTo>
                      <a:pt x="1360" y="3537"/>
                    </a:lnTo>
                    <a:lnTo>
                      <a:pt x="1381" y="3599"/>
                    </a:lnTo>
                    <a:lnTo>
                      <a:pt x="1360" y="3704"/>
                    </a:lnTo>
                    <a:lnTo>
                      <a:pt x="1423" y="3788"/>
                    </a:lnTo>
                    <a:lnTo>
                      <a:pt x="1423" y="3746"/>
                    </a:lnTo>
                    <a:lnTo>
                      <a:pt x="1465" y="3599"/>
                    </a:lnTo>
                    <a:lnTo>
                      <a:pt x="1569" y="3599"/>
                    </a:lnTo>
                    <a:lnTo>
                      <a:pt x="1632" y="3704"/>
                    </a:lnTo>
                    <a:lnTo>
                      <a:pt x="1800" y="3809"/>
                    </a:lnTo>
                    <a:lnTo>
                      <a:pt x="1800" y="3809"/>
                    </a:lnTo>
                    <a:lnTo>
                      <a:pt x="1737" y="3704"/>
                    </a:lnTo>
                    <a:lnTo>
                      <a:pt x="1758" y="3641"/>
                    </a:lnTo>
                    <a:lnTo>
                      <a:pt x="1695" y="3537"/>
                    </a:lnTo>
                    <a:lnTo>
                      <a:pt x="1632" y="3348"/>
                    </a:lnTo>
                    <a:lnTo>
                      <a:pt x="1549" y="3244"/>
                    </a:lnTo>
                    <a:lnTo>
                      <a:pt x="1549" y="3181"/>
                    </a:lnTo>
                    <a:lnTo>
                      <a:pt x="1632" y="3181"/>
                    </a:lnTo>
                    <a:lnTo>
                      <a:pt x="1758" y="3265"/>
                    </a:lnTo>
                    <a:lnTo>
                      <a:pt x="1737" y="3327"/>
                    </a:lnTo>
                    <a:lnTo>
                      <a:pt x="1758" y="3369"/>
                    </a:lnTo>
                    <a:lnTo>
                      <a:pt x="1841" y="3286"/>
                    </a:lnTo>
                    <a:lnTo>
                      <a:pt x="1967" y="3348"/>
                    </a:lnTo>
                    <a:lnTo>
                      <a:pt x="1967" y="3286"/>
                    </a:lnTo>
                    <a:lnTo>
                      <a:pt x="1904" y="3244"/>
                    </a:lnTo>
                    <a:lnTo>
                      <a:pt x="1904" y="3181"/>
                    </a:lnTo>
                    <a:lnTo>
                      <a:pt x="1862" y="3181"/>
                    </a:lnTo>
                    <a:lnTo>
                      <a:pt x="1758" y="3139"/>
                    </a:lnTo>
                    <a:lnTo>
                      <a:pt x="1758" y="3076"/>
                    </a:lnTo>
                    <a:lnTo>
                      <a:pt x="1653" y="3014"/>
                    </a:lnTo>
                    <a:lnTo>
                      <a:pt x="1758" y="2951"/>
                    </a:lnTo>
                    <a:lnTo>
                      <a:pt x="1862" y="2951"/>
                    </a:lnTo>
                    <a:lnTo>
                      <a:pt x="1904" y="2909"/>
                    </a:lnTo>
                    <a:lnTo>
                      <a:pt x="2072" y="3014"/>
                    </a:lnTo>
                    <a:lnTo>
                      <a:pt x="2093" y="3055"/>
                    </a:lnTo>
                    <a:lnTo>
                      <a:pt x="2197" y="3076"/>
                    </a:lnTo>
                    <a:lnTo>
                      <a:pt x="2218" y="3035"/>
                    </a:lnTo>
                    <a:lnTo>
                      <a:pt x="2113" y="2909"/>
                    </a:lnTo>
                    <a:lnTo>
                      <a:pt x="2155" y="2762"/>
                    </a:lnTo>
                    <a:lnTo>
                      <a:pt x="2093" y="2700"/>
                    </a:lnTo>
                    <a:lnTo>
                      <a:pt x="1841" y="2532"/>
                    </a:lnTo>
                    <a:lnTo>
                      <a:pt x="1758" y="2511"/>
                    </a:lnTo>
                    <a:lnTo>
                      <a:pt x="1737" y="2490"/>
                    </a:lnTo>
                    <a:cubicBezTo>
                      <a:pt x="1758" y="2490"/>
                      <a:pt x="1779" y="2449"/>
                      <a:pt x="1800" y="2407"/>
                    </a:cubicBezTo>
                    <a:lnTo>
                      <a:pt x="1862" y="2449"/>
                    </a:lnTo>
                    <a:lnTo>
                      <a:pt x="1946" y="2490"/>
                    </a:lnTo>
                    <a:lnTo>
                      <a:pt x="1988" y="2553"/>
                    </a:lnTo>
                    <a:lnTo>
                      <a:pt x="2093" y="2616"/>
                    </a:lnTo>
                    <a:lnTo>
                      <a:pt x="2176" y="2616"/>
                    </a:lnTo>
                    <a:lnTo>
                      <a:pt x="2197" y="2658"/>
                    </a:lnTo>
                    <a:lnTo>
                      <a:pt x="2281" y="2762"/>
                    </a:lnTo>
                    <a:lnTo>
                      <a:pt x="2323" y="2825"/>
                    </a:lnTo>
                    <a:lnTo>
                      <a:pt x="2323" y="2867"/>
                    </a:lnTo>
                    <a:lnTo>
                      <a:pt x="2365" y="2930"/>
                    </a:lnTo>
                    <a:lnTo>
                      <a:pt x="2427" y="2972"/>
                    </a:lnTo>
                    <a:lnTo>
                      <a:pt x="2490" y="2951"/>
                    </a:lnTo>
                    <a:lnTo>
                      <a:pt x="2532" y="2972"/>
                    </a:lnTo>
                    <a:lnTo>
                      <a:pt x="2595" y="2867"/>
                    </a:lnTo>
                    <a:lnTo>
                      <a:pt x="2490" y="2867"/>
                    </a:lnTo>
                    <a:lnTo>
                      <a:pt x="2469" y="2888"/>
                    </a:lnTo>
                    <a:lnTo>
                      <a:pt x="2385" y="2825"/>
                    </a:lnTo>
                    <a:lnTo>
                      <a:pt x="2385" y="2742"/>
                    </a:lnTo>
                    <a:lnTo>
                      <a:pt x="2365" y="2679"/>
                    </a:lnTo>
                    <a:lnTo>
                      <a:pt x="2365" y="2637"/>
                    </a:lnTo>
                    <a:lnTo>
                      <a:pt x="2302" y="2553"/>
                    </a:lnTo>
                    <a:lnTo>
                      <a:pt x="2176" y="2428"/>
                    </a:lnTo>
                    <a:lnTo>
                      <a:pt x="2176" y="2449"/>
                    </a:lnTo>
                    <a:lnTo>
                      <a:pt x="2093" y="2449"/>
                    </a:lnTo>
                    <a:lnTo>
                      <a:pt x="2093" y="2428"/>
                    </a:lnTo>
                    <a:lnTo>
                      <a:pt x="1988" y="2365"/>
                    </a:lnTo>
                    <a:lnTo>
                      <a:pt x="1883" y="2344"/>
                    </a:lnTo>
                    <a:lnTo>
                      <a:pt x="1800" y="2239"/>
                    </a:lnTo>
                    <a:lnTo>
                      <a:pt x="1758" y="2239"/>
                    </a:lnTo>
                    <a:cubicBezTo>
                      <a:pt x="1730" y="2230"/>
                      <a:pt x="1706" y="2212"/>
                      <a:pt x="1680" y="2193"/>
                    </a:cubicBezTo>
                    <a:lnTo>
                      <a:pt x="1680" y="2193"/>
                    </a:lnTo>
                    <a:lnTo>
                      <a:pt x="1737" y="2156"/>
                    </a:lnTo>
                    <a:lnTo>
                      <a:pt x="1758" y="2030"/>
                    </a:lnTo>
                    <a:lnTo>
                      <a:pt x="1674" y="1946"/>
                    </a:lnTo>
                    <a:lnTo>
                      <a:pt x="1486" y="1737"/>
                    </a:lnTo>
                    <a:lnTo>
                      <a:pt x="1423" y="1695"/>
                    </a:lnTo>
                    <a:lnTo>
                      <a:pt x="1381" y="1612"/>
                    </a:lnTo>
                    <a:lnTo>
                      <a:pt x="1256" y="1507"/>
                    </a:lnTo>
                    <a:lnTo>
                      <a:pt x="1318" y="1465"/>
                    </a:lnTo>
                    <a:lnTo>
                      <a:pt x="1277" y="1235"/>
                    </a:lnTo>
                    <a:lnTo>
                      <a:pt x="1360" y="1130"/>
                    </a:lnTo>
                    <a:lnTo>
                      <a:pt x="1486" y="1089"/>
                    </a:lnTo>
                    <a:lnTo>
                      <a:pt x="1528" y="1193"/>
                    </a:lnTo>
                    <a:lnTo>
                      <a:pt x="1465" y="1193"/>
                    </a:lnTo>
                    <a:lnTo>
                      <a:pt x="1465" y="1256"/>
                    </a:lnTo>
                    <a:lnTo>
                      <a:pt x="1653" y="1319"/>
                    </a:lnTo>
                    <a:lnTo>
                      <a:pt x="1674" y="1465"/>
                    </a:lnTo>
                    <a:lnTo>
                      <a:pt x="1779" y="1570"/>
                    </a:lnTo>
                    <a:lnTo>
                      <a:pt x="1904" y="1570"/>
                    </a:lnTo>
                    <a:lnTo>
                      <a:pt x="1841" y="1507"/>
                    </a:lnTo>
                    <a:lnTo>
                      <a:pt x="1779" y="1423"/>
                    </a:lnTo>
                    <a:lnTo>
                      <a:pt x="1800" y="1361"/>
                    </a:lnTo>
                    <a:lnTo>
                      <a:pt x="1946" y="1402"/>
                    </a:lnTo>
                    <a:lnTo>
                      <a:pt x="2009" y="1528"/>
                    </a:lnTo>
                    <a:lnTo>
                      <a:pt x="2093" y="1570"/>
                    </a:lnTo>
                    <a:lnTo>
                      <a:pt x="2155" y="1486"/>
                    </a:lnTo>
                    <a:lnTo>
                      <a:pt x="2072" y="1423"/>
                    </a:lnTo>
                    <a:lnTo>
                      <a:pt x="1988" y="1402"/>
                    </a:lnTo>
                    <a:lnTo>
                      <a:pt x="1988" y="1361"/>
                    </a:lnTo>
                    <a:lnTo>
                      <a:pt x="2197" y="1361"/>
                    </a:lnTo>
                    <a:lnTo>
                      <a:pt x="2281" y="1423"/>
                    </a:lnTo>
                    <a:lnTo>
                      <a:pt x="2302" y="1402"/>
                    </a:lnTo>
                    <a:lnTo>
                      <a:pt x="2176" y="1298"/>
                    </a:lnTo>
                    <a:lnTo>
                      <a:pt x="2051" y="1277"/>
                    </a:lnTo>
                    <a:lnTo>
                      <a:pt x="1946" y="1151"/>
                    </a:lnTo>
                    <a:lnTo>
                      <a:pt x="1988" y="1068"/>
                    </a:lnTo>
                    <a:lnTo>
                      <a:pt x="2093" y="1089"/>
                    </a:lnTo>
                    <a:lnTo>
                      <a:pt x="2176" y="1047"/>
                    </a:lnTo>
                    <a:lnTo>
                      <a:pt x="2218" y="879"/>
                    </a:lnTo>
                    <a:lnTo>
                      <a:pt x="2302" y="858"/>
                    </a:lnTo>
                    <a:lnTo>
                      <a:pt x="2427" y="963"/>
                    </a:lnTo>
                    <a:lnTo>
                      <a:pt x="2532" y="963"/>
                    </a:lnTo>
                    <a:lnTo>
                      <a:pt x="2637" y="858"/>
                    </a:lnTo>
                    <a:lnTo>
                      <a:pt x="2637" y="796"/>
                    </a:lnTo>
                    <a:lnTo>
                      <a:pt x="2699" y="796"/>
                    </a:lnTo>
                    <a:lnTo>
                      <a:pt x="2783" y="879"/>
                    </a:lnTo>
                    <a:lnTo>
                      <a:pt x="3013" y="879"/>
                    </a:lnTo>
                    <a:lnTo>
                      <a:pt x="3201" y="942"/>
                    </a:lnTo>
                    <a:lnTo>
                      <a:pt x="3327" y="900"/>
                    </a:lnTo>
                    <a:lnTo>
                      <a:pt x="3348" y="566"/>
                    </a:lnTo>
                    <a:lnTo>
                      <a:pt x="3327" y="440"/>
                    </a:lnTo>
                    <a:lnTo>
                      <a:pt x="3473" y="335"/>
                    </a:lnTo>
                    <a:lnTo>
                      <a:pt x="3473" y="210"/>
                    </a:lnTo>
                    <a:lnTo>
                      <a:pt x="3369" y="147"/>
                    </a:lnTo>
                    <a:lnTo>
                      <a:pt x="341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278" name="Google Shape;278;p7"/>
            <p:cNvGrpSpPr/>
            <p:nvPr/>
          </p:nvGrpSpPr>
          <p:grpSpPr>
            <a:xfrm>
              <a:off x="3782759" y="2807162"/>
              <a:ext cx="82686" cy="85487"/>
              <a:chOff x="3765350" y="2500900"/>
              <a:chExt cx="173600" cy="187925"/>
            </a:xfrm>
          </p:grpSpPr>
          <p:sp>
            <p:nvSpPr>
              <p:cNvPr id="279" name="Google Shape;279;p7"/>
              <p:cNvSpPr/>
              <p:nvPr/>
            </p:nvSpPr>
            <p:spPr>
              <a:xfrm>
                <a:off x="3765350" y="2500900"/>
                <a:ext cx="108950" cy="64300"/>
              </a:xfrm>
              <a:custGeom>
                <a:rect b="b" l="l" r="r" t="t"/>
                <a:pathLst>
                  <a:path extrusionOk="0" h="2572" w="4358">
                    <a:moveTo>
                      <a:pt x="1286" y="596"/>
                    </a:moveTo>
                    <a:lnTo>
                      <a:pt x="0" y="1072"/>
                    </a:lnTo>
                    <a:lnTo>
                      <a:pt x="429" y="2239"/>
                    </a:lnTo>
                    <a:lnTo>
                      <a:pt x="857" y="2572"/>
                    </a:lnTo>
                    <a:lnTo>
                      <a:pt x="2191" y="1215"/>
                    </a:lnTo>
                    <a:lnTo>
                      <a:pt x="4024" y="1072"/>
                    </a:lnTo>
                    <a:lnTo>
                      <a:pt x="4358" y="429"/>
                    </a:lnTo>
                    <a:lnTo>
                      <a:pt x="3120" y="0"/>
                    </a:lnTo>
                    <a:lnTo>
                      <a:pt x="2477" y="358"/>
                    </a:lnTo>
                    <a:close/>
                  </a:path>
                </a:pathLst>
              </a:custGeom>
              <a:solidFill>
                <a:schemeClr val="accent2"/>
              </a:solidFill>
              <a:ln>
                <a:noFill/>
              </a:ln>
            </p:spPr>
          </p:sp>
          <p:sp>
            <p:nvSpPr>
              <p:cNvPr id="280" name="Google Shape;280;p7"/>
              <p:cNvSpPr/>
              <p:nvPr/>
            </p:nvSpPr>
            <p:spPr>
              <a:xfrm>
                <a:off x="3797175" y="2609800"/>
                <a:ext cx="2625" cy="3700"/>
              </a:xfrm>
              <a:custGeom>
                <a:rect b="b" l="l" r="r" t="t"/>
                <a:pathLst>
                  <a:path extrusionOk="0" h="148" w="105">
                    <a:moveTo>
                      <a:pt x="42" y="1"/>
                    </a:moveTo>
                    <a:lnTo>
                      <a:pt x="21" y="43"/>
                    </a:lnTo>
                    <a:lnTo>
                      <a:pt x="0" y="84"/>
                    </a:lnTo>
                    <a:lnTo>
                      <a:pt x="0" y="147"/>
                    </a:lnTo>
                    <a:lnTo>
                      <a:pt x="21" y="147"/>
                    </a:lnTo>
                    <a:lnTo>
                      <a:pt x="42" y="105"/>
                    </a:lnTo>
                    <a:lnTo>
                      <a:pt x="105" y="22"/>
                    </a:lnTo>
                    <a:lnTo>
                      <a:pt x="4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81" name="Google Shape;281;p7"/>
              <p:cNvSpPr/>
              <p:nvPr/>
            </p:nvSpPr>
            <p:spPr>
              <a:xfrm>
                <a:off x="3796125" y="2610325"/>
                <a:ext cx="22525" cy="41875"/>
              </a:xfrm>
              <a:custGeom>
                <a:rect b="b" l="l" r="r" t="t"/>
                <a:pathLst>
                  <a:path extrusionOk="0" h="1675" w="901">
                    <a:moveTo>
                      <a:pt x="565" y="1"/>
                    </a:moveTo>
                    <a:lnTo>
                      <a:pt x="461" y="22"/>
                    </a:lnTo>
                    <a:lnTo>
                      <a:pt x="252" y="273"/>
                    </a:lnTo>
                    <a:lnTo>
                      <a:pt x="168" y="273"/>
                    </a:lnTo>
                    <a:lnTo>
                      <a:pt x="42" y="189"/>
                    </a:lnTo>
                    <a:lnTo>
                      <a:pt x="42" y="314"/>
                    </a:lnTo>
                    <a:lnTo>
                      <a:pt x="1" y="398"/>
                    </a:lnTo>
                    <a:lnTo>
                      <a:pt x="105" y="503"/>
                    </a:lnTo>
                    <a:lnTo>
                      <a:pt x="105" y="586"/>
                    </a:lnTo>
                    <a:lnTo>
                      <a:pt x="189" y="649"/>
                    </a:lnTo>
                    <a:lnTo>
                      <a:pt x="189" y="796"/>
                    </a:lnTo>
                    <a:lnTo>
                      <a:pt x="105" y="858"/>
                    </a:lnTo>
                    <a:lnTo>
                      <a:pt x="147" y="942"/>
                    </a:lnTo>
                    <a:lnTo>
                      <a:pt x="273" y="942"/>
                    </a:lnTo>
                    <a:lnTo>
                      <a:pt x="273" y="1005"/>
                    </a:lnTo>
                    <a:lnTo>
                      <a:pt x="189" y="1068"/>
                    </a:lnTo>
                    <a:lnTo>
                      <a:pt x="147" y="1277"/>
                    </a:lnTo>
                    <a:lnTo>
                      <a:pt x="189" y="1361"/>
                    </a:lnTo>
                    <a:lnTo>
                      <a:pt x="252" y="1591"/>
                    </a:lnTo>
                    <a:lnTo>
                      <a:pt x="314" y="1674"/>
                    </a:lnTo>
                    <a:lnTo>
                      <a:pt x="377" y="1654"/>
                    </a:lnTo>
                    <a:lnTo>
                      <a:pt x="419" y="1674"/>
                    </a:lnTo>
                    <a:lnTo>
                      <a:pt x="503" y="1654"/>
                    </a:lnTo>
                    <a:lnTo>
                      <a:pt x="524" y="1528"/>
                    </a:lnTo>
                    <a:lnTo>
                      <a:pt x="565" y="1444"/>
                    </a:lnTo>
                    <a:lnTo>
                      <a:pt x="670" y="1444"/>
                    </a:lnTo>
                    <a:lnTo>
                      <a:pt x="733" y="1528"/>
                    </a:lnTo>
                    <a:lnTo>
                      <a:pt x="796" y="1528"/>
                    </a:lnTo>
                    <a:lnTo>
                      <a:pt x="837" y="1444"/>
                    </a:lnTo>
                    <a:lnTo>
                      <a:pt x="837" y="1214"/>
                    </a:lnTo>
                    <a:lnTo>
                      <a:pt x="879" y="1151"/>
                    </a:lnTo>
                    <a:lnTo>
                      <a:pt x="837" y="921"/>
                    </a:lnTo>
                    <a:lnTo>
                      <a:pt x="900" y="712"/>
                    </a:lnTo>
                    <a:lnTo>
                      <a:pt x="733" y="586"/>
                    </a:lnTo>
                    <a:lnTo>
                      <a:pt x="879" y="503"/>
                    </a:lnTo>
                    <a:lnTo>
                      <a:pt x="879" y="419"/>
                    </a:lnTo>
                    <a:lnTo>
                      <a:pt x="837" y="294"/>
                    </a:lnTo>
                    <a:lnTo>
                      <a:pt x="775" y="189"/>
                    </a:lnTo>
                    <a:lnTo>
                      <a:pt x="691" y="63"/>
                    </a:lnTo>
                    <a:lnTo>
                      <a:pt x="670" y="84"/>
                    </a:lnTo>
                    <a:lnTo>
                      <a:pt x="56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82" name="Google Shape;282;p7"/>
              <p:cNvSpPr/>
              <p:nvPr/>
            </p:nvSpPr>
            <p:spPr>
              <a:xfrm>
                <a:off x="3821225" y="2579475"/>
                <a:ext cx="6300" cy="4200"/>
              </a:xfrm>
              <a:custGeom>
                <a:rect b="b" l="l" r="r" t="t"/>
                <a:pathLst>
                  <a:path extrusionOk="0" h="168" w="252">
                    <a:moveTo>
                      <a:pt x="189" y="0"/>
                    </a:moveTo>
                    <a:lnTo>
                      <a:pt x="147" y="42"/>
                    </a:lnTo>
                    <a:lnTo>
                      <a:pt x="43" y="84"/>
                    </a:lnTo>
                    <a:lnTo>
                      <a:pt x="1" y="147"/>
                    </a:lnTo>
                    <a:lnTo>
                      <a:pt x="43" y="167"/>
                    </a:lnTo>
                    <a:lnTo>
                      <a:pt x="189" y="147"/>
                    </a:lnTo>
                    <a:lnTo>
                      <a:pt x="252" y="147"/>
                    </a:lnTo>
                    <a:lnTo>
                      <a:pt x="252" y="63"/>
                    </a:lnTo>
                    <a:lnTo>
                      <a:pt x="18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83" name="Google Shape;283;p7"/>
              <p:cNvSpPr/>
              <p:nvPr/>
            </p:nvSpPr>
            <p:spPr>
              <a:xfrm>
                <a:off x="3833800" y="2589400"/>
                <a:ext cx="1575" cy="1600"/>
              </a:xfrm>
              <a:custGeom>
                <a:rect b="b" l="l" r="r" t="t"/>
                <a:pathLst>
                  <a:path extrusionOk="0" h="64" w="63">
                    <a:moveTo>
                      <a:pt x="42" y="1"/>
                    </a:moveTo>
                    <a:lnTo>
                      <a:pt x="0" y="22"/>
                    </a:lnTo>
                    <a:lnTo>
                      <a:pt x="63" y="63"/>
                    </a:lnTo>
                    <a:lnTo>
                      <a:pt x="4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84" name="Google Shape;284;p7"/>
              <p:cNvSpPr/>
              <p:nvPr/>
            </p:nvSpPr>
            <p:spPr>
              <a:xfrm>
                <a:off x="3774675" y="2506225"/>
                <a:ext cx="164275" cy="182600"/>
              </a:xfrm>
              <a:custGeom>
                <a:rect b="b" l="l" r="r" t="t"/>
                <a:pathLst>
                  <a:path extrusionOk="0" h="7304" w="6571">
                    <a:moveTo>
                      <a:pt x="2595" y="1"/>
                    </a:moveTo>
                    <a:lnTo>
                      <a:pt x="2302" y="189"/>
                    </a:lnTo>
                    <a:lnTo>
                      <a:pt x="2114" y="105"/>
                    </a:lnTo>
                    <a:lnTo>
                      <a:pt x="2009" y="252"/>
                    </a:lnTo>
                    <a:lnTo>
                      <a:pt x="2072" y="419"/>
                    </a:lnTo>
                    <a:lnTo>
                      <a:pt x="1842" y="482"/>
                    </a:lnTo>
                    <a:lnTo>
                      <a:pt x="1800" y="691"/>
                    </a:lnTo>
                    <a:lnTo>
                      <a:pt x="1695" y="608"/>
                    </a:lnTo>
                    <a:lnTo>
                      <a:pt x="1591" y="608"/>
                    </a:lnTo>
                    <a:lnTo>
                      <a:pt x="1340" y="524"/>
                    </a:lnTo>
                    <a:lnTo>
                      <a:pt x="1340" y="691"/>
                    </a:lnTo>
                    <a:lnTo>
                      <a:pt x="1235" y="901"/>
                    </a:lnTo>
                    <a:lnTo>
                      <a:pt x="1172" y="796"/>
                    </a:lnTo>
                    <a:lnTo>
                      <a:pt x="1005" y="712"/>
                    </a:lnTo>
                    <a:lnTo>
                      <a:pt x="1026" y="587"/>
                    </a:lnTo>
                    <a:lnTo>
                      <a:pt x="900" y="503"/>
                    </a:lnTo>
                    <a:lnTo>
                      <a:pt x="691" y="880"/>
                    </a:lnTo>
                    <a:lnTo>
                      <a:pt x="524" y="796"/>
                    </a:lnTo>
                    <a:lnTo>
                      <a:pt x="294" y="942"/>
                    </a:lnTo>
                    <a:lnTo>
                      <a:pt x="168" y="901"/>
                    </a:lnTo>
                    <a:lnTo>
                      <a:pt x="105" y="942"/>
                    </a:lnTo>
                    <a:lnTo>
                      <a:pt x="126" y="1089"/>
                    </a:lnTo>
                    <a:lnTo>
                      <a:pt x="231" y="1193"/>
                    </a:lnTo>
                    <a:lnTo>
                      <a:pt x="210" y="1361"/>
                    </a:lnTo>
                    <a:lnTo>
                      <a:pt x="84" y="1403"/>
                    </a:lnTo>
                    <a:lnTo>
                      <a:pt x="1" y="1465"/>
                    </a:lnTo>
                    <a:lnTo>
                      <a:pt x="126" y="1633"/>
                    </a:lnTo>
                    <a:lnTo>
                      <a:pt x="168" y="1926"/>
                    </a:lnTo>
                    <a:lnTo>
                      <a:pt x="335" y="2051"/>
                    </a:lnTo>
                    <a:lnTo>
                      <a:pt x="524" y="2051"/>
                    </a:lnTo>
                    <a:lnTo>
                      <a:pt x="440" y="2240"/>
                    </a:lnTo>
                    <a:lnTo>
                      <a:pt x="503" y="2365"/>
                    </a:lnTo>
                    <a:lnTo>
                      <a:pt x="796" y="2302"/>
                    </a:lnTo>
                    <a:lnTo>
                      <a:pt x="900" y="2177"/>
                    </a:lnTo>
                    <a:lnTo>
                      <a:pt x="900" y="2072"/>
                    </a:lnTo>
                    <a:lnTo>
                      <a:pt x="1172" y="1926"/>
                    </a:lnTo>
                    <a:lnTo>
                      <a:pt x="1570" y="2030"/>
                    </a:lnTo>
                    <a:lnTo>
                      <a:pt x="1675" y="2093"/>
                    </a:lnTo>
                    <a:lnTo>
                      <a:pt x="1842" y="2156"/>
                    </a:lnTo>
                    <a:lnTo>
                      <a:pt x="1884" y="2261"/>
                    </a:lnTo>
                    <a:lnTo>
                      <a:pt x="1905" y="2302"/>
                    </a:lnTo>
                    <a:lnTo>
                      <a:pt x="1967" y="2386"/>
                    </a:lnTo>
                    <a:lnTo>
                      <a:pt x="2072" y="2574"/>
                    </a:lnTo>
                    <a:lnTo>
                      <a:pt x="2072" y="2679"/>
                    </a:lnTo>
                    <a:lnTo>
                      <a:pt x="2156" y="2721"/>
                    </a:lnTo>
                    <a:lnTo>
                      <a:pt x="2156" y="2888"/>
                    </a:lnTo>
                    <a:lnTo>
                      <a:pt x="2281" y="2930"/>
                    </a:lnTo>
                    <a:lnTo>
                      <a:pt x="2365" y="3035"/>
                    </a:lnTo>
                    <a:lnTo>
                      <a:pt x="2511" y="3202"/>
                    </a:lnTo>
                    <a:lnTo>
                      <a:pt x="2532" y="3307"/>
                    </a:lnTo>
                    <a:lnTo>
                      <a:pt x="2700" y="3307"/>
                    </a:lnTo>
                    <a:lnTo>
                      <a:pt x="2804" y="3432"/>
                    </a:lnTo>
                    <a:lnTo>
                      <a:pt x="2825" y="3537"/>
                    </a:lnTo>
                    <a:lnTo>
                      <a:pt x="2909" y="3558"/>
                    </a:lnTo>
                    <a:lnTo>
                      <a:pt x="3139" y="3851"/>
                    </a:lnTo>
                    <a:lnTo>
                      <a:pt x="3369" y="4018"/>
                    </a:lnTo>
                    <a:lnTo>
                      <a:pt x="3474" y="4039"/>
                    </a:lnTo>
                    <a:lnTo>
                      <a:pt x="3579" y="4081"/>
                    </a:lnTo>
                    <a:lnTo>
                      <a:pt x="3620" y="4186"/>
                    </a:lnTo>
                    <a:lnTo>
                      <a:pt x="3725" y="4186"/>
                    </a:lnTo>
                    <a:lnTo>
                      <a:pt x="3788" y="4123"/>
                    </a:lnTo>
                    <a:lnTo>
                      <a:pt x="3934" y="4165"/>
                    </a:lnTo>
                    <a:lnTo>
                      <a:pt x="4039" y="4165"/>
                    </a:lnTo>
                    <a:lnTo>
                      <a:pt x="4164" y="4395"/>
                    </a:lnTo>
                    <a:lnTo>
                      <a:pt x="4248" y="4458"/>
                    </a:lnTo>
                    <a:lnTo>
                      <a:pt x="4290" y="4416"/>
                    </a:lnTo>
                    <a:lnTo>
                      <a:pt x="4395" y="4458"/>
                    </a:lnTo>
                    <a:lnTo>
                      <a:pt x="4395" y="4520"/>
                    </a:lnTo>
                    <a:lnTo>
                      <a:pt x="4604" y="4520"/>
                    </a:lnTo>
                    <a:lnTo>
                      <a:pt x="4688" y="4625"/>
                    </a:lnTo>
                    <a:lnTo>
                      <a:pt x="4688" y="4730"/>
                    </a:lnTo>
                    <a:lnTo>
                      <a:pt x="4646" y="4792"/>
                    </a:lnTo>
                    <a:lnTo>
                      <a:pt x="4708" y="4834"/>
                    </a:lnTo>
                    <a:lnTo>
                      <a:pt x="4834" y="4834"/>
                    </a:lnTo>
                    <a:lnTo>
                      <a:pt x="4897" y="4939"/>
                    </a:lnTo>
                    <a:lnTo>
                      <a:pt x="5043" y="4981"/>
                    </a:lnTo>
                    <a:lnTo>
                      <a:pt x="5106" y="4939"/>
                    </a:lnTo>
                    <a:lnTo>
                      <a:pt x="5169" y="5002"/>
                    </a:lnTo>
                    <a:lnTo>
                      <a:pt x="5232" y="5190"/>
                    </a:lnTo>
                    <a:lnTo>
                      <a:pt x="5252" y="5357"/>
                    </a:lnTo>
                    <a:lnTo>
                      <a:pt x="5315" y="5441"/>
                    </a:lnTo>
                    <a:lnTo>
                      <a:pt x="5357" y="5650"/>
                    </a:lnTo>
                    <a:lnTo>
                      <a:pt x="5420" y="5755"/>
                    </a:lnTo>
                    <a:lnTo>
                      <a:pt x="5420" y="5859"/>
                    </a:lnTo>
                    <a:lnTo>
                      <a:pt x="5357" y="5943"/>
                    </a:lnTo>
                    <a:lnTo>
                      <a:pt x="5315" y="5943"/>
                    </a:lnTo>
                    <a:lnTo>
                      <a:pt x="5273" y="5964"/>
                    </a:lnTo>
                    <a:lnTo>
                      <a:pt x="5315" y="6069"/>
                    </a:lnTo>
                    <a:lnTo>
                      <a:pt x="5273" y="6173"/>
                    </a:lnTo>
                    <a:lnTo>
                      <a:pt x="5211" y="6257"/>
                    </a:lnTo>
                    <a:lnTo>
                      <a:pt x="5127" y="6278"/>
                    </a:lnTo>
                    <a:lnTo>
                      <a:pt x="5106" y="6341"/>
                    </a:lnTo>
                    <a:lnTo>
                      <a:pt x="5106" y="6362"/>
                    </a:lnTo>
                    <a:lnTo>
                      <a:pt x="5211" y="6466"/>
                    </a:lnTo>
                    <a:lnTo>
                      <a:pt x="5357" y="6445"/>
                    </a:lnTo>
                    <a:lnTo>
                      <a:pt x="5441" y="6341"/>
                    </a:lnTo>
                    <a:lnTo>
                      <a:pt x="5462" y="6194"/>
                    </a:lnTo>
                    <a:lnTo>
                      <a:pt x="5629" y="6069"/>
                    </a:lnTo>
                    <a:lnTo>
                      <a:pt x="5650" y="5818"/>
                    </a:lnTo>
                    <a:lnTo>
                      <a:pt x="5755" y="5713"/>
                    </a:lnTo>
                    <a:lnTo>
                      <a:pt x="5859" y="5671"/>
                    </a:lnTo>
                    <a:lnTo>
                      <a:pt x="5880" y="5608"/>
                    </a:lnTo>
                    <a:lnTo>
                      <a:pt x="5859" y="5546"/>
                    </a:lnTo>
                    <a:lnTo>
                      <a:pt x="5880" y="5399"/>
                    </a:lnTo>
                    <a:lnTo>
                      <a:pt x="5859" y="5336"/>
                    </a:lnTo>
                    <a:lnTo>
                      <a:pt x="5692" y="5190"/>
                    </a:lnTo>
                    <a:lnTo>
                      <a:pt x="5587" y="5190"/>
                    </a:lnTo>
                    <a:lnTo>
                      <a:pt x="5566" y="5127"/>
                    </a:lnTo>
                    <a:lnTo>
                      <a:pt x="5566" y="5043"/>
                    </a:lnTo>
                    <a:lnTo>
                      <a:pt x="5650" y="5002"/>
                    </a:lnTo>
                    <a:lnTo>
                      <a:pt x="5671" y="4918"/>
                    </a:lnTo>
                    <a:lnTo>
                      <a:pt x="5671" y="4834"/>
                    </a:lnTo>
                    <a:lnTo>
                      <a:pt x="5734" y="4771"/>
                    </a:lnTo>
                    <a:lnTo>
                      <a:pt x="5776" y="4625"/>
                    </a:lnTo>
                    <a:lnTo>
                      <a:pt x="5838" y="4604"/>
                    </a:lnTo>
                    <a:lnTo>
                      <a:pt x="5901" y="4604"/>
                    </a:lnTo>
                    <a:lnTo>
                      <a:pt x="6006" y="4667"/>
                    </a:lnTo>
                    <a:lnTo>
                      <a:pt x="6048" y="4709"/>
                    </a:lnTo>
                    <a:lnTo>
                      <a:pt x="6215" y="4709"/>
                    </a:lnTo>
                    <a:lnTo>
                      <a:pt x="6278" y="4730"/>
                    </a:lnTo>
                    <a:lnTo>
                      <a:pt x="6257" y="4813"/>
                    </a:lnTo>
                    <a:lnTo>
                      <a:pt x="6299" y="4918"/>
                    </a:lnTo>
                    <a:lnTo>
                      <a:pt x="6382" y="5022"/>
                    </a:lnTo>
                    <a:lnTo>
                      <a:pt x="6487" y="5085"/>
                    </a:lnTo>
                    <a:lnTo>
                      <a:pt x="6487" y="5043"/>
                    </a:lnTo>
                    <a:lnTo>
                      <a:pt x="6508" y="5022"/>
                    </a:lnTo>
                    <a:lnTo>
                      <a:pt x="6487" y="5002"/>
                    </a:lnTo>
                    <a:lnTo>
                      <a:pt x="6550" y="4918"/>
                    </a:lnTo>
                    <a:lnTo>
                      <a:pt x="6571" y="4771"/>
                    </a:lnTo>
                    <a:lnTo>
                      <a:pt x="6508" y="4688"/>
                    </a:lnTo>
                    <a:lnTo>
                      <a:pt x="6403" y="4604"/>
                    </a:lnTo>
                    <a:lnTo>
                      <a:pt x="6236" y="4562"/>
                    </a:lnTo>
                    <a:lnTo>
                      <a:pt x="6131" y="4416"/>
                    </a:lnTo>
                    <a:lnTo>
                      <a:pt x="5943" y="4290"/>
                    </a:lnTo>
                    <a:lnTo>
                      <a:pt x="5504" y="4060"/>
                    </a:lnTo>
                    <a:lnTo>
                      <a:pt x="5294" y="4018"/>
                    </a:lnTo>
                    <a:lnTo>
                      <a:pt x="5148" y="4018"/>
                    </a:lnTo>
                    <a:lnTo>
                      <a:pt x="5106" y="3914"/>
                    </a:lnTo>
                    <a:lnTo>
                      <a:pt x="5106" y="3851"/>
                    </a:lnTo>
                    <a:lnTo>
                      <a:pt x="5232" y="3746"/>
                    </a:lnTo>
                    <a:lnTo>
                      <a:pt x="5252" y="3662"/>
                    </a:lnTo>
                    <a:lnTo>
                      <a:pt x="5148" y="3621"/>
                    </a:lnTo>
                    <a:lnTo>
                      <a:pt x="5022" y="3642"/>
                    </a:lnTo>
                    <a:lnTo>
                      <a:pt x="4918" y="3621"/>
                    </a:lnTo>
                    <a:lnTo>
                      <a:pt x="4708" y="3621"/>
                    </a:lnTo>
                    <a:lnTo>
                      <a:pt x="4625" y="3558"/>
                    </a:lnTo>
                    <a:lnTo>
                      <a:pt x="4520" y="3537"/>
                    </a:lnTo>
                    <a:lnTo>
                      <a:pt x="4457" y="3453"/>
                    </a:lnTo>
                    <a:lnTo>
                      <a:pt x="4290" y="3328"/>
                    </a:lnTo>
                    <a:lnTo>
                      <a:pt x="4206" y="3202"/>
                    </a:lnTo>
                    <a:lnTo>
                      <a:pt x="4102" y="3097"/>
                    </a:lnTo>
                    <a:lnTo>
                      <a:pt x="4039" y="2993"/>
                    </a:lnTo>
                    <a:lnTo>
                      <a:pt x="4039" y="2867"/>
                    </a:lnTo>
                    <a:lnTo>
                      <a:pt x="3976" y="2825"/>
                    </a:lnTo>
                    <a:lnTo>
                      <a:pt x="3976" y="2721"/>
                    </a:lnTo>
                    <a:lnTo>
                      <a:pt x="3620" y="2365"/>
                    </a:lnTo>
                    <a:lnTo>
                      <a:pt x="3537" y="2261"/>
                    </a:lnTo>
                    <a:lnTo>
                      <a:pt x="3411" y="2177"/>
                    </a:lnTo>
                    <a:lnTo>
                      <a:pt x="3139" y="2051"/>
                    </a:lnTo>
                    <a:lnTo>
                      <a:pt x="3097" y="1968"/>
                    </a:lnTo>
                    <a:lnTo>
                      <a:pt x="3056" y="1821"/>
                    </a:lnTo>
                    <a:lnTo>
                      <a:pt x="3014" y="1654"/>
                    </a:lnTo>
                    <a:lnTo>
                      <a:pt x="3056" y="1612"/>
                    </a:lnTo>
                    <a:lnTo>
                      <a:pt x="3139" y="1465"/>
                    </a:lnTo>
                    <a:lnTo>
                      <a:pt x="3056" y="1361"/>
                    </a:lnTo>
                    <a:lnTo>
                      <a:pt x="3014" y="1235"/>
                    </a:lnTo>
                    <a:lnTo>
                      <a:pt x="3056" y="1152"/>
                    </a:lnTo>
                    <a:lnTo>
                      <a:pt x="3202" y="1131"/>
                    </a:lnTo>
                    <a:lnTo>
                      <a:pt x="3307" y="1026"/>
                    </a:lnTo>
                    <a:lnTo>
                      <a:pt x="3432" y="1026"/>
                    </a:lnTo>
                    <a:lnTo>
                      <a:pt x="3516" y="942"/>
                    </a:lnTo>
                    <a:lnTo>
                      <a:pt x="3579" y="901"/>
                    </a:lnTo>
                    <a:lnTo>
                      <a:pt x="3725" y="921"/>
                    </a:lnTo>
                    <a:lnTo>
                      <a:pt x="3683" y="712"/>
                    </a:lnTo>
                    <a:lnTo>
                      <a:pt x="3725" y="691"/>
                    </a:lnTo>
                    <a:lnTo>
                      <a:pt x="3662" y="587"/>
                    </a:lnTo>
                    <a:lnTo>
                      <a:pt x="3788" y="398"/>
                    </a:lnTo>
                    <a:lnTo>
                      <a:pt x="3725" y="315"/>
                    </a:lnTo>
                    <a:lnTo>
                      <a:pt x="3537" y="356"/>
                    </a:lnTo>
                    <a:lnTo>
                      <a:pt x="3202" y="273"/>
                    </a:lnTo>
                    <a:lnTo>
                      <a:pt x="2909" y="105"/>
                    </a:lnTo>
                    <a:lnTo>
                      <a:pt x="2930" y="1"/>
                    </a:lnTo>
                    <a:lnTo>
                      <a:pt x="2721" y="43"/>
                    </a:lnTo>
                    <a:lnTo>
                      <a:pt x="2595" y="1"/>
                    </a:lnTo>
                    <a:close/>
                    <a:moveTo>
                      <a:pt x="4960" y="6236"/>
                    </a:moveTo>
                    <a:lnTo>
                      <a:pt x="4813" y="6362"/>
                    </a:lnTo>
                    <a:lnTo>
                      <a:pt x="4750" y="6362"/>
                    </a:lnTo>
                    <a:lnTo>
                      <a:pt x="4625" y="6278"/>
                    </a:lnTo>
                    <a:lnTo>
                      <a:pt x="4499" y="6403"/>
                    </a:lnTo>
                    <a:lnTo>
                      <a:pt x="4227" y="6382"/>
                    </a:lnTo>
                    <a:lnTo>
                      <a:pt x="4018" y="6445"/>
                    </a:lnTo>
                    <a:lnTo>
                      <a:pt x="3872" y="6403"/>
                    </a:lnTo>
                    <a:lnTo>
                      <a:pt x="3767" y="6341"/>
                    </a:lnTo>
                    <a:lnTo>
                      <a:pt x="3641" y="6341"/>
                    </a:lnTo>
                    <a:lnTo>
                      <a:pt x="3558" y="6382"/>
                    </a:lnTo>
                    <a:lnTo>
                      <a:pt x="3495" y="6341"/>
                    </a:lnTo>
                    <a:lnTo>
                      <a:pt x="3369" y="6382"/>
                    </a:lnTo>
                    <a:lnTo>
                      <a:pt x="3348" y="6571"/>
                    </a:lnTo>
                    <a:lnTo>
                      <a:pt x="3474" y="6675"/>
                    </a:lnTo>
                    <a:lnTo>
                      <a:pt x="3600" y="6655"/>
                    </a:lnTo>
                    <a:lnTo>
                      <a:pt x="3809" y="6801"/>
                    </a:lnTo>
                    <a:lnTo>
                      <a:pt x="3955" y="6822"/>
                    </a:lnTo>
                    <a:lnTo>
                      <a:pt x="4060" y="6927"/>
                    </a:lnTo>
                    <a:lnTo>
                      <a:pt x="4311" y="7031"/>
                    </a:lnTo>
                    <a:lnTo>
                      <a:pt x="4374" y="7010"/>
                    </a:lnTo>
                    <a:lnTo>
                      <a:pt x="4478" y="7094"/>
                    </a:lnTo>
                    <a:lnTo>
                      <a:pt x="4499" y="7199"/>
                    </a:lnTo>
                    <a:lnTo>
                      <a:pt x="4750" y="7303"/>
                    </a:lnTo>
                    <a:lnTo>
                      <a:pt x="4855" y="7282"/>
                    </a:lnTo>
                    <a:lnTo>
                      <a:pt x="4855" y="7136"/>
                    </a:lnTo>
                    <a:lnTo>
                      <a:pt x="4918" y="7073"/>
                    </a:lnTo>
                    <a:lnTo>
                      <a:pt x="4918" y="6927"/>
                    </a:lnTo>
                    <a:lnTo>
                      <a:pt x="4813" y="6801"/>
                    </a:lnTo>
                    <a:lnTo>
                      <a:pt x="4918" y="6508"/>
                    </a:lnTo>
                    <a:lnTo>
                      <a:pt x="5022" y="6403"/>
                    </a:lnTo>
                    <a:lnTo>
                      <a:pt x="5022" y="6362"/>
                    </a:lnTo>
                    <a:lnTo>
                      <a:pt x="5043" y="6362"/>
                    </a:lnTo>
                    <a:lnTo>
                      <a:pt x="5043" y="6341"/>
                    </a:lnTo>
                    <a:lnTo>
                      <a:pt x="4960" y="6236"/>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285" name="Google Shape;285;p7"/>
            <p:cNvGrpSpPr/>
            <p:nvPr/>
          </p:nvGrpSpPr>
          <p:grpSpPr>
            <a:xfrm>
              <a:off x="3775674" y="2798496"/>
              <a:ext cx="40545" cy="23564"/>
              <a:chOff x="3750475" y="2481850"/>
              <a:chExt cx="85125" cy="51800"/>
            </a:xfrm>
          </p:grpSpPr>
          <p:sp>
            <p:nvSpPr>
              <p:cNvPr id="286" name="Google Shape;286;p7"/>
              <p:cNvSpPr/>
              <p:nvPr/>
            </p:nvSpPr>
            <p:spPr>
              <a:xfrm>
                <a:off x="3762125" y="2492625"/>
                <a:ext cx="64900" cy="36650"/>
              </a:xfrm>
              <a:custGeom>
                <a:rect b="b" l="l" r="r" t="t"/>
                <a:pathLst>
                  <a:path extrusionOk="0" h="1466" w="2596">
                    <a:moveTo>
                      <a:pt x="1507" y="1"/>
                    </a:moveTo>
                    <a:lnTo>
                      <a:pt x="1361" y="64"/>
                    </a:lnTo>
                    <a:lnTo>
                      <a:pt x="1402" y="105"/>
                    </a:lnTo>
                    <a:lnTo>
                      <a:pt x="1340" y="189"/>
                    </a:lnTo>
                    <a:lnTo>
                      <a:pt x="1214" y="126"/>
                    </a:lnTo>
                    <a:lnTo>
                      <a:pt x="1109" y="189"/>
                    </a:lnTo>
                    <a:lnTo>
                      <a:pt x="1005" y="168"/>
                    </a:lnTo>
                    <a:lnTo>
                      <a:pt x="817" y="210"/>
                    </a:lnTo>
                    <a:lnTo>
                      <a:pt x="712" y="210"/>
                    </a:lnTo>
                    <a:lnTo>
                      <a:pt x="691" y="126"/>
                    </a:lnTo>
                    <a:lnTo>
                      <a:pt x="565" y="126"/>
                    </a:lnTo>
                    <a:lnTo>
                      <a:pt x="482" y="231"/>
                    </a:lnTo>
                    <a:lnTo>
                      <a:pt x="607" y="294"/>
                    </a:lnTo>
                    <a:lnTo>
                      <a:pt x="607" y="398"/>
                    </a:lnTo>
                    <a:lnTo>
                      <a:pt x="503" y="440"/>
                    </a:lnTo>
                    <a:lnTo>
                      <a:pt x="398" y="608"/>
                    </a:lnTo>
                    <a:lnTo>
                      <a:pt x="314" y="628"/>
                    </a:lnTo>
                    <a:lnTo>
                      <a:pt x="168" y="859"/>
                    </a:lnTo>
                    <a:lnTo>
                      <a:pt x="147" y="1047"/>
                    </a:lnTo>
                    <a:lnTo>
                      <a:pt x="147" y="1152"/>
                    </a:lnTo>
                    <a:lnTo>
                      <a:pt x="84" y="1152"/>
                    </a:lnTo>
                    <a:lnTo>
                      <a:pt x="0" y="1173"/>
                    </a:lnTo>
                    <a:lnTo>
                      <a:pt x="42" y="1277"/>
                    </a:lnTo>
                    <a:lnTo>
                      <a:pt x="147" y="1277"/>
                    </a:lnTo>
                    <a:lnTo>
                      <a:pt x="293" y="1235"/>
                    </a:lnTo>
                    <a:lnTo>
                      <a:pt x="252" y="1068"/>
                    </a:lnTo>
                    <a:lnTo>
                      <a:pt x="314" y="1026"/>
                    </a:lnTo>
                    <a:lnTo>
                      <a:pt x="482" y="1026"/>
                    </a:lnTo>
                    <a:lnTo>
                      <a:pt x="524" y="1131"/>
                    </a:lnTo>
                    <a:lnTo>
                      <a:pt x="586" y="1277"/>
                    </a:lnTo>
                    <a:lnTo>
                      <a:pt x="670" y="1340"/>
                    </a:lnTo>
                    <a:lnTo>
                      <a:pt x="670" y="1424"/>
                    </a:lnTo>
                    <a:lnTo>
                      <a:pt x="796" y="1465"/>
                    </a:lnTo>
                    <a:lnTo>
                      <a:pt x="1026" y="1319"/>
                    </a:lnTo>
                    <a:lnTo>
                      <a:pt x="1151" y="1361"/>
                    </a:lnTo>
                    <a:lnTo>
                      <a:pt x="1361" y="1026"/>
                    </a:lnTo>
                    <a:lnTo>
                      <a:pt x="1507" y="1110"/>
                    </a:lnTo>
                    <a:lnTo>
                      <a:pt x="1507" y="1235"/>
                    </a:lnTo>
                    <a:lnTo>
                      <a:pt x="1674" y="1319"/>
                    </a:lnTo>
                    <a:lnTo>
                      <a:pt x="1737" y="1445"/>
                    </a:lnTo>
                    <a:lnTo>
                      <a:pt x="1842" y="1235"/>
                    </a:lnTo>
                    <a:lnTo>
                      <a:pt x="1842" y="1068"/>
                    </a:lnTo>
                    <a:lnTo>
                      <a:pt x="2093" y="1131"/>
                    </a:lnTo>
                    <a:lnTo>
                      <a:pt x="2197" y="1131"/>
                    </a:lnTo>
                    <a:lnTo>
                      <a:pt x="2302" y="1214"/>
                    </a:lnTo>
                    <a:lnTo>
                      <a:pt x="2302" y="1005"/>
                    </a:lnTo>
                    <a:lnTo>
                      <a:pt x="2553" y="942"/>
                    </a:lnTo>
                    <a:lnTo>
                      <a:pt x="2490" y="754"/>
                    </a:lnTo>
                    <a:lnTo>
                      <a:pt x="2595" y="628"/>
                    </a:lnTo>
                    <a:lnTo>
                      <a:pt x="2553" y="524"/>
                    </a:lnTo>
                    <a:lnTo>
                      <a:pt x="2469" y="524"/>
                    </a:lnTo>
                    <a:lnTo>
                      <a:pt x="2365" y="628"/>
                    </a:lnTo>
                    <a:lnTo>
                      <a:pt x="2260" y="503"/>
                    </a:lnTo>
                    <a:lnTo>
                      <a:pt x="2177" y="524"/>
                    </a:lnTo>
                    <a:lnTo>
                      <a:pt x="2030" y="524"/>
                    </a:lnTo>
                    <a:lnTo>
                      <a:pt x="1988" y="440"/>
                    </a:lnTo>
                    <a:lnTo>
                      <a:pt x="2030" y="398"/>
                    </a:lnTo>
                    <a:lnTo>
                      <a:pt x="2030" y="294"/>
                    </a:lnTo>
                    <a:lnTo>
                      <a:pt x="1884" y="210"/>
                    </a:lnTo>
                    <a:lnTo>
                      <a:pt x="1737" y="84"/>
                    </a:lnTo>
                    <a:lnTo>
                      <a:pt x="1653" y="84"/>
                    </a:lnTo>
                    <a:lnTo>
                      <a:pt x="1612" y="126"/>
                    </a:lnTo>
                    <a:lnTo>
                      <a:pt x="1528" y="105"/>
                    </a:lnTo>
                    <a:lnTo>
                      <a:pt x="150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87" name="Google Shape;287;p7"/>
              <p:cNvSpPr/>
              <p:nvPr/>
            </p:nvSpPr>
            <p:spPr>
              <a:xfrm>
                <a:off x="3750475" y="2481850"/>
                <a:ext cx="85125" cy="51800"/>
              </a:xfrm>
              <a:custGeom>
                <a:rect b="b" l="l" r="r" t="t"/>
                <a:pathLst>
                  <a:path extrusionOk="0" h="2072" w="3405">
                    <a:moveTo>
                      <a:pt x="1095" y="286"/>
                    </a:moveTo>
                    <a:lnTo>
                      <a:pt x="0" y="1667"/>
                    </a:lnTo>
                    <a:lnTo>
                      <a:pt x="547" y="2072"/>
                    </a:lnTo>
                    <a:lnTo>
                      <a:pt x="1214" y="1858"/>
                    </a:lnTo>
                    <a:lnTo>
                      <a:pt x="1881" y="1262"/>
                    </a:lnTo>
                    <a:lnTo>
                      <a:pt x="2976" y="1286"/>
                    </a:lnTo>
                    <a:lnTo>
                      <a:pt x="3405" y="786"/>
                    </a:lnTo>
                    <a:lnTo>
                      <a:pt x="2167" y="0"/>
                    </a:lnTo>
                    <a:close/>
                  </a:path>
                </a:pathLst>
              </a:custGeom>
              <a:solidFill>
                <a:schemeClr val="accent2"/>
              </a:solidFill>
              <a:ln>
                <a:noFill/>
              </a:ln>
            </p:spPr>
          </p:sp>
        </p:grpSp>
        <p:grpSp>
          <p:nvGrpSpPr>
            <p:cNvPr id="288" name="Google Shape;288;p7"/>
            <p:cNvGrpSpPr/>
            <p:nvPr/>
          </p:nvGrpSpPr>
          <p:grpSpPr>
            <a:xfrm>
              <a:off x="3716946" y="2776024"/>
              <a:ext cx="81971" cy="76912"/>
              <a:chOff x="3627175" y="2432450"/>
              <a:chExt cx="172100" cy="169075"/>
            </a:xfrm>
          </p:grpSpPr>
          <p:sp>
            <p:nvSpPr>
              <p:cNvPr id="289" name="Google Shape;289;p7"/>
              <p:cNvSpPr/>
              <p:nvPr/>
            </p:nvSpPr>
            <p:spPr>
              <a:xfrm>
                <a:off x="3627175" y="2433000"/>
                <a:ext cx="164800" cy="156950"/>
              </a:xfrm>
              <a:custGeom>
                <a:rect b="b" l="l" r="r" t="t"/>
                <a:pathLst>
                  <a:path extrusionOk="0" h="6278" w="6592">
                    <a:moveTo>
                      <a:pt x="3829" y="0"/>
                    </a:moveTo>
                    <a:lnTo>
                      <a:pt x="3808" y="42"/>
                    </a:lnTo>
                    <a:lnTo>
                      <a:pt x="3599" y="105"/>
                    </a:lnTo>
                    <a:lnTo>
                      <a:pt x="3578" y="63"/>
                    </a:lnTo>
                    <a:lnTo>
                      <a:pt x="3390" y="168"/>
                    </a:lnTo>
                    <a:lnTo>
                      <a:pt x="3369" y="272"/>
                    </a:lnTo>
                    <a:lnTo>
                      <a:pt x="3390" y="398"/>
                    </a:lnTo>
                    <a:lnTo>
                      <a:pt x="3348" y="607"/>
                    </a:lnTo>
                    <a:lnTo>
                      <a:pt x="3181" y="796"/>
                    </a:lnTo>
                    <a:lnTo>
                      <a:pt x="3181" y="837"/>
                    </a:lnTo>
                    <a:lnTo>
                      <a:pt x="2992" y="900"/>
                    </a:lnTo>
                    <a:lnTo>
                      <a:pt x="2888" y="900"/>
                    </a:lnTo>
                    <a:lnTo>
                      <a:pt x="2783" y="879"/>
                    </a:lnTo>
                    <a:lnTo>
                      <a:pt x="2574" y="1005"/>
                    </a:lnTo>
                    <a:lnTo>
                      <a:pt x="2532" y="1089"/>
                    </a:lnTo>
                    <a:lnTo>
                      <a:pt x="2574" y="1151"/>
                    </a:lnTo>
                    <a:lnTo>
                      <a:pt x="2658" y="1193"/>
                    </a:lnTo>
                    <a:lnTo>
                      <a:pt x="2532" y="1298"/>
                    </a:lnTo>
                    <a:lnTo>
                      <a:pt x="2365" y="1319"/>
                    </a:lnTo>
                    <a:lnTo>
                      <a:pt x="2134" y="1298"/>
                    </a:lnTo>
                    <a:lnTo>
                      <a:pt x="2030" y="1235"/>
                    </a:lnTo>
                    <a:lnTo>
                      <a:pt x="1946" y="1298"/>
                    </a:lnTo>
                    <a:lnTo>
                      <a:pt x="1925" y="1214"/>
                    </a:lnTo>
                    <a:lnTo>
                      <a:pt x="1841" y="1151"/>
                    </a:lnTo>
                    <a:lnTo>
                      <a:pt x="1883" y="1047"/>
                    </a:lnTo>
                    <a:lnTo>
                      <a:pt x="1800" y="1026"/>
                    </a:lnTo>
                    <a:lnTo>
                      <a:pt x="1695" y="1047"/>
                    </a:lnTo>
                    <a:lnTo>
                      <a:pt x="1569" y="1047"/>
                    </a:lnTo>
                    <a:lnTo>
                      <a:pt x="1507" y="1026"/>
                    </a:lnTo>
                    <a:lnTo>
                      <a:pt x="1528" y="1151"/>
                    </a:lnTo>
                    <a:lnTo>
                      <a:pt x="1507" y="1214"/>
                    </a:lnTo>
                    <a:lnTo>
                      <a:pt x="1716" y="1402"/>
                    </a:lnTo>
                    <a:lnTo>
                      <a:pt x="1674" y="1444"/>
                    </a:lnTo>
                    <a:lnTo>
                      <a:pt x="1695" y="1528"/>
                    </a:lnTo>
                    <a:lnTo>
                      <a:pt x="1695" y="1633"/>
                    </a:lnTo>
                    <a:lnTo>
                      <a:pt x="1737" y="1716"/>
                    </a:lnTo>
                    <a:lnTo>
                      <a:pt x="1737" y="1821"/>
                    </a:lnTo>
                    <a:lnTo>
                      <a:pt x="1569" y="1779"/>
                    </a:lnTo>
                    <a:lnTo>
                      <a:pt x="1465" y="1821"/>
                    </a:lnTo>
                    <a:lnTo>
                      <a:pt x="1381" y="1779"/>
                    </a:lnTo>
                    <a:lnTo>
                      <a:pt x="1277" y="1821"/>
                    </a:lnTo>
                    <a:lnTo>
                      <a:pt x="1256" y="1758"/>
                    </a:lnTo>
                    <a:lnTo>
                      <a:pt x="1109" y="1863"/>
                    </a:lnTo>
                    <a:lnTo>
                      <a:pt x="963" y="1653"/>
                    </a:lnTo>
                    <a:lnTo>
                      <a:pt x="858" y="1633"/>
                    </a:lnTo>
                    <a:lnTo>
                      <a:pt x="733" y="1653"/>
                    </a:lnTo>
                    <a:lnTo>
                      <a:pt x="628" y="1758"/>
                    </a:lnTo>
                    <a:lnTo>
                      <a:pt x="565" y="1737"/>
                    </a:lnTo>
                    <a:lnTo>
                      <a:pt x="481" y="1779"/>
                    </a:lnTo>
                    <a:lnTo>
                      <a:pt x="440" y="1758"/>
                    </a:lnTo>
                    <a:lnTo>
                      <a:pt x="335" y="1758"/>
                    </a:lnTo>
                    <a:lnTo>
                      <a:pt x="251" y="1842"/>
                    </a:lnTo>
                    <a:lnTo>
                      <a:pt x="63" y="1863"/>
                    </a:lnTo>
                    <a:lnTo>
                      <a:pt x="0" y="1946"/>
                    </a:lnTo>
                    <a:lnTo>
                      <a:pt x="42" y="2030"/>
                    </a:lnTo>
                    <a:lnTo>
                      <a:pt x="147" y="1988"/>
                    </a:lnTo>
                    <a:lnTo>
                      <a:pt x="251" y="2030"/>
                    </a:lnTo>
                    <a:lnTo>
                      <a:pt x="272" y="2051"/>
                    </a:lnTo>
                    <a:lnTo>
                      <a:pt x="272" y="2051"/>
                    </a:lnTo>
                    <a:lnTo>
                      <a:pt x="147" y="2030"/>
                    </a:lnTo>
                    <a:lnTo>
                      <a:pt x="105" y="2051"/>
                    </a:lnTo>
                    <a:lnTo>
                      <a:pt x="126" y="2156"/>
                    </a:lnTo>
                    <a:lnTo>
                      <a:pt x="168" y="2072"/>
                    </a:lnTo>
                    <a:lnTo>
                      <a:pt x="230" y="2093"/>
                    </a:lnTo>
                    <a:lnTo>
                      <a:pt x="251" y="2177"/>
                    </a:lnTo>
                    <a:lnTo>
                      <a:pt x="209" y="2197"/>
                    </a:lnTo>
                    <a:lnTo>
                      <a:pt x="105" y="2239"/>
                    </a:lnTo>
                    <a:lnTo>
                      <a:pt x="105" y="2260"/>
                    </a:lnTo>
                    <a:lnTo>
                      <a:pt x="209" y="2260"/>
                    </a:lnTo>
                    <a:lnTo>
                      <a:pt x="230" y="2386"/>
                    </a:lnTo>
                    <a:lnTo>
                      <a:pt x="230" y="2469"/>
                    </a:lnTo>
                    <a:lnTo>
                      <a:pt x="335" y="2386"/>
                    </a:lnTo>
                    <a:lnTo>
                      <a:pt x="481" y="2386"/>
                    </a:lnTo>
                    <a:lnTo>
                      <a:pt x="670" y="2469"/>
                    </a:lnTo>
                    <a:lnTo>
                      <a:pt x="733" y="2511"/>
                    </a:lnTo>
                    <a:lnTo>
                      <a:pt x="774" y="2511"/>
                    </a:lnTo>
                    <a:lnTo>
                      <a:pt x="900" y="2595"/>
                    </a:lnTo>
                    <a:lnTo>
                      <a:pt x="1005" y="2511"/>
                    </a:lnTo>
                    <a:lnTo>
                      <a:pt x="1067" y="2553"/>
                    </a:lnTo>
                    <a:lnTo>
                      <a:pt x="1046" y="2595"/>
                    </a:lnTo>
                    <a:lnTo>
                      <a:pt x="1067" y="2658"/>
                    </a:lnTo>
                    <a:lnTo>
                      <a:pt x="1172" y="2595"/>
                    </a:lnTo>
                    <a:lnTo>
                      <a:pt x="1214" y="2658"/>
                    </a:lnTo>
                    <a:lnTo>
                      <a:pt x="1172" y="2762"/>
                    </a:lnTo>
                    <a:lnTo>
                      <a:pt x="1214" y="2825"/>
                    </a:lnTo>
                    <a:lnTo>
                      <a:pt x="1297" y="2825"/>
                    </a:lnTo>
                    <a:lnTo>
                      <a:pt x="1402" y="2783"/>
                    </a:lnTo>
                    <a:lnTo>
                      <a:pt x="1528" y="2783"/>
                    </a:lnTo>
                    <a:lnTo>
                      <a:pt x="1611" y="2888"/>
                    </a:lnTo>
                    <a:lnTo>
                      <a:pt x="1507" y="2825"/>
                    </a:lnTo>
                    <a:lnTo>
                      <a:pt x="1402" y="2825"/>
                    </a:lnTo>
                    <a:lnTo>
                      <a:pt x="1360" y="2930"/>
                    </a:lnTo>
                    <a:lnTo>
                      <a:pt x="1402" y="2972"/>
                    </a:lnTo>
                    <a:lnTo>
                      <a:pt x="1423" y="3076"/>
                    </a:lnTo>
                    <a:lnTo>
                      <a:pt x="1381" y="3181"/>
                    </a:lnTo>
                    <a:lnTo>
                      <a:pt x="1402" y="3244"/>
                    </a:lnTo>
                    <a:lnTo>
                      <a:pt x="1486" y="3244"/>
                    </a:lnTo>
                    <a:lnTo>
                      <a:pt x="1632" y="3432"/>
                    </a:lnTo>
                    <a:lnTo>
                      <a:pt x="1779" y="3453"/>
                    </a:lnTo>
                    <a:lnTo>
                      <a:pt x="1904" y="3537"/>
                    </a:lnTo>
                    <a:lnTo>
                      <a:pt x="1904" y="3641"/>
                    </a:lnTo>
                    <a:lnTo>
                      <a:pt x="1946" y="3725"/>
                    </a:lnTo>
                    <a:lnTo>
                      <a:pt x="1904" y="3830"/>
                    </a:lnTo>
                    <a:lnTo>
                      <a:pt x="1883" y="3850"/>
                    </a:lnTo>
                    <a:lnTo>
                      <a:pt x="1841" y="3934"/>
                    </a:lnTo>
                    <a:lnTo>
                      <a:pt x="1946" y="3955"/>
                    </a:lnTo>
                    <a:lnTo>
                      <a:pt x="2134" y="4081"/>
                    </a:lnTo>
                    <a:lnTo>
                      <a:pt x="2260" y="4436"/>
                    </a:lnTo>
                    <a:lnTo>
                      <a:pt x="2260" y="4436"/>
                    </a:lnTo>
                    <a:lnTo>
                      <a:pt x="2113" y="4269"/>
                    </a:lnTo>
                    <a:lnTo>
                      <a:pt x="2093" y="4143"/>
                    </a:lnTo>
                    <a:lnTo>
                      <a:pt x="1946" y="4081"/>
                    </a:lnTo>
                    <a:lnTo>
                      <a:pt x="1904" y="4122"/>
                    </a:lnTo>
                    <a:lnTo>
                      <a:pt x="1841" y="4394"/>
                    </a:lnTo>
                    <a:lnTo>
                      <a:pt x="1841" y="4604"/>
                    </a:lnTo>
                    <a:lnTo>
                      <a:pt x="1946" y="4687"/>
                    </a:lnTo>
                    <a:lnTo>
                      <a:pt x="1883" y="4750"/>
                    </a:lnTo>
                    <a:lnTo>
                      <a:pt x="1841" y="5127"/>
                    </a:lnTo>
                    <a:lnTo>
                      <a:pt x="1737" y="5482"/>
                    </a:lnTo>
                    <a:lnTo>
                      <a:pt x="1590" y="5545"/>
                    </a:lnTo>
                    <a:lnTo>
                      <a:pt x="1695" y="5608"/>
                    </a:lnTo>
                    <a:lnTo>
                      <a:pt x="1716" y="5629"/>
                    </a:lnTo>
                    <a:lnTo>
                      <a:pt x="1779" y="5629"/>
                    </a:lnTo>
                    <a:lnTo>
                      <a:pt x="1800" y="5754"/>
                    </a:lnTo>
                    <a:lnTo>
                      <a:pt x="1800" y="5859"/>
                    </a:lnTo>
                    <a:lnTo>
                      <a:pt x="1946" y="5838"/>
                    </a:lnTo>
                    <a:lnTo>
                      <a:pt x="2197" y="5922"/>
                    </a:lnTo>
                    <a:lnTo>
                      <a:pt x="2302" y="6047"/>
                    </a:lnTo>
                    <a:lnTo>
                      <a:pt x="2406" y="6006"/>
                    </a:lnTo>
                    <a:lnTo>
                      <a:pt x="2532" y="6131"/>
                    </a:lnTo>
                    <a:lnTo>
                      <a:pt x="2678" y="6131"/>
                    </a:lnTo>
                    <a:lnTo>
                      <a:pt x="2762" y="6152"/>
                    </a:lnTo>
                    <a:lnTo>
                      <a:pt x="2867" y="6047"/>
                    </a:lnTo>
                    <a:lnTo>
                      <a:pt x="3139" y="6047"/>
                    </a:lnTo>
                    <a:lnTo>
                      <a:pt x="3243" y="6110"/>
                    </a:lnTo>
                    <a:lnTo>
                      <a:pt x="3390" y="6068"/>
                    </a:lnTo>
                    <a:lnTo>
                      <a:pt x="3557" y="6173"/>
                    </a:lnTo>
                    <a:lnTo>
                      <a:pt x="3829" y="6152"/>
                    </a:lnTo>
                    <a:lnTo>
                      <a:pt x="4018" y="6257"/>
                    </a:lnTo>
                    <a:lnTo>
                      <a:pt x="4101" y="6278"/>
                    </a:lnTo>
                    <a:lnTo>
                      <a:pt x="4101" y="6236"/>
                    </a:lnTo>
                    <a:lnTo>
                      <a:pt x="4038" y="6068"/>
                    </a:lnTo>
                    <a:lnTo>
                      <a:pt x="4101" y="5859"/>
                    </a:lnTo>
                    <a:lnTo>
                      <a:pt x="4101" y="5796"/>
                    </a:lnTo>
                    <a:lnTo>
                      <a:pt x="4227" y="5650"/>
                    </a:lnTo>
                    <a:lnTo>
                      <a:pt x="4436" y="5441"/>
                    </a:lnTo>
                    <a:lnTo>
                      <a:pt x="4499" y="5441"/>
                    </a:lnTo>
                    <a:lnTo>
                      <a:pt x="4562" y="5503"/>
                    </a:lnTo>
                    <a:lnTo>
                      <a:pt x="4708" y="5503"/>
                    </a:lnTo>
                    <a:lnTo>
                      <a:pt x="4834" y="5587"/>
                    </a:lnTo>
                    <a:lnTo>
                      <a:pt x="4938" y="5587"/>
                    </a:lnTo>
                    <a:lnTo>
                      <a:pt x="5022" y="5524"/>
                    </a:lnTo>
                    <a:lnTo>
                      <a:pt x="5085" y="5503"/>
                    </a:lnTo>
                    <a:lnTo>
                      <a:pt x="5461" y="5734"/>
                    </a:lnTo>
                    <a:lnTo>
                      <a:pt x="5545" y="5817"/>
                    </a:lnTo>
                    <a:lnTo>
                      <a:pt x="5796" y="5817"/>
                    </a:lnTo>
                    <a:lnTo>
                      <a:pt x="5901" y="5734"/>
                    </a:lnTo>
                    <a:lnTo>
                      <a:pt x="5880" y="5692"/>
                    </a:lnTo>
                    <a:lnTo>
                      <a:pt x="5984" y="5545"/>
                    </a:lnTo>
                    <a:lnTo>
                      <a:pt x="6340" y="5294"/>
                    </a:lnTo>
                    <a:lnTo>
                      <a:pt x="6382" y="5273"/>
                    </a:lnTo>
                    <a:lnTo>
                      <a:pt x="6319" y="5169"/>
                    </a:lnTo>
                    <a:lnTo>
                      <a:pt x="6403" y="4980"/>
                    </a:lnTo>
                    <a:lnTo>
                      <a:pt x="6235" y="4980"/>
                    </a:lnTo>
                    <a:lnTo>
                      <a:pt x="6068" y="4855"/>
                    </a:lnTo>
                    <a:lnTo>
                      <a:pt x="6026" y="4562"/>
                    </a:lnTo>
                    <a:lnTo>
                      <a:pt x="5880" y="4394"/>
                    </a:lnTo>
                    <a:lnTo>
                      <a:pt x="5963" y="4332"/>
                    </a:lnTo>
                    <a:lnTo>
                      <a:pt x="6089" y="4290"/>
                    </a:lnTo>
                    <a:lnTo>
                      <a:pt x="6131" y="4122"/>
                    </a:lnTo>
                    <a:lnTo>
                      <a:pt x="6026" y="4018"/>
                    </a:lnTo>
                    <a:lnTo>
                      <a:pt x="6005" y="3850"/>
                    </a:lnTo>
                    <a:lnTo>
                      <a:pt x="6068" y="3809"/>
                    </a:lnTo>
                    <a:lnTo>
                      <a:pt x="6068" y="3725"/>
                    </a:lnTo>
                    <a:lnTo>
                      <a:pt x="5984" y="3662"/>
                    </a:lnTo>
                    <a:lnTo>
                      <a:pt x="5922" y="3516"/>
                    </a:lnTo>
                    <a:lnTo>
                      <a:pt x="5880" y="3411"/>
                    </a:lnTo>
                    <a:lnTo>
                      <a:pt x="5712" y="3411"/>
                    </a:lnTo>
                    <a:lnTo>
                      <a:pt x="5650" y="3453"/>
                    </a:lnTo>
                    <a:lnTo>
                      <a:pt x="5691" y="3620"/>
                    </a:lnTo>
                    <a:lnTo>
                      <a:pt x="5545" y="3662"/>
                    </a:lnTo>
                    <a:lnTo>
                      <a:pt x="5440" y="3662"/>
                    </a:lnTo>
                    <a:lnTo>
                      <a:pt x="5398" y="3558"/>
                    </a:lnTo>
                    <a:lnTo>
                      <a:pt x="5482" y="3537"/>
                    </a:lnTo>
                    <a:lnTo>
                      <a:pt x="5545" y="3537"/>
                    </a:lnTo>
                    <a:lnTo>
                      <a:pt x="5545" y="3432"/>
                    </a:lnTo>
                    <a:lnTo>
                      <a:pt x="5566" y="3244"/>
                    </a:lnTo>
                    <a:lnTo>
                      <a:pt x="5712" y="3013"/>
                    </a:lnTo>
                    <a:lnTo>
                      <a:pt x="5796" y="2993"/>
                    </a:lnTo>
                    <a:lnTo>
                      <a:pt x="5901" y="2825"/>
                    </a:lnTo>
                    <a:lnTo>
                      <a:pt x="6005" y="2783"/>
                    </a:lnTo>
                    <a:lnTo>
                      <a:pt x="6005" y="2679"/>
                    </a:lnTo>
                    <a:lnTo>
                      <a:pt x="5880" y="2616"/>
                    </a:lnTo>
                    <a:lnTo>
                      <a:pt x="5963" y="2511"/>
                    </a:lnTo>
                    <a:lnTo>
                      <a:pt x="6089" y="2511"/>
                    </a:lnTo>
                    <a:lnTo>
                      <a:pt x="6110" y="2595"/>
                    </a:lnTo>
                    <a:lnTo>
                      <a:pt x="6215" y="2595"/>
                    </a:lnTo>
                    <a:lnTo>
                      <a:pt x="6403" y="2553"/>
                    </a:lnTo>
                    <a:lnTo>
                      <a:pt x="6340" y="2449"/>
                    </a:lnTo>
                    <a:lnTo>
                      <a:pt x="6235" y="2365"/>
                    </a:lnTo>
                    <a:lnTo>
                      <a:pt x="6235" y="2197"/>
                    </a:lnTo>
                    <a:lnTo>
                      <a:pt x="6298" y="2030"/>
                    </a:lnTo>
                    <a:lnTo>
                      <a:pt x="6382" y="1946"/>
                    </a:lnTo>
                    <a:lnTo>
                      <a:pt x="6382" y="1842"/>
                    </a:lnTo>
                    <a:lnTo>
                      <a:pt x="6445" y="1674"/>
                    </a:lnTo>
                    <a:lnTo>
                      <a:pt x="6591" y="1549"/>
                    </a:lnTo>
                    <a:lnTo>
                      <a:pt x="6445" y="1465"/>
                    </a:lnTo>
                    <a:lnTo>
                      <a:pt x="6340" y="1465"/>
                    </a:lnTo>
                    <a:lnTo>
                      <a:pt x="6215" y="1402"/>
                    </a:lnTo>
                    <a:lnTo>
                      <a:pt x="6110" y="1444"/>
                    </a:lnTo>
                    <a:lnTo>
                      <a:pt x="6026" y="1402"/>
                    </a:lnTo>
                    <a:lnTo>
                      <a:pt x="5922" y="1402"/>
                    </a:lnTo>
                    <a:lnTo>
                      <a:pt x="5859" y="1444"/>
                    </a:lnTo>
                    <a:lnTo>
                      <a:pt x="5754" y="1361"/>
                    </a:lnTo>
                    <a:lnTo>
                      <a:pt x="5754" y="1298"/>
                    </a:lnTo>
                    <a:lnTo>
                      <a:pt x="5650" y="1214"/>
                    </a:lnTo>
                    <a:lnTo>
                      <a:pt x="5566" y="1235"/>
                    </a:lnTo>
                    <a:lnTo>
                      <a:pt x="5398" y="1193"/>
                    </a:lnTo>
                    <a:lnTo>
                      <a:pt x="5357" y="1089"/>
                    </a:lnTo>
                    <a:lnTo>
                      <a:pt x="5252" y="1089"/>
                    </a:lnTo>
                    <a:lnTo>
                      <a:pt x="5189" y="1130"/>
                    </a:lnTo>
                    <a:lnTo>
                      <a:pt x="5085" y="1047"/>
                    </a:lnTo>
                    <a:lnTo>
                      <a:pt x="4980" y="1026"/>
                    </a:lnTo>
                    <a:lnTo>
                      <a:pt x="4854" y="879"/>
                    </a:lnTo>
                    <a:lnTo>
                      <a:pt x="4771" y="837"/>
                    </a:lnTo>
                    <a:lnTo>
                      <a:pt x="4729" y="796"/>
                    </a:lnTo>
                    <a:lnTo>
                      <a:pt x="4645" y="796"/>
                    </a:lnTo>
                    <a:lnTo>
                      <a:pt x="4603" y="837"/>
                    </a:lnTo>
                    <a:lnTo>
                      <a:pt x="4457" y="775"/>
                    </a:lnTo>
                    <a:lnTo>
                      <a:pt x="4457" y="607"/>
                    </a:lnTo>
                    <a:lnTo>
                      <a:pt x="4394" y="586"/>
                    </a:lnTo>
                    <a:lnTo>
                      <a:pt x="4310" y="524"/>
                    </a:lnTo>
                    <a:lnTo>
                      <a:pt x="4227" y="524"/>
                    </a:lnTo>
                    <a:lnTo>
                      <a:pt x="4080" y="398"/>
                    </a:lnTo>
                    <a:lnTo>
                      <a:pt x="4038" y="293"/>
                    </a:lnTo>
                    <a:lnTo>
                      <a:pt x="3913" y="252"/>
                    </a:lnTo>
                    <a:lnTo>
                      <a:pt x="3892" y="63"/>
                    </a:lnTo>
                    <a:lnTo>
                      <a:pt x="382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90" name="Google Shape;290;p7"/>
              <p:cNvSpPr/>
              <p:nvPr/>
            </p:nvSpPr>
            <p:spPr>
              <a:xfrm>
                <a:off x="3658200" y="2557475"/>
                <a:ext cx="70850" cy="44050"/>
              </a:xfrm>
              <a:custGeom>
                <a:rect b="b" l="l" r="r" t="t"/>
                <a:pathLst>
                  <a:path extrusionOk="0" h="1762" w="2834">
                    <a:moveTo>
                      <a:pt x="571" y="595"/>
                    </a:moveTo>
                    <a:lnTo>
                      <a:pt x="0" y="1119"/>
                    </a:lnTo>
                    <a:lnTo>
                      <a:pt x="1833" y="1762"/>
                    </a:lnTo>
                    <a:lnTo>
                      <a:pt x="2714" y="1476"/>
                    </a:lnTo>
                    <a:lnTo>
                      <a:pt x="2834" y="1071"/>
                    </a:lnTo>
                    <a:lnTo>
                      <a:pt x="1833" y="0"/>
                    </a:lnTo>
                    <a:close/>
                  </a:path>
                </a:pathLst>
              </a:custGeom>
              <a:solidFill>
                <a:schemeClr val="accent2"/>
              </a:solidFill>
              <a:ln>
                <a:noFill/>
              </a:ln>
            </p:spPr>
          </p:sp>
          <p:sp>
            <p:nvSpPr>
              <p:cNvPr id="291" name="Google Shape;291;p7"/>
              <p:cNvSpPr/>
              <p:nvPr/>
            </p:nvSpPr>
            <p:spPr>
              <a:xfrm>
                <a:off x="3719525" y="2432450"/>
                <a:ext cx="79750" cy="89900"/>
              </a:xfrm>
              <a:custGeom>
                <a:rect b="b" l="l" r="r" t="t"/>
                <a:pathLst>
                  <a:path extrusionOk="0" h="3596" w="3190">
                    <a:moveTo>
                      <a:pt x="0" y="167"/>
                    </a:moveTo>
                    <a:lnTo>
                      <a:pt x="261" y="0"/>
                    </a:lnTo>
                    <a:lnTo>
                      <a:pt x="1619" y="1095"/>
                    </a:lnTo>
                    <a:lnTo>
                      <a:pt x="2381" y="1286"/>
                    </a:lnTo>
                    <a:lnTo>
                      <a:pt x="3190" y="1429"/>
                    </a:lnTo>
                    <a:lnTo>
                      <a:pt x="2809" y="2595"/>
                    </a:lnTo>
                    <a:lnTo>
                      <a:pt x="2071" y="2429"/>
                    </a:lnTo>
                    <a:lnTo>
                      <a:pt x="1524" y="3596"/>
                    </a:lnTo>
                    <a:close/>
                  </a:path>
                </a:pathLst>
              </a:custGeom>
              <a:solidFill>
                <a:schemeClr val="accent2"/>
              </a:solidFill>
              <a:ln>
                <a:noFill/>
              </a:ln>
            </p:spPr>
          </p:sp>
        </p:grpSp>
        <p:grpSp>
          <p:nvGrpSpPr>
            <p:cNvPr id="292" name="Google Shape;292;p7"/>
            <p:cNvGrpSpPr/>
            <p:nvPr/>
          </p:nvGrpSpPr>
          <p:grpSpPr>
            <a:xfrm>
              <a:off x="3685682" y="2845624"/>
              <a:ext cx="29311" cy="45055"/>
              <a:chOff x="3561536" y="2585450"/>
              <a:chExt cx="61539" cy="99045"/>
            </a:xfrm>
          </p:grpSpPr>
          <p:sp>
            <p:nvSpPr>
              <p:cNvPr id="293" name="Google Shape;293;p7"/>
              <p:cNvSpPr/>
              <p:nvPr/>
            </p:nvSpPr>
            <p:spPr>
              <a:xfrm rot="192277">
                <a:off x="3564002" y="2593849"/>
                <a:ext cx="44498" cy="89472"/>
              </a:xfrm>
              <a:custGeom>
                <a:rect b="b" l="l" r="r" t="t"/>
                <a:pathLst>
                  <a:path extrusionOk="0" h="3579" w="1780">
                    <a:moveTo>
                      <a:pt x="628" y="1"/>
                    </a:moveTo>
                    <a:lnTo>
                      <a:pt x="356" y="22"/>
                    </a:lnTo>
                    <a:lnTo>
                      <a:pt x="377" y="147"/>
                    </a:lnTo>
                    <a:lnTo>
                      <a:pt x="461" y="357"/>
                    </a:lnTo>
                    <a:lnTo>
                      <a:pt x="440" y="712"/>
                    </a:lnTo>
                    <a:lnTo>
                      <a:pt x="440" y="775"/>
                    </a:lnTo>
                    <a:lnTo>
                      <a:pt x="419" y="943"/>
                    </a:lnTo>
                    <a:lnTo>
                      <a:pt x="482" y="1026"/>
                    </a:lnTo>
                    <a:lnTo>
                      <a:pt x="440" y="1131"/>
                    </a:lnTo>
                    <a:lnTo>
                      <a:pt x="356" y="1256"/>
                    </a:lnTo>
                    <a:lnTo>
                      <a:pt x="356" y="1445"/>
                    </a:lnTo>
                    <a:lnTo>
                      <a:pt x="231" y="1654"/>
                    </a:lnTo>
                    <a:lnTo>
                      <a:pt x="231" y="1759"/>
                    </a:lnTo>
                    <a:lnTo>
                      <a:pt x="64" y="1968"/>
                    </a:lnTo>
                    <a:lnTo>
                      <a:pt x="1" y="2303"/>
                    </a:lnTo>
                    <a:lnTo>
                      <a:pt x="1" y="2386"/>
                    </a:lnTo>
                    <a:lnTo>
                      <a:pt x="105" y="2386"/>
                    </a:lnTo>
                    <a:lnTo>
                      <a:pt x="168" y="2303"/>
                    </a:lnTo>
                    <a:lnTo>
                      <a:pt x="273" y="2219"/>
                    </a:lnTo>
                    <a:lnTo>
                      <a:pt x="252" y="2303"/>
                    </a:lnTo>
                    <a:lnTo>
                      <a:pt x="315" y="2344"/>
                    </a:lnTo>
                    <a:lnTo>
                      <a:pt x="126" y="2428"/>
                    </a:lnTo>
                    <a:lnTo>
                      <a:pt x="126" y="2554"/>
                    </a:lnTo>
                    <a:lnTo>
                      <a:pt x="168" y="2616"/>
                    </a:lnTo>
                    <a:lnTo>
                      <a:pt x="252" y="2533"/>
                    </a:lnTo>
                    <a:lnTo>
                      <a:pt x="419" y="2533"/>
                    </a:lnTo>
                    <a:lnTo>
                      <a:pt x="336" y="2616"/>
                    </a:lnTo>
                    <a:lnTo>
                      <a:pt x="377" y="2763"/>
                    </a:lnTo>
                    <a:lnTo>
                      <a:pt x="336" y="2909"/>
                    </a:lnTo>
                    <a:lnTo>
                      <a:pt x="336" y="3223"/>
                    </a:lnTo>
                    <a:lnTo>
                      <a:pt x="273" y="3432"/>
                    </a:lnTo>
                    <a:lnTo>
                      <a:pt x="231" y="3495"/>
                    </a:lnTo>
                    <a:lnTo>
                      <a:pt x="273" y="3537"/>
                    </a:lnTo>
                    <a:lnTo>
                      <a:pt x="440" y="3432"/>
                    </a:lnTo>
                    <a:lnTo>
                      <a:pt x="691" y="3495"/>
                    </a:lnTo>
                    <a:lnTo>
                      <a:pt x="796" y="3579"/>
                    </a:lnTo>
                    <a:lnTo>
                      <a:pt x="963" y="3474"/>
                    </a:lnTo>
                    <a:lnTo>
                      <a:pt x="1110" y="3474"/>
                    </a:lnTo>
                    <a:lnTo>
                      <a:pt x="1152" y="3432"/>
                    </a:lnTo>
                    <a:lnTo>
                      <a:pt x="1152" y="3286"/>
                    </a:lnTo>
                    <a:lnTo>
                      <a:pt x="1068" y="3160"/>
                    </a:lnTo>
                    <a:lnTo>
                      <a:pt x="1193" y="2909"/>
                    </a:lnTo>
                    <a:lnTo>
                      <a:pt x="1319" y="2805"/>
                    </a:lnTo>
                    <a:lnTo>
                      <a:pt x="1361" y="2658"/>
                    </a:lnTo>
                    <a:lnTo>
                      <a:pt x="1214" y="2658"/>
                    </a:lnTo>
                    <a:lnTo>
                      <a:pt x="1152" y="2512"/>
                    </a:lnTo>
                    <a:lnTo>
                      <a:pt x="1319" y="2323"/>
                    </a:lnTo>
                    <a:lnTo>
                      <a:pt x="1319" y="2093"/>
                    </a:lnTo>
                    <a:lnTo>
                      <a:pt x="1193" y="2010"/>
                    </a:lnTo>
                    <a:lnTo>
                      <a:pt x="1047" y="1717"/>
                    </a:lnTo>
                    <a:lnTo>
                      <a:pt x="1172" y="1696"/>
                    </a:lnTo>
                    <a:lnTo>
                      <a:pt x="1277" y="1696"/>
                    </a:lnTo>
                    <a:lnTo>
                      <a:pt x="1424" y="1487"/>
                    </a:lnTo>
                    <a:lnTo>
                      <a:pt x="1319" y="1382"/>
                    </a:lnTo>
                    <a:lnTo>
                      <a:pt x="1465" y="1277"/>
                    </a:lnTo>
                    <a:lnTo>
                      <a:pt x="1465" y="922"/>
                    </a:lnTo>
                    <a:lnTo>
                      <a:pt x="1424" y="754"/>
                    </a:lnTo>
                    <a:lnTo>
                      <a:pt x="1675" y="545"/>
                    </a:lnTo>
                    <a:lnTo>
                      <a:pt x="1737" y="545"/>
                    </a:lnTo>
                    <a:lnTo>
                      <a:pt x="1779" y="440"/>
                    </a:lnTo>
                    <a:lnTo>
                      <a:pt x="1675" y="252"/>
                    </a:lnTo>
                    <a:lnTo>
                      <a:pt x="1633" y="127"/>
                    </a:lnTo>
                    <a:lnTo>
                      <a:pt x="1382" y="85"/>
                    </a:lnTo>
                    <a:lnTo>
                      <a:pt x="1277" y="210"/>
                    </a:lnTo>
                    <a:lnTo>
                      <a:pt x="942" y="127"/>
                    </a:lnTo>
                    <a:lnTo>
                      <a:pt x="754" y="231"/>
                    </a:lnTo>
                    <a:lnTo>
                      <a:pt x="691" y="147"/>
                    </a:lnTo>
                    <a:lnTo>
                      <a:pt x="733" y="22"/>
                    </a:lnTo>
                    <a:lnTo>
                      <a:pt x="62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94" name="Google Shape;294;p7"/>
              <p:cNvSpPr/>
              <p:nvPr/>
            </p:nvSpPr>
            <p:spPr>
              <a:xfrm>
                <a:off x="3580800" y="2585450"/>
                <a:ext cx="42275" cy="93450"/>
              </a:xfrm>
              <a:custGeom>
                <a:rect b="b" l="l" r="r" t="t"/>
                <a:pathLst>
                  <a:path extrusionOk="0" h="3738" w="1691">
                    <a:moveTo>
                      <a:pt x="453" y="0"/>
                    </a:moveTo>
                    <a:lnTo>
                      <a:pt x="0" y="547"/>
                    </a:lnTo>
                    <a:lnTo>
                      <a:pt x="0" y="3429"/>
                    </a:lnTo>
                    <a:lnTo>
                      <a:pt x="429" y="3738"/>
                    </a:lnTo>
                    <a:lnTo>
                      <a:pt x="1691" y="2714"/>
                    </a:lnTo>
                    <a:lnTo>
                      <a:pt x="1691" y="500"/>
                    </a:lnTo>
                    <a:close/>
                  </a:path>
                </a:pathLst>
              </a:custGeom>
              <a:solidFill>
                <a:schemeClr val="accent2"/>
              </a:solidFill>
              <a:ln>
                <a:noFill/>
              </a:ln>
            </p:spPr>
          </p:sp>
        </p:grpSp>
        <p:grpSp>
          <p:nvGrpSpPr>
            <p:cNvPr id="295" name="Google Shape;295;p7"/>
            <p:cNvGrpSpPr/>
            <p:nvPr/>
          </p:nvGrpSpPr>
          <p:grpSpPr>
            <a:xfrm>
              <a:off x="3849905" y="2572252"/>
              <a:ext cx="74339" cy="119559"/>
              <a:chOff x="3906325" y="1984500"/>
              <a:chExt cx="156075" cy="262825"/>
            </a:xfrm>
          </p:grpSpPr>
          <p:sp>
            <p:nvSpPr>
              <p:cNvPr id="296" name="Google Shape;296;p7"/>
              <p:cNvSpPr/>
              <p:nvPr/>
            </p:nvSpPr>
            <p:spPr>
              <a:xfrm>
                <a:off x="3906325" y="1984500"/>
                <a:ext cx="100825" cy="124200"/>
              </a:xfrm>
              <a:custGeom>
                <a:rect b="b" l="l" r="r" t="t"/>
                <a:pathLst>
                  <a:path extrusionOk="0" h="4968" w="4033">
                    <a:moveTo>
                      <a:pt x="2901" y="4968"/>
                    </a:moveTo>
                    <a:lnTo>
                      <a:pt x="1524" y="4673"/>
                    </a:lnTo>
                    <a:lnTo>
                      <a:pt x="0" y="1771"/>
                    </a:lnTo>
                    <a:lnTo>
                      <a:pt x="737" y="886"/>
                    </a:lnTo>
                    <a:lnTo>
                      <a:pt x="2508" y="1181"/>
                    </a:lnTo>
                    <a:lnTo>
                      <a:pt x="2655" y="345"/>
                    </a:lnTo>
                    <a:lnTo>
                      <a:pt x="3442" y="0"/>
                    </a:lnTo>
                    <a:lnTo>
                      <a:pt x="4033" y="443"/>
                    </a:lnTo>
                    <a:close/>
                  </a:path>
                </a:pathLst>
              </a:custGeom>
              <a:solidFill>
                <a:schemeClr val="accent2"/>
              </a:solidFill>
              <a:ln>
                <a:noFill/>
              </a:ln>
            </p:spPr>
          </p:sp>
          <p:sp>
            <p:nvSpPr>
              <p:cNvPr id="297" name="Google Shape;297;p7"/>
              <p:cNvSpPr/>
              <p:nvPr/>
            </p:nvSpPr>
            <p:spPr>
              <a:xfrm>
                <a:off x="3919575" y="1989950"/>
                <a:ext cx="142825" cy="257375"/>
              </a:xfrm>
              <a:custGeom>
                <a:rect b="b" l="l" r="r" t="t"/>
                <a:pathLst>
                  <a:path extrusionOk="0" h="10295" w="5713">
                    <a:moveTo>
                      <a:pt x="2867" y="0"/>
                    </a:moveTo>
                    <a:lnTo>
                      <a:pt x="2762" y="105"/>
                    </a:lnTo>
                    <a:lnTo>
                      <a:pt x="2762" y="147"/>
                    </a:lnTo>
                    <a:lnTo>
                      <a:pt x="2679" y="189"/>
                    </a:lnTo>
                    <a:lnTo>
                      <a:pt x="2532" y="147"/>
                    </a:lnTo>
                    <a:lnTo>
                      <a:pt x="2386" y="209"/>
                    </a:lnTo>
                    <a:lnTo>
                      <a:pt x="2386" y="293"/>
                    </a:lnTo>
                    <a:lnTo>
                      <a:pt x="2323" y="419"/>
                    </a:lnTo>
                    <a:lnTo>
                      <a:pt x="2239" y="461"/>
                    </a:lnTo>
                    <a:lnTo>
                      <a:pt x="2281" y="544"/>
                    </a:lnTo>
                    <a:lnTo>
                      <a:pt x="2260" y="628"/>
                    </a:lnTo>
                    <a:lnTo>
                      <a:pt x="2239" y="921"/>
                    </a:lnTo>
                    <a:lnTo>
                      <a:pt x="2281" y="1088"/>
                    </a:lnTo>
                    <a:lnTo>
                      <a:pt x="2344" y="1193"/>
                    </a:lnTo>
                    <a:lnTo>
                      <a:pt x="2281" y="1277"/>
                    </a:lnTo>
                    <a:lnTo>
                      <a:pt x="2177" y="1360"/>
                    </a:lnTo>
                    <a:lnTo>
                      <a:pt x="2072" y="1360"/>
                    </a:lnTo>
                    <a:lnTo>
                      <a:pt x="1967" y="1444"/>
                    </a:lnTo>
                    <a:lnTo>
                      <a:pt x="1905" y="1486"/>
                    </a:lnTo>
                    <a:lnTo>
                      <a:pt x="1821" y="1611"/>
                    </a:lnTo>
                    <a:lnTo>
                      <a:pt x="1674" y="1590"/>
                    </a:lnTo>
                    <a:lnTo>
                      <a:pt x="1507" y="1465"/>
                    </a:lnTo>
                    <a:lnTo>
                      <a:pt x="1381" y="1465"/>
                    </a:lnTo>
                    <a:lnTo>
                      <a:pt x="1298" y="1549"/>
                    </a:lnTo>
                    <a:lnTo>
                      <a:pt x="1151" y="1674"/>
                    </a:lnTo>
                    <a:lnTo>
                      <a:pt x="900" y="1674"/>
                    </a:lnTo>
                    <a:lnTo>
                      <a:pt x="733" y="1590"/>
                    </a:lnTo>
                    <a:lnTo>
                      <a:pt x="670" y="1465"/>
                    </a:lnTo>
                    <a:lnTo>
                      <a:pt x="607" y="1339"/>
                    </a:lnTo>
                    <a:lnTo>
                      <a:pt x="377" y="1130"/>
                    </a:lnTo>
                    <a:lnTo>
                      <a:pt x="293" y="984"/>
                    </a:lnTo>
                    <a:lnTo>
                      <a:pt x="189" y="963"/>
                    </a:lnTo>
                    <a:lnTo>
                      <a:pt x="105" y="1046"/>
                    </a:lnTo>
                    <a:lnTo>
                      <a:pt x="84" y="1151"/>
                    </a:lnTo>
                    <a:lnTo>
                      <a:pt x="105" y="1214"/>
                    </a:lnTo>
                    <a:lnTo>
                      <a:pt x="84" y="1256"/>
                    </a:lnTo>
                    <a:lnTo>
                      <a:pt x="42" y="1214"/>
                    </a:lnTo>
                    <a:lnTo>
                      <a:pt x="1" y="1256"/>
                    </a:lnTo>
                    <a:lnTo>
                      <a:pt x="105" y="1360"/>
                    </a:lnTo>
                    <a:lnTo>
                      <a:pt x="273" y="1423"/>
                    </a:lnTo>
                    <a:lnTo>
                      <a:pt x="482" y="1674"/>
                    </a:lnTo>
                    <a:lnTo>
                      <a:pt x="628" y="1779"/>
                    </a:lnTo>
                    <a:lnTo>
                      <a:pt x="879" y="1800"/>
                    </a:lnTo>
                    <a:lnTo>
                      <a:pt x="942" y="1841"/>
                    </a:lnTo>
                    <a:lnTo>
                      <a:pt x="1026" y="1883"/>
                    </a:lnTo>
                    <a:lnTo>
                      <a:pt x="1130" y="2009"/>
                    </a:lnTo>
                    <a:lnTo>
                      <a:pt x="1193" y="2113"/>
                    </a:lnTo>
                    <a:lnTo>
                      <a:pt x="1298" y="2113"/>
                    </a:lnTo>
                    <a:lnTo>
                      <a:pt x="1402" y="2239"/>
                    </a:lnTo>
                    <a:lnTo>
                      <a:pt x="1465" y="2239"/>
                    </a:lnTo>
                    <a:lnTo>
                      <a:pt x="1528" y="2323"/>
                    </a:lnTo>
                    <a:lnTo>
                      <a:pt x="1465" y="2427"/>
                    </a:lnTo>
                    <a:lnTo>
                      <a:pt x="1507" y="2574"/>
                    </a:lnTo>
                    <a:lnTo>
                      <a:pt x="1444" y="2720"/>
                    </a:lnTo>
                    <a:lnTo>
                      <a:pt x="1444" y="2825"/>
                    </a:lnTo>
                    <a:lnTo>
                      <a:pt x="1612" y="2825"/>
                    </a:lnTo>
                    <a:lnTo>
                      <a:pt x="1633" y="2950"/>
                    </a:lnTo>
                    <a:lnTo>
                      <a:pt x="1591" y="3034"/>
                    </a:lnTo>
                    <a:lnTo>
                      <a:pt x="1612" y="3181"/>
                    </a:lnTo>
                    <a:lnTo>
                      <a:pt x="1653" y="3285"/>
                    </a:lnTo>
                    <a:lnTo>
                      <a:pt x="1695" y="3494"/>
                    </a:lnTo>
                    <a:lnTo>
                      <a:pt x="1653" y="3599"/>
                    </a:lnTo>
                    <a:lnTo>
                      <a:pt x="1695" y="3683"/>
                    </a:lnTo>
                    <a:lnTo>
                      <a:pt x="1695" y="3913"/>
                    </a:lnTo>
                    <a:lnTo>
                      <a:pt x="1653" y="3997"/>
                    </a:lnTo>
                    <a:lnTo>
                      <a:pt x="1716" y="4143"/>
                    </a:lnTo>
                    <a:lnTo>
                      <a:pt x="1821" y="4185"/>
                    </a:lnTo>
                    <a:lnTo>
                      <a:pt x="1925" y="4394"/>
                    </a:lnTo>
                    <a:lnTo>
                      <a:pt x="1967" y="4478"/>
                    </a:lnTo>
                    <a:lnTo>
                      <a:pt x="1967" y="4603"/>
                    </a:lnTo>
                    <a:lnTo>
                      <a:pt x="1988" y="4645"/>
                    </a:lnTo>
                    <a:lnTo>
                      <a:pt x="2093" y="4645"/>
                    </a:lnTo>
                    <a:lnTo>
                      <a:pt x="2197" y="4750"/>
                    </a:lnTo>
                    <a:lnTo>
                      <a:pt x="2407" y="4750"/>
                    </a:lnTo>
                    <a:lnTo>
                      <a:pt x="2574" y="4875"/>
                    </a:lnTo>
                    <a:lnTo>
                      <a:pt x="2490" y="4938"/>
                    </a:lnTo>
                    <a:lnTo>
                      <a:pt x="2553" y="5022"/>
                    </a:lnTo>
                    <a:lnTo>
                      <a:pt x="2553" y="5189"/>
                    </a:lnTo>
                    <a:lnTo>
                      <a:pt x="2490" y="5231"/>
                    </a:lnTo>
                    <a:lnTo>
                      <a:pt x="2679" y="5378"/>
                    </a:lnTo>
                    <a:lnTo>
                      <a:pt x="2553" y="5357"/>
                    </a:lnTo>
                    <a:lnTo>
                      <a:pt x="2490" y="5378"/>
                    </a:lnTo>
                    <a:lnTo>
                      <a:pt x="2658" y="5524"/>
                    </a:lnTo>
                    <a:lnTo>
                      <a:pt x="2658" y="5587"/>
                    </a:lnTo>
                    <a:lnTo>
                      <a:pt x="2469" y="5482"/>
                    </a:lnTo>
                    <a:lnTo>
                      <a:pt x="2302" y="5482"/>
                    </a:lnTo>
                    <a:lnTo>
                      <a:pt x="2156" y="5587"/>
                    </a:lnTo>
                    <a:lnTo>
                      <a:pt x="2156" y="5691"/>
                    </a:lnTo>
                    <a:lnTo>
                      <a:pt x="2051" y="5796"/>
                    </a:lnTo>
                    <a:lnTo>
                      <a:pt x="2051" y="5880"/>
                    </a:lnTo>
                    <a:lnTo>
                      <a:pt x="1988" y="5901"/>
                    </a:lnTo>
                    <a:lnTo>
                      <a:pt x="1821" y="6089"/>
                    </a:lnTo>
                    <a:lnTo>
                      <a:pt x="1779" y="6277"/>
                    </a:lnTo>
                    <a:lnTo>
                      <a:pt x="1737" y="6298"/>
                    </a:lnTo>
                    <a:lnTo>
                      <a:pt x="1716" y="6256"/>
                    </a:lnTo>
                    <a:lnTo>
                      <a:pt x="1653" y="6256"/>
                    </a:lnTo>
                    <a:lnTo>
                      <a:pt x="1716" y="6361"/>
                    </a:lnTo>
                    <a:lnTo>
                      <a:pt x="1674" y="6445"/>
                    </a:lnTo>
                    <a:lnTo>
                      <a:pt x="1549" y="6445"/>
                    </a:lnTo>
                    <a:lnTo>
                      <a:pt x="1465" y="6549"/>
                    </a:lnTo>
                    <a:lnTo>
                      <a:pt x="1507" y="6717"/>
                    </a:lnTo>
                    <a:lnTo>
                      <a:pt x="1570" y="6759"/>
                    </a:lnTo>
                    <a:lnTo>
                      <a:pt x="1444" y="6717"/>
                    </a:lnTo>
                    <a:lnTo>
                      <a:pt x="1402" y="6654"/>
                    </a:lnTo>
                    <a:lnTo>
                      <a:pt x="1319" y="6696"/>
                    </a:lnTo>
                    <a:lnTo>
                      <a:pt x="1256" y="6821"/>
                    </a:lnTo>
                    <a:lnTo>
                      <a:pt x="1298" y="6884"/>
                    </a:lnTo>
                    <a:lnTo>
                      <a:pt x="1214" y="6842"/>
                    </a:lnTo>
                    <a:lnTo>
                      <a:pt x="1193" y="6905"/>
                    </a:lnTo>
                    <a:lnTo>
                      <a:pt x="1256" y="6968"/>
                    </a:lnTo>
                    <a:lnTo>
                      <a:pt x="1256" y="7031"/>
                    </a:lnTo>
                    <a:lnTo>
                      <a:pt x="1193" y="7114"/>
                    </a:lnTo>
                    <a:lnTo>
                      <a:pt x="1151" y="7156"/>
                    </a:lnTo>
                    <a:lnTo>
                      <a:pt x="1047" y="7219"/>
                    </a:lnTo>
                    <a:lnTo>
                      <a:pt x="1005" y="7177"/>
                    </a:lnTo>
                    <a:lnTo>
                      <a:pt x="984" y="7135"/>
                    </a:lnTo>
                    <a:lnTo>
                      <a:pt x="900" y="7114"/>
                    </a:lnTo>
                    <a:lnTo>
                      <a:pt x="817" y="7135"/>
                    </a:lnTo>
                    <a:lnTo>
                      <a:pt x="837" y="7240"/>
                    </a:lnTo>
                    <a:lnTo>
                      <a:pt x="796" y="7282"/>
                    </a:lnTo>
                    <a:lnTo>
                      <a:pt x="837" y="7386"/>
                    </a:lnTo>
                    <a:lnTo>
                      <a:pt x="796" y="7491"/>
                    </a:lnTo>
                    <a:lnTo>
                      <a:pt x="733" y="7533"/>
                    </a:lnTo>
                    <a:lnTo>
                      <a:pt x="691" y="7637"/>
                    </a:lnTo>
                    <a:lnTo>
                      <a:pt x="733" y="7742"/>
                    </a:lnTo>
                    <a:lnTo>
                      <a:pt x="775" y="7763"/>
                    </a:lnTo>
                    <a:lnTo>
                      <a:pt x="733" y="7867"/>
                    </a:lnTo>
                    <a:lnTo>
                      <a:pt x="775" y="7951"/>
                    </a:lnTo>
                    <a:lnTo>
                      <a:pt x="858" y="7909"/>
                    </a:lnTo>
                    <a:lnTo>
                      <a:pt x="900" y="7972"/>
                    </a:lnTo>
                    <a:lnTo>
                      <a:pt x="879" y="8098"/>
                    </a:lnTo>
                    <a:lnTo>
                      <a:pt x="837" y="8160"/>
                    </a:lnTo>
                    <a:lnTo>
                      <a:pt x="879" y="8265"/>
                    </a:lnTo>
                    <a:lnTo>
                      <a:pt x="837" y="8307"/>
                    </a:lnTo>
                    <a:lnTo>
                      <a:pt x="942" y="8495"/>
                    </a:lnTo>
                    <a:lnTo>
                      <a:pt x="1005" y="8537"/>
                    </a:lnTo>
                    <a:lnTo>
                      <a:pt x="942" y="8621"/>
                    </a:lnTo>
                    <a:lnTo>
                      <a:pt x="1026" y="8746"/>
                    </a:lnTo>
                    <a:lnTo>
                      <a:pt x="942" y="8788"/>
                    </a:lnTo>
                    <a:lnTo>
                      <a:pt x="984" y="8955"/>
                    </a:lnTo>
                    <a:lnTo>
                      <a:pt x="942" y="9039"/>
                    </a:lnTo>
                    <a:lnTo>
                      <a:pt x="942" y="9269"/>
                    </a:lnTo>
                    <a:lnTo>
                      <a:pt x="1005" y="9353"/>
                    </a:lnTo>
                    <a:lnTo>
                      <a:pt x="942" y="9479"/>
                    </a:lnTo>
                    <a:lnTo>
                      <a:pt x="942" y="9562"/>
                    </a:lnTo>
                    <a:lnTo>
                      <a:pt x="1005" y="9625"/>
                    </a:lnTo>
                    <a:lnTo>
                      <a:pt x="1151" y="9541"/>
                    </a:lnTo>
                    <a:lnTo>
                      <a:pt x="1214" y="9583"/>
                    </a:lnTo>
                    <a:lnTo>
                      <a:pt x="1235" y="9520"/>
                    </a:lnTo>
                    <a:lnTo>
                      <a:pt x="1361" y="9646"/>
                    </a:lnTo>
                    <a:lnTo>
                      <a:pt x="1444" y="9625"/>
                    </a:lnTo>
                    <a:lnTo>
                      <a:pt x="1528" y="9688"/>
                    </a:lnTo>
                    <a:lnTo>
                      <a:pt x="1674" y="9667"/>
                    </a:lnTo>
                    <a:lnTo>
                      <a:pt x="1737" y="9688"/>
                    </a:lnTo>
                    <a:lnTo>
                      <a:pt x="1674" y="9772"/>
                    </a:lnTo>
                    <a:lnTo>
                      <a:pt x="1737" y="9772"/>
                    </a:lnTo>
                    <a:lnTo>
                      <a:pt x="1863" y="9667"/>
                    </a:lnTo>
                    <a:lnTo>
                      <a:pt x="1863" y="9751"/>
                    </a:lnTo>
                    <a:lnTo>
                      <a:pt x="1779" y="9855"/>
                    </a:lnTo>
                    <a:lnTo>
                      <a:pt x="1946" y="10064"/>
                    </a:lnTo>
                    <a:lnTo>
                      <a:pt x="1967" y="10148"/>
                    </a:lnTo>
                    <a:lnTo>
                      <a:pt x="1946" y="10274"/>
                    </a:lnTo>
                    <a:lnTo>
                      <a:pt x="1967" y="10295"/>
                    </a:lnTo>
                    <a:lnTo>
                      <a:pt x="2030" y="10148"/>
                    </a:lnTo>
                    <a:lnTo>
                      <a:pt x="2114" y="10106"/>
                    </a:lnTo>
                    <a:lnTo>
                      <a:pt x="2135" y="10190"/>
                    </a:lnTo>
                    <a:lnTo>
                      <a:pt x="2239" y="10148"/>
                    </a:lnTo>
                    <a:lnTo>
                      <a:pt x="2323" y="10148"/>
                    </a:lnTo>
                    <a:lnTo>
                      <a:pt x="2490" y="10002"/>
                    </a:lnTo>
                    <a:lnTo>
                      <a:pt x="2595" y="10002"/>
                    </a:lnTo>
                    <a:lnTo>
                      <a:pt x="2825" y="9855"/>
                    </a:lnTo>
                    <a:lnTo>
                      <a:pt x="2867" y="9792"/>
                    </a:lnTo>
                    <a:lnTo>
                      <a:pt x="3014" y="9855"/>
                    </a:lnTo>
                    <a:lnTo>
                      <a:pt x="3118" y="9834"/>
                    </a:lnTo>
                    <a:lnTo>
                      <a:pt x="3223" y="9688"/>
                    </a:lnTo>
                    <a:lnTo>
                      <a:pt x="3244" y="9751"/>
                    </a:lnTo>
                    <a:lnTo>
                      <a:pt x="3202" y="9855"/>
                    </a:lnTo>
                    <a:lnTo>
                      <a:pt x="3244" y="9876"/>
                    </a:lnTo>
                    <a:lnTo>
                      <a:pt x="3306" y="9751"/>
                    </a:lnTo>
                    <a:lnTo>
                      <a:pt x="3348" y="9772"/>
                    </a:lnTo>
                    <a:lnTo>
                      <a:pt x="3306" y="9646"/>
                    </a:lnTo>
                    <a:lnTo>
                      <a:pt x="3348" y="9583"/>
                    </a:lnTo>
                    <a:lnTo>
                      <a:pt x="3411" y="9688"/>
                    </a:lnTo>
                    <a:lnTo>
                      <a:pt x="3453" y="9688"/>
                    </a:lnTo>
                    <a:lnTo>
                      <a:pt x="3495" y="9625"/>
                    </a:lnTo>
                    <a:lnTo>
                      <a:pt x="3537" y="9751"/>
                    </a:lnTo>
                    <a:lnTo>
                      <a:pt x="3620" y="9730"/>
                    </a:lnTo>
                    <a:lnTo>
                      <a:pt x="3620" y="9646"/>
                    </a:lnTo>
                    <a:lnTo>
                      <a:pt x="3662" y="9667"/>
                    </a:lnTo>
                    <a:lnTo>
                      <a:pt x="3704" y="9730"/>
                    </a:lnTo>
                    <a:lnTo>
                      <a:pt x="3767" y="9646"/>
                    </a:lnTo>
                    <a:lnTo>
                      <a:pt x="3934" y="9625"/>
                    </a:lnTo>
                    <a:lnTo>
                      <a:pt x="4018" y="9688"/>
                    </a:lnTo>
                    <a:lnTo>
                      <a:pt x="4206" y="9667"/>
                    </a:lnTo>
                    <a:lnTo>
                      <a:pt x="4206" y="9625"/>
                    </a:lnTo>
                    <a:lnTo>
                      <a:pt x="4143" y="9562"/>
                    </a:lnTo>
                    <a:lnTo>
                      <a:pt x="4206" y="9541"/>
                    </a:lnTo>
                    <a:lnTo>
                      <a:pt x="4269" y="9562"/>
                    </a:lnTo>
                    <a:lnTo>
                      <a:pt x="4311" y="9646"/>
                    </a:lnTo>
                    <a:lnTo>
                      <a:pt x="4415" y="9667"/>
                    </a:lnTo>
                    <a:lnTo>
                      <a:pt x="4457" y="9562"/>
                    </a:lnTo>
                    <a:lnTo>
                      <a:pt x="4436" y="9416"/>
                    </a:lnTo>
                    <a:lnTo>
                      <a:pt x="4687" y="9144"/>
                    </a:lnTo>
                    <a:lnTo>
                      <a:pt x="4876" y="9123"/>
                    </a:lnTo>
                    <a:lnTo>
                      <a:pt x="5043" y="8872"/>
                    </a:lnTo>
                    <a:lnTo>
                      <a:pt x="5190" y="8621"/>
                    </a:lnTo>
                    <a:lnTo>
                      <a:pt x="5315" y="8349"/>
                    </a:lnTo>
                    <a:lnTo>
                      <a:pt x="5566" y="7951"/>
                    </a:lnTo>
                    <a:lnTo>
                      <a:pt x="5713" y="7533"/>
                    </a:lnTo>
                    <a:lnTo>
                      <a:pt x="5692" y="7344"/>
                    </a:lnTo>
                    <a:lnTo>
                      <a:pt x="5420" y="7051"/>
                    </a:lnTo>
                    <a:lnTo>
                      <a:pt x="5273" y="7010"/>
                    </a:lnTo>
                    <a:lnTo>
                      <a:pt x="5001" y="6633"/>
                    </a:lnTo>
                    <a:lnTo>
                      <a:pt x="5064" y="6466"/>
                    </a:lnTo>
                    <a:lnTo>
                      <a:pt x="5169" y="6298"/>
                    </a:lnTo>
                    <a:lnTo>
                      <a:pt x="5169" y="6110"/>
                    </a:lnTo>
                    <a:lnTo>
                      <a:pt x="4980" y="5984"/>
                    </a:lnTo>
                    <a:lnTo>
                      <a:pt x="4938" y="5859"/>
                    </a:lnTo>
                    <a:lnTo>
                      <a:pt x="4938" y="5650"/>
                    </a:lnTo>
                    <a:lnTo>
                      <a:pt x="4980" y="5587"/>
                    </a:lnTo>
                    <a:lnTo>
                      <a:pt x="4938" y="5482"/>
                    </a:lnTo>
                    <a:lnTo>
                      <a:pt x="4792" y="5461"/>
                    </a:lnTo>
                    <a:lnTo>
                      <a:pt x="4729" y="5357"/>
                    </a:lnTo>
                    <a:lnTo>
                      <a:pt x="4729" y="5168"/>
                    </a:lnTo>
                    <a:lnTo>
                      <a:pt x="4792" y="5064"/>
                    </a:lnTo>
                    <a:lnTo>
                      <a:pt x="4687" y="5043"/>
                    </a:lnTo>
                    <a:lnTo>
                      <a:pt x="4687" y="4938"/>
                    </a:lnTo>
                    <a:lnTo>
                      <a:pt x="4729" y="4582"/>
                    </a:lnTo>
                    <a:lnTo>
                      <a:pt x="4834" y="4541"/>
                    </a:lnTo>
                    <a:lnTo>
                      <a:pt x="4562" y="3955"/>
                    </a:lnTo>
                    <a:lnTo>
                      <a:pt x="4332" y="3494"/>
                    </a:lnTo>
                    <a:lnTo>
                      <a:pt x="4269" y="3348"/>
                    </a:lnTo>
                    <a:lnTo>
                      <a:pt x="4143" y="3181"/>
                    </a:lnTo>
                    <a:lnTo>
                      <a:pt x="4248" y="2929"/>
                    </a:lnTo>
                    <a:lnTo>
                      <a:pt x="4353" y="2741"/>
                    </a:lnTo>
                    <a:lnTo>
                      <a:pt x="4415" y="2553"/>
                    </a:lnTo>
                    <a:lnTo>
                      <a:pt x="4332" y="2490"/>
                    </a:lnTo>
                    <a:lnTo>
                      <a:pt x="4060" y="2323"/>
                    </a:lnTo>
                    <a:lnTo>
                      <a:pt x="4018" y="2218"/>
                    </a:lnTo>
                    <a:lnTo>
                      <a:pt x="3934" y="2093"/>
                    </a:lnTo>
                    <a:lnTo>
                      <a:pt x="3767" y="2009"/>
                    </a:lnTo>
                    <a:lnTo>
                      <a:pt x="3704" y="2009"/>
                    </a:lnTo>
                    <a:lnTo>
                      <a:pt x="3599" y="1758"/>
                    </a:lnTo>
                    <a:lnTo>
                      <a:pt x="3516" y="1653"/>
                    </a:lnTo>
                    <a:lnTo>
                      <a:pt x="3558" y="1465"/>
                    </a:lnTo>
                    <a:lnTo>
                      <a:pt x="3599" y="1297"/>
                    </a:lnTo>
                    <a:lnTo>
                      <a:pt x="3495" y="1277"/>
                    </a:lnTo>
                    <a:lnTo>
                      <a:pt x="3599" y="1235"/>
                    </a:lnTo>
                    <a:lnTo>
                      <a:pt x="3746" y="1172"/>
                    </a:lnTo>
                    <a:lnTo>
                      <a:pt x="3725" y="942"/>
                    </a:lnTo>
                    <a:lnTo>
                      <a:pt x="3830" y="774"/>
                    </a:lnTo>
                    <a:lnTo>
                      <a:pt x="3850" y="649"/>
                    </a:lnTo>
                    <a:lnTo>
                      <a:pt x="3746" y="523"/>
                    </a:lnTo>
                    <a:lnTo>
                      <a:pt x="3725" y="419"/>
                    </a:lnTo>
                    <a:lnTo>
                      <a:pt x="3537" y="398"/>
                    </a:lnTo>
                    <a:lnTo>
                      <a:pt x="3411" y="335"/>
                    </a:lnTo>
                    <a:lnTo>
                      <a:pt x="3327" y="251"/>
                    </a:lnTo>
                    <a:lnTo>
                      <a:pt x="3202" y="84"/>
                    </a:lnTo>
                    <a:lnTo>
                      <a:pt x="309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298" name="Google Shape;298;p7"/>
            <p:cNvGrpSpPr/>
            <p:nvPr/>
          </p:nvGrpSpPr>
          <p:grpSpPr>
            <a:xfrm>
              <a:off x="2654821" y="2414345"/>
              <a:ext cx="667570" cy="558731"/>
              <a:chOff x="1397225" y="1637375"/>
              <a:chExt cx="1401575" cy="1228250"/>
            </a:xfrm>
          </p:grpSpPr>
          <p:sp>
            <p:nvSpPr>
              <p:cNvPr id="299" name="Google Shape;299;p7"/>
              <p:cNvSpPr/>
              <p:nvPr/>
            </p:nvSpPr>
            <p:spPr>
              <a:xfrm>
                <a:off x="2050925" y="2362200"/>
                <a:ext cx="747875" cy="497225"/>
              </a:xfrm>
              <a:custGeom>
                <a:rect b="b" l="l" r="r" t="t"/>
                <a:pathLst>
                  <a:path extrusionOk="0" h="19889" w="29915">
                    <a:moveTo>
                      <a:pt x="107" y="1186"/>
                    </a:moveTo>
                    <a:lnTo>
                      <a:pt x="0" y="0"/>
                    </a:lnTo>
                    <a:lnTo>
                      <a:pt x="15577" y="1563"/>
                    </a:lnTo>
                    <a:lnTo>
                      <a:pt x="26519" y="5336"/>
                    </a:lnTo>
                    <a:lnTo>
                      <a:pt x="27435" y="5444"/>
                    </a:lnTo>
                    <a:lnTo>
                      <a:pt x="28783" y="4420"/>
                    </a:lnTo>
                    <a:lnTo>
                      <a:pt x="29753" y="4527"/>
                    </a:lnTo>
                    <a:lnTo>
                      <a:pt x="29915" y="6198"/>
                    </a:lnTo>
                    <a:lnTo>
                      <a:pt x="26465" y="6899"/>
                    </a:lnTo>
                    <a:lnTo>
                      <a:pt x="11157" y="16062"/>
                    </a:lnTo>
                    <a:lnTo>
                      <a:pt x="10295" y="18649"/>
                    </a:lnTo>
                    <a:lnTo>
                      <a:pt x="10295" y="19889"/>
                    </a:lnTo>
                    <a:lnTo>
                      <a:pt x="2803" y="15846"/>
                    </a:lnTo>
                    <a:lnTo>
                      <a:pt x="1347" y="14876"/>
                    </a:lnTo>
                    <a:lnTo>
                      <a:pt x="0" y="14607"/>
                    </a:lnTo>
                    <a:lnTo>
                      <a:pt x="916" y="11642"/>
                    </a:lnTo>
                    <a:lnTo>
                      <a:pt x="1725" y="3881"/>
                    </a:lnTo>
                    <a:close/>
                  </a:path>
                </a:pathLst>
              </a:custGeom>
              <a:solidFill>
                <a:schemeClr val="accent2"/>
              </a:solidFill>
              <a:ln>
                <a:noFill/>
              </a:ln>
            </p:spPr>
          </p:sp>
          <p:grpSp>
            <p:nvGrpSpPr>
              <p:cNvPr id="300" name="Google Shape;300;p7"/>
              <p:cNvGrpSpPr/>
              <p:nvPr/>
            </p:nvGrpSpPr>
            <p:grpSpPr>
              <a:xfrm>
                <a:off x="1397225" y="1637375"/>
                <a:ext cx="1398775" cy="1228250"/>
                <a:chOff x="1397225" y="1637375"/>
                <a:chExt cx="1398775" cy="1228250"/>
              </a:xfrm>
            </p:grpSpPr>
            <p:sp>
              <p:nvSpPr>
                <p:cNvPr id="301" name="Google Shape;301;p7"/>
                <p:cNvSpPr/>
                <p:nvPr/>
              </p:nvSpPr>
              <p:spPr>
                <a:xfrm>
                  <a:off x="1397225" y="1637375"/>
                  <a:ext cx="692600" cy="594250"/>
                </a:xfrm>
                <a:custGeom>
                  <a:rect b="b" l="l" r="r" t="t"/>
                  <a:pathLst>
                    <a:path extrusionOk="0" h="23770" w="27704">
                      <a:moveTo>
                        <a:pt x="14864" y="15547"/>
                      </a:moveTo>
                      <a:lnTo>
                        <a:pt x="14836" y="15589"/>
                      </a:lnTo>
                      <a:lnTo>
                        <a:pt x="14836" y="15568"/>
                      </a:lnTo>
                      <a:lnTo>
                        <a:pt x="14864" y="15547"/>
                      </a:lnTo>
                      <a:close/>
                      <a:moveTo>
                        <a:pt x="19460" y="16760"/>
                      </a:moveTo>
                      <a:lnTo>
                        <a:pt x="19523" y="16823"/>
                      </a:lnTo>
                      <a:lnTo>
                        <a:pt x="19460" y="16844"/>
                      </a:lnTo>
                      <a:lnTo>
                        <a:pt x="19460" y="16760"/>
                      </a:lnTo>
                      <a:close/>
                      <a:moveTo>
                        <a:pt x="23686" y="18497"/>
                      </a:moveTo>
                      <a:lnTo>
                        <a:pt x="23624" y="18644"/>
                      </a:lnTo>
                      <a:lnTo>
                        <a:pt x="23561" y="18853"/>
                      </a:lnTo>
                      <a:lnTo>
                        <a:pt x="23582" y="19020"/>
                      </a:lnTo>
                      <a:lnTo>
                        <a:pt x="23477" y="19229"/>
                      </a:lnTo>
                      <a:lnTo>
                        <a:pt x="23477" y="19355"/>
                      </a:lnTo>
                      <a:lnTo>
                        <a:pt x="23519" y="19439"/>
                      </a:lnTo>
                      <a:lnTo>
                        <a:pt x="23393" y="19355"/>
                      </a:lnTo>
                      <a:lnTo>
                        <a:pt x="23393" y="19543"/>
                      </a:lnTo>
                      <a:lnTo>
                        <a:pt x="23393" y="19564"/>
                      </a:lnTo>
                      <a:cubicBezTo>
                        <a:pt x="23352" y="19648"/>
                        <a:pt x="23310" y="19753"/>
                        <a:pt x="23310" y="19836"/>
                      </a:cubicBezTo>
                      <a:lnTo>
                        <a:pt x="23310" y="19962"/>
                      </a:lnTo>
                      <a:lnTo>
                        <a:pt x="23289" y="19941"/>
                      </a:lnTo>
                      <a:lnTo>
                        <a:pt x="23289" y="19836"/>
                      </a:lnTo>
                      <a:lnTo>
                        <a:pt x="23258" y="19791"/>
                      </a:lnTo>
                      <a:lnTo>
                        <a:pt x="23268" y="19773"/>
                      </a:lnTo>
                      <a:lnTo>
                        <a:pt x="23268" y="19627"/>
                      </a:lnTo>
                      <a:lnTo>
                        <a:pt x="23331" y="19543"/>
                      </a:lnTo>
                      <a:lnTo>
                        <a:pt x="23352" y="19250"/>
                      </a:lnTo>
                      <a:lnTo>
                        <a:pt x="23435" y="19020"/>
                      </a:lnTo>
                      <a:lnTo>
                        <a:pt x="23435" y="18790"/>
                      </a:lnTo>
                      <a:lnTo>
                        <a:pt x="23414" y="18623"/>
                      </a:lnTo>
                      <a:lnTo>
                        <a:pt x="23352" y="18539"/>
                      </a:lnTo>
                      <a:lnTo>
                        <a:pt x="23352" y="18518"/>
                      </a:lnTo>
                      <a:lnTo>
                        <a:pt x="23414" y="18539"/>
                      </a:lnTo>
                      <a:lnTo>
                        <a:pt x="23456" y="18685"/>
                      </a:lnTo>
                      <a:lnTo>
                        <a:pt x="23519" y="18706"/>
                      </a:lnTo>
                      <a:lnTo>
                        <a:pt x="23561" y="18581"/>
                      </a:lnTo>
                      <a:lnTo>
                        <a:pt x="23686" y="18497"/>
                      </a:lnTo>
                      <a:close/>
                      <a:moveTo>
                        <a:pt x="23204" y="19889"/>
                      </a:moveTo>
                      <a:lnTo>
                        <a:pt x="23184" y="19941"/>
                      </a:lnTo>
                      <a:lnTo>
                        <a:pt x="23142" y="20297"/>
                      </a:lnTo>
                      <a:lnTo>
                        <a:pt x="23038" y="20464"/>
                      </a:lnTo>
                      <a:lnTo>
                        <a:pt x="23017" y="20631"/>
                      </a:lnTo>
                      <a:lnTo>
                        <a:pt x="23121" y="20694"/>
                      </a:lnTo>
                      <a:lnTo>
                        <a:pt x="23080" y="20778"/>
                      </a:lnTo>
                      <a:lnTo>
                        <a:pt x="23121" y="20841"/>
                      </a:lnTo>
                      <a:lnTo>
                        <a:pt x="22996" y="20841"/>
                      </a:lnTo>
                      <a:lnTo>
                        <a:pt x="22912" y="20924"/>
                      </a:lnTo>
                      <a:lnTo>
                        <a:pt x="22912" y="21050"/>
                      </a:lnTo>
                      <a:cubicBezTo>
                        <a:pt x="22891" y="21050"/>
                        <a:pt x="22870" y="21092"/>
                        <a:pt x="22870" y="21134"/>
                      </a:cubicBezTo>
                      <a:lnTo>
                        <a:pt x="22870" y="21154"/>
                      </a:lnTo>
                      <a:lnTo>
                        <a:pt x="22847" y="21178"/>
                      </a:lnTo>
                      <a:lnTo>
                        <a:pt x="22847" y="21178"/>
                      </a:lnTo>
                      <a:lnTo>
                        <a:pt x="22849" y="21154"/>
                      </a:lnTo>
                      <a:lnTo>
                        <a:pt x="22849" y="20945"/>
                      </a:lnTo>
                      <a:lnTo>
                        <a:pt x="22828" y="20882"/>
                      </a:lnTo>
                      <a:cubicBezTo>
                        <a:pt x="22828" y="20820"/>
                        <a:pt x="22849" y="20778"/>
                        <a:pt x="22849" y="20736"/>
                      </a:cubicBezTo>
                      <a:lnTo>
                        <a:pt x="22891" y="20778"/>
                      </a:lnTo>
                      <a:lnTo>
                        <a:pt x="22954" y="20778"/>
                      </a:lnTo>
                      <a:lnTo>
                        <a:pt x="22954" y="20610"/>
                      </a:lnTo>
                      <a:lnTo>
                        <a:pt x="23017" y="20569"/>
                      </a:lnTo>
                      <a:lnTo>
                        <a:pt x="22954" y="20485"/>
                      </a:lnTo>
                      <a:lnTo>
                        <a:pt x="22828" y="20464"/>
                      </a:lnTo>
                      <a:lnTo>
                        <a:pt x="22828" y="20380"/>
                      </a:lnTo>
                      <a:lnTo>
                        <a:pt x="22703" y="20150"/>
                      </a:lnTo>
                      <a:lnTo>
                        <a:pt x="22703" y="20108"/>
                      </a:lnTo>
                      <a:lnTo>
                        <a:pt x="22828" y="20255"/>
                      </a:lnTo>
                      <a:lnTo>
                        <a:pt x="22912" y="20380"/>
                      </a:lnTo>
                      <a:lnTo>
                        <a:pt x="22996" y="20401"/>
                      </a:lnTo>
                      <a:lnTo>
                        <a:pt x="23038" y="20359"/>
                      </a:lnTo>
                      <a:lnTo>
                        <a:pt x="23017" y="20276"/>
                      </a:lnTo>
                      <a:lnTo>
                        <a:pt x="23121" y="20255"/>
                      </a:lnTo>
                      <a:lnTo>
                        <a:pt x="23121" y="20171"/>
                      </a:lnTo>
                      <a:lnTo>
                        <a:pt x="23059" y="20108"/>
                      </a:lnTo>
                      <a:cubicBezTo>
                        <a:pt x="23101" y="20066"/>
                        <a:pt x="23121" y="19983"/>
                        <a:pt x="23142" y="19941"/>
                      </a:cubicBezTo>
                      <a:lnTo>
                        <a:pt x="23163" y="19962"/>
                      </a:lnTo>
                      <a:lnTo>
                        <a:pt x="23204" y="19889"/>
                      </a:lnTo>
                      <a:close/>
                      <a:moveTo>
                        <a:pt x="23519" y="19836"/>
                      </a:moveTo>
                      <a:lnTo>
                        <a:pt x="23540" y="19962"/>
                      </a:lnTo>
                      <a:lnTo>
                        <a:pt x="23582" y="19962"/>
                      </a:lnTo>
                      <a:lnTo>
                        <a:pt x="23582" y="20087"/>
                      </a:lnTo>
                      <a:lnTo>
                        <a:pt x="23665" y="20171"/>
                      </a:lnTo>
                      <a:lnTo>
                        <a:pt x="23728" y="20108"/>
                      </a:lnTo>
                      <a:lnTo>
                        <a:pt x="23770" y="20150"/>
                      </a:lnTo>
                      <a:lnTo>
                        <a:pt x="23875" y="20087"/>
                      </a:lnTo>
                      <a:lnTo>
                        <a:pt x="24021" y="20087"/>
                      </a:lnTo>
                      <a:lnTo>
                        <a:pt x="24021" y="20108"/>
                      </a:lnTo>
                      <a:lnTo>
                        <a:pt x="23854" y="20213"/>
                      </a:lnTo>
                      <a:lnTo>
                        <a:pt x="23812" y="20255"/>
                      </a:lnTo>
                      <a:lnTo>
                        <a:pt x="23812" y="20297"/>
                      </a:lnTo>
                      <a:lnTo>
                        <a:pt x="23875" y="20359"/>
                      </a:lnTo>
                      <a:lnTo>
                        <a:pt x="23854" y="20401"/>
                      </a:lnTo>
                      <a:lnTo>
                        <a:pt x="23770" y="20401"/>
                      </a:lnTo>
                      <a:lnTo>
                        <a:pt x="23770" y="20464"/>
                      </a:lnTo>
                      <a:lnTo>
                        <a:pt x="23854" y="20590"/>
                      </a:lnTo>
                      <a:lnTo>
                        <a:pt x="23854" y="20694"/>
                      </a:lnTo>
                      <a:lnTo>
                        <a:pt x="23812" y="20715"/>
                      </a:lnTo>
                      <a:lnTo>
                        <a:pt x="23728" y="20631"/>
                      </a:lnTo>
                      <a:lnTo>
                        <a:pt x="23665" y="20548"/>
                      </a:lnTo>
                      <a:lnTo>
                        <a:pt x="23645" y="20610"/>
                      </a:lnTo>
                      <a:lnTo>
                        <a:pt x="23665" y="20694"/>
                      </a:lnTo>
                      <a:lnTo>
                        <a:pt x="23624" y="20757"/>
                      </a:lnTo>
                      <a:lnTo>
                        <a:pt x="23624" y="20903"/>
                      </a:lnTo>
                      <a:lnTo>
                        <a:pt x="23645" y="20924"/>
                      </a:lnTo>
                      <a:cubicBezTo>
                        <a:pt x="23629" y="20919"/>
                        <a:pt x="23614" y="20916"/>
                        <a:pt x="23601" y="20916"/>
                      </a:cubicBezTo>
                      <a:cubicBezTo>
                        <a:pt x="23562" y="20916"/>
                        <a:pt x="23535" y="20940"/>
                        <a:pt x="23519" y="20987"/>
                      </a:cubicBezTo>
                      <a:cubicBezTo>
                        <a:pt x="23456" y="21071"/>
                        <a:pt x="23414" y="21154"/>
                        <a:pt x="23373" y="21259"/>
                      </a:cubicBezTo>
                      <a:lnTo>
                        <a:pt x="23268" y="21154"/>
                      </a:lnTo>
                      <a:lnTo>
                        <a:pt x="23121" y="21154"/>
                      </a:lnTo>
                      <a:lnTo>
                        <a:pt x="23121" y="21238"/>
                      </a:lnTo>
                      <a:lnTo>
                        <a:pt x="23163" y="21322"/>
                      </a:lnTo>
                      <a:lnTo>
                        <a:pt x="23142" y="21426"/>
                      </a:lnTo>
                      <a:lnTo>
                        <a:pt x="23247" y="21468"/>
                      </a:lnTo>
                      <a:lnTo>
                        <a:pt x="23205" y="21552"/>
                      </a:lnTo>
                      <a:lnTo>
                        <a:pt x="23121" y="21552"/>
                      </a:lnTo>
                      <a:lnTo>
                        <a:pt x="23101" y="21531"/>
                      </a:lnTo>
                      <a:lnTo>
                        <a:pt x="23038" y="21615"/>
                      </a:lnTo>
                      <a:lnTo>
                        <a:pt x="23038" y="21531"/>
                      </a:lnTo>
                      <a:lnTo>
                        <a:pt x="23101" y="21447"/>
                      </a:lnTo>
                      <a:lnTo>
                        <a:pt x="22996" y="21322"/>
                      </a:lnTo>
                      <a:cubicBezTo>
                        <a:pt x="22996" y="21259"/>
                        <a:pt x="22996" y="21196"/>
                        <a:pt x="23017" y="21134"/>
                      </a:cubicBezTo>
                      <a:lnTo>
                        <a:pt x="23163" y="21050"/>
                      </a:lnTo>
                      <a:lnTo>
                        <a:pt x="23205" y="20882"/>
                      </a:lnTo>
                      <a:lnTo>
                        <a:pt x="23268" y="20903"/>
                      </a:lnTo>
                      <a:lnTo>
                        <a:pt x="23331" y="20841"/>
                      </a:lnTo>
                      <a:lnTo>
                        <a:pt x="23331" y="20736"/>
                      </a:lnTo>
                      <a:lnTo>
                        <a:pt x="23352" y="20673"/>
                      </a:lnTo>
                      <a:lnTo>
                        <a:pt x="23352" y="20276"/>
                      </a:lnTo>
                      <a:lnTo>
                        <a:pt x="23373" y="20171"/>
                      </a:lnTo>
                      <a:lnTo>
                        <a:pt x="23435" y="20401"/>
                      </a:lnTo>
                      <a:lnTo>
                        <a:pt x="23414" y="20673"/>
                      </a:lnTo>
                      <a:lnTo>
                        <a:pt x="23456" y="20694"/>
                      </a:lnTo>
                      <a:lnTo>
                        <a:pt x="23540" y="20527"/>
                      </a:lnTo>
                      <a:lnTo>
                        <a:pt x="23519" y="20108"/>
                      </a:lnTo>
                      <a:lnTo>
                        <a:pt x="23435" y="20004"/>
                      </a:lnTo>
                      <a:cubicBezTo>
                        <a:pt x="23456" y="19983"/>
                        <a:pt x="23456" y="19941"/>
                        <a:pt x="23498" y="19899"/>
                      </a:cubicBezTo>
                      <a:cubicBezTo>
                        <a:pt x="23519" y="19878"/>
                        <a:pt x="23519" y="19857"/>
                        <a:pt x="23519" y="19836"/>
                      </a:cubicBezTo>
                      <a:close/>
                      <a:moveTo>
                        <a:pt x="22808" y="1"/>
                      </a:moveTo>
                      <a:lnTo>
                        <a:pt x="22598" y="105"/>
                      </a:lnTo>
                      <a:lnTo>
                        <a:pt x="22556" y="168"/>
                      </a:lnTo>
                      <a:lnTo>
                        <a:pt x="22389" y="168"/>
                      </a:lnTo>
                      <a:lnTo>
                        <a:pt x="22264" y="231"/>
                      </a:lnTo>
                      <a:lnTo>
                        <a:pt x="22033" y="440"/>
                      </a:lnTo>
                      <a:lnTo>
                        <a:pt x="21866" y="503"/>
                      </a:lnTo>
                      <a:lnTo>
                        <a:pt x="21615" y="503"/>
                      </a:lnTo>
                      <a:lnTo>
                        <a:pt x="21448" y="398"/>
                      </a:lnTo>
                      <a:lnTo>
                        <a:pt x="21406" y="335"/>
                      </a:lnTo>
                      <a:lnTo>
                        <a:pt x="21406" y="398"/>
                      </a:lnTo>
                      <a:lnTo>
                        <a:pt x="21322" y="398"/>
                      </a:lnTo>
                      <a:lnTo>
                        <a:pt x="21217" y="294"/>
                      </a:lnTo>
                      <a:lnTo>
                        <a:pt x="21113" y="335"/>
                      </a:lnTo>
                      <a:lnTo>
                        <a:pt x="21092" y="419"/>
                      </a:lnTo>
                      <a:lnTo>
                        <a:pt x="21029" y="419"/>
                      </a:lnTo>
                      <a:lnTo>
                        <a:pt x="21008" y="335"/>
                      </a:lnTo>
                      <a:lnTo>
                        <a:pt x="21029" y="273"/>
                      </a:lnTo>
                      <a:lnTo>
                        <a:pt x="21134" y="210"/>
                      </a:lnTo>
                      <a:lnTo>
                        <a:pt x="21092" y="168"/>
                      </a:lnTo>
                      <a:lnTo>
                        <a:pt x="20945" y="210"/>
                      </a:lnTo>
                      <a:lnTo>
                        <a:pt x="20736" y="315"/>
                      </a:lnTo>
                      <a:lnTo>
                        <a:pt x="20590" y="398"/>
                      </a:lnTo>
                      <a:lnTo>
                        <a:pt x="20527" y="524"/>
                      </a:lnTo>
                      <a:lnTo>
                        <a:pt x="20569" y="628"/>
                      </a:lnTo>
                      <a:lnTo>
                        <a:pt x="20694" y="649"/>
                      </a:lnTo>
                      <a:lnTo>
                        <a:pt x="20611" y="733"/>
                      </a:lnTo>
                      <a:lnTo>
                        <a:pt x="20255" y="733"/>
                      </a:lnTo>
                      <a:lnTo>
                        <a:pt x="20088" y="859"/>
                      </a:lnTo>
                      <a:lnTo>
                        <a:pt x="19983" y="1131"/>
                      </a:lnTo>
                      <a:lnTo>
                        <a:pt x="19941" y="1319"/>
                      </a:lnTo>
                      <a:lnTo>
                        <a:pt x="19878" y="1319"/>
                      </a:lnTo>
                      <a:lnTo>
                        <a:pt x="19857" y="1256"/>
                      </a:lnTo>
                      <a:lnTo>
                        <a:pt x="19878" y="1068"/>
                      </a:lnTo>
                      <a:lnTo>
                        <a:pt x="20025" y="817"/>
                      </a:lnTo>
                      <a:lnTo>
                        <a:pt x="20025" y="733"/>
                      </a:lnTo>
                      <a:lnTo>
                        <a:pt x="19983" y="733"/>
                      </a:lnTo>
                      <a:lnTo>
                        <a:pt x="19732" y="1047"/>
                      </a:lnTo>
                      <a:lnTo>
                        <a:pt x="19585" y="1047"/>
                      </a:lnTo>
                      <a:lnTo>
                        <a:pt x="19523" y="1026"/>
                      </a:lnTo>
                      <a:lnTo>
                        <a:pt x="19439" y="921"/>
                      </a:lnTo>
                      <a:lnTo>
                        <a:pt x="19313" y="900"/>
                      </a:lnTo>
                      <a:lnTo>
                        <a:pt x="19230" y="900"/>
                      </a:lnTo>
                      <a:lnTo>
                        <a:pt x="19230" y="942"/>
                      </a:lnTo>
                      <a:lnTo>
                        <a:pt x="19418" y="1026"/>
                      </a:lnTo>
                      <a:lnTo>
                        <a:pt x="19460" y="1110"/>
                      </a:lnTo>
                      <a:lnTo>
                        <a:pt x="19418" y="1131"/>
                      </a:lnTo>
                      <a:lnTo>
                        <a:pt x="19251" y="1068"/>
                      </a:lnTo>
                      <a:lnTo>
                        <a:pt x="19062" y="1047"/>
                      </a:lnTo>
                      <a:lnTo>
                        <a:pt x="18832" y="1151"/>
                      </a:lnTo>
                      <a:lnTo>
                        <a:pt x="18539" y="1423"/>
                      </a:lnTo>
                      <a:lnTo>
                        <a:pt x="18204" y="1570"/>
                      </a:lnTo>
                      <a:lnTo>
                        <a:pt x="17974" y="1758"/>
                      </a:lnTo>
                      <a:lnTo>
                        <a:pt x="17744" y="1967"/>
                      </a:lnTo>
                      <a:lnTo>
                        <a:pt x="17451" y="2219"/>
                      </a:lnTo>
                      <a:lnTo>
                        <a:pt x="17263" y="2302"/>
                      </a:lnTo>
                      <a:lnTo>
                        <a:pt x="17158" y="2323"/>
                      </a:lnTo>
                      <a:lnTo>
                        <a:pt x="17012" y="2428"/>
                      </a:lnTo>
                      <a:lnTo>
                        <a:pt x="16865" y="2428"/>
                      </a:lnTo>
                      <a:lnTo>
                        <a:pt x="16698" y="2574"/>
                      </a:lnTo>
                      <a:lnTo>
                        <a:pt x="16510" y="2574"/>
                      </a:lnTo>
                      <a:lnTo>
                        <a:pt x="16426" y="2491"/>
                      </a:lnTo>
                      <a:lnTo>
                        <a:pt x="16238" y="2470"/>
                      </a:lnTo>
                      <a:lnTo>
                        <a:pt x="16091" y="2365"/>
                      </a:lnTo>
                      <a:lnTo>
                        <a:pt x="15986" y="2302"/>
                      </a:lnTo>
                      <a:lnTo>
                        <a:pt x="15798" y="2219"/>
                      </a:lnTo>
                      <a:lnTo>
                        <a:pt x="15714" y="2260"/>
                      </a:lnTo>
                      <a:lnTo>
                        <a:pt x="15589" y="2386"/>
                      </a:lnTo>
                      <a:lnTo>
                        <a:pt x="15380" y="2595"/>
                      </a:lnTo>
                      <a:lnTo>
                        <a:pt x="15338" y="2721"/>
                      </a:lnTo>
                      <a:lnTo>
                        <a:pt x="15233" y="2825"/>
                      </a:lnTo>
                      <a:lnTo>
                        <a:pt x="15170" y="2951"/>
                      </a:lnTo>
                      <a:lnTo>
                        <a:pt x="15087" y="2951"/>
                      </a:lnTo>
                      <a:lnTo>
                        <a:pt x="15024" y="2909"/>
                      </a:lnTo>
                      <a:lnTo>
                        <a:pt x="14940" y="2951"/>
                      </a:lnTo>
                      <a:lnTo>
                        <a:pt x="15045" y="3202"/>
                      </a:lnTo>
                      <a:lnTo>
                        <a:pt x="15170" y="3683"/>
                      </a:lnTo>
                      <a:lnTo>
                        <a:pt x="15296" y="4081"/>
                      </a:lnTo>
                      <a:lnTo>
                        <a:pt x="15359" y="4416"/>
                      </a:lnTo>
                      <a:lnTo>
                        <a:pt x="15338" y="4729"/>
                      </a:lnTo>
                      <a:lnTo>
                        <a:pt x="15191" y="4980"/>
                      </a:lnTo>
                      <a:lnTo>
                        <a:pt x="15087" y="5127"/>
                      </a:lnTo>
                      <a:lnTo>
                        <a:pt x="15087" y="5190"/>
                      </a:lnTo>
                      <a:lnTo>
                        <a:pt x="15296" y="5441"/>
                      </a:lnTo>
                      <a:lnTo>
                        <a:pt x="15442" y="5504"/>
                      </a:lnTo>
                      <a:lnTo>
                        <a:pt x="15442" y="5357"/>
                      </a:lnTo>
                      <a:lnTo>
                        <a:pt x="15484" y="5420"/>
                      </a:lnTo>
                      <a:lnTo>
                        <a:pt x="15589" y="5357"/>
                      </a:lnTo>
                      <a:lnTo>
                        <a:pt x="15673" y="5357"/>
                      </a:lnTo>
                      <a:lnTo>
                        <a:pt x="15589" y="5441"/>
                      </a:lnTo>
                      <a:lnTo>
                        <a:pt x="15589" y="5525"/>
                      </a:lnTo>
                      <a:lnTo>
                        <a:pt x="15882" y="5755"/>
                      </a:lnTo>
                      <a:lnTo>
                        <a:pt x="15798" y="5817"/>
                      </a:lnTo>
                      <a:lnTo>
                        <a:pt x="15673" y="5776"/>
                      </a:lnTo>
                      <a:lnTo>
                        <a:pt x="15652" y="5859"/>
                      </a:lnTo>
                      <a:lnTo>
                        <a:pt x="15610" y="6152"/>
                      </a:lnTo>
                      <a:lnTo>
                        <a:pt x="15610" y="6278"/>
                      </a:lnTo>
                      <a:lnTo>
                        <a:pt x="15673" y="6341"/>
                      </a:lnTo>
                      <a:lnTo>
                        <a:pt x="15756" y="6257"/>
                      </a:lnTo>
                      <a:lnTo>
                        <a:pt x="15882" y="6236"/>
                      </a:lnTo>
                      <a:lnTo>
                        <a:pt x="15986" y="6278"/>
                      </a:lnTo>
                      <a:lnTo>
                        <a:pt x="16028" y="6361"/>
                      </a:lnTo>
                      <a:lnTo>
                        <a:pt x="16196" y="6299"/>
                      </a:lnTo>
                      <a:lnTo>
                        <a:pt x="16384" y="6361"/>
                      </a:lnTo>
                      <a:lnTo>
                        <a:pt x="16530" y="6445"/>
                      </a:lnTo>
                      <a:lnTo>
                        <a:pt x="16384" y="6508"/>
                      </a:lnTo>
                      <a:lnTo>
                        <a:pt x="16405" y="6654"/>
                      </a:lnTo>
                      <a:lnTo>
                        <a:pt x="16384" y="6759"/>
                      </a:lnTo>
                      <a:lnTo>
                        <a:pt x="16196" y="6780"/>
                      </a:lnTo>
                      <a:lnTo>
                        <a:pt x="16217" y="6696"/>
                      </a:lnTo>
                      <a:lnTo>
                        <a:pt x="16112" y="6613"/>
                      </a:lnTo>
                      <a:lnTo>
                        <a:pt x="16028" y="6675"/>
                      </a:lnTo>
                      <a:lnTo>
                        <a:pt x="15882" y="6654"/>
                      </a:lnTo>
                      <a:lnTo>
                        <a:pt x="15819" y="6592"/>
                      </a:lnTo>
                      <a:lnTo>
                        <a:pt x="15777" y="6445"/>
                      </a:lnTo>
                      <a:lnTo>
                        <a:pt x="15673" y="6403"/>
                      </a:lnTo>
                      <a:lnTo>
                        <a:pt x="15610" y="6403"/>
                      </a:lnTo>
                      <a:lnTo>
                        <a:pt x="15484" y="6299"/>
                      </a:lnTo>
                      <a:lnTo>
                        <a:pt x="15505" y="6131"/>
                      </a:lnTo>
                      <a:lnTo>
                        <a:pt x="15652" y="5776"/>
                      </a:lnTo>
                      <a:lnTo>
                        <a:pt x="15610" y="5671"/>
                      </a:lnTo>
                      <a:lnTo>
                        <a:pt x="15568" y="5671"/>
                      </a:lnTo>
                      <a:lnTo>
                        <a:pt x="15463" y="5776"/>
                      </a:lnTo>
                      <a:lnTo>
                        <a:pt x="15463" y="6131"/>
                      </a:lnTo>
                      <a:lnTo>
                        <a:pt x="15401" y="6341"/>
                      </a:lnTo>
                      <a:lnTo>
                        <a:pt x="15296" y="6445"/>
                      </a:lnTo>
                      <a:lnTo>
                        <a:pt x="15296" y="6508"/>
                      </a:lnTo>
                      <a:lnTo>
                        <a:pt x="15380" y="6382"/>
                      </a:lnTo>
                      <a:lnTo>
                        <a:pt x="15463" y="6382"/>
                      </a:lnTo>
                      <a:lnTo>
                        <a:pt x="15505" y="6445"/>
                      </a:lnTo>
                      <a:lnTo>
                        <a:pt x="15652" y="6445"/>
                      </a:lnTo>
                      <a:lnTo>
                        <a:pt x="15694" y="6571"/>
                      </a:lnTo>
                      <a:lnTo>
                        <a:pt x="15694" y="6780"/>
                      </a:lnTo>
                      <a:lnTo>
                        <a:pt x="15589" y="6905"/>
                      </a:lnTo>
                      <a:lnTo>
                        <a:pt x="15442" y="6968"/>
                      </a:lnTo>
                      <a:lnTo>
                        <a:pt x="15442" y="6968"/>
                      </a:lnTo>
                      <a:lnTo>
                        <a:pt x="15589" y="6780"/>
                      </a:lnTo>
                      <a:lnTo>
                        <a:pt x="15589" y="6696"/>
                      </a:lnTo>
                      <a:lnTo>
                        <a:pt x="15505" y="6675"/>
                      </a:lnTo>
                      <a:lnTo>
                        <a:pt x="15463" y="6613"/>
                      </a:lnTo>
                      <a:lnTo>
                        <a:pt x="15380" y="6675"/>
                      </a:lnTo>
                      <a:lnTo>
                        <a:pt x="15191" y="6801"/>
                      </a:lnTo>
                      <a:lnTo>
                        <a:pt x="15191" y="6905"/>
                      </a:lnTo>
                      <a:lnTo>
                        <a:pt x="15087" y="6926"/>
                      </a:lnTo>
                      <a:lnTo>
                        <a:pt x="14982" y="6989"/>
                      </a:lnTo>
                      <a:lnTo>
                        <a:pt x="14961" y="6885"/>
                      </a:lnTo>
                      <a:lnTo>
                        <a:pt x="14898" y="6864"/>
                      </a:lnTo>
                      <a:lnTo>
                        <a:pt x="14752" y="6864"/>
                      </a:lnTo>
                      <a:lnTo>
                        <a:pt x="14668" y="6822"/>
                      </a:lnTo>
                      <a:lnTo>
                        <a:pt x="14647" y="6696"/>
                      </a:lnTo>
                      <a:lnTo>
                        <a:pt x="14564" y="6675"/>
                      </a:lnTo>
                      <a:lnTo>
                        <a:pt x="14522" y="6696"/>
                      </a:lnTo>
                      <a:lnTo>
                        <a:pt x="14417" y="6696"/>
                      </a:lnTo>
                      <a:lnTo>
                        <a:pt x="14417" y="6613"/>
                      </a:lnTo>
                      <a:lnTo>
                        <a:pt x="14334" y="6571"/>
                      </a:lnTo>
                      <a:lnTo>
                        <a:pt x="14250" y="6613"/>
                      </a:lnTo>
                      <a:lnTo>
                        <a:pt x="14208" y="6613"/>
                      </a:lnTo>
                      <a:lnTo>
                        <a:pt x="14208" y="6487"/>
                      </a:lnTo>
                      <a:lnTo>
                        <a:pt x="14145" y="6403"/>
                      </a:lnTo>
                      <a:lnTo>
                        <a:pt x="14145" y="6341"/>
                      </a:lnTo>
                      <a:lnTo>
                        <a:pt x="14250" y="6299"/>
                      </a:lnTo>
                      <a:lnTo>
                        <a:pt x="14396" y="6131"/>
                      </a:lnTo>
                      <a:lnTo>
                        <a:pt x="14459" y="6131"/>
                      </a:lnTo>
                      <a:lnTo>
                        <a:pt x="14543" y="6048"/>
                      </a:lnTo>
                      <a:lnTo>
                        <a:pt x="14543" y="5964"/>
                      </a:lnTo>
                      <a:lnTo>
                        <a:pt x="14396" y="5817"/>
                      </a:lnTo>
                      <a:lnTo>
                        <a:pt x="14313" y="5755"/>
                      </a:lnTo>
                      <a:lnTo>
                        <a:pt x="14208" y="5755"/>
                      </a:lnTo>
                      <a:lnTo>
                        <a:pt x="14020" y="5859"/>
                      </a:lnTo>
                      <a:lnTo>
                        <a:pt x="13915" y="5859"/>
                      </a:lnTo>
                      <a:lnTo>
                        <a:pt x="13810" y="5776"/>
                      </a:lnTo>
                      <a:lnTo>
                        <a:pt x="13706" y="5776"/>
                      </a:lnTo>
                      <a:lnTo>
                        <a:pt x="13371" y="5922"/>
                      </a:lnTo>
                      <a:lnTo>
                        <a:pt x="13329" y="5964"/>
                      </a:lnTo>
                      <a:lnTo>
                        <a:pt x="13392" y="6027"/>
                      </a:lnTo>
                      <a:lnTo>
                        <a:pt x="13517" y="6131"/>
                      </a:lnTo>
                      <a:lnTo>
                        <a:pt x="13497" y="6152"/>
                      </a:lnTo>
                      <a:lnTo>
                        <a:pt x="13392" y="6131"/>
                      </a:lnTo>
                      <a:lnTo>
                        <a:pt x="13287" y="6131"/>
                      </a:lnTo>
                      <a:lnTo>
                        <a:pt x="13225" y="6069"/>
                      </a:lnTo>
                      <a:lnTo>
                        <a:pt x="13120" y="6048"/>
                      </a:lnTo>
                      <a:lnTo>
                        <a:pt x="12911" y="6027"/>
                      </a:lnTo>
                      <a:lnTo>
                        <a:pt x="12701" y="6048"/>
                      </a:lnTo>
                      <a:lnTo>
                        <a:pt x="12639" y="6089"/>
                      </a:lnTo>
                      <a:lnTo>
                        <a:pt x="12639" y="6152"/>
                      </a:lnTo>
                      <a:lnTo>
                        <a:pt x="12534" y="6152"/>
                      </a:lnTo>
                      <a:lnTo>
                        <a:pt x="12492" y="6131"/>
                      </a:lnTo>
                      <a:lnTo>
                        <a:pt x="12429" y="6131"/>
                      </a:lnTo>
                      <a:lnTo>
                        <a:pt x="12262" y="6236"/>
                      </a:lnTo>
                      <a:lnTo>
                        <a:pt x="12262" y="6278"/>
                      </a:lnTo>
                      <a:lnTo>
                        <a:pt x="12178" y="6299"/>
                      </a:lnTo>
                      <a:lnTo>
                        <a:pt x="12011" y="6382"/>
                      </a:lnTo>
                      <a:lnTo>
                        <a:pt x="11865" y="6466"/>
                      </a:lnTo>
                      <a:lnTo>
                        <a:pt x="11802" y="6466"/>
                      </a:lnTo>
                      <a:lnTo>
                        <a:pt x="11823" y="6403"/>
                      </a:lnTo>
                      <a:lnTo>
                        <a:pt x="11844" y="6341"/>
                      </a:lnTo>
                      <a:lnTo>
                        <a:pt x="11739" y="6382"/>
                      </a:lnTo>
                      <a:lnTo>
                        <a:pt x="11634" y="6508"/>
                      </a:lnTo>
                      <a:lnTo>
                        <a:pt x="11634" y="6571"/>
                      </a:lnTo>
                      <a:lnTo>
                        <a:pt x="11802" y="6759"/>
                      </a:lnTo>
                      <a:lnTo>
                        <a:pt x="11948" y="6989"/>
                      </a:lnTo>
                      <a:lnTo>
                        <a:pt x="12116" y="7031"/>
                      </a:lnTo>
                      <a:lnTo>
                        <a:pt x="12241" y="7198"/>
                      </a:lnTo>
                      <a:lnTo>
                        <a:pt x="12367" y="7282"/>
                      </a:lnTo>
                      <a:lnTo>
                        <a:pt x="12429" y="7408"/>
                      </a:lnTo>
                      <a:lnTo>
                        <a:pt x="12534" y="7429"/>
                      </a:lnTo>
                      <a:lnTo>
                        <a:pt x="12660" y="7512"/>
                      </a:lnTo>
                      <a:lnTo>
                        <a:pt x="12597" y="7533"/>
                      </a:lnTo>
                      <a:lnTo>
                        <a:pt x="12429" y="7533"/>
                      </a:lnTo>
                      <a:lnTo>
                        <a:pt x="12388" y="7429"/>
                      </a:lnTo>
                      <a:lnTo>
                        <a:pt x="12262" y="7324"/>
                      </a:lnTo>
                      <a:lnTo>
                        <a:pt x="12178" y="7282"/>
                      </a:lnTo>
                      <a:lnTo>
                        <a:pt x="12137" y="7282"/>
                      </a:lnTo>
                      <a:lnTo>
                        <a:pt x="12011" y="7408"/>
                      </a:lnTo>
                      <a:lnTo>
                        <a:pt x="11885" y="7408"/>
                      </a:lnTo>
                      <a:lnTo>
                        <a:pt x="11802" y="7303"/>
                      </a:lnTo>
                      <a:lnTo>
                        <a:pt x="11906" y="7198"/>
                      </a:lnTo>
                      <a:lnTo>
                        <a:pt x="11906" y="7136"/>
                      </a:lnTo>
                      <a:lnTo>
                        <a:pt x="11823" y="7136"/>
                      </a:lnTo>
                      <a:lnTo>
                        <a:pt x="11739" y="7282"/>
                      </a:lnTo>
                      <a:lnTo>
                        <a:pt x="11781" y="7512"/>
                      </a:lnTo>
                      <a:lnTo>
                        <a:pt x="11802" y="7554"/>
                      </a:lnTo>
                      <a:lnTo>
                        <a:pt x="11802" y="7638"/>
                      </a:lnTo>
                      <a:lnTo>
                        <a:pt x="11676" y="7742"/>
                      </a:lnTo>
                      <a:lnTo>
                        <a:pt x="11593" y="7910"/>
                      </a:lnTo>
                      <a:lnTo>
                        <a:pt x="11572" y="8056"/>
                      </a:lnTo>
                      <a:lnTo>
                        <a:pt x="11593" y="8224"/>
                      </a:lnTo>
                      <a:lnTo>
                        <a:pt x="11802" y="8454"/>
                      </a:lnTo>
                      <a:lnTo>
                        <a:pt x="11990" y="8538"/>
                      </a:lnTo>
                      <a:lnTo>
                        <a:pt x="12116" y="8663"/>
                      </a:lnTo>
                      <a:lnTo>
                        <a:pt x="12199" y="8663"/>
                      </a:lnTo>
                      <a:lnTo>
                        <a:pt x="12346" y="8558"/>
                      </a:lnTo>
                      <a:lnTo>
                        <a:pt x="12492" y="8496"/>
                      </a:lnTo>
                      <a:lnTo>
                        <a:pt x="12639" y="8579"/>
                      </a:lnTo>
                      <a:lnTo>
                        <a:pt x="12890" y="8600"/>
                      </a:lnTo>
                      <a:lnTo>
                        <a:pt x="12994" y="8684"/>
                      </a:lnTo>
                      <a:lnTo>
                        <a:pt x="13015" y="8810"/>
                      </a:lnTo>
                      <a:lnTo>
                        <a:pt x="13078" y="8851"/>
                      </a:lnTo>
                      <a:lnTo>
                        <a:pt x="13141" y="8789"/>
                      </a:lnTo>
                      <a:lnTo>
                        <a:pt x="13141" y="8642"/>
                      </a:lnTo>
                      <a:lnTo>
                        <a:pt x="13162" y="8579"/>
                      </a:lnTo>
                      <a:lnTo>
                        <a:pt x="13266" y="8642"/>
                      </a:lnTo>
                      <a:lnTo>
                        <a:pt x="13266" y="8705"/>
                      </a:lnTo>
                      <a:lnTo>
                        <a:pt x="13162" y="8851"/>
                      </a:lnTo>
                      <a:lnTo>
                        <a:pt x="13162" y="8956"/>
                      </a:lnTo>
                      <a:lnTo>
                        <a:pt x="13204" y="8956"/>
                      </a:lnTo>
                      <a:lnTo>
                        <a:pt x="13371" y="8810"/>
                      </a:lnTo>
                      <a:lnTo>
                        <a:pt x="13413" y="8747"/>
                      </a:lnTo>
                      <a:lnTo>
                        <a:pt x="13601" y="8684"/>
                      </a:lnTo>
                      <a:lnTo>
                        <a:pt x="13831" y="8538"/>
                      </a:lnTo>
                      <a:lnTo>
                        <a:pt x="13999" y="8496"/>
                      </a:lnTo>
                      <a:lnTo>
                        <a:pt x="14082" y="8391"/>
                      </a:lnTo>
                      <a:lnTo>
                        <a:pt x="14124" y="8391"/>
                      </a:lnTo>
                      <a:lnTo>
                        <a:pt x="14145" y="8475"/>
                      </a:lnTo>
                      <a:lnTo>
                        <a:pt x="14208" y="8496"/>
                      </a:lnTo>
                      <a:lnTo>
                        <a:pt x="14396" y="8370"/>
                      </a:lnTo>
                      <a:lnTo>
                        <a:pt x="14543" y="8370"/>
                      </a:lnTo>
                      <a:lnTo>
                        <a:pt x="14606" y="8328"/>
                      </a:lnTo>
                      <a:lnTo>
                        <a:pt x="14543" y="8391"/>
                      </a:lnTo>
                      <a:lnTo>
                        <a:pt x="14417" y="8475"/>
                      </a:lnTo>
                      <a:lnTo>
                        <a:pt x="14417" y="8538"/>
                      </a:lnTo>
                      <a:lnTo>
                        <a:pt x="14459" y="8558"/>
                      </a:lnTo>
                      <a:lnTo>
                        <a:pt x="14354" y="8747"/>
                      </a:lnTo>
                      <a:lnTo>
                        <a:pt x="14208" y="8768"/>
                      </a:lnTo>
                      <a:lnTo>
                        <a:pt x="14145" y="8705"/>
                      </a:lnTo>
                      <a:lnTo>
                        <a:pt x="14082" y="8705"/>
                      </a:lnTo>
                      <a:lnTo>
                        <a:pt x="13915" y="8851"/>
                      </a:lnTo>
                      <a:lnTo>
                        <a:pt x="13915" y="8872"/>
                      </a:lnTo>
                      <a:lnTo>
                        <a:pt x="14041" y="8893"/>
                      </a:lnTo>
                      <a:lnTo>
                        <a:pt x="14124" y="8977"/>
                      </a:lnTo>
                      <a:lnTo>
                        <a:pt x="14124" y="9123"/>
                      </a:lnTo>
                      <a:lnTo>
                        <a:pt x="13936" y="9333"/>
                      </a:lnTo>
                      <a:lnTo>
                        <a:pt x="13915" y="9479"/>
                      </a:lnTo>
                      <a:lnTo>
                        <a:pt x="13873" y="9542"/>
                      </a:lnTo>
                      <a:lnTo>
                        <a:pt x="13831" y="9626"/>
                      </a:lnTo>
                      <a:lnTo>
                        <a:pt x="13873" y="9688"/>
                      </a:lnTo>
                      <a:lnTo>
                        <a:pt x="13894" y="9751"/>
                      </a:lnTo>
                      <a:lnTo>
                        <a:pt x="13873" y="9856"/>
                      </a:lnTo>
                      <a:lnTo>
                        <a:pt x="13748" y="10002"/>
                      </a:lnTo>
                      <a:lnTo>
                        <a:pt x="13643" y="10065"/>
                      </a:lnTo>
                      <a:lnTo>
                        <a:pt x="13538" y="10065"/>
                      </a:lnTo>
                      <a:lnTo>
                        <a:pt x="13476" y="10128"/>
                      </a:lnTo>
                      <a:lnTo>
                        <a:pt x="13371" y="10232"/>
                      </a:lnTo>
                      <a:lnTo>
                        <a:pt x="13287" y="10253"/>
                      </a:lnTo>
                      <a:lnTo>
                        <a:pt x="13162" y="10232"/>
                      </a:lnTo>
                      <a:lnTo>
                        <a:pt x="12994" y="10128"/>
                      </a:lnTo>
                      <a:lnTo>
                        <a:pt x="12953" y="10149"/>
                      </a:lnTo>
                      <a:lnTo>
                        <a:pt x="12890" y="10107"/>
                      </a:lnTo>
                      <a:lnTo>
                        <a:pt x="12806" y="10002"/>
                      </a:lnTo>
                      <a:lnTo>
                        <a:pt x="12785" y="10023"/>
                      </a:lnTo>
                      <a:lnTo>
                        <a:pt x="12681" y="10170"/>
                      </a:lnTo>
                      <a:lnTo>
                        <a:pt x="12555" y="10253"/>
                      </a:lnTo>
                      <a:lnTo>
                        <a:pt x="12471" y="10358"/>
                      </a:lnTo>
                      <a:lnTo>
                        <a:pt x="12241" y="10442"/>
                      </a:lnTo>
                      <a:lnTo>
                        <a:pt x="12157" y="10483"/>
                      </a:lnTo>
                      <a:lnTo>
                        <a:pt x="12053" y="10483"/>
                      </a:lnTo>
                      <a:lnTo>
                        <a:pt x="11948" y="10462"/>
                      </a:lnTo>
                      <a:lnTo>
                        <a:pt x="11760" y="10462"/>
                      </a:lnTo>
                      <a:lnTo>
                        <a:pt x="11634" y="10567"/>
                      </a:lnTo>
                      <a:lnTo>
                        <a:pt x="11509" y="10567"/>
                      </a:lnTo>
                      <a:lnTo>
                        <a:pt x="11425" y="10630"/>
                      </a:lnTo>
                      <a:lnTo>
                        <a:pt x="11425" y="10755"/>
                      </a:lnTo>
                      <a:lnTo>
                        <a:pt x="11341" y="10965"/>
                      </a:lnTo>
                      <a:lnTo>
                        <a:pt x="11279" y="11048"/>
                      </a:lnTo>
                      <a:lnTo>
                        <a:pt x="11279" y="10965"/>
                      </a:lnTo>
                      <a:lnTo>
                        <a:pt x="11132" y="10839"/>
                      </a:lnTo>
                      <a:lnTo>
                        <a:pt x="10986" y="10839"/>
                      </a:lnTo>
                      <a:lnTo>
                        <a:pt x="10902" y="10860"/>
                      </a:lnTo>
                      <a:lnTo>
                        <a:pt x="10923" y="10944"/>
                      </a:lnTo>
                      <a:lnTo>
                        <a:pt x="11007" y="10986"/>
                      </a:lnTo>
                      <a:lnTo>
                        <a:pt x="10965" y="11090"/>
                      </a:lnTo>
                      <a:lnTo>
                        <a:pt x="10902" y="11090"/>
                      </a:lnTo>
                      <a:lnTo>
                        <a:pt x="10860" y="10986"/>
                      </a:lnTo>
                      <a:lnTo>
                        <a:pt x="10756" y="10881"/>
                      </a:lnTo>
                      <a:lnTo>
                        <a:pt x="10693" y="10881"/>
                      </a:lnTo>
                      <a:lnTo>
                        <a:pt x="10546" y="11048"/>
                      </a:lnTo>
                      <a:lnTo>
                        <a:pt x="10484" y="11174"/>
                      </a:lnTo>
                      <a:lnTo>
                        <a:pt x="10400" y="11195"/>
                      </a:lnTo>
                      <a:lnTo>
                        <a:pt x="10337" y="11195"/>
                      </a:lnTo>
                      <a:lnTo>
                        <a:pt x="10065" y="11425"/>
                      </a:lnTo>
                      <a:lnTo>
                        <a:pt x="10023" y="11613"/>
                      </a:lnTo>
                      <a:lnTo>
                        <a:pt x="9960" y="11634"/>
                      </a:lnTo>
                      <a:lnTo>
                        <a:pt x="9835" y="11676"/>
                      </a:lnTo>
                      <a:lnTo>
                        <a:pt x="9730" y="11613"/>
                      </a:lnTo>
                      <a:lnTo>
                        <a:pt x="9709" y="11634"/>
                      </a:lnTo>
                      <a:lnTo>
                        <a:pt x="9814" y="11781"/>
                      </a:lnTo>
                      <a:lnTo>
                        <a:pt x="9772" y="11843"/>
                      </a:lnTo>
                      <a:lnTo>
                        <a:pt x="9709" y="11843"/>
                      </a:lnTo>
                      <a:lnTo>
                        <a:pt x="9647" y="11739"/>
                      </a:lnTo>
                      <a:lnTo>
                        <a:pt x="9605" y="11739"/>
                      </a:lnTo>
                      <a:lnTo>
                        <a:pt x="9542" y="11843"/>
                      </a:lnTo>
                      <a:lnTo>
                        <a:pt x="9416" y="12011"/>
                      </a:lnTo>
                      <a:lnTo>
                        <a:pt x="9416" y="12095"/>
                      </a:lnTo>
                      <a:lnTo>
                        <a:pt x="9521" y="12241"/>
                      </a:lnTo>
                      <a:lnTo>
                        <a:pt x="9542" y="12367"/>
                      </a:lnTo>
                      <a:lnTo>
                        <a:pt x="9521" y="12471"/>
                      </a:lnTo>
                      <a:lnTo>
                        <a:pt x="9458" y="12576"/>
                      </a:lnTo>
                      <a:lnTo>
                        <a:pt x="9500" y="12680"/>
                      </a:lnTo>
                      <a:lnTo>
                        <a:pt x="9563" y="12659"/>
                      </a:lnTo>
                      <a:lnTo>
                        <a:pt x="9647" y="12576"/>
                      </a:lnTo>
                      <a:lnTo>
                        <a:pt x="9668" y="12639"/>
                      </a:lnTo>
                      <a:lnTo>
                        <a:pt x="9709" y="12785"/>
                      </a:lnTo>
                      <a:lnTo>
                        <a:pt x="9647" y="12827"/>
                      </a:lnTo>
                      <a:lnTo>
                        <a:pt x="9605" y="12869"/>
                      </a:lnTo>
                      <a:lnTo>
                        <a:pt x="9626" y="12931"/>
                      </a:lnTo>
                      <a:lnTo>
                        <a:pt x="9709" y="12931"/>
                      </a:lnTo>
                      <a:lnTo>
                        <a:pt x="9751" y="12869"/>
                      </a:lnTo>
                      <a:lnTo>
                        <a:pt x="9835" y="12869"/>
                      </a:lnTo>
                      <a:lnTo>
                        <a:pt x="9856" y="12931"/>
                      </a:lnTo>
                      <a:lnTo>
                        <a:pt x="9856" y="12973"/>
                      </a:lnTo>
                      <a:lnTo>
                        <a:pt x="9981" y="12994"/>
                      </a:lnTo>
                      <a:lnTo>
                        <a:pt x="10086" y="13057"/>
                      </a:lnTo>
                      <a:lnTo>
                        <a:pt x="10232" y="13057"/>
                      </a:lnTo>
                      <a:lnTo>
                        <a:pt x="10337" y="12973"/>
                      </a:lnTo>
                      <a:lnTo>
                        <a:pt x="10379" y="12764"/>
                      </a:lnTo>
                      <a:lnTo>
                        <a:pt x="10463" y="12680"/>
                      </a:lnTo>
                      <a:lnTo>
                        <a:pt x="10672" y="12680"/>
                      </a:lnTo>
                      <a:lnTo>
                        <a:pt x="10756" y="12639"/>
                      </a:lnTo>
                      <a:lnTo>
                        <a:pt x="10651" y="12764"/>
                      </a:lnTo>
                      <a:lnTo>
                        <a:pt x="10546" y="12764"/>
                      </a:lnTo>
                      <a:lnTo>
                        <a:pt x="10358" y="12952"/>
                      </a:lnTo>
                      <a:lnTo>
                        <a:pt x="10337" y="13057"/>
                      </a:lnTo>
                      <a:lnTo>
                        <a:pt x="10253" y="13141"/>
                      </a:lnTo>
                      <a:lnTo>
                        <a:pt x="10358" y="13266"/>
                      </a:lnTo>
                      <a:lnTo>
                        <a:pt x="10358" y="13350"/>
                      </a:lnTo>
                      <a:lnTo>
                        <a:pt x="10191" y="13392"/>
                      </a:lnTo>
                      <a:lnTo>
                        <a:pt x="10149" y="13350"/>
                      </a:lnTo>
                      <a:lnTo>
                        <a:pt x="10149" y="13266"/>
                      </a:lnTo>
                      <a:lnTo>
                        <a:pt x="10086" y="13203"/>
                      </a:lnTo>
                      <a:lnTo>
                        <a:pt x="9981" y="13203"/>
                      </a:lnTo>
                      <a:lnTo>
                        <a:pt x="9940" y="13099"/>
                      </a:lnTo>
                      <a:lnTo>
                        <a:pt x="9772" y="13078"/>
                      </a:lnTo>
                      <a:lnTo>
                        <a:pt x="9730" y="12994"/>
                      </a:lnTo>
                      <a:lnTo>
                        <a:pt x="9647" y="13078"/>
                      </a:lnTo>
                      <a:lnTo>
                        <a:pt x="9542" y="13099"/>
                      </a:lnTo>
                      <a:lnTo>
                        <a:pt x="9521" y="13203"/>
                      </a:lnTo>
                      <a:lnTo>
                        <a:pt x="9437" y="13266"/>
                      </a:lnTo>
                      <a:lnTo>
                        <a:pt x="9312" y="13245"/>
                      </a:lnTo>
                      <a:lnTo>
                        <a:pt x="9291" y="13308"/>
                      </a:lnTo>
                      <a:lnTo>
                        <a:pt x="9333" y="13413"/>
                      </a:lnTo>
                      <a:lnTo>
                        <a:pt x="9396" y="13413"/>
                      </a:lnTo>
                      <a:lnTo>
                        <a:pt x="9312" y="13496"/>
                      </a:lnTo>
                      <a:lnTo>
                        <a:pt x="9291" y="13664"/>
                      </a:lnTo>
                      <a:lnTo>
                        <a:pt x="9312" y="13768"/>
                      </a:lnTo>
                      <a:lnTo>
                        <a:pt x="9396" y="13768"/>
                      </a:lnTo>
                      <a:lnTo>
                        <a:pt x="9396" y="13936"/>
                      </a:lnTo>
                      <a:lnTo>
                        <a:pt x="9416" y="13999"/>
                      </a:lnTo>
                      <a:lnTo>
                        <a:pt x="9416" y="14082"/>
                      </a:lnTo>
                      <a:lnTo>
                        <a:pt x="9521" y="14187"/>
                      </a:lnTo>
                      <a:lnTo>
                        <a:pt x="9521" y="14229"/>
                      </a:lnTo>
                      <a:lnTo>
                        <a:pt x="9396" y="14250"/>
                      </a:lnTo>
                      <a:lnTo>
                        <a:pt x="9354" y="14312"/>
                      </a:lnTo>
                      <a:lnTo>
                        <a:pt x="9730" y="14501"/>
                      </a:lnTo>
                      <a:lnTo>
                        <a:pt x="9877" y="14501"/>
                      </a:lnTo>
                      <a:lnTo>
                        <a:pt x="10065" y="14417"/>
                      </a:lnTo>
                      <a:lnTo>
                        <a:pt x="10170" y="14396"/>
                      </a:lnTo>
                      <a:lnTo>
                        <a:pt x="10232" y="14438"/>
                      </a:lnTo>
                      <a:lnTo>
                        <a:pt x="10295" y="14438"/>
                      </a:lnTo>
                      <a:lnTo>
                        <a:pt x="10463" y="14229"/>
                      </a:lnTo>
                      <a:lnTo>
                        <a:pt x="10463" y="14124"/>
                      </a:lnTo>
                      <a:lnTo>
                        <a:pt x="10400" y="14040"/>
                      </a:lnTo>
                      <a:lnTo>
                        <a:pt x="10400" y="13999"/>
                      </a:lnTo>
                      <a:lnTo>
                        <a:pt x="10567" y="13915"/>
                      </a:lnTo>
                      <a:lnTo>
                        <a:pt x="10714" y="13789"/>
                      </a:lnTo>
                      <a:lnTo>
                        <a:pt x="10986" y="13622"/>
                      </a:lnTo>
                      <a:lnTo>
                        <a:pt x="11090" y="13664"/>
                      </a:lnTo>
                      <a:lnTo>
                        <a:pt x="10986" y="13664"/>
                      </a:lnTo>
                      <a:lnTo>
                        <a:pt x="10756" y="13894"/>
                      </a:lnTo>
                      <a:lnTo>
                        <a:pt x="10588" y="13978"/>
                      </a:lnTo>
                      <a:lnTo>
                        <a:pt x="10588" y="14019"/>
                      </a:lnTo>
                      <a:lnTo>
                        <a:pt x="10693" y="14103"/>
                      </a:lnTo>
                      <a:lnTo>
                        <a:pt x="10693" y="14187"/>
                      </a:lnTo>
                      <a:lnTo>
                        <a:pt x="10588" y="14333"/>
                      </a:lnTo>
                      <a:lnTo>
                        <a:pt x="10463" y="14417"/>
                      </a:lnTo>
                      <a:lnTo>
                        <a:pt x="10442" y="14543"/>
                      </a:lnTo>
                      <a:lnTo>
                        <a:pt x="10463" y="14710"/>
                      </a:lnTo>
                      <a:lnTo>
                        <a:pt x="10442" y="14815"/>
                      </a:lnTo>
                      <a:lnTo>
                        <a:pt x="10442" y="14856"/>
                      </a:lnTo>
                      <a:lnTo>
                        <a:pt x="10442" y="14961"/>
                      </a:lnTo>
                      <a:lnTo>
                        <a:pt x="10463" y="15087"/>
                      </a:lnTo>
                      <a:lnTo>
                        <a:pt x="10295" y="15149"/>
                      </a:lnTo>
                      <a:lnTo>
                        <a:pt x="10232" y="15191"/>
                      </a:lnTo>
                      <a:lnTo>
                        <a:pt x="10191" y="15275"/>
                      </a:lnTo>
                      <a:lnTo>
                        <a:pt x="10044" y="15442"/>
                      </a:lnTo>
                      <a:lnTo>
                        <a:pt x="10002" y="15463"/>
                      </a:lnTo>
                      <a:lnTo>
                        <a:pt x="10044" y="15568"/>
                      </a:lnTo>
                      <a:lnTo>
                        <a:pt x="10044" y="15672"/>
                      </a:lnTo>
                      <a:lnTo>
                        <a:pt x="10107" y="15693"/>
                      </a:lnTo>
                      <a:lnTo>
                        <a:pt x="10212" y="15672"/>
                      </a:lnTo>
                      <a:lnTo>
                        <a:pt x="10274" y="15672"/>
                      </a:lnTo>
                      <a:lnTo>
                        <a:pt x="10316" y="15714"/>
                      </a:lnTo>
                      <a:lnTo>
                        <a:pt x="10253" y="15798"/>
                      </a:lnTo>
                      <a:lnTo>
                        <a:pt x="10128" y="15798"/>
                      </a:lnTo>
                      <a:lnTo>
                        <a:pt x="10065" y="15840"/>
                      </a:lnTo>
                      <a:lnTo>
                        <a:pt x="10086" y="15903"/>
                      </a:lnTo>
                      <a:lnTo>
                        <a:pt x="10065" y="15944"/>
                      </a:lnTo>
                      <a:lnTo>
                        <a:pt x="10086" y="16028"/>
                      </a:lnTo>
                      <a:lnTo>
                        <a:pt x="10023" y="16091"/>
                      </a:lnTo>
                      <a:lnTo>
                        <a:pt x="9940" y="16112"/>
                      </a:lnTo>
                      <a:lnTo>
                        <a:pt x="9835" y="16154"/>
                      </a:lnTo>
                      <a:lnTo>
                        <a:pt x="9751" y="16133"/>
                      </a:lnTo>
                      <a:lnTo>
                        <a:pt x="9709" y="16154"/>
                      </a:lnTo>
                      <a:lnTo>
                        <a:pt x="9772" y="16216"/>
                      </a:lnTo>
                      <a:lnTo>
                        <a:pt x="9877" y="16237"/>
                      </a:lnTo>
                      <a:lnTo>
                        <a:pt x="9960" y="16300"/>
                      </a:lnTo>
                      <a:lnTo>
                        <a:pt x="10086" y="16154"/>
                      </a:lnTo>
                      <a:lnTo>
                        <a:pt x="10337" y="16007"/>
                      </a:lnTo>
                      <a:lnTo>
                        <a:pt x="10379" y="16007"/>
                      </a:lnTo>
                      <a:lnTo>
                        <a:pt x="10463" y="16028"/>
                      </a:lnTo>
                      <a:lnTo>
                        <a:pt x="10546" y="15944"/>
                      </a:lnTo>
                      <a:lnTo>
                        <a:pt x="10714" y="15882"/>
                      </a:lnTo>
                      <a:lnTo>
                        <a:pt x="10693" y="15944"/>
                      </a:lnTo>
                      <a:lnTo>
                        <a:pt x="10630" y="16007"/>
                      </a:lnTo>
                      <a:lnTo>
                        <a:pt x="10630" y="16049"/>
                      </a:lnTo>
                      <a:lnTo>
                        <a:pt x="10693" y="16091"/>
                      </a:lnTo>
                      <a:lnTo>
                        <a:pt x="10714" y="16196"/>
                      </a:lnTo>
                      <a:lnTo>
                        <a:pt x="10693" y="16237"/>
                      </a:lnTo>
                      <a:lnTo>
                        <a:pt x="10776" y="16300"/>
                      </a:lnTo>
                      <a:lnTo>
                        <a:pt x="10881" y="16216"/>
                      </a:lnTo>
                      <a:lnTo>
                        <a:pt x="10944" y="16133"/>
                      </a:lnTo>
                      <a:lnTo>
                        <a:pt x="10986" y="16196"/>
                      </a:lnTo>
                      <a:lnTo>
                        <a:pt x="10965" y="16237"/>
                      </a:lnTo>
                      <a:lnTo>
                        <a:pt x="11049" y="16363"/>
                      </a:lnTo>
                      <a:lnTo>
                        <a:pt x="11069" y="16551"/>
                      </a:lnTo>
                      <a:lnTo>
                        <a:pt x="11049" y="16656"/>
                      </a:lnTo>
                      <a:lnTo>
                        <a:pt x="11090" y="16823"/>
                      </a:lnTo>
                      <a:lnTo>
                        <a:pt x="11153" y="16823"/>
                      </a:lnTo>
                      <a:lnTo>
                        <a:pt x="11195" y="16677"/>
                      </a:lnTo>
                      <a:lnTo>
                        <a:pt x="11195" y="16572"/>
                      </a:lnTo>
                      <a:lnTo>
                        <a:pt x="11300" y="16426"/>
                      </a:lnTo>
                      <a:lnTo>
                        <a:pt x="11321" y="16321"/>
                      </a:lnTo>
                      <a:lnTo>
                        <a:pt x="11467" y="16216"/>
                      </a:lnTo>
                      <a:lnTo>
                        <a:pt x="11488" y="16216"/>
                      </a:lnTo>
                      <a:lnTo>
                        <a:pt x="11593" y="16133"/>
                      </a:lnTo>
                      <a:lnTo>
                        <a:pt x="11739" y="16133"/>
                      </a:lnTo>
                      <a:lnTo>
                        <a:pt x="11593" y="16216"/>
                      </a:lnTo>
                      <a:lnTo>
                        <a:pt x="11425" y="16405"/>
                      </a:lnTo>
                      <a:lnTo>
                        <a:pt x="11425" y="16447"/>
                      </a:lnTo>
                      <a:lnTo>
                        <a:pt x="11572" y="16614"/>
                      </a:lnTo>
                      <a:lnTo>
                        <a:pt x="11634" y="16635"/>
                      </a:lnTo>
                      <a:lnTo>
                        <a:pt x="11802" y="16551"/>
                      </a:lnTo>
                      <a:lnTo>
                        <a:pt x="12032" y="16530"/>
                      </a:lnTo>
                      <a:lnTo>
                        <a:pt x="12137" y="16447"/>
                      </a:lnTo>
                      <a:lnTo>
                        <a:pt x="12220" y="16447"/>
                      </a:lnTo>
                      <a:lnTo>
                        <a:pt x="12429" y="16342"/>
                      </a:lnTo>
                      <a:lnTo>
                        <a:pt x="12513" y="16342"/>
                      </a:lnTo>
                      <a:lnTo>
                        <a:pt x="12429" y="16363"/>
                      </a:lnTo>
                      <a:lnTo>
                        <a:pt x="12304" y="16530"/>
                      </a:lnTo>
                      <a:lnTo>
                        <a:pt x="12304" y="16572"/>
                      </a:lnTo>
                      <a:lnTo>
                        <a:pt x="12220" y="16656"/>
                      </a:lnTo>
                      <a:lnTo>
                        <a:pt x="11906" y="16844"/>
                      </a:lnTo>
                      <a:lnTo>
                        <a:pt x="11781" y="16970"/>
                      </a:lnTo>
                      <a:lnTo>
                        <a:pt x="11676" y="17158"/>
                      </a:lnTo>
                      <a:lnTo>
                        <a:pt x="11634" y="17263"/>
                      </a:lnTo>
                      <a:lnTo>
                        <a:pt x="11697" y="17367"/>
                      </a:lnTo>
                      <a:lnTo>
                        <a:pt x="11802" y="17451"/>
                      </a:lnTo>
                      <a:lnTo>
                        <a:pt x="11613" y="17409"/>
                      </a:lnTo>
                      <a:lnTo>
                        <a:pt x="11530" y="17451"/>
                      </a:lnTo>
                      <a:lnTo>
                        <a:pt x="11425" y="17577"/>
                      </a:lnTo>
                      <a:lnTo>
                        <a:pt x="11383" y="17702"/>
                      </a:lnTo>
                      <a:lnTo>
                        <a:pt x="11216" y="17869"/>
                      </a:lnTo>
                      <a:lnTo>
                        <a:pt x="11153" y="17974"/>
                      </a:lnTo>
                      <a:lnTo>
                        <a:pt x="11174" y="18016"/>
                      </a:lnTo>
                      <a:lnTo>
                        <a:pt x="11216" y="18079"/>
                      </a:lnTo>
                      <a:lnTo>
                        <a:pt x="11195" y="18141"/>
                      </a:lnTo>
                      <a:lnTo>
                        <a:pt x="11111" y="18121"/>
                      </a:lnTo>
                      <a:lnTo>
                        <a:pt x="11090" y="18037"/>
                      </a:lnTo>
                      <a:lnTo>
                        <a:pt x="11007" y="18016"/>
                      </a:lnTo>
                      <a:lnTo>
                        <a:pt x="10944" y="18121"/>
                      </a:lnTo>
                      <a:lnTo>
                        <a:pt x="10776" y="18204"/>
                      </a:lnTo>
                      <a:lnTo>
                        <a:pt x="10839" y="18288"/>
                      </a:lnTo>
                      <a:lnTo>
                        <a:pt x="10776" y="18351"/>
                      </a:lnTo>
                      <a:lnTo>
                        <a:pt x="10693" y="18330"/>
                      </a:lnTo>
                      <a:lnTo>
                        <a:pt x="10672" y="18288"/>
                      </a:lnTo>
                      <a:lnTo>
                        <a:pt x="10630" y="18330"/>
                      </a:lnTo>
                      <a:lnTo>
                        <a:pt x="10358" y="18539"/>
                      </a:lnTo>
                      <a:lnTo>
                        <a:pt x="10274" y="18644"/>
                      </a:lnTo>
                      <a:lnTo>
                        <a:pt x="10316" y="18727"/>
                      </a:lnTo>
                      <a:lnTo>
                        <a:pt x="10253" y="18769"/>
                      </a:lnTo>
                      <a:lnTo>
                        <a:pt x="10170" y="18748"/>
                      </a:lnTo>
                      <a:lnTo>
                        <a:pt x="10170" y="18644"/>
                      </a:lnTo>
                      <a:lnTo>
                        <a:pt x="10023" y="18727"/>
                      </a:lnTo>
                      <a:lnTo>
                        <a:pt x="9898" y="18811"/>
                      </a:lnTo>
                      <a:lnTo>
                        <a:pt x="9793" y="18853"/>
                      </a:lnTo>
                      <a:lnTo>
                        <a:pt x="9751" y="18937"/>
                      </a:lnTo>
                      <a:lnTo>
                        <a:pt x="9647" y="18978"/>
                      </a:lnTo>
                      <a:lnTo>
                        <a:pt x="9500" y="18978"/>
                      </a:lnTo>
                      <a:lnTo>
                        <a:pt x="9333" y="19146"/>
                      </a:lnTo>
                      <a:lnTo>
                        <a:pt x="9082" y="19250"/>
                      </a:lnTo>
                      <a:lnTo>
                        <a:pt x="8893" y="19397"/>
                      </a:lnTo>
                      <a:lnTo>
                        <a:pt x="8810" y="19564"/>
                      </a:lnTo>
                      <a:lnTo>
                        <a:pt x="8810" y="19606"/>
                      </a:lnTo>
                      <a:lnTo>
                        <a:pt x="8872" y="19711"/>
                      </a:lnTo>
                      <a:lnTo>
                        <a:pt x="8872" y="19794"/>
                      </a:lnTo>
                      <a:lnTo>
                        <a:pt x="8852" y="19815"/>
                      </a:lnTo>
                      <a:lnTo>
                        <a:pt x="8768" y="19711"/>
                      </a:lnTo>
                      <a:lnTo>
                        <a:pt x="8747" y="19711"/>
                      </a:lnTo>
                      <a:lnTo>
                        <a:pt x="8705" y="19773"/>
                      </a:lnTo>
                      <a:lnTo>
                        <a:pt x="8747" y="19857"/>
                      </a:lnTo>
                      <a:lnTo>
                        <a:pt x="8684" y="19878"/>
                      </a:lnTo>
                      <a:lnTo>
                        <a:pt x="8621" y="19794"/>
                      </a:lnTo>
                      <a:lnTo>
                        <a:pt x="8705" y="19711"/>
                      </a:lnTo>
                      <a:cubicBezTo>
                        <a:pt x="8761" y="19673"/>
                        <a:pt x="8717" y="19603"/>
                        <a:pt x="8677" y="19603"/>
                      </a:cubicBezTo>
                      <a:cubicBezTo>
                        <a:pt x="8673" y="19603"/>
                        <a:pt x="8668" y="19604"/>
                        <a:pt x="8663" y="19606"/>
                      </a:cubicBezTo>
                      <a:lnTo>
                        <a:pt x="8600" y="19585"/>
                      </a:lnTo>
                      <a:lnTo>
                        <a:pt x="8496" y="19585"/>
                      </a:lnTo>
                      <a:lnTo>
                        <a:pt x="8454" y="19564"/>
                      </a:lnTo>
                      <a:lnTo>
                        <a:pt x="8349" y="19585"/>
                      </a:lnTo>
                      <a:lnTo>
                        <a:pt x="8161" y="19606"/>
                      </a:lnTo>
                      <a:lnTo>
                        <a:pt x="8056" y="19669"/>
                      </a:lnTo>
                      <a:lnTo>
                        <a:pt x="7973" y="19773"/>
                      </a:lnTo>
                      <a:lnTo>
                        <a:pt x="7826" y="19815"/>
                      </a:lnTo>
                      <a:lnTo>
                        <a:pt x="7680" y="19899"/>
                      </a:lnTo>
                      <a:lnTo>
                        <a:pt x="7554" y="20066"/>
                      </a:lnTo>
                      <a:lnTo>
                        <a:pt x="7575" y="20108"/>
                      </a:lnTo>
                      <a:lnTo>
                        <a:pt x="7533" y="20171"/>
                      </a:lnTo>
                      <a:lnTo>
                        <a:pt x="7471" y="20171"/>
                      </a:lnTo>
                      <a:lnTo>
                        <a:pt x="7345" y="20213"/>
                      </a:lnTo>
                      <a:lnTo>
                        <a:pt x="7261" y="20276"/>
                      </a:lnTo>
                      <a:lnTo>
                        <a:pt x="7261" y="20338"/>
                      </a:lnTo>
                      <a:lnTo>
                        <a:pt x="7219" y="20338"/>
                      </a:lnTo>
                      <a:lnTo>
                        <a:pt x="7115" y="20318"/>
                      </a:lnTo>
                      <a:lnTo>
                        <a:pt x="7010" y="20338"/>
                      </a:lnTo>
                      <a:lnTo>
                        <a:pt x="6989" y="20422"/>
                      </a:lnTo>
                      <a:lnTo>
                        <a:pt x="6947" y="20548"/>
                      </a:lnTo>
                      <a:lnTo>
                        <a:pt x="6947" y="20590"/>
                      </a:lnTo>
                      <a:cubicBezTo>
                        <a:pt x="6927" y="20590"/>
                        <a:pt x="6906" y="20610"/>
                        <a:pt x="6885" y="20610"/>
                      </a:cubicBezTo>
                      <a:lnTo>
                        <a:pt x="6843" y="20590"/>
                      </a:lnTo>
                      <a:lnTo>
                        <a:pt x="6906" y="20485"/>
                      </a:lnTo>
                      <a:lnTo>
                        <a:pt x="6822" y="20380"/>
                      </a:lnTo>
                      <a:lnTo>
                        <a:pt x="6675" y="20380"/>
                      </a:lnTo>
                      <a:lnTo>
                        <a:pt x="6634" y="20422"/>
                      </a:lnTo>
                      <a:lnTo>
                        <a:pt x="6571" y="20485"/>
                      </a:lnTo>
                      <a:lnTo>
                        <a:pt x="6466" y="20485"/>
                      </a:lnTo>
                      <a:lnTo>
                        <a:pt x="6403" y="20527"/>
                      </a:lnTo>
                      <a:lnTo>
                        <a:pt x="6299" y="20422"/>
                      </a:lnTo>
                      <a:lnTo>
                        <a:pt x="6257" y="20422"/>
                      </a:lnTo>
                      <a:lnTo>
                        <a:pt x="6152" y="20610"/>
                      </a:lnTo>
                      <a:lnTo>
                        <a:pt x="6090" y="20631"/>
                      </a:lnTo>
                      <a:lnTo>
                        <a:pt x="5985" y="20715"/>
                      </a:lnTo>
                      <a:lnTo>
                        <a:pt x="5943" y="20694"/>
                      </a:lnTo>
                      <a:lnTo>
                        <a:pt x="5880" y="20736"/>
                      </a:lnTo>
                      <a:lnTo>
                        <a:pt x="5859" y="20841"/>
                      </a:lnTo>
                      <a:lnTo>
                        <a:pt x="5880" y="20945"/>
                      </a:lnTo>
                      <a:lnTo>
                        <a:pt x="5943" y="20966"/>
                      </a:lnTo>
                      <a:cubicBezTo>
                        <a:pt x="5776" y="21029"/>
                        <a:pt x="5629" y="21071"/>
                        <a:pt x="5462" y="21154"/>
                      </a:cubicBezTo>
                      <a:lnTo>
                        <a:pt x="5441" y="21071"/>
                      </a:lnTo>
                      <a:lnTo>
                        <a:pt x="5378" y="21050"/>
                      </a:lnTo>
                      <a:lnTo>
                        <a:pt x="5378" y="21154"/>
                      </a:lnTo>
                      <a:lnTo>
                        <a:pt x="5378" y="21217"/>
                      </a:lnTo>
                      <a:cubicBezTo>
                        <a:pt x="5357" y="21217"/>
                        <a:pt x="5336" y="21238"/>
                        <a:pt x="5274" y="21238"/>
                      </a:cubicBezTo>
                      <a:lnTo>
                        <a:pt x="5232" y="21217"/>
                      </a:lnTo>
                      <a:lnTo>
                        <a:pt x="5169" y="21134"/>
                      </a:lnTo>
                      <a:lnTo>
                        <a:pt x="5064" y="21154"/>
                      </a:lnTo>
                      <a:lnTo>
                        <a:pt x="5064" y="21238"/>
                      </a:lnTo>
                      <a:lnTo>
                        <a:pt x="5127" y="21280"/>
                      </a:lnTo>
                      <a:cubicBezTo>
                        <a:pt x="5106" y="21322"/>
                        <a:pt x="5043" y="21322"/>
                        <a:pt x="5022" y="21343"/>
                      </a:cubicBezTo>
                      <a:lnTo>
                        <a:pt x="4960" y="21280"/>
                      </a:lnTo>
                      <a:lnTo>
                        <a:pt x="4960" y="21364"/>
                      </a:lnTo>
                      <a:cubicBezTo>
                        <a:pt x="4939" y="21385"/>
                        <a:pt x="4918" y="21385"/>
                        <a:pt x="4897" y="21385"/>
                      </a:cubicBezTo>
                      <a:lnTo>
                        <a:pt x="4855" y="21343"/>
                      </a:lnTo>
                      <a:lnTo>
                        <a:pt x="4730" y="21322"/>
                      </a:lnTo>
                      <a:lnTo>
                        <a:pt x="4688" y="21238"/>
                      </a:lnTo>
                      <a:lnTo>
                        <a:pt x="4583" y="21238"/>
                      </a:lnTo>
                      <a:lnTo>
                        <a:pt x="4478" y="21343"/>
                      </a:lnTo>
                      <a:lnTo>
                        <a:pt x="4478" y="21426"/>
                      </a:lnTo>
                      <a:lnTo>
                        <a:pt x="4541" y="21489"/>
                      </a:lnTo>
                      <a:cubicBezTo>
                        <a:pt x="4520" y="21489"/>
                        <a:pt x="4499" y="21531"/>
                        <a:pt x="4499" y="21531"/>
                      </a:cubicBezTo>
                      <a:lnTo>
                        <a:pt x="4395" y="21468"/>
                      </a:lnTo>
                      <a:lnTo>
                        <a:pt x="4290" y="21552"/>
                      </a:lnTo>
                      <a:lnTo>
                        <a:pt x="4290" y="21594"/>
                      </a:lnTo>
                      <a:cubicBezTo>
                        <a:pt x="4081" y="21678"/>
                        <a:pt x="3893" y="21761"/>
                        <a:pt x="3683" y="21845"/>
                      </a:cubicBezTo>
                      <a:lnTo>
                        <a:pt x="3704" y="21782"/>
                      </a:lnTo>
                      <a:lnTo>
                        <a:pt x="3809" y="21740"/>
                      </a:lnTo>
                      <a:lnTo>
                        <a:pt x="3746" y="21698"/>
                      </a:lnTo>
                      <a:lnTo>
                        <a:pt x="3704" y="21573"/>
                      </a:lnTo>
                      <a:lnTo>
                        <a:pt x="3600" y="21636"/>
                      </a:lnTo>
                      <a:lnTo>
                        <a:pt x="3432" y="21636"/>
                      </a:lnTo>
                      <a:lnTo>
                        <a:pt x="3453" y="21698"/>
                      </a:lnTo>
                      <a:lnTo>
                        <a:pt x="3390" y="21803"/>
                      </a:lnTo>
                      <a:lnTo>
                        <a:pt x="3286" y="21845"/>
                      </a:lnTo>
                      <a:lnTo>
                        <a:pt x="3160" y="21970"/>
                      </a:lnTo>
                      <a:lnTo>
                        <a:pt x="3160" y="22012"/>
                      </a:lnTo>
                      <a:cubicBezTo>
                        <a:pt x="2951" y="22096"/>
                        <a:pt x="2742" y="22159"/>
                        <a:pt x="2533" y="22201"/>
                      </a:cubicBezTo>
                      <a:lnTo>
                        <a:pt x="2512" y="22180"/>
                      </a:lnTo>
                      <a:lnTo>
                        <a:pt x="2386" y="22222"/>
                      </a:lnTo>
                      <a:lnTo>
                        <a:pt x="2407" y="22263"/>
                      </a:lnTo>
                      <a:cubicBezTo>
                        <a:pt x="2344" y="22263"/>
                        <a:pt x="2302" y="22284"/>
                        <a:pt x="2240" y="22284"/>
                      </a:cubicBezTo>
                      <a:cubicBezTo>
                        <a:pt x="2177" y="22305"/>
                        <a:pt x="2093" y="22305"/>
                        <a:pt x="2009" y="22326"/>
                      </a:cubicBezTo>
                      <a:lnTo>
                        <a:pt x="1926" y="22263"/>
                      </a:lnTo>
                      <a:lnTo>
                        <a:pt x="1821" y="22368"/>
                      </a:lnTo>
                      <a:lnTo>
                        <a:pt x="1821" y="22389"/>
                      </a:lnTo>
                      <a:cubicBezTo>
                        <a:pt x="1758" y="22410"/>
                        <a:pt x="1654" y="22410"/>
                        <a:pt x="1570" y="22431"/>
                      </a:cubicBezTo>
                      <a:cubicBezTo>
                        <a:pt x="1264" y="22480"/>
                        <a:pt x="957" y="22500"/>
                        <a:pt x="651" y="22500"/>
                      </a:cubicBezTo>
                      <a:cubicBezTo>
                        <a:pt x="434" y="22500"/>
                        <a:pt x="218" y="22490"/>
                        <a:pt x="1" y="22473"/>
                      </a:cubicBezTo>
                      <a:lnTo>
                        <a:pt x="1" y="22473"/>
                      </a:lnTo>
                      <a:cubicBezTo>
                        <a:pt x="332" y="22512"/>
                        <a:pt x="664" y="22527"/>
                        <a:pt x="990" y="22527"/>
                      </a:cubicBezTo>
                      <a:cubicBezTo>
                        <a:pt x="1179" y="22527"/>
                        <a:pt x="1365" y="22522"/>
                        <a:pt x="1549" y="22514"/>
                      </a:cubicBezTo>
                      <a:lnTo>
                        <a:pt x="1549" y="22535"/>
                      </a:lnTo>
                      <a:lnTo>
                        <a:pt x="1654" y="22577"/>
                      </a:lnTo>
                      <a:lnTo>
                        <a:pt x="1612" y="22514"/>
                      </a:lnTo>
                      <a:cubicBezTo>
                        <a:pt x="2093" y="22473"/>
                        <a:pt x="2533" y="22389"/>
                        <a:pt x="2972" y="22263"/>
                      </a:cubicBezTo>
                      <a:lnTo>
                        <a:pt x="2972" y="22263"/>
                      </a:lnTo>
                      <a:lnTo>
                        <a:pt x="2867" y="22368"/>
                      </a:lnTo>
                      <a:lnTo>
                        <a:pt x="3077" y="22368"/>
                      </a:lnTo>
                      <a:lnTo>
                        <a:pt x="3223" y="22222"/>
                      </a:lnTo>
                      <a:lnTo>
                        <a:pt x="3370" y="22222"/>
                      </a:lnTo>
                      <a:lnTo>
                        <a:pt x="3453" y="22159"/>
                      </a:lnTo>
                      <a:cubicBezTo>
                        <a:pt x="3579" y="22096"/>
                        <a:pt x="3746" y="22075"/>
                        <a:pt x="3872" y="22012"/>
                      </a:cubicBezTo>
                      <a:lnTo>
                        <a:pt x="3893" y="22054"/>
                      </a:lnTo>
                      <a:lnTo>
                        <a:pt x="4081" y="22054"/>
                      </a:lnTo>
                      <a:lnTo>
                        <a:pt x="4227" y="21991"/>
                      </a:lnTo>
                      <a:lnTo>
                        <a:pt x="4290" y="21719"/>
                      </a:lnTo>
                      <a:lnTo>
                        <a:pt x="4311" y="21803"/>
                      </a:lnTo>
                      <a:lnTo>
                        <a:pt x="4374" y="21845"/>
                      </a:lnTo>
                      <a:lnTo>
                        <a:pt x="4416" y="21740"/>
                      </a:lnTo>
                      <a:lnTo>
                        <a:pt x="4458" y="21657"/>
                      </a:lnTo>
                      <a:lnTo>
                        <a:pt x="4520" y="21678"/>
                      </a:lnTo>
                      <a:lnTo>
                        <a:pt x="4562" y="21740"/>
                      </a:lnTo>
                      <a:lnTo>
                        <a:pt x="4604" y="21719"/>
                      </a:lnTo>
                      <a:lnTo>
                        <a:pt x="4688" y="21615"/>
                      </a:lnTo>
                      <a:lnTo>
                        <a:pt x="4834" y="21531"/>
                      </a:lnTo>
                      <a:lnTo>
                        <a:pt x="4834" y="21468"/>
                      </a:lnTo>
                      <a:cubicBezTo>
                        <a:pt x="5043" y="21406"/>
                        <a:pt x="5253" y="21301"/>
                        <a:pt x="5462" y="21217"/>
                      </a:cubicBezTo>
                      <a:lnTo>
                        <a:pt x="5462" y="21217"/>
                      </a:lnTo>
                      <a:lnTo>
                        <a:pt x="5420" y="21238"/>
                      </a:lnTo>
                      <a:lnTo>
                        <a:pt x="5546" y="21238"/>
                      </a:lnTo>
                      <a:lnTo>
                        <a:pt x="5504" y="21196"/>
                      </a:lnTo>
                      <a:cubicBezTo>
                        <a:pt x="5839" y="21050"/>
                        <a:pt x="6173" y="20903"/>
                        <a:pt x="6508" y="20778"/>
                      </a:cubicBezTo>
                      <a:lnTo>
                        <a:pt x="6571" y="20799"/>
                      </a:lnTo>
                      <a:lnTo>
                        <a:pt x="6759" y="20778"/>
                      </a:lnTo>
                      <a:lnTo>
                        <a:pt x="6822" y="20694"/>
                      </a:lnTo>
                      <a:lnTo>
                        <a:pt x="6989" y="20715"/>
                      </a:lnTo>
                      <a:lnTo>
                        <a:pt x="6989" y="20673"/>
                      </a:lnTo>
                      <a:lnTo>
                        <a:pt x="6927" y="20610"/>
                      </a:lnTo>
                      <a:cubicBezTo>
                        <a:pt x="7031" y="20569"/>
                        <a:pt x="7136" y="20527"/>
                        <a:pt x="7240" y="20485"/>
                      </a:cubicBezTo>
                      <a:lnTo>
                        <a:pt x="7282" y="20485"/>
                      </a:lnTo>
                      <a:cubicBezTo>
                        <a:pt x="7324" y="20464"/>
                        <a:pt x="7387" y="20422"/>
                        <a:pt x="7429" y="20422"/>
                      </a:cubicBezTo>
                      <a:lnTo>
                        <a:pt x="7450" y="20485"/>
                      </a:lnTo>
                      <a:lnTo>
                        <a:pt x="7554" y="20485"/>
                      </a:lnTo>
                      <a:lnTo>
                        <a:pt x="7617" y="20380"/>
                      </a:lnTo>
                      <a:lnTo>
                        <a:pt x="7638" y="20464"/>
                      </a:lnTo>
                      <a:lnTo>
                        <a:pt x="7659" y="20464"/>
                      </a:lnTo>
                      <a:lnTo>
                        <a:pt x="7701" y="20380"/>
                      </a:lnTo>
                      <a:lnTo>
                        <a:pt x="7763" y="20318"/>
                      </a:lnTo>
                      <a:lnTo>
                        <a:pt x="7868" y="20318"/>
                      </a:lnTo>
                      <a:lnTo>
                        <a:pt x="7973" y="20255"/>
                      </a:lnTo>
                      <a:lnTo>
                        <a:pt x="8015" y="20171"/>
                      </a:lnTo>
                      <a:cubicBezTo>
                        <a:pt x="8077" y="20150"/>
                        <a:pt x="8161" y="20087"/>
                        <a:pt x="8224" y="20066"/>
                      </a:cubicBezTo>
                      <a:lnTo>
                        <a:pt x="8224" y="20066"/>
                      </a:lnTo>
                      <a:lnTo>
                        <a:pt x="8182" y="20108"/>
                      </a:lnTo>
                      <a:lnTo>
                        <a:pt x="8182" y="20213"/>
                      </a:lnTo>
                      <a:lnTo>
                        <a:pt x="8224" y="20255"/>
                      </a:lnTo>
                      <a:lnTo>
                        <a:pt x="8370" y="20150"/>
                      </a:lnTo>
                      <a:lnTo>
                        <a:pt x="8391" y="20066"/>
                      </a:lnTo>
                      <a:lnTo>
                        <a:pt x="8475" y="20045"/>
                      </a:lnTo>
                      <a:lnTo>
                        <a:pt x="8496" y="20087"/>
                      </a:lnTo>
                      <a:lnTo>
                        <a:pt x="8538" y="20045"/>
                      </a:lnTo>
                      <a:lnTo>
                        <a:pt x="8580" y="20045"/>
                      </a:lnTo>
                      <a:lnTo>
                        <a:pt x="8600" y="20108"/>
                      </a:lnTo>
                      <a:lnTo>
                        <a:pt x="8580" y="20192"/>
                      </a:lnTo>
                      <a:lnTo>
                        <a:pt x="8642" y="20192"/>
                      </a:lnTo>
                      <a:lnTo>
                        <a:pt x="8705" y="20087"/>
                      </a:lnTo>
                      <a:lnTo>
                        <a:pt x="8789" y="20087"/>
                      </a:lnTo>
                      <a:lnTo>
                        <a:pt x="8872" y="20004"/>
                      </a:lnTo>
                      <a:lnTo>
                        <a:pt x="8977" y="20004"/>
                      </a:lnTo>
                      <a:lnTo>
                        <a:pt x="9082" y="19857"/>
                      </a:lnTo>
                      <a:lnTo>
                        <a:pt x="9186" y="19794"/>
                      </a:lnTo>
                      <a:lnTo>
                        <a:pt x="9270" y="19836"/>
                      </a:lnTo>
                      <a:lnTo>
                        <a:pt x="9270" y="19899"/>
                      </a:lnTo>
                      <a:lnTo>
                        <a:pt x="9186" y="20004"/>
                      </a:lnTo>
                      <a:lnTo>
                        <a:pt x="9103" y="20150"/>
                      </a:lnTo>
                      <a:lnTo>
                        <a:pt x="9103" y="20192"/>
                      </a:lnTo>
                      <a:lnTo>
                        <a:pt x="9165" y="20192"/>
                      </a:lnTo>
                      <a:lnTo>
                        <a:pt x="9312" y="20045"/>
                      </a:lnTo>
                      <a:lnTo>
                        <a:pt x="9312" y="19857"/>
                      </a:lnTo>
                      <a:lnTo>
                        <a:pt x="9333" y="19836"/>
                      </a:lnTo>
                      <a:lnTo>
                        <a:pt x="9396" y="19899"/>
                      </a:lnTo>
                      <a:lnTo>
                        <a:pt x="9479" y="19857"/>
                      </a:lnTo>
                      <a:lnTo>
                        <a:pt x="9542" y="19878"/>
                      </a:lnTo>
                      <a:lnTo>
                        <a:pt x="9647" y="19878"/>
                      </a:lnTo>
                      <a:lnTo>
                        <a:pt x="9751" y="19753"/>
                      </a:lnTo>
                      <a:lnTo>
                        <a:pt x="9793" y="19753"/>
                      </a:lnTo>
                      <a:lnTo>
                        <a:pt x="9814" y="19773"/>
                      </a:lnTo>
                      <a:lnTo>
                        <a:pt x="9856" y="19648"/>
                      </a:lnTo>
                      <a:lnTo>
                        <a:pt x="9919" y="19585"/>
                      </a:lnTo>
                      <a:lnTo>
                        <a:pt x="9940" y="19627"/>
                      </a:lnTo>
                      <a:lnTo>
                        <a:pt x="9919" y="19690"/>
                      </a:lnTo>
                      <a:lnTo>
                        <a:pt x="9919" y="19794"/>
                      </a:lnTo>
                      <a:lnTo>
                        <a:pt x="9960" y="19773"/>
                      </a:lnTo>
                      <a:lnTo>
                        <a:pt x="10044" y="19669"/>
                      </a:lnTo>
                      <a:lnTo>
                        <a:pt x="10002" y="19648"/>
                      </a:lnTo>
                      <a:lnTo>
                        <a:pt x="10065" y="19564"/>
                      </a:lnTo>
                      <a:lnTo>
                        <a:pt x="10065" y="19522"/>
                      </a:lnTo>
                      <a:lnTo>
                        <a:pt x="9898" y="19522"/>
                      </a:lnTo>
                      <a:lnTo>
                        <a:pt x="9856" y="19481"/>
                      </a:lnTo>
                      <a:lnTo>
                        <a:pt x="10023" y="19439"/>
                      </a:lnTo>
                      <a:lnTo>
                        <a:pt x="10212" y="19334"/>
                      </a:lnTo>
                      <a:lnTo>
                        <a:pt x="10442" y="19334"/>
                      </a:lnTo>
                      <a:lnTo>
                        <a:pt x="10484" y="19271"/>
                      </a:lnTo>
                      <a:lnTo>
                        <a:pt x="10484" y="19209"/>
                      </a:lnTo>
                      <a:lnTo>
                        <a:pt x="10442" y="19209"/>
                      </a:lnTo>
                      <a:lnTo>
                        <a:pt x="10484" y="19167"/>
                      </a:lnTo>
                      <a:lnTo>
                        <a:pt x="10567" y="19146"/>
                      </a:lnTo>
                      <a:lnTo>
                        <a:pt x="10651" y="19104"/>
                      </a:lnTo>
                      <a:lnTo>
                        <a:pt x="10693" y="19104"/>
                      </a:lnTo>
                      <a:lnTo>
                        <a:pt x="10735" y="19209"/>
                      </a:lnTo>
                      <a:lnTo>
                        <a:pt x="10839" y="19209"/>
                      </a:lnTo>
                      <a:lnTo>
                        <a:pt x="10881" y="19125"/>
                      </a:lnTo>
                      <a:lnTo>
                        <a:pt x="10860" y="19104"/>
                      </a:lnTo>
                      <a:lnTo>
                        <a:pt x="10944" y="19020"/>
                      </a:lnTo>
                      <a:lnTo>
                        <a:pt x="10944" y="18916"/>
                      </a:lnTo>
                      <a:lnTo>
                        <a:pt x="10986" y="18853"/>
                      </a:lnTo>
                      <a:lnTo>
                        <a:pt x="11049" y="18916"/>
                      </a:lnTo>
                      <a:lnTo>
                        <a:pt x="11049" y="18999"/>
                      </a:lnTo>
                      <a:lnTo>
                        <a:pt x="11090" y="19041"/>
                      </a:lnTo>
                      <a:lnTo>
                        <a:pt x="11216" y="18957"/>
                      </a:lnTo>
                      <a:lnTo>
                        <a:pt x="11279" y="18895"/>
                      </a:lnTo>
                      <a:lnTo>
                        <a:pt x="11362" y="18895"/>
                      </a:lnTo>
                      <a:lnTo>
                        <a:pt x="11404" y="18790"/>
                      </a:lnTo>
                      <a:lnTo>
                        <a:pt x="11425" y="18748"/>
                      </a:lnTo>
                      <a:lnTo>
                        <a:pt x="11488" y="18811"/>
                      </a:lnTo>
                      <a:lnTo>
                        <a:pt x="11593" y="18790"/>
                      </a:lnTo>
                      <a:lnTo>
                        <a:pt x="11718" y="18623"/>
                      </a:lnTo>
                      <a:lnTo>
                        <a:pt x="11718" y="18539"/>
                      </a:lnTo>
                      <a:lnTo>
                        <a:pt x="11613" y="18539"/>
                      </a:lnTo>
                      <a:lnTo>
                        <a:pt x="11593" y="18518"/>
                      </a:lnTo>
                      <a:lnTo>
                        <a:pt x="11739" y="18413"/>
                      </a:lnTo>
                      <a:lnTo>
                        <a:pt x="11844" y="18393"/>
                      </a:lnTo>
                      <a:lnTo>
                        <a:pt x="11927" y="18288"/>
                      </a:lnTo>
                      <a:lnTo>
                        <a:pt x="11990" y="18288"/>
                      </a:lnTo>
                      <a:lnTo>
                        <a:pt x="12011" y="18330"/>
                      </a:lnTo>
                      <a:lnTo>
                        <a:pt x="12137" y="18204"/>
                      </a:lnTo>
                      <a:lnTo>
                        <a:pt x="12241" y="18141"/>
                      </a:lnTo>
                      <a:lnTo>
                        <a:pt x="12262" y="18079"/>
                      </a:lnTo>
                      <a:lnTo>
                        <a:pt x="12346" y="18037"/>
                      </a:lnTo>
                      <a:lnTo>
                        <a:pt x="12367" y="17995"/>
                      </a:lnTo>
                      <a:lnTo>
                        <a:pt x="12450" y="17995"/>
                      </a:lnTo>
                      <a:lnTo>
                        <a:pt x="12471" y="18079"/>
                      </a:lnTo>
                      <a:lnTo>
                        <a:pt x="12534" y="18100"/>
                      </a:lnTo>
                      <a:lnTo>
                        <a:pt x="12555" y="18016"/>
                      </a:lnTo>
                      <a:lnTo>
                        <a:pt x="12660" y="18016"/>
                      </a:lnTo>
                      <a:lnTo>
                        <a:pt x="12722" y="17995"/>
                      </a:lnTo>
                      <a:lnTo>
                        <a:pt x="12722" y="17911"/>
                      </a:lnTo>
                      <a:lnTo>
                        <a:pt x="12827" y="17890"/>
                      </a:lnTo>
                      <a:lnTo>
                        <a:pt x="12848" y="17828"/>
                      </a:lnTo>
                      <a:lnTo>
                        <a:pt x="12869" y="17869"/>
                      </a:lnTo>
                      <a:lnTo>
                        <a:pt x="13036" y="17890"/>
                      </a:lnTo>
                      <a:lnTo>
                        <a:pt x="13057" y="17786"/>
                      </a:lnTo>
                      <a:lnTo>
                        <a:pt x="13099" y="17786"/>
                      </a:lnTo>
                      <a:lnTo>
                        <a:pt x="13099" y="17849"/>
                      </a:lnTo>
                      <a:lnTo>
                        <a:pt x="13162" y="17849"/>
                      </a:lnTo>
                      <a:lnTo>
                        <a:pt x="13204" y="17786"/>
                      </a:lnTo>
                      <a:lnTo>
                        <a:pt x="13266" y="17849"/>
                      </a:lnTo>
                      <a:lnTo>
                        <a:pt x="13308" y="17807"/>
                      </a:lnTo>
                      <a:lnTo>
                        <a:pt x="13371" y="17660"/>
                      </a:lnTo>
                      <a:lnTo>
                        <a:pt x="13308" y="17660"/>
                      </a:lnTo>
                      <a:lnTo>
                        <a:pt x="13266" y="17681"/>
                      </a:lnTo>
                      <a:lnTo>
                        <a:pt x="13287" y="17597"/>
                      </a:lnTo>
                      <a:lnTo>
                        <a:pt x="13350" y="17556"/>
                      </a:lnTo>
                      <a:cubicBezTo>
                        <a:pt x="13371" y="17618"/>
                        <a:pt x="13392" y="17702"/>
                        <a:pt x="13455" y="17765"/>
                      </a:cubicBezTo>
                      <a:cubicBezTo>
                        <a:pt x="13517" y="17849"/>
                        <a:pt x="13392" y="17995"/>
                        <a:pt x="13308" y="18079"/>
                      </a:cubicBezTo>
                      <a:lnTo>
                        <a:pt x="13245" y="18183"/>
                      </a:lnTo>
                      <a:lnTo>
                        <a:pt x="13266" y="18225"/>
                      </a:lnTo>
                      <a:lnTo>
                        <a:pt x="13371" y="18309"/>
                      </a:lnTo>
                      <a:lnTo>
                        <a:pt x="13350" y="18413"/>
                      </a:lnTo>
                      <a:lnTo>
                        <a:pt x="13266" y="18351"/>
                      </a:lnTo>
                      <a:lnTo>
                        <a:pt x="13245" y="18393"/>
                      </a:lnTo>
                      <a:lnTo>
                        <a:pt x="13266" y="18497"/>
                      </a:lnTo>
                      <a:lnTo>
                        <a:pt x="13162" y="18623"/>
                      </a:lnTo>
                      <a:lnTo>
                        <a:pt x="13099" y="18602"/>
                      </a:lnTo>
                      <a:lnTo>
                        <a:pt x="13099" y="18351"/>
                      </a:lnTo>
                      <a:lnTo>
                        <a:pt x="13057" y="18330"/>
                      </a:lnTo>
                      <a:lnTo>
                        <a:pt x="12890" y="18351"/>
                      </a:lnTo>
                      <a:lnTo>
                        <a:pt x="12639" y="18497"/>
                      </a:lnTo>
                      <a:lnTo>
                        <a:pt x="12471" y="18602"/>
                      </a:lnTo>
                      <a:lnTo>
                        <a:pt x="12450" y="18665"/>
                      </a:lnTo>
                      <a:lnTo>
                        <a:pt x="12471" y="18727"/>
                      </a:lnTo>
                      <a:lnTo>
                        <a:pt x="12471" y="18853"/>
                      </a:lnTo>
                      <a:lnTo>
                        <a:pt x="12450" y="18957"/>
                      </a:lnTo>
                      <a:lnTo>
                        <a:pt x="12409" y="19041"/>
                      </a:lnTo>
                      <a:lnTo>
                        <a:pt x="12409" y="19146"/>
                      </a:lnTo>
                      <a:lnTo>
                        <a:pt x="12471" y="19188"/>
                      </a:lnTo>
                      <a:lnTo>
                        <a:pt x="12555" y="19167"/>
                      </a:lnTo>
                      <a:lnTo>
                        <a:pt x="12576" y="19125"/>
                      </a:lnTo>
                      <a:lnTo>
                        <a:pt x="12555" y="19083"/>
                      </a:lnTo>
                      <a:lnTo>
                        <a:pt x="12513" y="19062"/>
                      </a:lnTo>
                      <a:lnTo>
                        <a:pt x="12555" y="19020"/>
                      </a:lnTo>
                      <a:lnTo>
                        <a:pt x="12681" y="19020"/>
                      </a:lnTo>
                      <a:lnTo>
                        <a:pt x="12660" y="19062"/>
                      </a:lnTo>
                      <a:lnTo>
                        <a:pt x="12722" y="19125"/>
                      </a:lnTo>
                      <a:lnTo>
                        <a:pt x="12785" y="19041"/>
                      </a:lnTo>
                      <a:lnTo>
                        <a:pt x="12848" y="19041"/>
                      </a:lnTo>
                      <a:lnTo>
                        <a:pt x="12764" y="19146"/>
                      </a:lnTo>
                      <a:lnTo>
                        <a:pt x="12764" y="19188"/>
                      </a:lnTo>
                      <a:lnTo>
                        <a:pt x="12555" y="19355"/>
                      </a:lnTo>
                      <a:lnTo>
                        <a:pt x="12534" y="19397"/>
                      </a:lnTo>
                      <a:lnTo>
                        <a:pt x="12639" y="19439"/>
                      </a:lnTo>
                      <a:lnTo>
                        <a:pt x="12681" y="19355"/>
                      </a:lnTo>
                      <a:lnTo>
                        <a:pt x="12764" y="19292"/>
                      </a:lnTo>
                      <a:lnTo>
                        <a:pt x="12764" y="19229"/>
                      </a:lnTo>
                      <a:lnTo>
                        <a:pt x="12890" y="19146"/>
                      </a:lnTo>
                      <a:lnTo>
                        <a:pt x="12869" y="19083"/>
                      </a:lnTo>
                      <a:lnTo>
                        <a:pt x="12932" y="19041"/>
                      </a:lnTo>
                      <a:lnTo>
                        <a:pt x="12973" y="19041"/>
                      </a:lnTo>
                      <a:lnTo>
                        <a:pt x="13036" y="18916"/>
                      </a:lnTo>
                      <a:lnTo>
                        <a:pt x="13078" y="18937"/>
                      </a:lnTo>
                      <a:lnTo>
                        <a:pt x="13183" y="18916"/>
                      </a:lnTo>
                      <a:lnTo>
                        <a:pt x="13287" y="18937"/>
                      </a:lnTo>
                      <a:lnTo>
                        <a:pt x="13455" y="18832"/>
                      </a:lnTo>
                      <a:lnTo>
                        <a:pt x="13413" y="18748"/>
                      </a:lnTo>
                      <a:lnTo>
                        <a:pt x="13287" y="18706"/>
                      </a:lnTo>
                      <a:lnTo>
                        <a:pt x="13371" y="18665"/>
                      </a:lnTo>
                      <a:lnTo>
                        <a:pt x="13497" y="18665"/>
                      </a:lnTo>
                      <a:lnTo>
                        <a:pt x="13580" y="18769"/>
                      </a:lnTo>
                      <a:lnTo>
                        <a:pt x="13664" y="18769"/>
                      </a:lnTo>
                      <a:lnTo>
                        <a:pt x="13727" y="18665"/>
                      </a:lnTo>
                      <a:lnTo>
                        <a:pt x="13685" y="18539"/>
                      </a:lnTo>
                      <a:lnTo>
                        <a:pt x="13580" y="18518"/>
                      </a:lnTo>
                      <a:lnTo>
                        <a:pt x="13622" y="18455"/>
                      </a:lnTo>
                      <a:lnTo>
                        <a:pt x="13706" y="18455"/>
                      </a:lnTo>
                      <a:lnTo>
                        <a:pt x="13789" y="18497"/>
                      </a:lnTo>
                      <a:lnTo>
                        <a:pt x="13852" y="18455"/>
                      </a:lnTo>
                      <a:lnTo>
                        <a:pt x="13894" y="18518"/>
                      </a:lnTo>
                      <a:lnTo>
                        <a:pt x="13957" y="18539"/>
                      </a:lnTo>
                      <a:lnTo>
                        <a:pt x="14041" y="18413"/>
                      </a:lnTo>
                      <a:lnTo>
                        <a:pt x="14020" y="18330"/>
                      </a:lnTo>
                      <a:lnTo>
                        <a:pt x="13957" y="18309"/>
                      </a:lnTo>
                      <a:lnTo>
                        <a:pt x="13957" y="18225"/>
                      </a:lnTo>
                      <a:lnTo>
                        <a:pt x="14062" y="18225"/>
                      </a:lnTo>
                      <a:lnTo>
                        <a:pt x="14166" y="18204"/>
                      </a:lnTo>
                      <a:lnTo>
                        <a:pt x="14124" y="18079"/>
                      </a:lnTo>
                      <a:lnTo>
                        <a:pt x="14041" y="18037"/>
                      </a:lnTo>
                      <a:lnTo>
                        <a:pt x="13957" y="18079"/>
                      </a:lnTo>
                      <a:lnTo>
                        <a:pt x="14041" y="17995"/>
                      </a:lnTo>
                      <a:cubicBezTo>
                        <a:pt x="14062" y="17974"/>
                        <a:pt x="14041" y="17932"/>
                        <a:pt x="14041" y="17932"/>
                      </a:cubicBezTo>
                      <a:lnTo>
                        <a:pt x="14145" y="17828"/>
                      </a:lnTo>
                      <a:lnTo>
                        <a:pt x="14166" y="17911"/>
                      </a:lnTo>
                      <a:lnTo>
                        <a:pt x="14229" y="17911"/>
                      </a:lnTo>
                      <a:lnTo>
                        <a:pt x="14313" y="17807"/>
                      </a:lnTo>
                      <a:lnTo>
                        <a:pt x="14354" y="17869"/>
                      </a:lnTo>
                      <a:lnTo>
                        <a:pt x="14438" y="17828"/>
                      </a:lnTo>
                      <a:lnTo>
                        <a:pt x="14417" y="17765"/>
                      </a:lnTo>
                      <a:lnTo>
                        <a:pt x="14334" y="17723"/>
                      </a:lnTo>
                      <a:lnTo>
                        <a:pt x="14396" y="17660"/>
                      </a:lnTo>
                      <a:lnTo>
                        <a:pt x="14438" y="17597"/>
                      </a:lnTo>
                      <a:lnTo>
                        <a:pt x="14396" y="17514"/>
                      </a:lnTo>
                      <a:lnTo>
                        <a:pt x="14313" y="17556"/>
                      </a:lnTo>
                      <a:lnTo>
                        <a:pt x="14292" y="17597"/>
                      </a:lnTo>
                      <a:lnTo>
                        <a:pt x="14229" y="17597"/>
                      </a:lnTo>
                      <a:lnTo>
                        <a:pt x="14250" y="17493"/>
                      </a:lnTo>
                      <a:lnTo>
                        <a:pt x="14208" y="17472"/>
                      </a:lnTo>
                      <a:lnTo>
                        <a:pt x="14103" y="17493"/>
                      </a:lnTo>
                      <a:lnTo>
                        <a:pt x="14041" y="17577"/>
                      </a:lnTo>
                      <a:lnTo>
                        <a:pt x="14103" y="17618"/>
                      </a:lnTo>
                      <a:lnTo>
                        <a:pt x="14041" y="17723"/>
                      </a:lnTo>
                      <a:lnTo>
                        <a:pt x="13999" y="17702"/>
                      </a:lnTo>
                      <a:lnTo>
                        <a:pt x="13978" y="17786"/>
                      </a:lnTo>
                      <a:lnTo>
                        <a:pt x="13894" y="17765"/>
                      </a:lnTo>
                      <a:lnTo>
                        <a:pt x="13831" y="17807"/>
                      </a:lnTo>
                      <a:lnTo>
                        <a:pt x="13873" y="17869"/>
                      </a:lnTo>
                      <a:lnTo>
                        <a:pt x="13999" y="17995"/>
                      </a:lnTo>
                      <a:lnTo>
                        <a:pt x="13831" y="18141"/>
                      </a:lnTo>
                      <a:lnTo>
                        <a:pt x="13831" y="18079"/>
                      </a:lnTo>
                      <a:lnTo>
                        <a:pt x="13727" y="17995"/>
                      </a:lnTo>
                      <a:lnTo>
                        <a:pt x="13685" y="18037"/>
                      </a:lnTo>
                      <a:lnTo>
                        <a:pt x="13706" y="18121"/>
                      </a:lnTo>
                      <a:lnTo>
                        <a:pt x="13685" y="18225"/>
                      </a:lnTo>
                      <a:lnTo>
                        <a:pt x="13622" y="18204"/>
                      </a:lnTo>
                      <a:lnTo>
                        <a:pt x="13580" y="18225"/>
                      </a:lnTo>
                      <a:lnTo>
                        <a:pt x="13517" y="18330"/>
                      </a:lnTo>
                      <a:lnTo>
                        <a:pt x="13434" y="18351"/>
                      </a:lnTo>
                      <a:lnTo>
                        <a:pt x="13434" y="18288"/>
                      </a:lnTo>
                      <a:lnTo>
                        <a:pt x="13497" y="18225"/>
                      </a:lnTo>
                      <a:lnTo>
                        <a:pt x="13497" y="18121"/>
                      </a:lnTo>
                      <a:lnTo>
                        <a:pt x="13413" y="18079"/>
                      </a:lnTo>
                      <a:lnTo>
                        <a:pt x="13371" y="18079"/>
                      </a:lnTo>
                      <a:cubicBezTo>
                        <a:pt x="13413" y="17995"/>
                        <a:pt x="13476" y="17911"/>
                        <a:pt x="13559" y="17849"/>
                      </a:cubicBezTo>
                      <a:lnTo>
                        <a:pt x="13559" y="17807"/>
                      </a:lnTo>
                      <a:cubicBezTo>
                        <a:pt x="13497" y="17702"/>
                        <a:pt x="13476" y="17597"/>
                        <a:pt x="13434" y="17493"/>
                      </a:cubicBezTo>
                      <a:lnTo>
                        <a:pt x="13476" y="17493"/>
                      </a:lnTo>
                      <a:lnTo>
                        <a:pt x="13517" y="17535"/>
                      </a:lnTo>
                      <a:lnTo>
                        <a:pt x="13538" y="17493"/>
                      </a:lnTo>
                      <a:lnTo>
                        <a:pt x="13497" y="17409"/>
                      </a:lnTo>
                      <a:lnTo>
                        <a:pt x="13413" y="17388"/>
                      </a:lnTo>
                      <a:lnTo>
                        <a:pt x="13476" y="17367"/>
                      </a:lnTo>
                      <a:lnTo>
                        <a:pt x="13580" y="17388"/>
                      </a:lnTo>
                      <a:lnTo>
                        <a:pt x="13706" y="17263"/>
                      </a:lnTo>
                      <a:lnTo>
                        <a:pt x="13831" y="17263"/>
                      </a:lnTo>
                      <a:lnTo>
                        <a:pt x="13936" y="17158"/>
                      </a:lnTo>
                      <a:lnTo>
                        <a:pt x="14020" y="17137"/>
                      </a:lnTo>
                      <a:lnTo>
                        <a:pt x="14145" y="16991"/>
                      </a:lnTo>
                      <a:lnTo>
                        <a:pt x="14145" y="16844"/>
                      </a:lnTo>
                      <a:lnTo>
                        <a:pt x="14103" y="16781"/>
                      </a:lnTo>
                      <a:lnTo>
                        <a:pt x="14082" y="16781"/>
                      </a:lnTo>
                      <a:lnTo>
                        <a:pt x="14020" y="16656"/>
                      </a:lnTo>
                      <a:lnTo>
                        <a:pt x="13957" y="16635"/>
                      </a:lnTo>
                      <a:lnTo>
                        <a:pt x="13810" y="16635"/>
                      </a:lnTo>
                      <a:lnTo>
                        <a:pt x="13831" y="16530"/>
                      </a:lnTo>
                      <a:lnTo>
                        <a:pt x="13831" y="16426"/>
                      </a:lnTo>
                      <a:lnTo>
                        <a:pt x="13999" y="16363"/>
                      </a:lnTo>
                      <a:lnTo>
                        <a:pt x="14020" y="16321"/>
                      </a:lnTo>
                      <a:lnTo>
                        <a:pt x="14103" y="16300"/>
                      </a:lnTo>
                      <a:lnTo>
                        <a:pt x="14124" y="16216"/>
                      </a:lnTo>
                      <a:lnTo>
                        <a:pt x="14103" y="16216"/>
                      </a:lnTo>
                      <a:lnTo>
                        <a:pt x="14145" y="16154"/>
                      </a:lnTo>
                      <a:lnTo>
                        <a:pt x="14250" y="16196"/>
                      </a:lnTo>
                      <a:lnTo>
                        <a:pt x="14417" y="16091"/>
                      </a:lnTo>
                      <a:lnTo>
                        <a:pt x="14522" y="16175"/>
                      </a:lnTo>
                      <a:lnTo>
                        <a:pt x="14647" y="16091"/>
                      </a:lnTo>
                      <a:lnTo>
                        <a:pt x="14626" y="16175"/>
                      </a:lnTo>
                      <a:lnTo>
                        <a:pt x="14647" y="16216"/>
                      </a:lnTo>
                      <a:lnTo>
                        <a:pt x="14731" y="16216"/>
                      </a:lnTo>
                      <a:lnTo>
                        <a:pt x="14857" y="16091"/>
                      </a:lnTo>
                      <a:lnTo>
                        <a:pt x="14836" y="16028"/>
                      </a:lnTo>
                      <a:lnTo>
                        <a:pt x="14773" y="16007"/>
                      </a:lnTo>
                      <a:lnTo>
                        <a:pt x="14752" y="15965"/>
                      </a:lnTo>
                      <a:lnTo>
                        <a:pt x="14794" y="15924"/>
                      </a:lnTo>
                      <a:lnTo>
                        <a:pt x="14919" y="15986"/>
                      </a:lnTo>
                      <a:lnTo>
                        <a:pt x="15129" y="15924"/>
                      </a:lnTo>
                      <a:lnTo>
                        <a:pt x="15170" y="15777"/>
                      </a:lnTo>
                      <a:lnTo>
                        <a:pt x="15129" y="15631"/>
                      </a:lnTo>
                      <a:lnTo>
                        <a:pt x="14961" y="15526"/>
                      </a:lnTo>
                      <a:lnTo>
                        <a:pt x="14891" y="15526"/>
                      </a:lnTo>
                      <a:lnTo>
                        <a:pt x="14919" y="15505"/>
                      </a:lnTo>
                      <a:lnTo>
                        <a:pt x="15066" y="15505"/>
                      </a:lnTo>
                      <a:lnTo>
                        <a:pt x="15150" y="15589"/>
                      </a:lnTo>
                      <a:lnTo>
                        <a:pt x="15296" y="15589"/>
                      </a:lnTo>
                      <a:lnTo>
                        <a:pt x="15401" y="15484"/>
                      </a:lnTo>
                      <a:lnTo>
                        <a:pt x="15401" y="15400"/>
                      </a:lnTo>
                      <a:lnTo>
                        <a:pt x="15673" y="15275"/>
                      </a:lnTo>
                      <a:lnTo>
                        <a:pt x="15798" y="15149"/>
                      </a:lnTo>
                      <a:lnTo>
                        <a:pt x="15924" y="15149"/>
                      </a:lnTo>
                      <a:lnTo>
                        <a:pt x="15986" y="15087"/>
                      </a:lnTo>
                      <a:lnTo>
                        <a:pt x="15986" y="15003"/>
                      </a:lnTo>
                      <a:lnTo>
                        <a:pt x="16217" y="14836"/>
                      </a:lnTo>
                      <a:lnTo>
                        <a:pt x="16426" y="14794"/>
                      </a:lnTo>
                      <a:lnTo>
                        <a:pt x="16656" y="14584"/>
                      </a:lnTo>
                      <a:lnTo>
                        <a:pt x="16844" y="14564"/>
                      </a:lnTo>
                      <a:lnTo>
                        <a:pt x="17033" y="14333"/>
                      </a:lnTo>
                      <a:lnTo>
                        <a:pt x="16949" y="14480"/>
                      </a:lnTo>
                      <a:lnTo>
                        <a:pt x="16949" y="14626"/>
                      </a:lnTo>
                      <a:lnTo>
                        <a:pt x="17012" y="14647"/>
                      </a:lnTo>
                      <a:lnTo>
                        <a:pt x="17075" y="14668"/>
                      </a:lnTo>
                      <a:lnTo>
                        <a:pt x="17116" y="14731"/>
                      </a:lnTo>
                      <a:lnTo>
                        <a:pt x="17263" y="14564"/>
                      </a:lnTo>
                      <a:lnTo>
                        <a:pt x="17367" y="14522"/>
                      </a:lnTo>
                      <a:lnTo>
                        <a:pt x="17598" y="14438"/>
                      </a:lnTo>
                      <a:lnTo>
                        <a:pt x="17681" y="14354"/>
                      </a:lnTo>
                      <a:lnTo>
                        <a:pt x="17681" y="14354"/>
                      </a:lnTo>
                      <a:lnTo>
                        <a:pt x="17639" y="14480"/>
                      </a:lnTo>
                      <a:lnTo>
                        <a:pt x="17451" y="14584"/>
                      </a:lnTo>
                      <a:lnTo>
                        <a:pt x="17326" y="14584"/>
                      </a:lnTo>
                      <a:lnTo>
                        <a:pt x="17054" y="14856"/>
                      </a:lnTo>
                      <a:lnTo>
                        <a:pt x="17033" y="14961"/>
                      </a:lnTo>
                      <a:lnTo>
                        <a:pt x="17158" y="15149"/>
                      </a:lnTo>
                      <a:lnTo>
                        <a:pt x="17179" y="15275"/>
                      </a:lnTo>
                      <a:lnTo>
                        <a:pt x="17054" y="15191"/>
                      </a:lnTo>
                      <a:lnTo>
                        <a:pt x="16949" y="15191"/>
                      </a:lnTo>
                      <a:lnTo>
                        <a:pt x="16886" y="15212"/>
                      </a:lnTo>
                      <a:lnTo>
                        <a:pt x="16823" y="15212"/>
                      </a:lnTo>
                      <a:lnTo>
                        <a:pt x="16719" y="15149"/>
                      </a:lnTo>
                      <a:lnTo>
                        <a:pt x="16698" y="14982"/>
                      </a:lnTo>
                      <a:lnTo>
                        <a:pt x="16510" y="15066"/>
                      </a:lnTo>
                      <a:lnTo>
                        <a:pt x="16405" y="15066"/>
                      </a:lnTo>
                      <a:lnTo>
                        <a:pt x="16238" y="15170"/>
                      </a:lnTo>
                      <a:lnTo>
                        <a:pt x="16091" y="15170"/>
                      </a:lnTo>
                      <a:lnTo>
                        <a:pt x="15986" y="15275"/>
                      </a:lnTo>
                      <a:lnTo>
                        <a:pt x="15986" y="15380"/>
                      </a:lnTo>
                      <a:lnTo>
                        <a:pt x="16007" y="15421"/>
                      </a:lnTo>
                      <a:lnTo>
                        <a:pt x="15903" y="15610"/>
                      </a:lnTo>
                      <a:lnTo>
                        <a:pt x="15777" y="15693"/>
                      </a:lnTo>
                      <a:lnTo>
                        <a:pt x="15714" y="15840"/>
                      </a:lnTo>
                      <a:lnTo>
                        <a:pt x="15380" y="16133"/>
                      </a:lnTo>
                      <a:lnTo>
                        <a:pt x="15296" y="16237"/>
                      </a:lnTo>
                      <a:lnTo>
                        <a:pt x="15296" y="16321"/>
                      </a:lnTo>
                      <a:lnTo>
                        <a:pt x="15401" y="16468"/>
                      </a:lnTo>
                      <a:lnTo>
                        <a:pt x="15463" y="16405"/>
                      </a:lnTo>
                      <a:lnTo>
                        <a:pt x="15505" y="16405"/>
                      </a:lnTo>
                      <a:lnTo>
                        <a:pt x="15610" y="16321"/>
                      </a:lnTo>
                      <a:lnTo>
                        <a:pt x="15694" y="16342"/>
                      </a:lnTo>
                      <a:lnTo>
                        <a:pt x="15694" y="16405"/>
                      </a:lnTo>
                      <a:lnTo>
                        <a:pt x="15484" y="16551"/>
                      </a:lnTo>
                      <a:lnTo>
                        <a:pt x="15401" y="16551"/>
                      </a:lnTo>
                      <a:lnTo>
                        <a:pt x="15359" y="16656"/>
                      </a:lnTo>
                      <a:lnTo>
                        <a:pt x="15254" y="16614"/>
                      </a:lnTo>
                      <a:lnTo>
                        <a:pt x="15170" y="16614"/>
                      </a:lnTo>
                      <a:lnTo>
                        <a:pt x="15087" y="16635"/>
                      </a:lnTo>
                      <a:lnTo>
                        <a:pt x="15087" y="16740"/>
                      </a:lnTo>
                      <a:lnTo>
                        <a:pt x="15024" y="16719"/>
                      </a:lnTo>
                      <a:lnTo>
                        <a:pt x="14919" y="16740"/>
                      </a:lnTo>
                      <a:lnTo>
                        <a:pt x="14919" y="16865"/>
                      </a:lnTo>
                      <a:lnTo>
                        <a:pt x="15066" y="17053"/>
                      </a:lnTo>
                      <a:lnTo>
                        <a:pt x="15129" y="17032"/>
                      </a:lnTo>
                      <a:lnTo>
                        <a:pt x="15170" y="16949"/>
                      </a:lnTo>
                      <a:lnTo>
                        <a:pt x="15233" y="17032"/>
                      </a:lnTo>
                      <a:lnTo>
                        <a:pt x="15275" y="16886"/>
                      </a:lnTo>
                      <a:lnTo>
                        <a:pt x="15359" y="16886"/>
                      </a:lnTo>
                      <a:lnTo>
                        <a:pt x="15359" y="16991"/>
                      </a:lnTo>
                      <a:lnTo>
                        <a:pt x="15442" y="16949"/>
                      </a:lnTo>
                      <a:lnTo>
                        <a:pt x="15463" y="16865"/>
                      </a:lnTo>
                      <a:lnTo>
                        <a:pt x="15526" y="16823"/>
                      </a:lnTo>
                      <a:lnTo>
                        <a:pt x="15652" y="16740"/>
                      </a:lnTo>
                      <a:lnTo>
                        <a:pt x="15652" y="16614"/>
                      </a:lnTo>
                      <a:lnTo>
                        <a:pt x="15714" y="16530"/>
                      </a:lnTo>
                      <a:lnTo>
                        <a:pt x="15714" y="16572"/>
                      </a:lnTo>
                      <a:lnTo>
                        <a:pt x="15673" y="16635"/>
                      </a:lnTo>
                      <a:lnTo>
                        <a:pt x="15714" y="16719"/>
                      </a:lnTo>
                      <a:lnTo>
                        <a:pt x="15840" y="16719"/>
                      </a:lnTo>
                      <a:lnTo>
                        <a:pt x="16028" y="16572"/>
                      </a:lnTo>
                      <a:lnTo>
                        <a:pt x="16175" y="16572"/>
                      </a:lnTo>
                      <a:lnTo>
                        <a:pt x="16196" y="16656"/>
                      </a:lnTo>
                      <a:lnTo>
                        <a:pt x="16258" y="16614"/>
                      </a:lnTo>
                      <a:lnTo>
                        <a:pt x="16321" y="16405"/>
                      </a:lnTo>
                      <a:lnTo>
                        <a:pt x="16447" y="16321"/>
                      </a:lnTo>
                      <a:lnTo>
                        <a:pt x="16510" y="16321"/>
                      </a:lnTo>
                      <a:lnTo>
                        <a:pt x="16363" y="16468"/>
                      </a:lnTo>
                      <a:lnTo>
                        <a:pt x="16363" y="16551"/>
                      </a:lnTo>
                      <a:lnTo>
                        <a:pt x="16447" y="16509"/>
                      </a:lnTo>
                      <a:lnTo>
                        <a:pt x="16572" y="16342"/>
                      </a:lnTo>
                      <a:lnTo>
                        <a:pt x="16656" y="16154"/>
                      </a:lnTo>
                      <a:lnTo>
                        <a:pt x="16740" y="16112"/>
                      </a:lnTo>
                      <a:lnTo>
                        <a:pt x="16740" y="16196"/>
                      </a:lnTo>
                      <a:lnTo>
                        <a:pt x="16656" y="16321"/>
                      </a:lnTo>
                      <a:lnTo>
                        <a:pt x="16656" y="16363"/>
                      </a:lnTo>
                      <a:lnTo>
                        <a:pt x="16782" y="16237"/>
                      </a:lnTo>
                      <a:lnTo>
                        <a:pt x="16844" y="16321"/>
                      </a:lnTo>
                      <a:lnTo>
                        <a:pt x="16844" y="16405"/>
                      </a:lnTo>
                      <a:lnTo>
                        <a:pt x="16970" y="16426"/>
                      </a:lnTo>
                      <a:lnTo>
                        <a:pt x="17033" y="16468"/>
                      </a:lnTo>
                      <a:lnTo>
                        <a:pt x="17095" y="16405"/>
                      </a:lnTo>
                      <a:lnTo>
                        <a:pt x="17158" y="16258"/>
                      </a:lnTo>
                      <a:lnTo>
                        <a:pt x="17305" y="16237"/>
                      </a:lnTo>
                      <a:lnTo>
                        <a:pt x="17409" y="16154"/>
                      </a:lnTo>
                      <a:lnTo>
                        <a:pt x="17347" y="16133"/>
                      </a:lnTo>
                      <a:lnTo>
                        <a:pt x="17367" y="16007"/>
                      </a:lnTo>
                      <a:lnTo>
                        <a:pt x="17577" y="15924"/>
                      </a:lnTo>
                      <a:lnTo>
                        <a:pt x="17598" y="15840"/>
                      </a:lnTo>
                      <a:lnTo>
                        <a:pt x="17598" y="15735"/>
                      </a:lnTo>
                      <a:lnTo>
                        <a:pt x="17493" y="15777"/>
                      </a:lnTo>
                      <a:lnTo>
                        <a:pt x="17409" y="15714"/>
                      </a:lnTo>
                      <a:lnTo>
                        <a:pt x="17284" y="15693"/>
                      </a:lnTo>
                      <a:lnTo>
                        <a:pt x="17347" y="15610"/>
                      </a:lnTo>
                      <a:lnTo>
                        <a:pt x="17451" y="15610"/>
                      </a:lnTo>
                      <a:lnTo>
                        <a:pt x="17514" y="15631"/>
                      </a:lnTo>
                      <a:lnTo>
                        <a:pt x="17577" y="15568"/>
                      </a:lnTo>
                      <a:lnTo>
                        <a:pt x="17577" y="15463"/>
                      </a:lnTo>
                      <a:lnTo>
                        <a:pt x="17472" y="15505"/>
                      </a:lnTo>
                      <a:lnTo>
                        <a:pt x="17367" y="15400"/>
                      </a:lnTo>
                      <a:lnTo>
                        <a:pt x="17367" y="15317"/>
                      </a:lnTo>
                      <a:lnTo>
                        <a:pt x="17514" y="15296"/>
                      </a:lnTo>
                      <a:lnTo>
                        <a:pt x="17598" y="15275"/>
                      </a:lnTo>
                      <a:lnTo>
                        <a:pt x="17660" y="15296"/>
                      </a:lnTo>
                      <a:lnTo>
                        <a:pt x="17681" y="15254"/>
                      </a:lnTo>
                      <a:lnTo>
                        <a:pt x="17619" y="15108"/>
                      </a:lnTo>
                      <a:lnTo>
                        <a:pt x="17807" y="15045"/>
                      </a:lnTo>
                      <a:lnTo>
                        <a:pt x="17911" y="15108"/>
                      </a:lnTo>
                      <a:lnTo>
                        <a:pt x="17995" y="15087"/>
                      </a:lnTo>
                      <a:lnTo>
                        <a:pt x="18121" y="15087"/>
                      </a:lnTo>
                      <a:lnTo>
                        <a:pt x="17911" y="15254"/>
                      </a:lnTo>
                      <a:lnTo>
                        <a:pt x="17911" y="15359"/>
                      </a:lnTo>
                      <a:lnTo>
                        <a:pt x="17932" y="15526"/>
                      </a:lnTo>
                      <a:lnTo>
                        <a:pt x="17995" y="15526"/>
                      </a:lnTo>
                      <a:lnTo>
                        <a:pt x="18079" y="15317"/>
                      </a:lnTo>
                      <a:lnTo>
                        <a:pt x="18142" y="15275"/>
                      </a:lnTo>
                      <a:lnTo>
                        <a:pt x="18204" y="15275"/>
                      </a:lnTo>
                      <a:lnTo>
                        <a:pt x="18183" y="15359"/>
                      </a:lnTo>
                      <a:lnTo>
                        <a:pt x="18121" y="15421"/>
                      </a:lnTo>
                      <a:lnTo>
                        <a:pt x="18142" y="15505"/>
                      </a:lnTo>
                      <a:lnTo>
                        <a:pt x="18288" y="15400"/>
                      </a:lnTo>
                      <a:lnTo>
                        <a:pt x="18309" y="15317"/>
                      </a:lnTo>
                      <a:lnTo>
                        <a:pt x="18393" y="15400"/>
                      </a:lnTo>
                      <a:lnTo>
                        <a:pt x="18497" y="15317"/>
                      </a:lnTo>
                      <a:lnTo>
                        <a:pt x="18539" y="15317"/>
                      </a:lnTo>
                      <a:lnTo>
                        <a:pt x="18644" y="15254"/>
                      </a:lnTo>
                      <a:lnTo>
                        <a:pt x="18769" y="15212"/>
                      </a:lnTo>
                      <a:lnTo>
                        <a:pt x="18874" y="15254"/>
                      </a:lnTo>
                      <a:lnTo>
                        <a:pt x="18853" y="15296"/>
                      </a:lnTo>
                      <a:lnTo>
                        <a:pt x="18727" y="15296"/>
                      </a:lnTo>
                      <a:lnTo>
                        <a:pt x="18602" y="15421"/>
                      </a:lnTo>
                      <a:lnTo>
                        <a:pt x="18686" y="15421"/>
                      </a:lnTo>
                      <a:lnTo>
                        <a:pt x="18623" y="15505"/>
                      </a:lnTo>
                      <a:lnTo>
                        <a:pt x="18686" y="15568"/>
                      </a:lnTo>
                      <a:lnTo>
                        <a:pt x="18895" y="15610"/>
                      </a:lnTo>
                      <a:lnTo>
                        <a:pt x="18958" y="15693"/>
                      </a:lnTo>
                      <a:lnTo>
                        <a:pt x="18958" y="15735"/>
                      </a:lnTo>
                      <a:lnTo>
                        <a:pt x="18832" y="15631"/>
                      </a:lnTo>
                      <a:lnTo>
                        <a:pt x="18686" y="15610"/>
                      </a:lnTo>
                      <a:lnTo>
                        <a:pt x="18581" y="15672"/>
                      </a:lnTo>
                      <a:lnTo>
                        <a:pt x="18581" y="15777"/>
                      </a:lnTo>
                      <a:lnTo>
                        <a:pt x="18644" y="15798"/>
                      </a:lnTo>
                      <a:lnTo>
                        <a:pt x="18748" y="15735"/>
                      </a:lnTo>
                      <a:lnTo>
                        <a:pt x="18832" y="15819"/>
                      </a:lnTo>
                      <a:lnTo>
                        <a:pt x="18790" y="15840"/>
                      </a:lnTo>
                      <a:lnTo>
                        <a:pt x="18644" y="15840"/>
                      </a:lnTo>
                      <a:lnTo>
                        <a:pt x="18644" y="15924"/>
                      </a:lnTo>
                      <a:lnTo>
                        <a:pt x="18811" y="15986"/>
                      </a:lnTo>
                      <a:lnTo>
                        <a:pt x="18853" y="16049"/>
                      </a:lnTo>
                      <a:lnTo>
                        <a:pt x="18790" y="16091"/>
                      </a:lnTo>
                      <a:lnTo>
                        <a:pt x="18707" y="16112"/>
                      </a:lnTo>
                      <a:lnTo>
                        <a:pt x="18707" y="16154"/>
                      </a:lnTo>
                      <a:lnTo>
                        <a:pt x="18811" y="16154"/>
                      </a:lnTo>
                      <a:lnTo>
                        <a:pt x="18916" y="16112"/>
                      </a:lnTo>
                      <a:lnTo>
                        <a:pt x="19020" y="16196"/>
                      </a:lnTo>
                      <a:lnTo>
                        <a:pt x="19125" y="16237"/>
                      </a:lnTo>
                      <a:lnTo>
                        <a:pt x="19271" y="16196"/>
                      </a:lnTo>
                      <a:lnTo>
                        <a:pt x="19334" y="16258"/>
                      </a:lnTo>
                      <a:lnTo>
                        <a:pt x="19334" y="16321"/>
                      </a:lnTo>
                      <a:lnTo>
                        <a:pt x="19251" y="16363"/>
                      </a:lnTo>
                      <a:lnTo>
                        <a:pt x="19271" y="16447"/>
                      </a:lnTo>
                      <a:lnTo>
                        <a:pt x="19334" y="16468"/>
                      </a:lnTo>
                      <a:lnTo>
                        <a:pt x="19355" y="16551"/>
                      </a:lnTo>
                      <a:lnTo>
                        <a:pt x="19439" y="16572"/>
                      </a:lnTo>
                      <a:lnTo>
                        <a:pt x="19523" y="16488"/>
                      </a:lnTo>
                      <a:lnTo>
                        <a:pt x="19481" y="16426"/>
                      </a:lnTo>
                      <a:lnTo>
                        <a:pt x="19523" y="16384"/>
                      </a:lnTo>
                      <a:lnTo>
                        <a:pt x="19648" y="16384"/>
                      </a:lnTo>
                      <a:lnTo>
                        <a:pt x="19564" y="16488"/>
                      </a:lnTo>
                      <a:lnTo>
                        <a:pt x="19564" y="16551"/>
                      </a:lnTo>
                      <a:lnTo>
                        <a:pt x="19418" y="16719"/>
                      </a:lnTo>
                      <a:lnTo>
                        <a:pt x="19443" y="16744"/>
                      </a:lnTo>
                      <a:lnTo>
                        <a:pt x="19376" y="16760"/>
                      </a:lnTo>
                      <a:lnTo>
                        <a:pt x="19418" y="16844"/>
                      </a:lnTo>
                      <a:lnTo>
                        <a:pt x="19690" y="16907"/>
                      </a:lnTo>
                      <a:lnTo>
                        <a:pt x="19774" y="16865"/>
                      </a:lnTo>
                      <a:lnTo>
                        <a:pt x="19857" y="16907"/>
                      </a:lnTo>
                      <a:lnTo>
                        <a:pt x="20108" y="16907"/>
                      </a:lnTo>
                      <a:lnTo>
                        <a:pt x="20234" y="16865"/>
                      </a:lnTo>
                      <a:lnTo>
                        <a:pt x="20297" y="16907"/>
                      </a:lnTo>
                      <a:lnTo>
                        <a:pt x="20297" y="16970"/>
                      </a:lnTo>
                      <a:lnTo>
                        <a:pt x="20380" y="16970"/>
                      </a:lnTo>
                      <a:lnTo>
                        <a:pt x="20443" y="17053"/>
                      </a:lnTo>
                      <a:lnTo>
                        <a:pt x="20527" y="17116"/>
                      </a:lnTo>
                      <a:lnTo>
                        <a:pt x="20548" y="17179"/>
                      </a:lnTo>
                      <a:lnTo>
                        <a:pt x="20652" y="17179"/>
                      </a:lnTo>
                      <a:lnTo>
                        <a:pt x="20820" y="17116"/>
                      </a:lnTo>
                      <a:lnTo>
                        <a:pt x="20841" y="17074"/>
                      </a:lnTo>
                      <a:lnTo>
                        <a:pt x="20904" y="17116"/>
                      </a:lnTo>
                      <a:lnTo>
                        <a:pt x="20904" y="17179"/>
                      </a:lnTo>
                      <a:lnTo>
                        <a:pt x="20820" y="17263"/>
                      </a:lnTo>
                      <a:lnTo>
                        <a:pt x="20715" y="17284"/>
                      </a:lnTo>
                      <a:lnTo>
                        <a:pt x="20736" y="17346"/>
                      </a:lnTo>
                      <a:lnTo>
                        <a:pt x="20904" y="17388"/>
                      </a:lnTo>
                      <a:lnTo>
                        <a:pt x="20924" y="17493"/>
                      </a:lnTo>
                      <a:lnTo>
                        <a:pt x="21008" y="17577"/>
                      </a:lnTo>
                      <a:lnTo>
                        <a:pt x="21176" y="17639"/>
                      </a:lnTo>
                      <a:lnTo>
                        <a:pt x="21385" y="17577"/>
                      </a:lnTo>
                      <a:lnTo>
                        <a:pt x="21468" y="17556"/>
                      </a:lnTo>
                      <a:lnTo>
                        <a:pt x="21489" y="17597"/>
                      </a:lnTo>
                      <a:lnTo>
                        <a:pt x="21573" y="17535"/>
                      </a:lnTo>
                      <a:lnTo>
                        <a:pt x="21740" y="17430"/>
                      </a:lnTo>
                      <a:lnTo>
                        <a:pt x="21782" y="17430"/>
                      </a:lnTo>
                      <a:lnTo>
                        <a:pt x="21740" y="17493"/>
                      </a:lnTo>
                      <a:lnTo>
                        <a:pt x="21636" y="17577"/>
                      </a:lnTo>
                      <a:lnTo>
                        <a:pt x="21594" y="17786"/>
                      </a:lnTo>
                      <a:lnTo>
                        <a:pt x="21552" y="17911"/>
                      </a:lnTo>
                      <a:lnTo>
                        <a:pt x="21468" y="17911"/>
                      </a:lnTo>
                      <a:lnTo>
                        <a:pt x="21343" y="17849"/>
                      </a:lnTo>
                      <a:lnTo>
                        <a:pt x="21280" y="17869"/>
                      </a:lnTo>
                      <a:lnTo>
                        <a:pt x="21364" y="17995"/>
                      </a:lnTo>
                      <a:lnTo>
                        <a:pt x="21385" y="18100"/>
                      </a:lnTo>
                      <a:lnTo>
                        <a:pt x="21468" y="18162"/>
                      </a:lnTo>
                      <a:lnTo>
                        <a:pt x="21573" y="18121"/>
                      </a:lnTo>
                      <a:lnTo>
                        <a:pt x="21657" y="18162"/>
                      </a:lnTo>
                      <a:lnTo>
                        <a:pt x="21636" y="18225"/>
                      </a:lnTo>
                      <a:lnTo>
                        <a:pt x="21552" y="18225"/>
                      </a:lnTo>
                      <a:lnTo>
                        <a:pt x="21552" y="18288"/>
                      </a:lnTo>
                      <a:lnTo>
                        <a:pt x="21720" y="18434"/>
                      </a:lnTo>
                      <a:lnTo>
                        <a:pt x="21761" y="18413"/>
                      </a:lnTo>
                      <a:lnTo>
                        <a:pt x="21887" y="18434"/>
                      </a:lnTo>
                      <a:lnTo>
                        <a:pt x="21950" y="18330"/>
                      </a:lnTo>
                      <a:lnTo>
                        <a:pt x="22075" y="18100"/>
                      </a:lnTo>
                      <a:lnTo>
                        <a:pt x="22033" y="18288"/>
                      </a:lnTo>
                      <a:lnTo>
                        <a:pt x="22033" y="18413"/>
                      </a:lnTo>
                      <a:lnTo>
                        <a:pt x="21992" y="18497"/>
                      </a:lnTo>
                      <a:lnTo>
                        <a:pt x="21950" y="18518"/>
                      </a:lnTo>
                      <a:lnTo>
                        <a:pt x="21866" y="18623"/>
                      </a:lnTo>
                      <a:lnTo>
                        <a:pt x="21887" y="18706"/>
                      </a:lnTo>
                      <a:lnTo>
                        <a:pt x="21971" y="18748"/>
                      </a:lnTo>
                      <a:lnTo>
                        <a:pt x="21929" y="18811"/>
                      </a:lnTo>
                      <a:lnTo>
                        <a:pt x="21929" y="19062"/>
                      </a:lnTo>
                      <a:lnTo>
                        <a:pt x="21971" y="19125"/>
                      </a:lnTo>
                      <a:lnTo>
                        <a:pt x="22054" y="19125"/>
                      </a:lnTo>
                      <a:lnTo>
                        <a:pt x="22033" y="19229"/>
                      </a:lnTo>
                      <a:lnTo>
                        <a:pt x="22054" y="19334"/>
                      </a:lnTo>
                      <a:lnTo>
                        <a:pt x="22243" y="19522"/>
                      </a:lnTo>
                      <a:lnTo>
                        <a:pt x="22284" y="19543"/>
                      </a:lnTo>
                      <a:lnTo>
                        <a:pt x="22284" y="19585"/>
                      </a:lnTo>
                      <a:lnTo>
                        <a:pt x="22347" y="19543"/>
                      </a:lnTo>
                      <a:lnTo>
                        <a:pt x="22389" y="19627"/>
                      </a:lnTo>
                      <a:lnTo>
                        <a:pt x="22473" y="19585"/>
                      </a:lnTo>
                      <a:lnTo>
                        <a:pt x="22452" y="19543"/>
                      </a:lnTo>
                      <a:lnTo>
                        <a:pt x="22473" y="19481"/>
                      </a:lnTo>
                      <a:lnTo>
                        <a:pt x="22515" y="19543"/>
                      </a:lnTo>
                      <a:lnTo>
                        <a:pt x="22598" y="19564"/>
                      </a:lnTo>
                      <a:lnTo>
                        <a:pt x="22661" y="19481"/>
                      </a:lnTo>
                      <a:lnTo>
                        <a:pt x="22577" y="19334"/>
                      </a:lnTo>
                      <a:lnTo>
                        <a:pt x="22515" y="19334"/>
                      </a:lnTo>
                      <a:lnTo>
                        <a:pt x="22473" y="19355"/>
                      </a:lnTo>
                      <a:lnTo>
                        <a:pt x="22452" y="19334"/>
                      </a:lnTo>
                      <a:lnTo>
                        <a:pt x="22515" y="19229"/>
                      </a:lnTo>
                      <a:lnTo>
                        <a:pt x="22515" y="19146"/>
                      </a:lnTo>
                      <a:lnTo>
                        <a:pt x="22494" y="19062"/>
                      </a:lnTo>
                      <a:lnTo>
                        <a:pt x="22410" y="19041"/>
                      </a:lnTo>
                      <a:lnTo>
                        <a:pt x="22410" y="18999"/>
                      </a:lnTo>
                      <a:lnTo>
                        <a:pt x="22473" y="18937"/>
                      </a:lnTo>
                      <a:lnTo>
                        <a:pt x="22494" y="18811"/>
                      </a:lnTo>
                      <a:lnTo>
                        <a:pt x="22577" y="18811"/>
                      </a:lnTo>
                      <a:lnTo>
                        <a:pt x="22577" y="18916"/>
                      </a:lnTo>
                      <a:lnTo>
                        <a:pt x="22598" y="18999"/>
                      </a:lnTo>
                      <a:lnTo>
                        <a:pt x="22682" y="18895"/>
                      </a:lnTo>
                      <a:lnTo>
                        <a:pt x="22703" y="18957"/>
                      </a:lnTo>
                      <a:lnTo>
                        <a:pt x="22766" y="19041"/>
                      </a:lnTo>
                      <a:lnTo>
                        <a:pt x="22703" y="19146"/>
                      </a:lnTo>
                      <a:lnTo>
                        <a:pt x="22724" y="19229"/>
                      </a:lnTo>
                      <a:lnTo>
                        <a:pt x="22787" y="19250"/>
                      </a:lnTo>
                      <a:lnTo>
                        <a:pt x="22891" y="19146"/>
                      </a:lnTo>
                      <a:lnTo>
                        <a:pt x="22933" y="19146"/>
                      </a:lnTo>
                      <a:lnTo>
                        <a:pt x="22912" y="19229"/>
                      </a:lnTo>
                      <a:lnTo>
                        <a:pt x="22828" y="19313"/>
                      </a:lnTo>
                      <a:lnTo>
                        <a:pt x="22828" y="19376"/>
                      </a:lnTo>
                      <a:lnTo>
                        <a:pt x="22870" y="19481"/>
                      </a:lnTo>
                      <a:lnTo>
                        <a:pt x="22808" y="19627"/>
                      </a:lnTo>
                      <a:lnTo>
                        <a:pt x="22828" y="19669"/>
                      </a:lnTo>
                      <a:lnTo>
                        <a:pt x="22891" y="19669"/>
                      </a:lnTo>
                      <a:lnTo>
                        <a:pt x="22891" y="19857"/>
                      </a:lnTo>
                      <a:cubicBezTo>
                        <a:pt x="22891" y="19899"/>
                        <a:pt x="22870" y="19983"/>
                        <a:pt x="22870" y="20045"/>
                      </a:cubicBezTo>
                      <a:lnTo>
                        <a:pt x="22828" y="20087"/>
                      </a:lnTo>
                      <a:lnTo>
                        <a:pt x="22808" y="20004"/>
                      </a:lnTo>
                      <a:lnTo>
                        <a:pt x="22870" y="19941"/>
                      </a:lnTo>
                      <a:lnTo>
                        <a:pt x="22870" y="19857"/>
                      </a:lnTo>
                      <a:lnTo>
                        <a:pt x="22766" y="19794"/>
                      </a:lnTo>
                      <a:lnTo>
                        <a:pt x="22598" y="19836"/>
                      </a:lnTo>
                      <a:lnTo>
                        <a:pt x="22577" y="19878"/>
                      </a:lnTo>
                      <a:lnTo>
                        <a:pt x="22515" y="19899"/>
                      </a:lnTo>
                      <a:lnTo>
                        <a:pt x="22473" y="19794"/>
                      </a:lnTo>
                      <a:lnTo>
                        <a:pt x="22410" y="19941"/>
                      </a:lnTo>
                      <a:lnTo>
                        <a:pt x="22452" y="20066"/>
                      </a:lnTo>
                      <a:lnTo>
                        <a:pt x="22515" y="20108"/>
                      </a:lnTo>
                      <a:lnTo>
                        <a:pt x="22473" y="20192"/>
                      </a:lnTo>
                      <a:lnTo>
                        <a:pt x="22410" y="20150"/>
                      </a:lnTo>
                      <a:lnTo>
                        <a:pt x="22368" y="20255"/>
                      </a:lnTo>
                      <a:lnTo>
                        <a:pt x="22452" y="20401"/>
                      </a:lnTo>
                      <a:lnTo>
                        <a:pt x="22410" y="20506"/>
                      </a:lnTo>
                      <a:lnTo>
                        <a:pt x="22494" y="20569"/>
                      </a:lnTo>
                      <a:lnTo>
                        <a:pt x="22410" y="20631"/>
                      </a:lnTo>
                      <a:lnTo>
                        <a:pt x="22515" y="20778"/>
                      </a:lnTo>
                      <a:lnTo>
                        <a:pt x="22619" y="20778"/>
                      </a:lnTo>
                      <a:lnTo>
                        <a:pt x="22703" y="20694"/>
                      </a:lnTo>
                      <a:lnTo>
                        <a:pt x="22703" y="20569"/>
                      </a:lnTo>
                      <a:lnTo>
                        <a:pt x="22619" y="20401"/>
                      </a:lnTo>
                      <a:lnTo>
                        <a:pt x="22661" y="20297"/>
                      </a:lnTo>
                      <a:lnTo>
                        <a:pt x="22787" y="20527"/>
                      </a:lnTo>
                      <a:lnTo>
                        <a:pt x="22787" y="20631"/>
                      </a:lnTo>
                      <a:lnTo>
                        <a:pt x="22787" y="20694"/>
                      </a:lnTo>
                      <a:cubicBezTo>
                        <a:pt x="22766" y="20694"/>
                        <a:pt x="22724" y="20694"/>
                        <a:pt x="22724" y="20715"/>
                      </a:cubicBezTo>
                      <a:lnTo>
                        <a:pt x="22724" y="20736"/>
                      </a:lnTo>
                      <a:lnTo>
                        <a:pt x="22682" y="20799"/>
                      </a:lnTo>
                      <a:lnTo>
                        <a:pt x="22577" y="20841"/>
                      </a:lnTo>
                      <a:lnTo>
                        <a:pt x="22598" y="20924"/>
                      </a:lnTo>
                      <a:lnTo>
                        <a:pt x="22682" y="21008"/>
                      </a:lnTo>
                      <a:lnTo>
                        <a:pt x="22598" y="21092"/>
                      </a:lnTo>
                      <a:lnTo>
                        <a:pt x="22598" y="21196"/>
                      </a:lnTo>
                      <a:lnTo>
                        <a:pt x="22536" y="21259"/>
                      </a:lnTo>
                      <a:lnTo>
                        <a:pt x="22431" y="21301"/>
                      </a:lnTo>
                      <a:lnTo>
                        <a:pt x="22431" y="21343"/>
                      </a:lnTo>
                      <a:lnTo>
                        <a:pt x="22577" y="21364"/>
                      </a:lnTo>
                      <a:lnTo>
                        <a:pt x="22536" y="21426"/>
                      </a:lnTo>
                      <a:lnTo>
                        <a:pt x="22494" y="21447"/>
                      </a:lnTo>
                      <a:lnTo>
                        <a:pt x="22494" y="21531"/>
                      </a:lnTo>
                      <a:lnTo>
                        <a:pt x="22536" y="21531"/>
                      </a:lnTo>
                      <a:lnTo>
                        <a:pt x="22619" y="21510"/>
                      </a:lnTo>
                      <a:lnTo>
                        <a:pt x="22640" y="21552"/>
                      </a:lnTo>
                      <a:lnTo>
                        <a:pt x="22598" y="21615"/>
                      </a:lnTo>
                      <a:lnTo>
                        <a:pt x="22515" y="21636"/>
                      </a:lnTo>
                      <a:lnTo>
                        <a:pt x="22473" y="21719"/>
                      </a:lnTo>
                      <a:lnTo>
                        <a:pt x="22494" y="21866"/>
                      </a:lnTo>
                      <a:lnTo>
                        <a:pt x="22536" y="21929"/>
                      </a:lnTo>
                      <a:lnTo>
                        <a:pt x="22515" y="21991"/>
                      </a:lnTo>
                      <a:lnTo>
                        <a:pt x="22536" y="22075"/>
                      </a:lnTo>
                      <a:lnTo>
                        <a:pt x="22598" y="22054"/>
                      </a:lnTo>
                      <a:lnTo>
                        <a:pt x="22619" y="21970"/>
                      </a:lnTo>
                      <a:lnTo>
                        <a:pt x="22640" y="21845"/>
                      </a:lnTo>
                      <a:lnTo>
                        <a:pt x="22703" y="21678"/>
                      </a:lnTo>
                      <a:lnTo>
                        <a:pt x="22745" y="21615"/>
                      </a:lnTo>
                      <a:lnTo>
                        <a:pt x="22787" y="21406"/>
                      </a:lnTo>
                      <a:lnTo>
                        <a:pt x="22828" y="21343"/>
                      </a:lnTo>
                      <a:lnTo>
                        <a:pt x="22844" y="21204"/>
                      </a:lnTo>
                      <a:lnTo>
                        <a:pt x="22870" y="21217"/>
                      </a:lnTo>
                      <a:cubicBezTo>
                        <a:pt x="22870" y="21301"/>
                        <a:pt x="22870" y="21364"/>
                        <a:pt x="22891" y="21447"/>
                      </a:cubicBezTo>
                      <a:lnTo>
                        <a:pt x="22870" y="21426"/>
                      </a:lnTo>
                      <a:lnTo>
                        <a:pt x="22808" y="21510"/>
                      </a:lnTo>
                      <a:lnTo>
                        <a:pt x="22808" y="21636"/>
                      </a:lnTo>
                      <a:lnTo>
                        <a:pt x="22870" y="21678"/>
                      </a:lnTo>
                      <a:lnTo>
                        <a:pt x="22787" y="21782"/>
                      </a:lnTo>
                      <a:lnTo>
                        <a:pt x="22891" y="21845"/>
                      </a:lnTo>
                      <a:lnTo>
                        <a:pt x="22891" y="21929"/>
                      </a:lnTo>
                      <a:lnTo>
                        <a:pt x="22828" y="21970"/>
                      </a:lnTo>
                      <a:lnTo>
                        <a:pt x="22766" y="21929"/>
                      </a:lnTo>
                      <a:lnTo>
                        <a:pt x="22703" y="21991"/>
                      </a:lnTo>
                      <a:lnTo>
                        <a:pt x="22703" y="22054"/>
                      </a:lnTo>
                      <a:lnTo>
                        <a:pt x="22661" y="22138"/>
                      </a:lnTo>
                      <a:lnTo>
                        <a:pt x="22619" y="22201"/>
                      </a:lnTo>
                      <a:lnTo>
                        <a:pt x="22682" y="22263"/>
                      </a:lnTo>
                      <a:lnTo>
                        <a:pt x="22766" y="22054"/>
                      </a:lnTo>
                      <a:lnTo>
                        <a:pt x="22787" y="22096"/>
                      </a:lnTo>
                      <a:lnTo>
                        <a:pt x="22724" y="22201"/>
                      </a:lnTo>
                      <a:lnTo>
                        <a:pt x="22828" y="22180"/>
                      </a:lnTo>
                      <a:lnTo>
                        <a:pt x="22891" y="22096"/>
                      </a:lnTo>
                      <a:lnTo>
                        <a:pt x="22891" y="21991"/>
                      </a:lnTo>
                      <a:lnTo>
                        <a:pt x="23017" y="21845"/>
                      </a:lnTo>
                      <a:cubicBezTo>
                        <a:pt x="23017" y="21929"/>
                        <a:pt x="23017" y="21991"/>
                        <a:pt x="23038" y="22075"/>
                      </a:cubicBezTo>
                      <a:lnTo>
                        <a:pt x="23017" y="22096"/>
                      </a:lnTo>
                      <a:lnTo>
                        <a:pt x="23080" y="22159"/>
                      </a:lnTo>
                      <a:cubicBezTo>
                        <a:pt x="23101" y="22201"/>
                        <a:pt x="23101" y="22284"/>
                        <a:pt x="23121" y="22326"/>
                      </a:cubicBezTo>
                      <a:lnTo>
                        <a:pt x="23080" y="22473"/>
                      </a:lnTo>
                      <a:lnTo>
                        <a:pt x="23080" y="22556"/>
                      </a:lnTo>
                      <a:lnTo>
                        <a:pt x="23038" y="22640"/>
                      </a:lnTo>
                      <a:lnTo>
                        <a:pt x="22933" y="22682"/>
                      </a:lnTo>
                      <a:lnTo>
                        <a:pt x="22912" y="22724"/>
                      </a:lnTo>
                      <a:lnTo>
                        <a:pt x="22933" y="22786"/>
                      </a:lnTo>
                      <a:lnTo>
                        <a:pt x="23017" y="22745"/>
                      </a:lnTo>
                      <a:lnTo>
                        <a:pt x="23101" y="22786"/>
                      </a:lnTo>
                      <a:lnTo>
                        <a:pt x="23101" y="22828"/>
                      </a:lnTo>
                      <a:lnTo>
                        <a:pt x="22996" y="22912"/>
                      </a:lnTo>
                      <a:lnTo>
                        <a:pt x="22996" y="22954"/>
                      </a:lnTo>
                      <a:lnTo>
                        <a:pt x="22975" y="23038"/>
                      </a:lnTo>
                      <a:lnTo>
                        <a:pt x="22912" y="23038"/>
                      </a:lnTo>
                      <a:lnTo>
                        <a:pt x="22870" y="23100"/>
                      </a:lnTo>
                      <a:lnTo>
                        <a:pt x="22891" y="23142"/>
                      </a:lnTo>
                      <a:lnTo>
                        <a:pt x="22975" y="23142"/>
                      </a:lnTo>
                      <a:lnTo>
                        <a:pt x="23017" y="23205"/>
                      </a:lnTo>
                      <a:lnTo>
                        <a:pt x="23038" y="23142"/>
                      </a:lnTo>
                      <a:lnTo>
                        <a:pt x="23121" y="23121"/>
                      </a:lnTo>
                      <a:lnTo>
                        <a:pt x="23184" y="23163"/>
                      </a:lnTo>
                      <a:lnTo>
                        <a:pt x="23101" y="23226"/>
                      </a:lnTo>
                      <a:lnTo>
                        <a:pt x="23080" y="23268"/>
                      </a:lnTo>
                      <a:lnTo>
                        <a:pt x="23121" y="23351"/>
                      </a:lnTo>
                      <a:lnTo>
                        <a:pt x="23038" y="23435"/>
                      </a:lnTo>
                      <a:lnTo>
                        <a:pt x="23017" y="23519"/>
                      </a:lnTo>
                      <a:lnTo>
                        <a:pt x="23121" y="23582"/>
                      </a:lnTo>
                      <a:lnTo>
                        <a:pt x="23101" y="23686"/>
                      </a:lnTo>
                      <a:lnTo>
                        <a:pt x="23142" y="23749"/>
                      </a:lnTo>
                      <a:lnTo>
                        <a:pt x="23247" y="23749"/>
                      </a:lnTo>
                      <a:lnTo>
                        <a:pt x="23310" y="23686"/>
                      </a:lnTo>
                      <a:lnTo>
                        <a:pt x="23247" y="23623"/>
                      </a:lnTo>
                      <a:lnTo>
                        <a:pt x="23310" y="23561"/>
                      </a:lnTo>
                      <a:lnTo>
                        <a:pt x="23247" y="23519"/>
                      </a:lnTo>
                      <a:lnTo>
                        <a:pt x="23205" y="23519"/>
                      </a:lnTo>
                      <a:lnTo>
                        <a:pt x="23247" y="23435"/>
                      </a:lnTo>
                      <a:lnTo>
                        <a:pt x="23331" y="23414"/>
                      </a:lnTo>
                      <a:lnTo>
                        <a:pt x="23435" y="23331"/>
                      </a:lnTo>
                      <a:lnTo>
                        <a:pt x="23435" y="23247"/>
                      </a:lnTo>
                      <a:lnTo>
                        <a:pt x="23393" y="23226"/>
                      </a:lnTo>
                      <a:lnTo>
                        <a:pt x="23310" y="23226"/>
                      </a:lnTo>
                      <a:lnTo>
                        <a:pt x="23310" y="23205"/>
                      </a:lnTo>
                      <a:lnTo>
                        <a:pt x="23414" y="23121"/>
                      </a:lnTo>
                      <a:lnTo>
                        <a:pt x="23393" y="23017"/>
                      </a:lnTo>
                      <a:lnTo>
                        <a:pt x="23247" y="22912"/>
                      </a:lnTo>
                      <a:lnTo>
                        <a:pt x="23310" y="22807"/>
                      </a:lnTo>
                      <a:lnTo>
                        <a:pt x="23331" y="22828"/>
                      </a:lnTo>
                      <a:lnTo>
                        <a:pt x="23414" y="22828"/>
                      </a:lnTo>
                      <a:lnTo>
                        <a:pt x="23414" y="22766"/>
                      </a:lnTo>
                      <a:lnTo>
                        <a:pt x="23310" y="22661"/>
                      </a:lnTo>
                      <a:lnTo>
                        <a:pt x="23373" y="22661"/>
                      </a:lnTo>
                      <a:lnTo>
                        <a:pt x="23373" y="22473"/>
                      </a:lnTo>
                      <a:lnTo>
                        <a:pt x="23247" y="22389"/>
                      </a:lnTo>
                      <a:lnTo>
                        <a:pt x="23226" y="22410"/>
                      </a:lnTo>
                      <a:lnTo>
                        <a:pt x="23142" y="22347"/>
                      </a:lnTo>
                      <a:lnTo>
                        <a:pt x="23163" y="22305"/>
                      </a:lnTo>
                      <a:lnTo>
                        <a:pt x="23163" y="22284"/>
                      </a:lnTo>
                      <a:lnTo>
                        <a:pt x="23247" y="22180"/>
                      </a:lnTo>
                      <a:lnTo>
                        <a:pt x="23205" y="22096"/>
                      </a:lnTo>
                      <a:cubicBezTo>
                        <a:pt x="23205" y="22054"/>
                        <a:pt x="23226" y="21991"/>
                        <a:pt x="23226" y="21950"/>
                      </a:cubicBezTo>
                      <a:lnTo>
                        <a:pt x="23226" y="21887"/>
                      </a:lnTo>
                      <a:lnTo>
                        <a:pt x="23268" y="21929"/>
                      </a:lnTo>
                      <a:lnTo>
                        <a:pt x="23352" y="21866"/>
                      </a:lnTo>
                      <a:lnTo>
                        <a:pt x="23310" y="21761"/>
                      </a:lnTo>
                      <a:lnTo>
                        <a:pt x="23352" y="21719"/>
                      </a:lnTo>
                      <a:lnTo>
                        <a:pt x="23352" y="21573"/>
                      </a:lnTo>
                      <a:lnTo>
                        <a:pt x="23414" y="21552"/>
                      </a:lnTo>
                      <a:lnTo>
                        <a:pt x="23435" y="21719"/>
                      </a:lnTo>
                      <a:lnTo>
                        <a:pt x="23477" y="21678"/>
                      </a:lnTo>
                      <a:lnTo>
                        <a:pt x="23519" y="21657"/>
                      </a:lnTo>
                      <a:lnTo>
                        <a:pt x="23519" y="21678"/>
                      </a:lnTo>
                      <a:lnTo>
                        <a:pt x="23519" y="21719"/>
                      </a:lnTo>
                      <a:lnTo>
                        <a:pt x="23477" y="21761"/>
                      </a:lnTo>
                      <a:lnTo>
                        <a:pt x="23477" y="21845"/>
                      </a:lnTo>
                      <a:lnTo>
                        <a:pt x="23540" y="21887"/>
                      </a:lnTo>
                      <a:lnTo>
                        <a:pt x="23665" y="21866"/>
                      </a:lnTo>
                      <a:lnTo>
                        <a:pt x="23749" y="21761"/>
                      </a:lnTo>
                      <a:lnTo>
                        <a:pt x="23728" y="21719"/>
                      </a:lnTo>
                      <a:cubicBezTo>
                        <a:pt x="23749" y="21657"/>
                        <a:pt x="23770" y="21573"/>
                        <a:pt x="23791" y="21510"/>
                      </a:cubicBezTo>
                      <a:lnTo>
                        <a:pt x="23833" y="21531"/>
                      </a:lnTo>
                      <a:lnTo>
                        <a:pt x="23854" y="21636"/>
                      </a:lnTo>
                      <a:lnTo>
                        <a:pt x="23958" y="21719"/>
                      </a:lnTo>
                      <a:lnTo>
                        <a:pt x="24000" y="21719"/>
                      </a:lnTo>
                      <a:lnTo>
                        <a:pt x="23937" y="21740"/>
                      </a:lnTo>
                      <a:lnTo>
                        <a:pt x="23854" y="21740"/>
                      </a:lnTo>
                      <a:lnTo>
                        <a:pt x="23833" y="21782"/>
                      </a:lnTo>
                      <a:cubicBezTo>
                        <a:pt x="23749" y="21824"/>
                        <a:pt x="23665" y="21866"/>
                        <a:pt x="23665" y="21970"/>
                      </a:cubicBezTo>
                      <a:cubicBezTo>
                        <a:pt x="23665" y="22054"/>
                        <a:pt x="23665" y="22096"/>
                        <a:pt x="23686" y="22180"/>
                      </a:cubicBezTo>
                      <a:lnTo>
                        <a:pt x="23665" y="22159"/>
                      </a:lnTo>
                      <a:lnTo>
                        <a:pt x="23665" y="22138"/>
                      </a:lnTo>
                      <a:lnTo>
                        <a:pt x="23645" y="22159"/>
                      </a:lnTo>
                      <a:cubicBezTo>
                        <a:pt x="23624" y="22159"/>
                        <a:pt x="23603" y="22138"/>
                        <a:pt x="23561" y="22138"/>
                      </a:cubicBezTo>
                      <a:lnTo>
                        <a:pt x="23624" y="22075"/>
                      </a:lnTo>
                      <a:lnTo>
                        <a:pt x="23645" y="21991"/>
                      </a:lnTo>
                      <a:lnTo>
                        <a:pt x="23456" y="21970"/>
                      </a:lnTo>
                      <a:lnTo>
                        <a:pt x="23352" y="22075"/>
                      </a:lnTo>
                      <a:lnTo>
                        <a:pt x="23414" y="22180"/>
                      </a:lnTo>
                      <a:lnTo>
                        <a:pt x="23435" y="22180"/>
                      </a:lnTo>
                      <a:cubicBezTo>
                        <a:pt x="23414" y="22201"/>
                        <a:pt x="23414" y="22222"/>
                        <a:pt x="23414" y="22263"/>
                      </a:cubicBezTo>
                      <a:cubicBezTo>
                        <a:pt x="23435" y="22284"/>
                        <a:pt x="23435" y="22326"/>
                        <a:pt x="23456" y="22368"/>
                      </a:cubicBezTo>
                      <a:cubicBezTo>
                        <a:pt x="23498" y="22389"/>
                        <a:pt x="23519" y="22431"/>
                        <a:pt x="23540" y="22494"/>
                      </a:cubicBezTo>
                      <a:lnTo>
                        <a:pt x="23561" y="22494"/>
                      </a:lnTo>
                      <a:cubicBezTo>
                        <a:pt x="23561" y="22494"/>
                        <a:pt x="23561" y="22514"/>
                        <a:pt x="23582" y="22514"/>
                      </a:cubicBezTo>
                      <a:cubicBezTo>
                        <a:pt x="23624" y="22577"/>
                        <a:pt x="23665" y="22577"/>
                        <a:pt x="23686" y="22598"/>
                      </a:cubicBezTo>
                      <a:lnTo>
                        <a:pt x="23665" y="22619"/>
                      </a:lnTo>
                      <a:lnTo>
                        <a:pt x="23540" y="22724"/>
                      </a:lnTo>
                      <a:lnTo>
                        <a:pt x="23540" y="22828"/>
                      </a:lnTo>
                      <a:lnTo>
                        <a:pt x="23603" y="22933"/>
                      </a:lnTo>
                      <a:lnTo>
                        <a:pt x="23728" y="22828"/>
                      </a:lnTo>
                      <a:lnTo>
                        <a:pt x="23812" y="22682"/>
                      </a:lnTo>
                      <a:lnTo>
                        <a:pt x="23812" y="22619"/>
                      </a:lnTo>
                      <a:lnTo>
                        <a:pt x="23875" y="22598"/>
                      </a:lnTo>
                      <a:lnTo>
                        <a:pt x="24021" y="22473"/>
                      </a:lnTo>
                      <a:lnTo>
                        <a:pt x="24042" y="22514"/>
                      </a:lnTo>
                      <a:lnTo>
                        <a:pt x="24251" y="22514"/>
                      </a:lnTo>
                      <a:lnTo>
                        <a:pt x="24168" y="22619"/>
                      </a:lnTo>
                      <a:lnTo>
                        <a:pt x="24189" y="22640"/>
                      </a:lnTo>
                      <a:lnTo>
                        <a:pt x="24314" y="22640"/>
                      </a:lnTo>
                      <a:lnTo>
                        <a:pt x="24314" y="22703"/>
                      </a:lnTo>
                      <a:lnTo>
                        <a:pt x="24209" y="22807"/>
                      </a:lnTo>
                      <a:cubicBezTo>
                        <a:pt x="24189" y="22807"/>
                        <a:pt x="24168" y="22828"/>
                        <a:pt x="24147" y="22828"/>
                      </a:cubicBezTo>
                      <a:lnTo>
                        <a:pt x="24168" y="22724"/>
                      </a:lnTo>
                      <a:lnTo>
                        <a:pt x="24105" y="22598"/>
                      </a:lnTo>
                      <a:lnTo>
                        <a:pt x="23979" y="22598"/>
                      </a:lnTo>
                      <a:lnTo>
                        <a:pt x="23979" y="22640"/>
                      </a:lnTo>
                      <a:lnTo>
                        <a:pt x="23875" y="22703"/>
                      </a:lnTo>
                      <a:lnTo>
                        <a:pt x="23833" y="22849"/>
                      </a:lnTo>
                      <a:lnTo>
                        <a:pt x="23833" y="22912"/>
                      </a:lnTo>
                      <a:lnTo>
                        <a:pt x="23728" y="23017"/>
                      </a:lnTo>
                      <a:lnTo>
                        <a:pt x="23749" y="23100"/>
                      </a:lnTo>
                      <a:lnTo>
                        <a:pt x="23937" y="23017"/>
                      </a:lnTo>
                      <a:cubicBezTo>
                        <a:pt x="23937" y="23038"/>
                        <a:pt x="23958" y="23038"/>
                        <a:pt x="23958" y="23038"/>
                      </a:cubicBezTo>
                      <a:lnTo>
                        <a:pt x="23854" y="23121"/>
                      </a:lnTo>
                      <a:lnTo>
                        <a:pt x="23770" y="23247"/>
                      </a:lnTo>
                      <a:lnTo>
                        <a:pt x="23833" y="23310"/>
                      </a:lnTo>
                      <a:lnTo>
                        <a:pt x="24000" y="23163"/>
                      </a:lnTo>
                      <a:lnTo>
                        <a:pt x="24063" y="23100"/>
                      </a:lnTo>
                      <a:cubicBezTo>
                        <a:pt x="24084" y="23121"/>
                        <a:pt x="24105" y="23121"/>
                        <a:pt x="24147" y="23142"/>
                      </a:cubicBezTo>
                      <a:lnTo>
                        <a:pt x="24147" y="23163"/>
                      </a:lnTo>
                      <a:lnTo>
                        <a:pt x="24168" y="23226"/>
                      </a:lnTo>
                      <a:lnTo>
                        <a:pt x="24189" y="23268"/>
                      </a:lnTo>
                      <a:lnTo>
                        <a:pt x="24000" y="23268"/>
                      </a:lnTo>
                      <a:lnTo>
                        <a:pt x="23937" y="23351"/>
                      </a:lnTo>
                      <a:lnTo>
                        <a:pt x="23937" y="23414"/>
                      </a:lnTo>
                      <a:lnTo>
                        <a:pt x="24000" y="23414"/>
                      </a:lnTo>
                      <a:lnTo>
                        <a:pt x="24063" y="23372"/>
                      </a:lnTo>
                      <a:lnTo>
                        <a:pt x="24168" y="23372"/>
                      </a:lnTo>
                      <a:lnTo>
                        <a:pt x="24168" y="23414"/>
                      </a:lnTo>
                      <a:lnTo>
                        <a:pt x="24063" y="23477"/>
                      </a:lnTo>
                      <a:lnTo>
                        <a:pt x="23937" y="23477"/>
                      </a:lnTo>
                      <a:lnTo>
                        <a:pt x="23875" y="23540"/>
                      </a:lnTo>
                      <a:lnTo>
                        <a:pt x="23854" y="23665"/>
                      </a:lnTo>
                      <a:lnTo>
                        <a:pt x="23896" y="23770"/>
                      </a:lnTo>
                      <a:lnTo>
                        <a:pt x="23979" y="23728"/>
                      </a:lnTo>
                      <a:lnTo>
                        <a:pt x="24000" y="23644"/>
                      </a:lnTo>
                      <a:lnTo>
                        <a:pt x="24084" y="23644"/>
                      </a:lnTo>
                      <a:lnTo>
                        <a:pt x="24189" y="23582"/>
                      </a:lnTo>
                      <a:lnTo>
                        <a:pt x="24314" y="23435"/>
                      </a:lnTo>
                      <a:lnTo>
                        <a:pt x="24461" y="23247"/>
                      </a:lnTo>
                      <a:lnTo>
                        <a:pt x="24502" y="23017"/>
                      </a:lnTo>
                      <a:lnTo>
                        <a:pt x="24628" y="22745"/>
                      </a:lnTo>
                      <a:lnTo>
                        <a:pt x="24691" y="22724"/>
                      </a:lnTo>
                      <a:lnTo>
                        <a:pt x="24691" y="22703"/>
                      </a:lnTo>
                      <a:lnTo>
                        <a:pt x="24691" y="22661"/>
                      </a:lnTo>
                      <a:lnTo>
                        <a:pt x="24670" y="22661"/>
                      </a:lnTo>
                      <a:lnTo>
                        <a:pt x="24712" y="22619"/>
                      </a:lnTo>
                      <a:lnTo>
                        <a:pt x="24712" y="22577"/>
                      </a:lnTo>
                      <a:lnTo>
                        <a:pt x="24753" y="22514"/>
                      </a:lnTo>
                      <a:lnTo>
                        <a:pt x="24712" y="22473"/>
                      </a:lnTo>
                      <a:lnTo>
                        <a:pt x="24670" y="22452"/>
                      </a:lnTo>
                      <a:lnTo>
                        <a:pt x="24670" y="22347"/>
                      </a:lnTo>
                      <a:lnTo>
                        <a:pt x="24607" y="22242"/>
                      </a:lnTo>
                      <a:lnTo>
                        <a:pt x="24481" y="22159"/>
                      </a:lnTo>
                      <a:lnTo>
                        <a:pt x="24398" y="22096"/>
                      </a:lnTo>
                      <a:lnTo>
                        <a:pt x="24377" y="22033"/>
                      </a:lnTo>
                      <a:lnTo>
                        <a:pt x="24272" y="21866"/>
                      </a:lnTo>
                      <a:lnTo>
                        <a:pt x="24189" y="21845"/>
                      </a:lnTo>
                      <a:lnTo>
                        <a:pt x="24084" y="21845"/>
                      </a:lnTo>
                      <a:lnTo>
                        <a:pt x="24084" y="21782"/>
                      </a:lnTo>
                      <a:lnTo>
                        <a:pt x="24126" y="21740"/>
                      </a:lnTo>
                      <a:lnTo>
                        <a:pt x="24084" y="21657"/>
                      </a:lnTo>
                      <a:lnTo>
                        <a:pt x="24042" y="21615"/>
                      </a:lnTo>
                      <a:lnTo>
                        <a:pt x="24021" y="21531"/>
                      </a:lnTo>
                      <a:lnTo>
                        <a:pt x="24063" y="21468"/>
                      </a:lnTo>
                      <a:lnTo>
                        <a:pt x="24126" y="21447"/>
                      </a:lnTo>
                      <a:lnTo>
                        <a:pt x="24084" y="21406"/>
                      </a:lnTo>
                      <a:lnTo>
                        <a:pt x="24021" y="21343"/>
                      </a:lnTo>
                      <a:lnTo>
                        <a:pt x="23958" y="21343"/>
                      </a:lnTo>
                      <a:lnTo>
                        <a:pt x="23958" y="21259"/>
                      </a:lnTo>
                      <a:lnTo>
                        <a:pt x="24063" y="21217"/>
                      </a:lnTo>
                      <a:lnTo>
                        <a:pt x="24042" y="20799"/>
                      </a:lnTo>
                      <a:lnTo>
                        <a:pt x="24042" y="20380"/>
                      </a:lnTo>
                      <a:lnTo>
                        <a:pt x="24084" y="20025"/>
                      </a:lnTo>
                      <a:lnTo>
                        <a:pt x="24063" y="19941"/>
                      </a:lnTo>
                      <a:lnTo>
                        <a:pt x="24063" y="19836"/>
                      </a:lnTo>
                      <a:lnTo>
                        <a:pt x="24126" y="19732"/>
                      </a:lnTo>
                      <a:lnTo>
                        <a:pt x="24084" y="19627"/>
                      </a:lnTo>
                      <a:lnTo>
                        <a:pt x="24042" y="19543"/>
                      </a:lnTo>
                      <a:lnTo>
                        <a:pt x="24021" y="19334"/>
                      </a:lnTo>
                      <a:lnTo>
                        <a:pt x="23875" y="19167"/>
                      </a:lnTo>
                      <a:lnTo>
                        <a:pt x="23833" y="18957"/>
                      </a:lnTo>
                      <a:lnTo>
                        <a:pt x="23854" y="18853"/>
                      </a:lnTo>
                      <a:lnTo>
                        <a:pt x="23728" y="18518"/>
                      </a:lnTo>
                      <a:lnTo>
                        <a:pt x="23749" y="18434"/>
                      </a:lnTo>
                      <a:lnTo>
                        <a:pt x="23833" y="18288"/>
                      </a:lnTo>
                      <a:lnTo>
                        <a:pt x="23812" y="18204"/>
                      </a:lnTo>
                      <a:lnTo>
                        <a:pt x="23812" y="18100"/>
                      </a:lnTo>
                      <a:lnTo>
                        <a:pt x="23665" y="17995"/>
                      </a:lnTo>
                      <a:lnTo>
                        <a:pt x="23498" y="17995"/>
                      </a:lnTo>
                      <a:lnTo>
                        <a:pt x="23289" y="18058"/>
                      </a:lnTo>
                      <a:lnTo>
                        <a:pt x="23226" y="18079"/>
                      </a:lnTo>
                      <a:lnTo>
                        <a:pt x="23017" y="18162"/>
                      </a:lnTo>
                      <a:lnTo>
                        <a:pt x="22891" y="18288"/>
                      </a:lnTo>
                      <a:lnTo>
                        <a:pt x="22724" y="18518"/>
                      </a:lnTo>
                      <a:lnTo>
                        <a:pt x="22598" y="18602"/>
                      </a:lnTo>
                      <a:lnTo>
                        <a:pt x="22410" y="18623"/>
                      </a:lnTo>
                      <a:lnTo>
                        <a:pt x="22201" y="18644"/>
                      </a:lnTo>
                      <a:lnTo>
                        <a:pt x="22159" y="18644"/>
                      </a:lnTo>
                      <a:lnTo>
                        <a:pt x="22159" y="18581"/>
                      </a:lnTo>
                      <a:lnTo>
                        <a:pt x="22264" y="18413"/>
                      </a:lnTo>
                      <a:lnTo>
                        <a:pt x="22201" y="18267"/>
                      </a:lnTo>
                      <a:lnTo>
                        <a:pt x="22054" y="17597"/>
                      </a:lnTo>
                      <a:lnTo>
                        <a:pt x="21950" y="17325"/>
                      </a:lnTo>
                      <a:lnTo>
                        <a:pt x="21887" y="17179"/>
                      </a:lnTo>
                      <a:lnTo>
                        <a:pt x="22033" y="16928"/>
                      </a:lnTo>
                      <a:lnTo>
                        <a:pt x="21740" y="16886"/>
                      </a:lnTo>
                      <a:lnTo>
                        <a:pt x="21531" y="17032"/>
                      </a:lnTo>
                      <a:lnTo>
                        <a:pt x="21406" y="16970"/>
                      </a:lnTo>
                      <a:lnTo>
                        <a:pt x="21029" y="16970"/>
                      </a:lnTo>
                      <a:lnTo>
                        <a:pt x="27704" y="4792"/>
                      </a:lnTo>
                      <a:lnTo>
                        <a:pt x="27683" y="4729"/>
                      </a:lnTo>
                      <a:lnTo>
                        <a:pt x="27536" y="4708"/>
                      </a:lnTo>
                      <a:lnTo>
                        <a:pt x="27474" y="4729"/>
                      </a:lnTo>
                      <a:lnTo>
                        <a:pt x="27411" y="4667"/>
                      </a:lnTo>
                      <a:lnTo>
                        <a:pt x="27369" y="4416"/>
                      </a:lnTo>
                      <a:lnTo>
                        <a:pt x="27306" y="4290"/>
                      </a:lnTo>
                      <a:lnTo>
                        <a:pt x="27222" y="4248"/>
                      </a:lnTo>
                      <a:lnTo>
                        <a:pt x="27202" y="4102"/>
                      </a:lnTo>
                      <a:lnTo>
                        <a:pt x="27118" y="3955"/>
                      </a:lnTo>
                      <a:lnTo>
                        <a:pt x="27076" y="3892"/>
                      </a:lnTo>
                      <a:lnTo>
                        <a:pt x="26867" y="3892"/>
                      </a:lnTo>
                      <a:lnTo>
                        <a:pt x="26846" y="3934"/>
                      </a:lnTo>
                      <a:lnTo>
                        <a:pt x="26678" y="3892"/>
                      </a:lnTo>
                      <a:lnTo>
                        <a:pt x="26532" y="3934"/>
                      </a:lnTo>
                      <a:lnTo>
                        <a:pt x="26448" y="3872"/>
                      </a:lnTo>
                      <a:lnTo>
                        <a:pt x="26386" y="3892"/>
                      </a:lnTo>
                      <a:lnTo>
                        <a:pt x="26344" y="3872"/>
                      </a:lnTo>
                      <a:lnTo>
                        <a:pt x="26323" y="3892"/>
                      </a:lnTo>
                      <a:lnTo>
                        <a:pt x="26239" y="3892"/>
                      </a:lnTo>
                      <a:lnTo>
                        <a:pt x="26239" y="3872"/>
                      </a:lnTo>
                      <a:lnTo>
                        <a:pt x="26281" y="3872"/>
                      </a:lnTo>
                      <a:lnTo>
                        <a:pt x="26281" y="3830"/>
                      </a:lnTo>
                      <a:lnTo>
                        <a:pt x="26176" y="3746"/>
                      </a:lnTo>
                      <a:lnTo>
                        <a:pt x="26114" y="3767"/>
                      </a:lnTo>
                      <a:lnTo>
                        <a:pt x="26030" y="3746"/>
                      </a:lnTo>
                      <a:lnTo>
                        <a:pt x="26051" y="3725"/>
                      </a:lnTo>
                      <a:lnTo>
                        <a:pt x="26114" y="3683"/>
                      </a:lnTo>
                      <a:lnTo>
                        <a:pt x="26051" y="3641"/>
                      </a:lnTo>
                      <a:lnTo>
                        <a:pt x="25967" y="3641"/>
                      </a:lnTo>
                      <a:lnTo>
                        <a:pt x="25904" y="3620"/>
                      </a:lnTo>
                      <a:lnTo>
                        <a:pt x="25904" y="3558"/>
                      </a:lnTo>
                      <a:lnTo>
                        <a:pt x="25821" y="3474"/>
                      </a:lnTo>
                      <a:lnTo>
                        <a:pt x="25737" y="3411"/>
                      </a:lnTo>
                      <a:lnTo>
                        <a:pt x="25716" y="3411"/>
                      </a:lnTo>
                      <a:lnTo>
                        <a:pt x="25653" y="3369"/>
                      </a:lnTo>
                      <a:lnTo>
                        <a:pt x="25611" y="3369"/>
                      </a:lnTo>
                      <a:lnTo>
                        <a:pt x="25549" y="3432"/>
                      </a:lnTo>
                      <a:lnTo>
                        <a:pt x="25549" y="3369"/>
                      </a:lnTo>
                      <a:lnTo>
                        <a:pt x="25528" y="3328"/>
                      </a:lnTo>
                      <a:lnTo>
                        <a:pt x="25444" y="3265"/>
                      </a:lnTo>
                      <a:lnTo>
                        <a:pt x="25381" y="3369"/>
                      </a:lnTo>
                      <a:lnTo>
                        <a:pt x="25318" y="3328"/>
                      </a:lnTo>
                      <a:lnTo>
                        <a:pt x="25318" y="3244"/>
                      </a:lnTo>
                      <a:lnTo>
                        <a:pt x="25381" y="3223"/>
                      </a:lnTo>
                      <a:lnTo>
                        <a:pt x="25339" y="3160"/>
                      </a:lnTo>
                      <a:lnTo>
                        <a:pt x="25277" y="3139"/>
                      </a:lnTo>
                      <a:lnTo>
                        <a:pt x="25193" y="3160"/>
                      </a:lnTo>
                      <a:lnTo>
                        <a:pt x="25193" y="3160"/>
                      </a:lnTo>
                      <a:lnTo>
                        <a:pt x="25214" y="3118"/>
                      </a:lnTo>
                      <a:lnTo>
                        <a:pt x="25214" y="3056"/>
                      </a:lnTo>
                      <a:lnTo>
                        <a:pt x="25109" y="3014"/>
                      </a:lnTo>
                      <a:lnTo>
                        <a:pt x="25025" y="2909"/>
                      </a:lnTo>
                      <a:lnTo>
                        <a:pt x="25067" y="2888"/>
                      </a:lnTo>
                      <a:lnTo>
                        <a:pt x="25025" y="2825"/>
                      </a:lnTo>
                      <a:lnTo>
                        <a:pt x="24963" y="2804"/>
                      </a:lnTo>
                      <a:lnTo>
                        <a:pt x="24900" y="2846"/>
                      </a:lnTo>
                      <a:lnTo>
                        <a:pt x="24691" y="3056"/>
                      </a:lnTo>
                      <a:lnTo>
                        <a:pt x="24461" y="3202"/>
                      </a:lnTo>
                      <a:lnTo>
                        <a:pt x="24670" y="3035"/>
                      </a:lnTo>
                      <a:lnTo>
                        <a:pt x="24795" y="2846"/>
                      </a:lnTo>
                      <a:lnTo>
                        <a:pt x="24921" y="2721"/>
                      </a:lnTo>
                      <a:lnTo>
                        <a:pt x="24963" y="2595"/>
                      </a:lnTo>
                      <a:lnTo>
                        <a:pt x="24879" y="2532"/>
                      </a:lnTo>
                      <a:lnTo>
                        <a:pt x="24712" y="2428"/>
                      </a:lnTo>
                      <a:lnTo>
                        <a:pt x="24586" y="2428"/>
                      </a:lnTo>
                      <a:lnTo>
                        <a:pt x="24440" y="2491"/>
                      </a:lnTo>
                      <a:lnTo>
                        <a:pt x="24356" y="2491"/>
                      </a:lnTo>
                      <a:lnTo>
                        <a:pt x="24293" y="2512"/>
                      </a:lnTo>
                      <a:lnTo>
                        <a:pt x="24147" y="2532"/>
                      </a:lnTo>
                      <a:lnTo>
                        <a:pt x="23979" y="2721"/>
                      </a:lnTo>
                      <a:lnTo>
                        <a:pt x="23854" y="2825"/>
                      </a:lnTo>
                      <a:lnTo>
                        <a:pt x="23854" y="2825"/>
                      </a:lnTo>
                      <a:lnTo>
                        <a:pt x="23958" y="2700"/>
                      </a:lnTo>
                      <a:lnTo>
                        <a:pt x="23937" y="2532"/>
                      </a:lnTo>
                      <a:lnTo>
                        <a:pt x="23958" y="2407"/>
                      </a:lnTo>
                      <a:lnTo>
                        <a:pt x="23958" y="2302"/>
                      </a:lnTo>
                      <a:lnTo>
                        <a:pt x="23770" y="2198"/>
                      </a:lnTo>
                      <a:lnTo>
                        <a:pt x="23770" y="2156"/>
                      </a:lnTo>
                      <a:lnTo>
                        <a:pt x="23875" y="2093"/>
                      </a:lnTo>
                      <a:lnTo>
                        <a:pt x="23979" y="2093"/>
                      </a:lnTo>
                      <a:lnTo>
                        <a:pt x="23979" y="2051"/>
                      </a:lnTo>
                      <a:lnTo>
                        <a:pt x="23707" y="1884"/>
                      </a:lnTo>
                      <a:lnTo>
                        <a:pt x="23665" y="1800"/>
                      </a:lnTo>
                      <a:lnTo>
                        <a:pt x="23728" y="1737"/>
                      </a:lnTo>
                      <a:lnTo>
                        <a:pt x="23875" y="1654"/>
                      </a:lnTo>
                      <a:lnTo>
                        <a:pt x="23958" y="1570"/>
                      </a:lnTo>
                      <a:lnTo>
                        <a:pt x="23917" y="1486"/>
                      </a:lnTo>
                      <a:lnTo>
                        <a:pt x="23854" y="1361"/>
                      </a:lnTo>
                      <a:lnTo>
                        <a:pt x="23812" y="1361"/>
                      </a:lnTo>
                      <a:lnTo>
                        <a:pt x="23749" y="1382"/>
                      </a:lnTo>
                      <a:lnTo>
                        <a:pt x="23707" y="1319"/>
                      </a:lnTo>
                      <a:lnTo>
                        <a:pt x="23624" y="1256"/>
                      </a:lnTo>
                      <a:lnTo>
                        <a:pt x="23519" y="1256"/>
                      </a:lnTo>
                      <a:lnTo>
                        <a:pt x="23393" y="1214"/>
                      </a:lnTo>
                      <a:lnTo>
                        <a:pt x="23331" y="1172"/>
                      </a:lnTo>
                      <a:lnTo>
                        <a:pt x="23247" y="1214"/>
                      </a:lnTo>
                      <a:lnTo>
                        <a:pt x="23121" y="1214"/>
                      </a:lnTo>
                      <a:lnTo>
                        <a:pt x="23080" y="1319"/>
                      </a:lnTo>
                      <a:lnTo>
                        <a:pt x="23080" y="1361"/>
                      </a:lnTo>
                      <a:lnTo>
                        <a:pt x="22996" y="1256"/>
                      </a:lnTo>
                      <a:lnTo>
                        <a:pt x="23038" y="1151"/>
                      </a:lnTo>
                      <a:lnTo>
                        <a:pt x="23101" y="1131"/>
                      </a:lnTo>
                      <a:lnTo>
                        <a:pt x="23101" y="1026"/>
                      </a:lnTo>
                      <a:lnTo>
                        <a:pt x="23142" y="942"/>
                      </a:lnTo>
                      <a:lnTo>
                        <a:pt x="23205" y="921"/>
                      </a:lnTo>
                      <a:lnTo>
                        <a:pt x="23205" y="817"/>
                      </a:lnTo>
                      <a:lnTo>
                        <a:pt x="23226" y="712"/>
                      </a:lnTo>
                      <a:lnTo>
                        <a:pt x="23205" y="649"/>
                      </a:lnTo>
                      <a:lnTo>
                        <a:pt x="23184" y="649"/>
                      </a:lnTo>
                      <a:lnTo>
                        <a:pt x="23038" y="796"/>
                      </a:lnTo>
                      <a:lnTo>
                        <a:pt x="23017" y="900"/>
                      </a:lnTo>
                      <a:lnTo>
                        <a:pt x="22996" y="900"/>
                      </a:lnTo>
                      <a:lnTo>
                        <a:pt x="22912" y="838"/>
                      </a:lnTo>
                      <a:lnTo>
                        <a:pt x="22808" y="900"/>
                      </a:lnTo>
                      <a:lnTo>
                        <a:pt x="22787" y="942"/>
                      </a:lnTo>
                      <a:lnTo>
                        <a:pt x="22808" y="1047"/>
                      </a:lnTo>
                      <a:lnTo>
                        <a:pt x="22724" y="1131"/>
                      </a:lnTo>
                      <a:lnTo>
                        <a:pt x="22682" y="1131"/>
                      </a:lnTo>
                      <a:lnTo>
                        <a:pt x="22661" y="1068"/>
                      </a:lnTo>
                      <a:lnTo>
                        <a:pt x="22598" y="1214"/>
                      </a:lnTo>
                      <a:lnTo>
                        <a:pt x="22598" y="1319"/>
                      </a:lnTo>
                      <a:lnTo>
                        <a:pt x="22556" y="1172"/>
                      </a:lnTo>
                      <a:lnTo>
                        <a:pt x="22556" y="1047"/>
                      </a:lnTo>
                      <a:lnTo>
                        <a:pt x="22598" y="942"/>
                      </a:lnTo>
                      <a:lnTo>
                        <a:pt x="22556" y="921"/>
                      </a:lnTo>
                      <a:lnTo>
                        <a:pt x="22473" y="1005"/>
                      </a:lnTo>
                      <a:lnTo>
                        <a:pt x="22452" y="1068"/>
                      </a:lnTo>
                      <a:lnTo>
                        <a:pt x="22368" y="1110"/>
                      </a:lnTo>
                      <a:lnTo>
                        <a:pt x="22410" y="921"/>
                      </a:lnTo>
                      <a:lnTo>
                        <a:pt x="22368" y="817"/>
                      </a:lnTo>
                      <a:lnTo>
                        <a:pt x="22264" y="817"/>
                      </a:lnTo>
                      <a:lnTo>
                        <a:pt x="22284" y="733"/>
                      </a:lnTo>
                      <a:lnTo>
                        <a:pt x="22410" y="628"/>
                      </a:lnTo>
                      <a:lnTo>
                        <a:pt x="22515" y="607"/>
                      </a:lnTo>
                      <a:lnTo>
                        <a:pt x="22661" y="712"/>
                      </a:lnTo>
                      <a:lnTo>
                        <a:pt x="22808" y="628"/>
                      </a:lnTo>
                      <a:lnTo>
                        <a:pt x="22912" y="607"/>
                      </a:lnTo>
                      <a:lnTo>
                        <a:pt x="23017" y="503"/>
                      </a:lnTo>
                      <a:lnTo>
                        <a:pt x="23017" y="440"/>
                      </a:lnTo>
                      <a:lnTo>
                        <a:pt x="23038" y="398"/>
                      </a:lnTo>
                      <a:lnTo>
                        <a:pt x="23017" y="335"/>
                      </a:lnTo>
                      <a:lnTo>
                        <a:pt x="22891" y="294"/>
                      </a:lnTo>
                      <a:lnTo>
                        <a:pt x="22828" y="294"/>
                      </a:lnTo>
                      <a:lnTo>
                        <a:pt x="22828" y="189"/>
                      </a:lnTo>
                      <a:lnTo>
                        <a:pt x="22787" y="126"/>
                      </a:lnTo>
                      <a:lnTo>
                        <a:pt x="22766" y="105"/>
                      </a:lnTo>
                      <a:lnTo>
                        <a:pt x="22787" y="84"/>
                      </a:lnTo>
                      <a:lnTo>
                        <a:pt x="22828" y="63"/>
                      </a:lnTo>
                      <a:lnTo>
                        <a:pt x="2287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02" name="Google Shape;302;p7"/>
                <p:cNvSpPr/>
                <p:nvPr/>
              </p:nvSpPr>
              <p:spPr>
                <a:xfrm>
                  <a:off x="1979950" y="2384350"/>
                  <a:ext cx="816050" cy="481275"/>
                </a:xfrm>
                <a:custGeom>
                  <a:rect b="b" l="l" r="r" t="t"/>
                  <a:pathLst>
                    <a:path extrusionOk="0" h="19251" w="32642">
                      <a:moveTo>
                        <a:pt x="2846" y="1"/>
                      </a:moveTo>
                      <a:lnTo>
                        <a:pt x="2909" y="210"/>
                      </a:lnTo>
                      <a:lnTo>
                        <a:pt x="3035" y="273"/>
                      </a:lnTo>
                      <a:lnTo>
                        <a:pt x="2993" y="356"/>
                      </a:lnTo>
                      <a:lnTo>
                        <a:pt x="2909" y="440"/>
                      </a:lnTo>
                      <a:lnTo>
                        <a:pt x="2930" y="545"/>
                      </a:lnTo>
                      <a:lnTo>
                        <a:pt x="2993" y="586"/>
                      </a:lnTo>
                      <a:lnTo>
                        <a:pt x="2972" y="649"/>
                      </a:lnTo>
                      <a:lnTo>
                        <a:pt x="2909" y="733"/>
                      </a:lnTo>
                      <a:lnTo>
                        <a:pt x="2951" y="775"/>
                      </a:lnTo>
                      <a:lnTo>
                        <a:pt x="2951" y="858"/>
                      </a:lnTo>
                      <a:lnTo>
                        <a:pt x="2993" y="900"/>
                      </a:lnTo>
                      <a:lnTo>
                        <a:pt x="2909" y="1047"/>
                      </a:lnTo>
                      <a:lnTo>
                        <a:pt x="2825" y="1089"/>
                      </a:lnTo>
                      <a:lnTo>
                        <a:pt x="2763" y="1256"/>
                      </a:lnTo>
                      <a:lnTo>
                        <a:pt x="2721" y="1298"/>
                      </a:lnTo>
                      <a:lnTo>
                        <a:pt x="2721" y="1423"/>
                      </a:lnTo>
                      <a:lnTo>
                        <a:pt x="2637" y="1486"/>
                      </a:lnTo>
                      <a:lnTo>
                        <a:pt x="2616" y="1591"/>
                      </a:lnTo>
                      <a:lnTo>
                        <a:pt x="2470" y="1674"/>
                      </a:lnTo>
                      <a:lnTo>
                        <a:pt x="2386" y="1633"/>
                      </a:lnTo>
                      <a:lnTo>
                        <a:pt x="2344" y="1570"/>
                      </a:lnTo>
                      <a:lnTo>
                        <a:pt x="2428" y="1465"/>
                      </a:lnTo>
                      <a:lnTo>
                        <a:pt x="2449" y="1507"/>
                      </a:lnTo>
                      <a:lnTo>
                        <a:pt x="2532" y="1465"/>
                      </a:lnTo>
                      <a:lnTo>
                        <a:pt x="2553" y="1528"/>
                      </a:lnTo>
                      <a:lnTo>
                        <a:pt x="2595" y="1486"/>
                      </a:lnTo>
                      <a:lnTo>
                        <a:pt x="2595" y="1361"/>
                      </a:lnTo>
                      <a:lnTo>
                        <a:pt x="2658" y="1214"/>
                      </a:lnTo>
                      <a:lnTo>
                        <a:pt x="2742" y="1151"/>
                      </a:lnTo>
                      <a:lnTo>
                        <a:pt x="2742" y="1047"/>
                      </a:lnTo>
                      <a:lnTo>
                        <a:pt x="2700" y="1068"/>
                      </a:lnTo>
                      <a:lnTo>
                        <a:pt x="2553" y="1172"/>
                      </a:lnTo>
                      <a:lnTo>
                        <a:pt x="2512" y="1214"/>
                      </a:lnTo>
                      <a:lnTo>
                        <a:pt x="2428" y="1214"/>
                      </a:lnTo>
                      <a:lnTo>
                        <a:pt x="2428" y="1172"/>
                      </a:lnTo>
                      <a:lnTo>
                        <a:pt x="2532" y="1068"/>
                      </a:lnTo>
                      <a:lnTo>
                        <a:pt x="2658" y="1005"/>
                      </a:lnTo>
                      <a:lnTo>
                        <a:pt x="2700" y="963"/>
                      </a:lnTo>
                      <a:lnTo>
                        <a:pt x="2658" y="879"/>
                      </a:lnTo>
                      <a:lnTo>
                        <a:pt x="2616" y="879"/>
                      </a:lnTo>
                      <a:lnTo>
                        <a:pt x="2532" y="900"/>
                      </a:lnTo>
                      <a:lnTo>
                        <a:pt x="2470" y="796"/>
                      </a:lnTo>
                      <a:lnTo>
                        <a:pt x="2407" y="754"/>
                      </a:lnTo>
                      <a:lnTo>
                        <a:pt x="2135" y="754"/>
                      </a:lnTo>
                      <a:lnTo>
                        <a:pt x="2009" y="649"/>
                      </a:lnTo>
                      <a:lnTo>
                        <a:pt x="1716" y="419"/>
                      </a:lnTo>
                      <a:lnTo>
                        <a:pt x="1696" y="440"/>
                      </a:lnTo>
                      <a:lnTo>
                        <a:pt x="1675" y="545"/>
                      </a:lnTo>
                      <a:lnTo>
                        <a:pt x="1591" y="754"/>
                      </a:lnTo>
                      <a:lnTo>
                        <a:pt x="1591" y="858"/>
                      </a:lnTo>
                      <a:lnTo>
                        <a:pt x="1654" y="1068"/>
                      </a:lnTo>
                      <a:lnTo>
                        <a:pt x="1591" y="1382"/>
                      </a:lnTo>
                      <a:lnTo>
                        <a:pt x="1612" y="1507"/>
                      </a:lnTo>
                      <a:lnTo>
                        <a:pt x="1591" y="1674"/>
                      </a:lnTo>
                      <a:lnTo>
                        <a:pt x="1612" y="1737"/>
                      </a:lnTo>
                      <a:lnTo>
                        <a:pt x="1675" y="1737"/>
                      </a:lnTo>
                      <a:lnTo>
                        <a:pt x="1696" y="1800"/>
                      </a:lnTo>
                      <a:lnTo>
                        <a:pt x="1654" y="1884"/>
                      </a:lnTo>
                      <a:lnTo>
                        <a:pt x="1591" y="1884"/>
                      </a:lnTo>
                      <a:lnTo>
                        <a:pt x="1570" y="1946"/>
                      </a:lnTo>
                      <a:lnTo>
                        <a:pt x="1591" y="2009"/>
                      </a:lnTo>
                      <a:lnTo>
                        <a:pt x="1696" y="2030"/>
                      </a:lnTo>
                      <a:lnTo>
                        <a:pt x="1654" y="2135"/>
                      </a:lnTo>
                      <a:lnTo>
                        <a:pt x="1654" y="2239"/>
                      </a:lnTo>
                      <a:lnTo>
                        <a:pt x="1591" y="2323"/>
                      </a:lnTo>
                      <a:lnTo>
                        <a:pt x="1549" y="2302"/>
                      </a:lnTo>
                      <a:lnTo>
                        <a:pt x="1507" y="2344"/>
                      </a:lnTo>
                      <a:lnTo>
                        <a:pt x="1507" y="2428"/>
                      </a:lnTo>
                      <a:lnTo>
                        <a:pt x="1675" y="2449"/>
                      </a:lnTo>
                      <a:lnTo>
                        <a:pt x="1821" y="2470"/>
                      </a:lnTo>
                      <a:lnTo>
                        <a:pt x="1926" y="2553"/>
                      </a:lnTo>
                      <a:lnTo>
                        <a:pt x="2072" y="2553"/>
                      </a:lnTo>
                      <a:lnTo>
                        <a:pt x="2114" y="2637"/>
                      </a:lnTo>
                      <a:lnTo>
                        <a:pt x="2135" y="2783"/>
                      </a:lnTo>
                      <a:lnTo>
                        <a:pt x="2093" y="2658"/>
                      </a:lnTo>
                      <a:lnTo>
                        <a:pt x="1988" y="2574"/>
                      </a:lnTo>
                      <a:lnTo>
                        <a:pt x="1905" y="2616"/>
                      </a:lnTo>
                      <a:lnTo>
                        <a:pt x="1821" y="2553"/>
                      </a:lnTo>
                      <a:lnTo>
                        <a:pt x="1612" y="2532"/>
                      </a:lnTo>
                      <a:lnTo>
                        <a:pt x="1570" y="2470"/>
                      </a:lnTo>
                      <a:lnTo>
                        <a:pt x="1507" y="2511"/>
                      </a:lnTo>
                      <a:lnTo>
                        <a:pt x="1507" y="2616"/>
                      </a:lnTo>
                      <a:lnTo>
                        <a:pt x="1403" y="2763"/>
                      </a:lnTo>
                      <a:lnTo>
                        <a:pt x="1403" y="2846"/>
                      </a:lnTo>
                      <a:lnTo>
                        <a:pt x="1403" y="2930"/>
                      </a:lnTo>
                      <a:lnTo>
                        <a:pt x="1340" y="3076"/>
                      </a:lnTo>
                      <a:lnTo>
                        <a:pt x="1277" y="3202"/>
                      </a:lnTo>
                      <a:lnTo>
                        <a:pt x="1131" y="3558"/>
                      </a:lnTo>
                      <a:lnTo>
                        <a:pt x="1089" y="3809"/>
                      </a:lnTo>
                      <a:lnTo>
                        <a:pt x="942" y="4102"/>
                      </a:lnTo>
                      <a:lnTo>
                        <a:pt x="921" y="4415"/>
                      </a:lnTo>
                      <a:lnTo>
                        <a:pt x="838" y="4541"/>
                      </a:lnTo>
                      <a:lnTo>
                        <a:pt x="733" y="4667"/>
                      </a:lnTo>
                      <a:lnTo>
                        <a:pt x="649" y="4855"/>
                      </a:lnTo>
                      <a:lnTo>
                        <a:pt x="608" y="4939"/>
                      </a:lnTo>
                      <a:lnTo>
                        <a:pt x="566" y="5043"/>
                      </a:lnTo>
                      <a:lnTo>
                        <a:pt x="419" y="5231"/>
                      </a:lnTo>
                      <a:lnTo>
                        <a:pt x="356" y="5336"/>
                      </a:lnTo>
                      <a:lnTo>
                        <a:pt x="398" y="5566"/>
                      </a:lnTo>
                      <a:lnTo>
                        <a:pt x="336" y="5776"/>
                      </a:lnTo>
                      <a:lnTo>
                        <a:pt x="336" y="5922"/>
                      </a:lnTo>
                      <a:lnTo>
                        <a:pt x="419" y="6027"/>
                      </a:lnTo>
                      <a:lnTo>
                        <a:pt x="356" y="6110"/>
                      </a:lnTo>
                      <a:lnTo>
                        <a:pt x="336" y="6194"/>
                      </a:lnTo>
                      <a:lnTo>
                        <a:pt x="398" y="6340"/>
                      </a:lnTo>
                      <a:lnTo>
                        <a:pt x="356" y="6592"/>
                      </a:lnTo>
                      <a:lnTo>
                        <a:pt x="315" y="6717"/>
                      </a:lnTo>
                      <a:lnTo>
                        <a:pt x="231" y="6759"/>
                      </a:lnTo>
                      <a:lnTo>
                        <a:pt x="252" y="6843"/>
                      </a:lnTo>
                      <a:lnTo>
                        <a:pt x="294" y="6864"/>
                      </a:lnTo>
                      <a:lnTo>
                        <a:pt x="231" y="7031"/>
                      </a:lnTo>
                      <a:lnTo>
                        <a:pt x="84" y="7136"/>
                      </a:lnTo>
                      <a:lnTo>
                        <a:pt x="1" y="7261"/>
                      </a:lnTo>
                      <a:lnTo>
                        <a:pt x="1" y="7387"/>
                      </a:lnTo>
                      <a:lnTo>
                        <a:pt x="105" y="7554"/>
                      </a:lnTo>
                      <a:lnTo>
                        <a:pt x="210" y="7763"/>
                      </a:lnTo>
                      <a:lnTo>
                        <a:pt x="210" y="7993"/>
                      </a:lnTo>
                      <a:lnTo>
                        <a:pt x="189" y="8119"/>
                      </a:lnTo>
                      <a:lnTo>
                        <a:pt x="126" y="8203"/>
                      </a:lnTo>
                      <a:lnTo>
                        <a:pt x="126" y="8286"/>
                      </a:lnTo>
                      <a:lnTo>
                        <a:pt x="147" y="8370"/>
                      </a:lnTo>
                      <a:lnTo>
                        <a:pt x="189" y="8496"/>
                      </a:lnTo>
                      <a:lnTo>
                        <a:pt x="126" y="8579"/>
                      </a:lnTo>
                      <a:lnTo>
                        <a:pt x="105" y="8642"/>
                      </a:lnTo>
                      <a:lnTo>
                        <a:pt x="126" y="8726"/>
                      </a:lnTo>
                      <a:lnTo>
                        <a:pt x="356" y="9102"/>
                      </a:lnTo>
                      <a:lnTo>
                        <a:pt x="398" y="9207"/>
                      </a:lnTo>
                      <a:lnTo>
                        <a:pt x="356" y="9270"/>
                      </a:lnTo>
                      <a:lnTo>
                        <a:pt x="398" y="9353"/>
                      </a:lnTo>
                      <a:lnTo>
                        <a:pt x="524" y="9479"/>
                      </a:lnTo>
                      <a:lnTo>
                        <a:pt x="545" y="9542"/>
                      </a:lnTo>
                      <a:lnTo>
                        <a:pt x="628" y="9542"/>
                      </a:lnTo>
                      <a:lnTo>
                        <a:pt x="628" y="9437"/>
                      </a:lnTo>
                      <a:lnTo>
                        <a:pt x="628" y="9312"/>
                      </a:lnTo>
                      <a:lnTo>
                        <a:pt x="712" y="9333"/>
                      </a:lnTo>
                      <a:lnTo>
                        <a:pt x="733" y="9312"/>
                      </a:lnTo>
                      <a:lnTo>
                        <a:pt x="733" y="9353"/>
                      </a:lnTo>
                      <a:lnTo>
                        <a:pt x="838" y="9353"/>
                      </a:lnTo>
                      <a:lnTo>
                        <a:pt x="859" y="9416"/>
                      </a:lnTo>
                      <a:lnTo>
                        <a:pt x="984" y="9437"/>
                      </a:lnTo>
                      <a:lnTo>
                        <a:pt x="880" y="9437"/>
                      </a:lnTo>
                      <a:lnTo>
                        <a:pt x="817" y="9479"/>
                      </a:lnTo>
                      <a:lnTo>
                        <a:pt x="754" y="9437"/>
                      </a:lnTo>
                      <a:lnTo>
                        <a:pt x="712" y="9437"/>
                      </a:lnTo>
                      <a:lnTo>
                        <a:pt x="712" y="9521"/>
                      </a:lnTo>
                      <a:lnTo>
                        <a:pt x="754" y="9542"/>
                      </a:lnTo>
                      <a:lnTo>
                        <a:pt x="754" y="9688"/>
                      </a:lnTo>
                      <a:lnTo>
                        <a:pt x="817" y="9793"/>
                      </a:lnTo>
                      <a:lnTo>
                        <a:pt x="838" y="9835"/>
                      </a:lnTo>
                      <a:lnTo>
                        <a:pt x="733" y="9793"/>
                      </a:lnTo>
                      <a:lnTo>
                        <a:pt x="670" y="9688"/>
                      </a:lnTo>
                      <a:lnTo>
                        <a:pt x="649" y="9646"/>
                      </a:lnTo>
                      <a:lnTo>
                        <a:pt x="608" y="9688"/>
                      </a:lnTo>
                      <a:lnTo>
                        <a:pt x="608" y="9772"/>
                      </a:lnTo>
                      <a:lnTo>
                        <a:pt x="545" y="9835"/>
                      </a:lnTo>
                      <a:lnTo>
                        <a:pt x="566" y="9877"/>
                      </a:lnTo>
                      <a:lnTo>
                        <a:pt x="545" y="9981"/>
                      </a:lnTo>
                      <a:lnTo>
                        <a:pt x="545" y="10086"/>
                      </a:lnTo>
                      <a:lnTo>
                        <a:pt x="608" y="10107"/>
                      </a:lnTo>
                      <a:lnTo>
                        <a:pt x="628" y="10211"/>
                      </a:lnTo>
                      <a:lnTo>
                        <a:pt x="733" y="10274"/>
                      </a:lnTo>
                      <a:lnTo>
                        <a:pt x="775" y="10358"/>
                      </a:lnTo>
                      <a:lnTo>
                        <a:pt x="775" y="10421"/>
                      </a:lnTo>
                      <a:lnTo>
                        <a:pt x="712" y="10504"/>
                      </a:lnTo>
                      <a:lnTo>
                        <a:pt x="649" y="10504"/>
                      </a:lnTo>
                      <a:lnTo>
                        <a:pt x="649" y="10567"/>
                      </a:lnTo>
                      <a:lnTo>
                        <a:pt x="670" y="10672"/>
                      </a:lnTo>
                      <a:lnTo>
                        <a:pt x="670" y="10797"/>
                      </a:lnTo>
                      <a:lnTo>
                        <a:pt x="712" y="10839"/>
                      </a:lnTo>
                      <a:lnTo>
                        <a:pt x="775" y="10923"/>
                      </a:lnTo>
                      <a:lnTo>
                        <a:pt x="817" y="11111"/>
                      </a:lnTo>
                      <a:lnTo>
                        <a:pt x="942" y="11362"/>
                      </a:lnTo>
                      <a:lnTo>
                        <a:pt x="1026" y="11509"/>
                      </a:lnTo>
                      <a:lnTo>
                        <a:pt x="1068" y="11530"/>
                      </a:lnTo>
                      <a:lnTo>
                        <a:pt x="1047" y="11571"/>
                      </a:lnTo>
                      <a:lnTo>
                        <a:pt x="1047" y="11613"/>
                      </a:lnTo>
                      <a:lnTo>
                        <a:pt x="1152" y="11718"/>
                      </a:lnTo>
                      <a:lnTo>
                        <a:pt x="1172" y="11843"/>
                      </a:lnTo>
                      <a:lnTo>
                        <a:pt x="1152" y="11990"/>
                      </a:lnTo>
                      <a:lnTo>
                        <a:pt x="1131" y="12094"/>
                      </a:lnTo>
                      <a:lnTo>
                        <a:pt x="1089" y="12136"/>
                      </a:lnTo>
                      <a:lnTo>
                        <a:pt x="1131" y="12199"/>
                      </a:lnTo>
                      <a:lnTo>
                        <a:pt x="1172" y="12262"/>
                      </a:lnTo>
                      <a:lnTo>
                        <a:pt x="1382" y="12262"/>
                      </a:lnTo>
                      <a:lnTo>
                        <a:pt x="1486" y="12283"/>
                      </a:lnTo>
                      <a:lnTo>
                        <a:pt x="1591" y="12346"/>
                      </a:lnTo>
                      <a:lnTo>
                        <a:pt x="1675" y="12366"/>
                      </a:lnTo>
                      <a:lnTo>
                        <a:pt x="1821" y="12366"/>
                      </a:lnTo>
                      <a:lnTo>
                        <a:pt x="1884" y="12450"/>
                      </a:lnTo>
                      <a:lnTo>
                        <a:pt x="1884" y="12555"/>
                      </a:lnTo>
                      <a:lnTo>
                        <a:pt x="2030" y="12618"/>
                      </a:lnTo>
                      <a:lnTo>
                        <a:pt x="2135" y="12618"/>
                      </a:lnTo>
                      <a:lnTo>
                        <a:pt x="2281" y="12680"/>
                      </a:lnTo>
                      <a:lnTo>
                        <a:pt x="2302" y="12722"/>
                      </a:lnTo>
                      <a:lnTo>
                        <a:pt x="2302" y="12827"/>
                      </a:lnTo>
                      <a:lnTo>
                        <a:pt x="2344" y="12869"/>
                      </a:lnTo>
                      <a:lnTo>
                        <a:pt x="2407" y="12827"/>
                      </a:lnTo>
                      <a:lnTo>
                        <a:pt x="2470" y="12827"/>
                      </a:lnTo>
                      <a:lnTo>
                        <a:pt x="2616" y="12973"/>
                      </a:lnTo>
                      <a:lnTo>
                        <a:pt x="2805" y="13245"/>
                      </a:lnTo>
                      <a:lnTo>
                        <a:pt x="2825" y="13434"/>
                      </a:lnTo>
                      <a:lnTo>
                        <a:pt x="2805" y="13559"/>
                      </a:lnTo>
                      <a:lnTo>
                        <a:pt x="2805" y="13664"/>
                      </a:lnTo>
                      <a:lnTo>
                        <a:pt x="4185" y="13643"/>
                      </a:lnTo>
                      <a:lnTo>
                        <a:pt x="4206" y="13706"/>
                      </a:lnTo>
                      <a:lnTo>
                        <a:pt x="4206" y="13747"/>
                      </a:lnTo>
                      <a:lnTo>
                        <a:pt x="6131" y="14647"/>
                      </a:lnTo>
                      <a:lnTo>
                        <a:pt x="7784" y="14689"/>
                      </a:lnTo>
                      <a:lnTo>
                        <a:pt x="7826" y="14480"/>
                      </a:lnTo>
                      <a:lnTo>
                        <a:pt x="8747" y="14501"/>
                      </a:lnTo>
                      <a:lnTo>
                        <a:pt x="8872" y="14584"/>
                      </a:lnTo>
                      <a:lnTo>
                        <a:pt x="8935" y="14710"/>
                      </a:lnTo>
                      <a:lnTo>
                        <a:pt x="8998" y="14773"/>
                      </a:lnTo>
                      <a:lnTo>
                        <a:pt x="9019" y="14815"/>
                      </a:lnTo>
                      <a:lnTo>
                        <a:pt x="9082" y="14815"/>
                      </a:lnTo>
                      <a:lnTo>
                        <a:pt x="9123" y="14898"/>
                      </a:lnTo>
                      <a:lnTo>
                        <a:pt x="9103" y="14961"/>
                      </a:lnTo>
                      <a:lnTo>
                        <a:pt x="9207" y="14982"/>
                      </a:lnTo>
                      <a:lnTo>
                        <a:pt x="9270" y="15066"/>
                      </a:lnTo>
                      <a:lnTo>
                        <a:pt x="9270" y="15107"/>
                      </a:lnTo>
                      <a:lnTo>
                        <a:pt x="9228" y="15170"/>
                      </a:lnTo>
                      <a:lnTo>
                        <a:pt x="9312" y="15191"/>
                      </a:lnTo>
                      <a:lnTo>
                        <a:pt x="9395" y="15233"/>
                      </a:lnTo>
                      <a:lnTo>
                        <a:pt x="9437" y="15317"/>
                      </a:lnTo>
                      <a:lnTo>
                        <a:pt x="9458" y="15442"/>
                      </a:lnTo>
                      <a:lnTo>
                        <a:pt x="9500" y="15484"/>
                      </a:lnTo>
                      <a:lnTo>
                        <a:pt x="9521" y="15505"/>
                      </a:lnTo>
                      <a:lnTo>
                        <a:pt x="9542" y="15526"/>
                      </a:lnTo>
                      <a:lnTo>
                        <a:pt x="9626" y="15610"/>
                      </a:lnTo>
                      <a:lnTo>
                        <a:pt x="9626" y="15693"/>
                      </a:lnTo>
                      <a:lnTo>
                        <a:pt x="9605" y="15714"/>
                      </a:lnTo>
                      <a:lnTo>
                        <a:pt x="9521" y="15735"/>
                      </a:lnTo>
                      <a:lnTo>
                        <a:pt x="9521" y="15756"/>
                      </a:lnTo>
                      <a:lnTo>
                        <a:pt x="9626" y="15903"/>
                      </a:lnTo>
                      <a:lnTo>
                        <a:pt x="9709" y="15965"/>
                      </a:lnTo>
                      <a:lnTo>
                        <a:pt x="9730" y="16070"/>
                      </a:lnTo>
                      <a:lnTo>
                        <a:pt x="9730" y="16112"/>
                      </a:lnTo>
                      <a:lnTo>
                        <a:pt x="9751" y="16112"/>
                      </a:lnTo>
                      <a:lnTo>
                        <a:pt x="9793" y="16133"/>
                      </a:lnTo>
                      <a:lnTo>
                        <a:pt x="9835" y="16133"/>
                      </a:lnTo>
                      <a:lnTo>
                        <a:pt x="9877" y="16154"/>
                      </a:lnTo>
                      <a:lnTo>
                        <a:pt x="9919" y="16216"/>
                      </a:lnTo>
                      <a:lnTo>
                        <a:pt x="9919" y="16237"/>
                      </a:lnTo>
                      <a:lnTo>
                        <a:pt x="9960" y="16279"/>
                      </a:lnTo>
                      <a:lnTo>
                        <a:pt x="10023" y="16279"/>
                      </a:lnTo>
                      <a:lnTo>
                        <a:pt x="10149" y="16342"/>
                      </a:lnTo>
                      <a:lnTo>
                        <a:pt x="10170" y="16384"/>
                      </a:lnTo>
                      <a:lnTo>
                        <a:pt x="10253" y="16426"/>
                      </a:lnTo>
                      <a:lnTo>
                        <a:pt x="10379" y="16467"/>
                      </a:lnTo>
                      <a:lnTo>
                        <a:pt x="10400" y="16530"/>
                      </a:lnTo>
                      <a:lnTo>
                        <a:pt x="10463" y="16530"/>
                      </a:lnTo>
                      <a:lnTo>
                        <a:pt x="10504" y="16488"/>
                      </a:lnTo>
                      <a:lnTo>
                        <a:pt x="10504" y="16467"/>
                      </a:lnTo>
                      <a:lnTo>
                        <a:pt x="10609" y="16384"/>
                      </a:lnTo>
                      <a:lnTo>
                        <a:pt x="10672" y="16384"/>
                      </a:lnTo>
                      <a:lnTo>
                        <a:pt x="10672" y="16342"/>
                      </a:lnTo>
                      <a:lnTo>
                        <a:pt x="10672" y="16321"/>
                      </a:lnTo>
                      <a:lnTo>
                        <a:pt x="10714" y="16237"/>
                      </a:lnTo>
                      <a:lnTo>
                        <a:pt x="10797" y="16070"/>
                      </a:lnTo>
                      <a:lnTo>
                        <a:pt x="10839" y="16028"/>
                      </a:lnTo>
                      <a:lnTo>
                        <a:pt x="10923" y="16007"/>
                      </a:lnTo>
                      <a:lnTo>
                        <a:pt x="10965" y="16007"/>
                      </a:lnTo>
                      <a:lnTo>
                        <a:pt x="10986" y="16028"/>
                      </a:lnTo>
                      <a:lnTo>
                        <a:pt x="11027" y="16028"/>
                      </a:lnTo>
                      <a:lnTo>
                        <a:pt x="11069" y="15944"/>
                      </a:lnTo>
                      <a:lnTo>
                        <a:pt x="11174" y="15944"/>
                      </a:lnTo>
                      <a:lnTo>
                        <a:pt x="11279" y="15965"/>
                      </a:lnTo>
                      <a:lnTo>
                        <a:pt x="11383" y="15944"/>
                      </a:lnTo>
                      <a:lnTo>
                        <a:pt x="11404" y="15965"/>
                      </a:lnTo>
                      <a:lnTo>
                        <a:pt x="11425" y="16007"/>
                      </a:lnTo>
                      <a:lnTo>
                        <a:pt x="11509" y="16007"/>
                      </a:lnTo>
                      <a:lnTo>
                        <a:pt x="11592" y="16028"/>
                      </a:lnTo>
                      <a:lnTo>
                        <a:pt x="11634" y="16133"/>
                      </a:lnTo>
                      <a:lnTo>
                        <a:pt x="11739" y="16216"/>
                      </a:lnTo>
                      <a:lnTo>
                        <a:pt x="11844" y="16363"/>
                      </a:lnTo>
                      <a:lnTo>
                        <a:pt x="11864" y="16467"/>
                      </a:lnTo>
                      <a:lnTo>
                        <a:pt x="11927" y="16530"/>
                      </a:lnTo>
                      <a:lnTo>
                        <a:pt x="11927" y="16593"/>
                      </a:lnTo>
                      <a:lnTo>
                        <a:pt x="11927" y="16760"/>
                      </a:lnTo>
                      <a:lnTo>
                        <a:pt x="12011" y="16781"/>
                      </a:lnTo>
                      <a:lnTo>
                        <a:pt x="12032" y="16865"/>
                      </a:lnTo>
                      <a:lnTo>
                        <a:pt x="12116" y="17074"/>
                      </a:lnTo>
                      <a:lnTo>
                        <a:pt x="12157" y="17095"/>
                      </a:lnTo>
                      <a:lnTo>
                        <a:pt x="12178" y="17179"/>
                      </a:lnTo>
                      <a:lnTo>
                        <a:pt x="12262" y="17221"/>
                      </a:lnTo>
                      <a:lnTo>
                        <a:pt x="12283" y="17325"/>
                      </a:lnTo>
                      <a:lnTo>
                        <a:pt x="12346" y="17430"/>
                      </a:lnTo>
                      <a:lnTo>
                        <a:pt x="12450" y="17514"/>
                      </a:lnTo>
                      <a:lnTo>
                        <a:pt x="12429" y="17618"/>
                      </a:lnTo>
                      <a:lnTo>
                        <a:pt x="12429" y="17723"/>
                      </a:lnTo>
                      <a:lnTo>
                        <a:pt x="12429" y="17786"/>
                      </a:lnTo>
                      <a:lnTo>
                        <a:pt x="12429" y="17807"/>
                      </a:lnTo>
                      <a:lnTo>
                        <a:pt x="12555" y="18141"/>
                      </a:lnTo>
                      <a:lnTo>
                        <a:pt x="12534" y="18309"/>
                      </a:lnTo>
                      <a:lnTo>
                        <a:pt x="12576" y="18351"/>
                      </a:lnTo>
                      <a:lnTo>
                        <a:pt x="12597" y="18351"/>
                      </a:lnTo>
                      <a:lnTo>
                        <a:pt x="12660" y="18372"/>
                      </a:lnTo>
                      <a:lnTo>
                        <a:pt x="12743" y="18372"/>
                      </a:lnTo>
                      <a:lnTo>
                        <a:pt x="12806" y="18413"/>
                      </a:lnTo>
                      <a:lnTo>
                        <a:pt x="12911" y="18518"/>
                      </a:lnTo>
                      <a:lnTo>
                        <a:pt x="13099" y="18560"/>
                      </a:lnTo>
                      <a:lnTo>
                        <a:pt x="13204" y="18644"/>
                      </a:lnTo>
                      <a:lnTo>
                        <a:pt x="13308" y="18644"/>
                      </a:lnTo>
                      <a:lnTo>
                        <a:pt x="13329" y="18727"/>
                      </a:lnTo>
                      <a:lnTo>
                        <a:pt x="13392" y="18748"/>
                      </a:lnTo>
                      <a:lnTo>
                        <a:pt x="13476" y="18581"/>
                      </a:lnTo>
                      <a:lnTo>
                        <a:pt x="13496" y="18455"/>
                      </a:lnTo>
                      <a:lnTo>
                        <a:pt x="13476" y="18372"/>
                      </a:lnTo>
                      <a:lnTo>
                        <a:pt x="13476" y="18120"/>
                      </a:lnTo>
                      <a:lnTo>
                        <a:pt x="13413" y="18037"/>
                      </a:lnTo>
                      <a:lnTo>
                        <a:pt x="13496" y="17911"/>
                      </a:lnTo>
                      <a:lnTo>
                        <a:pt x="13538" y="17723"/>
                      </a:lnTo>
                      <a:lnTo>
                        <a:pt x="13622" y="17618"/>
                      </a:lnTo>
                      <a:lnTo>
                        <a:pt x="13580" y="17409"/>
                      </a:lnTo>
                      <a:lnTo>
                        <a:pt x="13685" y="17367"/>
                      </a:lnTo>
                      <a:lnTo>
                        <a:pt x="13789" y="17284"/>
                      </a:lnTo>
                      <a:lnTo>
                        <a:pt x="13727" y="17200"/>
                      </a:lnTo>
                      <a:lnTo>
                        <a:pt x="13831" y="17074"/>
                      </a:lnTo>
                      <a:lnTo>
                        <a:pt x="13894" y="17095"/>
                      </a:lnTo>
                      <a:lnTo>
                        <a:pt x="13999" y="17053"/>
                      </a:lnTo>
                      <a:lnTo>
                        <a:pt x="13957" y="16907"/>
                      </a:lnTo>
                      <a:lnTo>
                        <a:pt x="13957" y="16907"/>
                      </a:lnTo>
                      <a:lnTo>
                        <a:pt x="14040" y="16970"/>
                      </a:lnTo>
                      <a:lnTo>
                        <a:pt x="14145" y="16907"/>
                      </a:lnTo>
                      <a:lnTo>
                        <a:pt x="14103" y="16865"/>
                      </a:lnTo>
                      <a:lnTo>
                        <a:pt x="14208" y="16781"/>
                      </a:lnTo>
                      <a:lnTo>
                        <a:pt x="14250" y="16802"/>
                      </a:lnTo>
                      <a:lnTo>
                        <a:pt x="14312" y="16781"/>
                      </a:lnTo>
                      <a:lnTo>
                        <a:pt x="14375" y="16865"/>
                      </a:lnTo>
                      <a:lnTo>
                        <a:pt x="14271" y="16949"/>
                      </a:lnTo>
                      <a:lnTo>
                        <a:pt x="14354" y="16949"/>
                      </a:lnTo>
                      <a:lnTo>
                        <a:pt x="14459" y="16844"/>
                      </a:lnTo>
                      <a:lnTo>
                        <a:pt x="14543" y="16844"/>
                      </a:lnTo>
                      <a:lnTo>
                        <a:pt x="14794" y="16739"/>
                      </a:lnTo>
                      <a:lnTo>
                        <a:pt x="14982" y="16551"/>
                      </a:lnTo>
                      <a:lnTo>
                        <a:pt x="15066" y="16551"/>
                      </a:lnTo>
                      <a:lnTo>
                        <a:pt x="15108" y="16488"/>
                      </a:lnTo>
                      <a:lnTo>
                        <a:pt x="15087" y="16384"/>
                      </a:lnTo>
                      <a:lnTo>
                        <a:pt x="15108" y="16258"/>
                      </a:lnTo>
                      <a:lnTo>
                        <a:pt x="15045" y="16112"/>
                      </a:lnTo>
                      <a:lnTo>
                        <a:pt x="15087" y="16175"/>
                      </a:lnTo>
                      <a:lnTo>
                        <a:pt x="15170" y="16175"/>
                      </a:lnTo>
                      <a:lnTo>
                        <a:pt x="15275" y="16070"/>
                      </a:lnTo>
                      <a:lnTo>
                        <a:pt x="15275" y="16028"/>
                      </a:lnTo>
                      <a:lnTo>
                        <a:pt x="15317" y="16133"/>
                      </a:lnTo>
                      <a:lnTo>
                        <a:pt x="15254" y="16237"/>
                      </a:lnTo>
                      <a:lnTo>
                        <a:pt x="15275" y="16321"/>
                      </a:lnTo>
                      <a:lnTo>
                        <a:pt x="15275" y="16426"/>
                      </a:lnTo>
                      <a:lnTo>
                        <a:pt x="15401" y="16384"/>
                      </a:lnTo>
                      <a:lnTo>
                        <a:pt x="15484" y="16258"/>
                      </a:lnTo>
                      <a:lnTo>
                        <a:pt x="15568" y="16258"/>
                      </a:lnTo>
                      <a:lnTo>
                        <a:pt x="15631" y="16216"/>
                      </a:lnTo>
                      <a:lnTo>
                        <a:pt x="15840" y="16154"/>
                      </a:lnTo>
                      <a:lnTo>
                        <a:pt x="16007" y="16154"/>
                      </a:lnTo>
                      <a:lnTo>
                        <a:pt x="16258" y="16237"/>
                      </a:lnTo>
                      <a:lnTo>
                        <a:pt x="16321" y="16279"/>
                      </a:lnTo>
                      <a:lnTo>
                        <a:pt x="16635" y="16321"/>
                      </a:lnTo>
                      <a:lnTo>
                        <a:pt x="16740" y="16279"/>
                      </a:lnTo>
                      <a:lnTo>
                        <a:pt x="16740" y="16237"/>
                      </a:lnTo>
                      <a:lnTo>
                        <a:pt x="16740" y="16154"/>
                      </a:lnTo>
                      <a:lnTo>
                        <a:pt x="16844" y="16133"/>
                      </a:lnTo>
                      <a:lnTo>
                        <a:pt x="16928" y="16154"/>
                      </a:lnTo>
                      <a:lnTo>
                        <a:pt x="16865" y="16216"/>
                      </a:lnTo>
                      <a:lnTo>
                        <a:pt x="16928" y="16237"/>
                      </a:lnTo>
                      <a:lnTo>
                        <a:pt x="16991" y="16216"/>
                      </a:lnTo>
                      <a:lnTo>
                        <a:pt x="17053" y="16258"/>
                      </a:lnTo>
                      <a:lnTo>
                        <a:pt x="17053" y="16342"/>
                      </a:lnTo>
                      <a:lnTo>
                        <a:pt x="17074" y="16384"/>
                      </a:lnTo>
                      <a:lnTo>
                        <a:pt x="17200" y="16363"/>
                      </a:lnTo>
                      <a:lnTo>
                        <a:pt x="17242" y="16426"/>
                      </a:lnTo>
                      <a:lnTo>
                        <a:pt x="17158" y="16488"/>
                      </a:lnTo>
                      <a:lnTo>
                        <a:pt x="17095" y="16551"/>
                      </a:lnTo>
                      <a:lnTo>
                        <a:pt x="17179" y="16572"/>
                      </a:lnTo>
                      <a:lnTo>
                        <a:pt x="17263" y="16551"/>
                      </a:lnTo>
                      <a:lnTo>
                        <a:pt x="17346" y="16593"/>
                      </a:lnTo>
                      <a:lnTo>
                        <a:pt x="17493" y="16656"/>
                      </a:lnTo>
                      <a:lnTo>
                        <a:pt x="17556" y="16572"/>
                      </a:lnTo>
                      <a:lnTo>
                        <a:pt x="17618" y="16530"/>
                      </a:lnTo>
                      <a:lnTo>
                        <a:pt x="17723" y="16593"/>
                      </a:lnTo>
                      <a:lnTo>
                        <a:pt x="17786" y="16656"/>
                      </a:lnTo>
                      <a:lnTo>
                        <a:pt x="17870" y="16635"/>
                      </a:lnTo>
                      <a:lnTo>
                        <a:pt x="17870" y="16467"/>
                      </a:lnTo>
                      <a:lnTo>
                        <a:pt x="17807" y="16363"/>
                      </a:lnTo>
                      <a:lnTo>
                        <a:pt x="17911" y="16363"/>
                      </a:lnTo>
                      <a:lnTo>
                        <a:pt x="18016" y="16488"/>
                      </a:lnTo>
                      <a:lnTo>
                        <a:pt x="18100" y="16530"/>
                      </a:lnTo>
                      <a:lnTo>
                        <a:pt x="18142" y="16593"/>
                      </a:lnTo>
                      <a:lnTo>
                        <a:pt x="18204" y="16593"/>
                      </a:lnTo>
                      <a:lnTo>
                        <a:pt x="18288" y="16635"/>
                      </a:lnTo>
                      <a:lnTo>
                        <a:pt x="18288" y="16760"/>
                      </a:lnTo>
                      <a:lnTo>
                        <a:pt x="18309" y="16677"/>
                      </a:lnTo>
                      <a:lnTo>
                        <a:pt x="18414" y="16656"/>
                      </a:lnTo>
                      <a:lnTo>
                        <a:pt x="18414" y="16635"/>
                      </a:lnTo>
                      <a:lnTo>
                        <a:pt x="18288" y="16530"/>
                      </a:lnTo>
                      <a:lnTo>
                        <a:pt x="18100" y="16447"/>
                      </a:lnTo>
                      <a:lnTo>
                        <a:pt x="18037" y="16363"/>
                      </a:lnTo>
                      <a:lnTo>
                        <a:pt x="18037" y="16258"/>
                      </a:lnTo>
                      <a:lnTo>
                        <a:pt x="18225" y="16175"/>
                      </a:lnTo>
                      <a:lnTo>
                        <a:pt x="18288" y="16154"/>
                      </a:lnTo>
                      <a:lnTo>
                        <a:pt x="18183" y="16112"/>
                      </a:lnTo>
                      <a:lnTo>
                        <a:pt x="18121" y="16049"/>
                      </a:lnTo>
                      <a:lnTo>
                        <a:pt x="18100" y="16049"/>
                      </a:lnTo>
                      <a:lnTo>
                        <a:pt x="18016" y="16112"/>
                      </a:lnTo>
                      <a:lnTo>
                        <a:pt x="17932" y="16154"/>
                      </a:lnTo>
                      <a:lnTo>
                        <a:pt x="17932" y="16070"/>
                      </a:lnTo>
                      <a:lnTo>
                        <a:pt x="18037" y="15944"/>
                      </a:lnTo>
                      <a:lnTo>
                        <a:pt x="18246" y="15861"/>
                      </a:lnTo>
                      <a:lnTo>
                        <a:pt x="18330" y="15798"/>
                      </a:lnTo>
                      <a:lnTo>
                        <a:pt x="18665" y="15735"/>
                      </a:lnTo>
                      <a:lnTo>
                        <a:pt x="18811" y="15756"/>
                      </a:lnTo>
                      <a:lnTo>
                        <a:pt x="18874" y="15735"/>
                      </a:lnTo>
                      <a:lnTo>
                        <a:pt x="18958" y="15735"/>
                      </a:lnTo>
                      <a:lnTo>
                        <a:pt x="19020" y="15651"/>
                      </a:lnTo>
                      <a:lnTo>
                        <a:pt x="19062" y="15547"/>
                      </a:lnTo>
                      <a:lnTo>
                        <a:pt x="19146" y="15547"/>
                      </a:lnTo>
                      <a:lnTo>
                        <a:pt x="19125" y="15631"/>
                      </a:lnTo>
                      <a:lnTo>
                        <a:pt x="19125" y="15714"/>
                      </a:lnTo>
                      <a:lnTo>
                        <a:pt x="19250" y="15819"/>
                      </a:lnTo>
                      <a:lnTo>
                        <a:pt x="19334" y="15756"/>
                      </a:lnTo>
                      <a:lnTo>
                        <a:pt x="19481" y="15756"/>
                      </a:lnTo>
                      <a:lnTo>
                        <a:pt x="19585" y="15735"/>
                      </a:lnTo>
                      <a:lnTo>
                        <a:pt x="19648" y="15798"/>
                      </a:lnTo>
                      <a:lnTo>
                        <a:pt x="19815" y="15756"/>
                      </a:lnTo>
                      <a:lnTo>
                        <a:pt x="19878" y="15798"/>
                      </a:lnTo>
                      <a:lnTo>
                        <a:pt x="20004" y="15714"/>
                      </a:lnTo>
                      <a:lnTo>
                        <a:pt x="20108" y="15714"/>
                      </a:lnTo>
                      <a:lnTo>
                        <a:pt x="20129" y="15735"/>
                      </a:lnTo>
                      <a:lnTo>
                        <a:pt x="20087" y="15756"/>
                      </a:lnTo>
                      <a:lnTo>
                        <a:pt x="19962" y="15756"/>
                      </a:lnTo>
                      <a:lnTo>
                        <a:pt x="19920" y="15798"/>
                      </a:lnTo>
                      <a:lnTo>
                        <a:pt x="20087" y="15819"/>
                      </a:lnTo>
                      <a:lnTo>
                        <a:pt x="20213" y="15819"/>
                      </a:lnTo>
                      <a:lnTo>
                        <a:pt x="20318" y="15903"/>
                      </a:lnTo>
                      <a:lnTo>
                        <a:pt x="20401" y="15944"/>
                      </a:lnTo>
                      <a:lnTo>
                        <a:pt x="20338" y="15861"/>
                      </a:lnTo>
                      <a:lnTo>
                        <a:pt x="20338" y="15819"/>
                      </a:lnTo>
                      <a:lnTo>
                        <a:pt x="20401" y="15819"/>
                      </a:lnTo>
                      <a:lnTo>
                        <a:pt x="20422" y="15861"/>
                      </a:lnTo>
                      <a:lnTo>
                        <a:pt x="20527" y="15944"/>
                      </a:lnTo>
                      <a:lnTo>
                        <a:pt x="20506" y="16007"/>
                      </a:lnTo>
                      <a:lnTo>
                        <a:pt x="20443" y="15944"/>
                      </a:lnTo>
                      <a:lnTo>
                        <a:pt x="20422" y="15965"/>
                      </a:lnTo>
                      <a:lnTo>
                        <a:pt x="20548" y="16049"/>
                      </a:lnTo>
                      <a:lnTo>
                        <a:pt x="20610" y="16133"/>
                      </a:lnTo>
                      <a:lnTo>
                        <a:pt x="20652" y="16175"/>
                      </a:lnTo>
                      <a:lnTo>
                        <a:pt x="20631" y="16216"/>
                      </a:lnTo>
                      <a:lnTo>
                        <a:pt x="20610" y="16154"/>
                      </a:lnTo>
                      <a:lnTo>
                        <a:pt x="20590" y="16216"/>
                      </a:lnTo>
                      <a:lnTo>
                        <a:pt x="20610" y="16258"/>
                      </a:lnTo>
                      <a:lnTo>
                        <a:pt x="20799" y="16237"/>
                      </a:lnTo>
                      <a:lnTo>
                        <a:pt x="20903" y="16216"/>
                      </a:lnTo>
                      <a:lnTo>
                        <a:pt x="21029" y="16070"/>
                      </a:lnTo>
                      <a:lnTo>
                        <a:pt x="21113" y="16070"/>
                      </a:lnTo>
                      <a:lnTo>
                        <a:pt x="21113" y="16049"/>
                      </a:lnTo>
                      <a:lnTo>
                        <a:pt x="21175" y="15965"/>
                      </a:lnTo>
                      <a:lnTo>
                        <a:pt x="21280" y="15965"/>
                      </a:lnTo>
                      <a:lnTo>
                        <a:pt x="21364" y="16007"/>
                      </a:lnTo>
                      <a:lnTo>
                        <a:pt x="21489" y="16049"/>
                      </a:lnTo>
                      <a:lnTo>
                        <a:pt x="21552" y="16258"/>
                      </a:lnTo>
                      <a:lnTo>
                        <a:pt x="21636" y="16321"/>
                      </a:lnTo>
                      <a:lnTo>
                        <a:pt x="21657" y="16321"/>
                      </a:lnTo>
                      <a:lnTo>
                        <a:pt x="21678" y="16447"/>
                      </a:lnTo>
                      <a:lnTo>
                        <a:pt x="21761" y="16488"/>
                      </a:lnTo>
                      <a:lnTo>
                        <a:pt x="21803" y="16488"/>
                      </a:lnTo>
                      <a:lnTo>
                        <a:pt x="21803" y="16551"/>
                      </a:lnTo>
                      <a:lnTo>
                        <a:pt x="21866" y="16635"/>
                      </a:lnTo>
                      <a:lnTo>
                        <a:pt x="21950" y="16656"/>
                      </a:lnTo>
                      <a:lnTo>
                        <a:pt x="22012" y="16781"/>
                      </a:lnTo>
                      <a:lnTo>
                        <a:pt x="21991" y="16907"/>
                      </a:lnTo>
                      <a:lnTo>
                        <a:pt x="21908" y="17179"/>
                      </a:lnTo>
                      <a:lnTo>
                        <a:pt x="21803" y="17409"/>
                      </a:lnTo>
                      <a:lnTo>
                        <a:pt x="21803" y="17493"/>
                      </a:lnTo>
                      <a:lnTo>
                        <a:pt x="21887" y="17597"/>
                      </a:lnTo>
                      <a:lnTo>
                        <a:pt x="21908" y="17576"/>
                      </a:lnTo>
                      <a:lnTo>
                        <a:pt x="21971" y="17493"/>
                      </a:lnTo>
                      <a:lnTo>
                        <a:pt x="21971" y="17430"/>
                      </a:lnTo>
                      <a:lnTo>
                        <a:pt x="21991" y="17388"/>
                      </a:lnTo>
                      <a:lnTo>
                        <a:pt x="22075" y="17430"/>
                      </a:lnTo>
                      <a:lnTo>
                        <a:pt x="22096" y="17535"/>
                      </a:lnTo>
                      <a:lnTo>
                        <a:pt x="21950" y="17744"/>
                      </a:lnTo>
                      <a:lnTo>
                        <a:pt x="21971" y="17807"/>
                      </a:lnTo>
                      <a:lnTo>
                        <a:pt x="21991" y="17911"/>
                      </a:lnTo>
                      <a:lnTo>
                        <a:pt x="22054" y="18016"/>
                      </a:lnTo>
                      <a:lnTo>
                        <a:pt x="22075" y="18058"/>
                      </a:lnTo>
                      <a:lnTo>
                        <a:pt x="22117" y="18037"/>
                      </a:lnTo>
                      <a:lnTo>
                        <a:pt x="22159" y="18141"/>
                      </a:lnTo>
                      <a:lnTo>
                        <a:pt x="22201" y="18100"/>
                      </a:lnTo>
                      <a:lnTo>
                        <a:pt x="22201" y="18058"/>
                      </a:lnTo>
                      <a:lnTo>
                        <a:pt x="22222" y="18100"/>
                      </a:lnTo>
                      <a:lnTo>
                        <a:pt x="22368" y="18058"/>
                      </a:lnTo>
                      <a:lnTo>
                        <a:pt x="22368" y="18058"/>
                      </a:lnTo>
                      <a:lnTo>
                        <a:pt x="22263" y="18141"/>
                      </a:lnTo>
                      <a:lnTo>
                        <a:pt x="22222" y="18246"/>
                      </a:lnTo>
                      <a:lnTo>
                        <a:pt x="22201" y="18309"/>
                      </a:lnTo>
                      <a:lnTo>
                        <a:pt x="22201" y="18351"/>
                      </a:lnTo>
                      <a:lnTo>
                        <a:pt x="22368" y="18455"/>
                      </a:lnTo>
                      <a:lnTo>
                        <a:pt x="22368" y="18581"/>
                      </a:lnTo>
                      <a:lnTo>
                        <a:pt x="22368" y="18748"/>
                      </a:lnTo>
                      <a:lnTo>
                        <a:pt x="22410" y="18769"/>
                      </a:lnTo>
                      <a:lnTo>
                        <a:pt x="22494" y="18769"/>
                      </a:lnTo>
                      <a:lnTo>
                        <a:pt x="22535" y="18853"/>
                      </a:lnTo>
                      <a:lnTo>
                        <a:pt x="22515" y="18957"/>
                      </a:lnTo>
                      <a:lnTo>
                        <a:pt x="22682" y="19062"/>
                      </a:lnTo>
                      <a:lnTo>
                        <a:pt x="22598" y="19083"/>
                      </a:lnTo>
                      <a:lnTo>
                        <a:pt x="22724" y="19146"/>
                      </a:lnTo>
                      <a:lnTo>
                        <a:pt x="22787" y="19188"/>
                      </a:lnTo>
                      <a:lnTo>
                        <a:pt x="22891" y="19250"/>
                      </a:lnTo>
                      <a:lnTo>
                        <a:pt x="22996" y="19188"/>
                      </a:lnTo>
                      <a:lnTo>
                        <a:pt x="23100" y="19167"/>
                      </a:lnTo>
                      <a:lnTo>
                        <a:pt x="23100" y="18999"/>
                      </a:lnTo>
                      <a:lnTo>
                        <a:pt x="23163" y="18895"/>
                      </a:lnTo>
                      <a:lnTo>
                        <a:pt x="23226" y="18769"/>
                      </a:lnTo>
                      <a:lnTo>
                        <a:pt x="23331" y="18560"/>
                      </a:lnTo>
                      <a:lnTo>
                        <a:pt x="23310" y="18455"/>
                      </a:lnTo>
                      <a:lnTo>
                        <a:pt x="23351" y="18413"/>
                      </a:lnTo>
                      <a:lnTo>
                        <a:pt x="23351" y="18225"/>
                      </a:lnTo>
                      <a:lnTo>
                        <a:pt x="23331" y="18162"/>
                      </a:lnTo>
                      <a:lnTo>
                        <a:pt x="23414" y="18120"/>
                      </a:lnTo>
                      <a:lnTo>
                        <a:pt x="23351" y="17932"/>
                      </a:lnTo>
                      <a:lnTo>
                        <a:pt x="23247" y="17848"/>
                      </a:lnTo>
                      <a:lnTo>
                        <a:pt x="23205" y="17493"/>
                      </a:lnTo>
                      <a:lnTo>
                        <a:pt x="23142" y="17430"/>
                      </a:lnTo>
                      <a:lnTo>
                        <a:pt x="23163" y="17263"/>
                      </a:lnTo>
                      <a:lnTo>
                        <a:pt x="23205" y="17116"/>
                      </a:lnTo>
                      <a:lnTo>
                        <a:pt x="23163" y="17011"/>
                      </a:lnTo>
                      <a:lnTo>
                        <a:pt x="23100" y="16907"/>
                      </a:lnTo>
                      <a:lnTo>
                        <a:pt x="23038" y="16656"/>
                      </a:lnTo>
                      <a:lnTo>
                        <a:pt x="22996" y="16551"/>
                      </a:lnTo>
                      <a:lnTo>
                        <a:pt x="22954" y="16279"/>
                      </a:lnTo>
                      <a:lnTo>
                        <a:pt x="22912" y="16133"/>
                      </a:lnTo>
                      <a:lnTo>
                        <a:pt x="22933" y="15903"/>
                      </a:lnTo>
                      <a:lnTo>
                        <a:pt x="22912" y="15714"/>
                      </a:lnTo>
                      <a:lnTo>
                        <a:pt x="22933" y="15379"/>
                      </a:lnTo>
                      <a:lnTo>
                        <a:pt x="22933" y="15170"/>
                      </a:lnTo>
                      <a:lnTo>
                        <a:pt x="23038" y="15003"/>
                      </a:lnTo>
                      <a:lnTo>
                        <a:pt x="23121" y="14856"/>
                      </a:lnTo>
                      <a:lnTo>
                        <a:pt x="23226" y="14815"/>
                      </a:lnTo>
                      <a:lnTo>
                        <a:pt x="23268" y="14752"/>
                      </a:lnTo>
                      <a:lnTo>
                        <a:pt x="23331" y="14752"/>
                      </a:lnTo>
                      <a:lnTo>
                        <a:pt x="23414" y="14605"/>
                      </a:lnTo>
                      <a:lnTo>
                        <a:pt x="23414" y="14543"/>
                      </a:lnTo>
                      <a:lnTo>
                        <a:pt x="23372" y="14501"/>
                      </a:lnTo>
                      <a:lnTo>
                        <a:pt x="23414" y="14480"/>
                      </a:lnTo>
                      <a:lnTo>
                        <a:pt x="23540" y="14480"/>
                      </a:lnTo>
                      <a:lnTo>
                        <a:pt x="23561" y="14396"/>
                      </a:lnTo>
                      <a:lnTo>
                        <a:pt x="23665" y="14396"/>
                      </a:lnTo>
                      <a:lnTo>
                        <a:pt x="23686" y="14354"/>
                      </a:lnTo>
                      <a:lnTo>
                        <a:pt x="23875" y="14333"/>
                      </a:lnTo>
                      <a:lnTo>
                        <a:pt x="23937" y="14250"/>
                      </a:lnTo>
                      <a:lnTo>
                        <a:pt x="24063" y="14250"/>
                      </a:lnTo>
                      <a:lnTo>
                        <a:pt x="24084" y="14187"/>
                      </a:lnTo>
                      <a:lnTo>
                        <a:pt x="24168" y="14187"/>
                      </a:lnTo>
                      <a:lnTo>
                        <a:pt x="24209" y="14229"/>
                      </a:lnTo>
                      <a:lnTo>
                        <a:pt x="24314" y="14082"/>
                      </a:lnTo>
                      <a:lnTo>
                        <a:pt x="24314" y="14040"/>
                      </a:lnTo>
                      <a:lnTo>
                        <a:pt x="24377" y="14040"/>
                      </a:lnTo>
                      <a:lnTo>
                        <a:pt x="24481" y="13957"/>
                      </a:lnTo>
                      <a:lnTo>
                        <a:pt x="24481" y="13873"/>
                      </a:lnTo>
                      <a:lnTo>
                        <a:pt x="24691" y="13601"/>
                      </a:lnTo>
                      <a:lnTo>
                        <a:pt x="24795" y="13496"/>
                      </a:lnTo>
                      <a:lnTo>
                        <a:pt x="24984" y="13496"/>
                      </a:lnTo>
                      <a:lnTo>
                        <a:pt x="25025" y="13517"/>
                      </a:lnTo>
                      <a:lnTo>
                        <a:pt x="25088" y="13517"/>
                      </a:lnTo>
                      <a:lnTo>
                        <a:pt x="25193" y="13329"/>
                      </a:lnTo>
                      <a:lnTo>
                        <a:pt x="25465" y="13099"/>
                      </a:lnTo>
                      <a:lnTo>
                        <a:pt x="25737" y="12931"/>
                      </a:lnTo>
                      <a:lnTo>
                        <a:pt x="25862" y="12910"/>
                      </a:lnTo>
                      <a:lnTo>
                        <a:pt x="25925" y="12890"/>
                      </a:lnTo>
                      <a:lnTo>
                        <a:pt x="25988" y="12890"/>
                      </a:lnTo>
                      <a:lnTo>
                        <a:pt x="25988" y="12910"/>
                      </a:lnTo>
                      <a:lnTo>
                        <a:pt x="26092" y="12910"/>
                      </a:lnTo>
                      <a:lnTo>
                        <a:pt x="26197" y="12785"/>
                      </a:lnTo>
                      <a:lnTo>
                        <a:pt x="26155" y="12785"/>
                      </a:lnTo>
                      <a:lnTo>
                        <a:pt x="26134" y="12722"/>
                      </a:lnTo>
                      <a:lnTo>
                        <a:pt x="26030" y="12827"/>
                      </a:lnTo>
                      <a:lnTo>
                        <a:pt x="25883" y="12806"/>
                      </a:lnTo>
                      <a:lnTo>
                        <a:pt x="25820" y="12722"/>
                      </a:lnTo>
                      <a:lnTo>
                        <a:pt x="25925" y="12785"/>
                      </a:lnTo>
                      <a:lnTo>
                        <a:pt x="26051" y="12701"/>
                      </a:lnTo>
                      <a:lnTo>
                        <a:pt x="26030" y="12680"/>
                      </a:lnTo>
                      <a:lnTo>
                        <a:pt x="26092" y="12618"/>
                      </a:lnTo>
                      <a:lnTo>
                        <a:pt x="26051" y="12555"/>
                      </a:lnTo>
                      <a:lnTo>
                        <a:pt x="25925" y="12513"/>
                      </a:lnTo>
                      <a:lnTo>
                        <a:pt x="25862" y="12471"/>
                      </a:lnTo>
                      <a:lnTo>
                        <a:pt x="25946" y="12471"/>
                      </a:lnTo>
                      <a:lnTo>
                        <a:pt x="26030" y="12492"/>
                      </a:lnTo>
                      <a:lnTo>
                        <a:pt x="26092" y="12471"/>
                      </a:lnTo>
                      <a:lnTo>
                        <a:pt x="26092" y="12387"/>
                      </a:lnTo>
                      <a:lnTo>
                        <a:pt x="26155" y="12513"/>
                      </a:lnTo>
                      <a:lnTo>
                        <a:pt x="26239" y="12492"/>
                      </a:lnTo>
                      <a:lnTo>
                        <a:pt x="26302" y="12555"/>
                      </a:lnTo>
                      <a:lnTo>
                        <a:pt x="26364" y="12513"/>
                      </a:lnTo>
                      <a:lnTo>
                        <a:pt x="26385" y="12408"/>
                      </a:lnTo>
                      <a:lnTo>
                        <a:pt x="26511" y="12304"/>
                      </a:lnTo>
                      <a:lnTo>
                        <a:pt x="26553" y="12304"/>
                      </a:lnTo>
                      <a:lnTo>
                        <a:pt x="26574" y="12199"/>
                      </a:lnTo>
                      <a:lnTo>
                        <a:pt x="26553" y="12094"/>
                      </a:lnTo>
                      <a:lnTo>
                        <a:pt x="26511" y="12094"/>
                      </a:lnTo>
                      <a:lnTo>
                        <a:pt x="26448" y="12241"/>
                      </a:lnTo>
                      <a:lnTo>
                        <a:pt x="26448" y="12283"/>
                      </a:lnTo>
                      <a:lnTo>
                        <a:pt x="26385" y="12262"/>
                      </a:lnTo>
                      <a:lnTo>
                        <a:pt x="26364" y="12094"/>
                      </a:lnTo>
                      <a:lnTo>
                        <a:pt x="26344" y="12074"/>
                      </a:lnTo>
                      <a:lnTo>
                        <a:pt x="26092" y="12094"/>
                      </a:lnTo>
                      <a:lnTo>
                        <a:pt x="25967" y="12157"/>
                      </a:lnTo>
                      <a:lnTo>
                        <a:pt x="25988" y="12074"/>
                      </a:lnTo>
                      <a:lnTo>
                        <a:pt x="25988" y="11927"/>
                      </a:lnTo>
                      <a:lnTo>
                        <a:pt x="26051" y="11885"/>
                      </a:lnTo>
                      <a:lnTo>
                        <a:pt x="26092" y="11990"/>
                      </a:lnTo>
                      <a:lnTo>
                        <a:pt x="26176" y="12032"/>
                      </a:lnTo>
                      <a:lnTo>
                        <a:pt x="26239" y="11969"/>
                      </a:lnTo>
                      <a:lnTo>
                        <a:pt x="26385" y="11948"/>
                      </a:lnTo>
                      <a:lnTo>
                        <a:pt x="26406" y="11885"/>
                      </a:lnTo>
                      <a:lnTo>
                        <a:pt x="26490" y="11885"/>
                      </a:lnTo>
                      <a:lnTo>
                        <a:pt x="26511" y="11843"/>
                      </a:lnTo>
                      <a:lnTo>
                        <a:pt x="26490" y="11718"/>
                      </a:lnTo>
                      <a:lnTo>
                        <a:pt x="26448" y="11655"/>
                      </a:lnTo>
                      <a:lnTo>
                        <a:pt x="26469" y="11613"/>
                      </a:lnTo>
                      <a:lnTo>
                        <a:pt x="26511" y="11634"/>
                      </a:lnTo>
                      <a:lnTo>
                        <a:pt x="26574" y="11530"/>
                      </a:lnTo>
                      <a:lnTo>
                        <a:pt x="26511" y="11425"/>
                      </a:lnTo>
                      <a:lnTo>
                        <a:pt x="26469" y="11362"/>
                      </a:lnTo>
                      <a:lnTo>
                        <a:pt x="26385" y="11404"/>
                      </a:lnTo>
                      <a:lnTo>
                        <a:pt x="26302" y="11362"/>
                      </a:lnTo>
                      <a:lnTo>
                        <a:pt x="26260" y="11237"/>
                      </a:lnTo>
                      <a:lnTo>
                        <a:pt x="26176" y="11237"/>
                      </a:lnTo>
                      <a:lnTo>
                        <a:pt x="26092" y="11195"/>
                      </a:lnTo>
                      <a:lnTo>
                        <a:pt x="26030" y="11111"/>
                      </a:lnTo>
                      <a:lnTo>
                        <a:pt x="26030" y="11111"/>
                      </a:lnTo>
                      <a:lnTo>
                        <a:pt x="26092" y="11153"/>
                      </a:lnTo>
                      <a:lnTo>
                        <a:pt x="26260" y="11153"/>
                      </a:lnTo>
                      <a:lnTo>
                        <a:pt x="26302" y="11257"/>
                      </a:lnTo>
                      <a:lnTo>
                        <a:pt x="26385" y="11299"/>
                      </a:lnTo>
                      <a:lnTo>
                        <a:pt x="26406" y="11216"/>
                      </a:lnTo>
                      <a:lnTo>
                        <a:pt x="26281" y="11090"/>
                      </a:lnTo>
                      <a:lnTo>
                        <a:pt x="26385" y="11111"/>
                      </a:lnTo>
                      <a:lnTo>
                        <a:pt x="26406" y="11048"/>
                      </a:lnTo>
                      <a:lnTo>
                        <a:pt x="26448" y="11027"/>
                      </a:lnTo>
                      <a:lnTo>
                        <a:pt x="26406" y="10944"/>
                      </a:lnTo>
                      <a:lnTo>
                        <a:pt x="26281" y="10881"/>
                      </a:lnTo>
                      <a:lnTo>
                        <a:pt x="26239" y="10713"/>
                      </a:lnTo>
                      <a:lnTo>
                        <a:pt x="26281" y="10734"/>
                      </a:lnTo>
                      <a:lnTo>
                        <a:pt x="26344" y="10839"/>
                      </a:lnTo>
                      <a:lnTo>
                        <a:pt x="26406" y="10839"/>
                      </a:lnTo>
                      <a:lnTo>
                        <a:pt x="26448" y="10734"/>
                      </a:lnTo>
                      <a:lnTo>
                        <a:pt x="26448" y="10630"/>
                      </a:lnTo>
                      <a:lnTo>
                        <a:pt x="26344" y="10588"/>
                      </a:lnTo>
                      <a:lnTo>
                        <a:pt x="26197" y="10421"/>
                      </a:lnTo>
                      <a:lnTo>
                        <a:pt x="26092" y="10379"/>
                      </a:lnTo>
                      <a:lnTo>
                        <a:pt x="26030" y="10274"/>
                      </a:lnTo>
                      <a:lnTo>
                        <a:pt x="25946" y="10253"/>
                      </a:lnTo>
                      <a:lnTo>
                        <a:pt x="25946" y="10149"/>
                      </a:lnTo>
                      <a:lnTo>
                        <a:pt x="26030" y="10044"/>
                      </a:lnTo>
                      <a:lnTo>
                        <a:pt x="25967" y="10149"/>
                      </a:lnTo>
                      <a:lnTo>
                        <a:pt x="25988" y="10190"/>
                      </a:lnTo>
                      <a:lnTo>
                        <a:pt x="26051" y="10211"/>
                      </a:lnTo>
                      <a:lnTo>
                        <a:pt x="26134" y="10316"/>
                      </a:lnTo>
                      <a:lnTo>
                        <a:pt x="26239" y="10358"/>
                      </a:lnTo>
                      <a:lnTo>
                        <a:pt x="26364" y="10504"/>
                      </a:lnTo>
                      <a:lnTo>
                        <a:pt x="26385" y="10504"/>
                      </a:lnTo>
                      <a:lnTo>
                        <a:pt x="26406" y="10274"/>
                      </a:lnTo>
                      <a:lnTo>
                        <a:pt x="26406" y="10169"/>
                      </a:lnTo>
                      <a:lnTo>
                        <a:pt x="26406" y="10086"/>
                      </a:lnTo>
                      <a:lnTo>
                        <a:pt x="26385" y="10044"/>
                      </a:lnTo>
                      <a:lnTo>
                        <a:pt x="26406" y="9856"/>
                      </a:lnTo>
                      <a:lnTo>
                        <a:pt x="26448" y="9793"/>
                      </a:lnTo>
                      <a:lnTo>
                        <a:pt x="26409" y="9728"/>
                      </a:lnTo>
                      <a:lnTo>
                        <a:pt x="26409" y="9728"/>
                      </a:lnTo>
                      <a:lnTo>
                        <a:pt x="26490" y="9667"/>
                      </a:lnTo>
                      <a:lnTo>
                        <a:pt x="26616" y="9563"/>
                      </a:lnTo>
                      <a:lnTo>
                        <a:pt x="26657" y="9458"/>
                      </a:lnTo>
                      <a:lnTo>
                        <a:pt x="26657" y="9437"/>
                      </a:lnTo>
                      <a:lnTo>
                        <a:pt x="26678" y="9458"/>
                      </a:lnTo>
                      <a:lnTo>
                        <a:pt x="26657" y="9584"/>
                      </a:lnTo>
                      <a:lnTo>
                        <a:pt x="26678" y="9625"/>
                      </a:lnTo>
                      <a:lnTo>
                        <a:pt x="26574" y="9667"/>
                      </a:lnTo>
                      <a:lnTo>
                        <a:pt x="26511" y="9793"/>
                      </a:lnTo>
                      <a:lnTo>
                        <a:pt x="26595" y="9960"/>
                      </a:lnTo>
                      <a:lnTo>
                        <a:pt x="26574" y="10107"/>
                      </a:lnTo>
                      <a:lnTo>
                        <a:pt x="26490" y="10253"/>
                      </a:lnTo>
                      <a:lnTo>
                        <a:pt x="26490" y="10358"/>
                      </a:lnTo>
                      <a:lnTo>
                        <a:pt x="26595" y="10462"/>
                      </a:lnTo>
                      <a:lnTo>
                        <a:pt x="26616" y="10400"/>
                      </a:lnTo>
                      <a:lnTo>
                        <a:pt x="26657" y="10462"/>
                      </a:lnTo>
                      <a:lnTo>
                        <a:pt x="26699" y="10462"/>
                      </a:lnTo>
                      <a:lnTo>
                        <a:pt x="26699" y="10483"/>
                      </a:lnTo>
                      <a:lnTo>
                        <a:pt x="26678" y="10525"/>
                      </a:lnTo>
                      <a:lnTo>
                        <a:pt x="26699" y="10609"/>
                      </a:lnTo>
                      <a:lnTo>
                        <a:pt x="26825" y="10609"/>
                      </a:lnTo>
                      <a:lnTo>
                        <a:pt x="26762" y="10672"/>
                      </a:lnTo>
                      <a:lnTo>
                        <a:pt x="26762" y="10693"/>
                      </a:lnTo>
                      <a:lnTo>
                        <a:pt x="26699" y="10797"/>
                      </a:lnTo>
                      <a:lnTo>
                        <a:pt x="26699" y="10881"/>
                      </a:lnTo>
                      <a:lnTo>
                        <a:pt x="26657" y="10985"/>
                      </a:lnTo>
                      <a:lnTo>
                        <a:pt x="26616" y="11111"/>
                      </a:lnTo>
                      <a:lnTo>
                        <a:pt x="26616" y="11216"/>
                      </a:lnTo>
                      <a:lnTo>
                        <a:pt x="26657" y="11153"/>
                      </a:lnTo>
                      <a:lnTo>
                        <a:pt x="26678" y="11111"/>
                      </a:lnTo>
                      <a:lnTo>
                        <a:pt x="26783" y="10902"/>
                      </a:lnTo>
                      <a:lnTo>
                        <a:pt x="26804" y="10944"/>
                      </a:lnTo>
                      <a:lnTo>
                        <a:pt x="26804" y="11006"/>
                      </a:lnTo>
                      <a:lnTo>
                        <a:pt x="26825" y="10944"/>
                      </a:lnTo>
                      <a:lnTo>
                        <a:pt x="26825" y="10881"/>
                      </a:lnTo>
                      <a:lnTo>
                        <a:pt x="26909" y="10776"/>
                      </a:lnTo>
                      <a:lnTo>
                        <a:pt x="26992" y="10525"/>
                      </a:lnTo>
                      <a:lnTo>
                        <a:pt x="27118" y="10462"/>
                      </a:lnTo>
                      <a:lnTo>
                        <a:pt x="27222" y="10253"/>
                      </a:lnTo>
                      <a:lnTo>
                        <a:pt x="27222" y="10086"/>
                      </a:lnTo>
                      <a:lnTo>
                        <a:pt x="27139" y="9897"/>
                      </a:lnTo>
                      <a:lnTo>
                        <a:pt x="27097" y="9856"/>
                      </a:lnTo>
                      <a:lnTo>
                        <a:pt x="27076" y="9688"/>
                      </a:lnTo>
                      <a:lnTo>
                        <a:pt x="27013" y="9625"/>
                      </a:lnTo>
                      <a:lnTo>
                        <a:pt x="27013" y="9521"/>
                      </a:lnTo>
                      <a:lnTo>
                        <a:pt x="27076" y="9416"/>
                      </a:lnTo>
                      <a:lnTo>
                        <a:pt x="27181" y="9312"/>
                      </a:lnTo>
                      <a:lnTo>
                        <a:pt x="27306" y="9249"/>
                      </a:lnTo>
                      <a:lnTo>
                        <a:pt x="27118" y="9458"/>
                      </a:lnTo>
                      <a:lnTo>
                        <a:pt x="27076" y="9542"/>
                      </a:lnTo>
                      <a:lnTo>
                        <a:pt x="27118" y="9625"/>
                      </a:lnTo>
                      <a:lnTo>
                        <a:pt x="27243" y="9751"/>
                      </a:lnTo>
                      <a:lnTo>
                        <a:pt x="27327" y="9730"/>
                      </a:lnTo>
                      <a:lnTo>
                        <a:pt x="27390" y="9772"/>
                      </a:lnTo>
                      <a:lnTo>
                        <a:pt x="27327" y="9939"/>
                      </a:lnTo>
                      <a:lnTo>
                        <a:pt x="27327" y="9939"/>
                      </a:lnTo>
                      <a:lnTo>
                        <a:pt x="27411" y="9877"/>
                      </a:lnTo>
                      <a:lnTo>
                        <a:pt x="27432" y="9897"/>
                      </a:lnTo>
                      <a:lnTo>
                        <a:pt x="27515" y="9793"/>
                      </a:lnTo>
                      <a:lnTo>
                        <a:pt x="27515" y="9730"/>
                      </a:lnTo>
                      <a:lnTo>
                        <a:pt x="27557" y="9730"/>
                      </a:lnTo>
                      <a:lnTo>
                        <a:pt x="27620" y="9646"/>
                      </a:lnTo>
                      <a:lnTo>
                        <a:pt x="27704" y="9625"/>
                      </a:lnTo>
                      <a:lnTo>
                        <a:pt x="27745" y="9458"/>
                      </a:lnTo>
                      <a:lnTo>
                        <a:pt x="27808" y="9374"/>
                      </a:lnTo>
                      <a:lnTo>
                        <a:pt x="27850" y="9374"/>
                      </a:lnTo>
                      <a:lnTo>
                        <a:pt x="27913" y="9270"/>
                      </a:lnTo>
                      <a:lnTo>
                        <a:pt x="27934" y="9207"/>
                      </a:lnTo>
                      <a:lnTo>
                        <a:pt x="27934" y="9144"/>
                      </a:lnTo>
                      <a:lnTo>
                        <a:pt x="27976" y="9040"/>
                      </a:lnTo>
                      <a:lnTo>
                        <a:pt x="27976" y="8998"/>
                      </a:lnTo>
                      <a:lnTo>
                        <a:pt x="28038" y="8914"/>
                      </a:lnTo>
                      <a:lnTo>
                        <a:pt x="28017" y="8830"/>
                      </a:lnTo>
                      <a:lnTo>
                        <a:pt x="27955" y="8789"/>
                      </a:lnTo>
                      <a:lnTo>
                        <a:pt x="27913" y="8705"/>
                      </a:lnTo>
                      <a:lnTo>
                        <a:pt x="28059" y="8621"/>
                      </a:lnTo>
                      <a:lnTo>
                        <a:pt x="28059" y="8537"/>
                      </a:lnTo>
                      <a:lnTo>
                        <a:pt x="28164" y="8475"/>
                      </a:lnTo>
                      <a:lnTo>
                        <a:pt x="28248" y="8433"/>
                      </a:lnTo>
                      <a:lnTo>
                        <a:pt x="28436" y="8328"/>
                      </a:lnTo>
                      <a:lnTo>
                        <a:pt x="28561" y="8328"/>
                      </a:lnTo>
                      <a:lnTo>
                        <a:pt x="28750" y="8203"/>
                      </a:lnTo>
                      <a:lnTo>
                        <a:pt x="28813" y="8203"/>
                      </a:lnTo>
                      <a:lnTo>
                        <a:pt x="28854" y="8224"/>
                      </a:lnTo>
                      <a:lnTo>
                        <a:pt x="29085" y="8203"/>
                      </a:lnTo>
                      <a:lnTo>
                        <a:pt x="29189" y="8265"/>
                      </a:lnTo>
                      <a:lnTo>
                        <a:pt x="29336" y="8203"/>
                      </a:lnTo>
                      <a:lnTo>
                        <a:pt x="29587" y="8203"/>
                      </a:lnTo>
                      <a:lnTo>
                        <a:pt x="29629" y="8182"/>
                      </a:lnTo>
                      <a:lnTo>
                        <a:pt x="29608" y="8119"/>
                      </a:lnTo>
                      <a:lnTo>
                        <a:pt x="29608" y="7972"/>
                      </a:lnTo>
                      <a:lnTo>
                        <a:pt x="29608" y="7847"/>
                      </a:lnTo>
                      <a:lnTo>
                        <a:pt x="29733" y="7952"/>
                      </a:lnTo>
                      <a:lnTo>
                        <a:pt x="29733" y="8077"/>
                      </a:lnTo>
                      <a:lnTo>
                        <a:pt x="29712" y="8161"/>
                      </a:lnTo>
                      <a:lnTo>
                        <a:pt x="29796" y="8161"/>
                      </a:lnTo>
                      <a:lnTo>
                        <a:pt x="29901" y="8056"/>
                      </a:lnTo>
                      <a:lnTo>
                        <a:pt x="30005" y="7868"/>
                      </a:lnTo>
                      <a:lnTo>
                        <a:pt x="30047" y="7972"/>
                      </a:lnTo>
                      <a:lnTo>
                        <a:pt x="30047" y="8056"/>
                      </a:lnTo>
                      <a:lnTo>
                        <a:pt x="30131" y="8077"/>
                      </a:lnTo>
                      <a:lnTo>
                        <a:pt x="30382" y="7952"/>
                      </a:lnTo>
                      <a:lnTo>
                        <a:pt x="30466" y="7805"/>
                      </a:lnTo>
                      <a:lnTo>
                        <a:pt x="30424" y="7596"/>
                      </a:lnTo>
                      <a:lnTo>
                        <a:pt x="30361" y="7638"/>
                      </a:lnTo>
                      <a:lnTo>
                        <a:pt x="30361" y="7742"/>
                      </a:lnTo>
                      <a:lnTo>
                        <a:pt x="30319" y="7868"/>
                      </a:lnTo>
                      <a:lnTo>
                        <a:pt x="30152" y="7868"/>
                      </a:lnTo>
                      <a:lnTo>
                        <a:pt x="30131" y="7763"/>
                      </a:lnTo>
                      <a:lnTo>
                        <a:pt x="30068" y="7575"/>
                      </a:lnTo>
                      <a:lnTo>
                        <a:pt x="29922" y="7491"/>
                      </a:lnTo>
                      <a:lnTo>
                        <a:pt x="29922" y="7449"/>
                      </a:lnTo>
                      <a:lnTo>
                        <a:pt x="30131" y="7261"/>
                      </a:lnTo>
                      <a:lnTo>
                        <a:pt x="30131" y="7177"/>
                      </a:lnTo>
                      <a:lnTo>
                        <a:pt x="30047" y="7177"/>
                      </a:lnTo>
                      <a:lnTo>
                        <a:pt x="30047" y="7115"/>
                      </a:lnTo>
                      <a:lnTo>
                        <a:pt x="30131" y="7052"/>
                      </a:lnTo>
                      <a:lnTo>
                        <a:pt x="30152" y="6968"/>
                      </a:lnTo>
                      <a:lnTo>
                        <a:pt x="30214" y="6905"/>
                      </a:lnTo>
                      <a:lnTo>
                        <a:pt x="30277" y="6696"/>
                      </a:lnTo>
                      <a:lnTo>
                        <a:pt x="30486" y="6529"/>
                      </a:lnTo>
                      <a:lnTo>
                        <a:pt x="30570" y="6382"/>
                      </a:lnTo>
                      <a:lnTo>
                        <a:pt x="30633" y="6382"/>
                      </a:lnTo>
                      <a:lnTo>
                        <a:pt x="30696" y="6278"/>
                      </a:lnTo>
                      <a:lnTo>
                        <a:pt x="30696" y="6340"/>
                      </a:lnTo>
                      <a:lnTo>
                        <a:pt x="30779" y="6382"/>
                      </a:lnTo>
                      <a:lnTo>
                        <a:pt x="30842" y="6299"/>
                      </a:lnTo>
                      <a:lnTo>
                        <a:pt x="30905" y="6173"/>
                      </a:lnTo>
                      <a:lnTo>
                        <a:pt x="30905" y="6299"/>
                      </a:lnTo>
                      <a:lnTo>
                        <a:pt x="30989" y="6299"/>
                      </a:lnTo>
                      <a:lnTo>
                        <a:pt x="31051" y="6173"/>
                      </a:lnTo>
                      <a:lnTo>
                        <a:pt x="31093" y="6215"/>
                      </a:lnTo>
                      <a:lnTo>
                        <a:pt x="31156" y="6173"/>
                      </a:lnTo>
                      <a:lnTo>
                        <a:pt x="31261" y="6006"/>
                      </a:lnTo>
                      <a:lnTo>
                        <a:pt x="31407" y="5796"/>
                      </a:lnTo>
                      <a:lnTo>
                        <a:pt x="31386" y="5922"/>
                      </a:lnTo>
                      <a:lnTo>
                        <a:pt x="31407" y="6006"/>
                      </a:lnTo>
                      <a:lnTo>
                        <a:pt x="31512" y="6006"/>
                      </a:lnTo>
                      <a:lnTo>
                        <a:pt x="31616" y="5880"/>
                      </a:lnTo>
                      <a:lnTo>
                        <a:pt x="31742" y="5880"/>
                      </a:lnTo>
                      <a:lnTo>
                        <a:pt x="31784" y="6006"/>
                      </a:lnTo>
                      <a:lnTo>
                        <a:pt x="31846" y="6006"/>
                      </a:lnTo>
                      <a:lnTo>
                        <a:pt x="31951" y="5880"/>
                      </a:lnTo>
                      <a:lnTo>
                        <a:pt x="32035" y="5922"/>
                      </a:lnTo>
                      <a:lnTo>
                        <a:pt x="32098" y="5901"/>
                      </a:lnTo>
                      <a:lnTo>
                        <a:pt x="32202" y="5817"/>
                      </a:lnTo>
                      <a:lnTo>
                        <a:pt x="32307" y="5817"/>
                      </a:lnTo>
                      <a:lnTo>
                        <a:pt x="32432" y="5755"/>
                      </a:lnTo>
                      <a:lnTo>
                        <a:pt x="32474" y="5817"/>
                      </a:lnTo>
                      <a:lnTo>
                        <a:pt x="32558" y="5796"/>
                      </a:lnTo>
                      <a:lnTo>
                        <a:pt x="32642" y="5713"/>
                      </a:lnTo>
                      <a:lnTo>
                        <a:pt x="32537" y="5650"/>
                      </a:lnTo>
                      <a:lnTo>
                        <a:pt x="32474" y="5713"/>
                      </a:lnTo>
                      <a:lnTo>
                        <a:pt x="32411" y="5650"/>
                      </a:lnTo>
                      <a:lnTo>
                        <a:pt x="32453" y="5504"/>
                      </a:lnTo>
                      <a:lnTo>
                        <a:pt x="32223" y="5378"/>
                      </a:lnTo>
                      <a:lnTo>
                        <a:pt x="32202" y="5357"/>
                      </a:lnTo>
                      <a:lnTo>
                        <a:pt x="32223" y="5294"/>
                      </a:lnTo>
                      <a:lnTo>
                        <a:pt x="32223" y="5252"/>
                      </a:lnTo>
                      <a:lnTo>
                        <a:pt x="32223" y="5169"/>
                      </a:lnTo>
                      <a:lnTo>
                        <a:pt x="32244" y="5085"/>
                      </a:lnTo>
                      <a:lnTo>
                        <a:pt x="32202" y="5022"/>
                      </a:lnTo>
                      <a:lnTo>
                        <a:pt x="32139" y="4959"/>
                      </a:lnTo>
                      <a:lnTo>
                        <a:pt x="32098" y="4939"/>
                      </a:lnTo>
                      <a:lnTo>
                        <a:pt x="32118" y="4855"/>
                      </a:lnTo>
                      <a:lnTo>
                        <a:pt x="32244" y="4123"/>
                      </a:lnTo>
                      <a:lnTo>
                        <a:pt x="32244" y="3934"/>
                      </a:lnTo>
                      <a:lnTo>
                        <a:pt x="32014" y="3725"/>
                      </a:lnTo>
                      <a:lnTo>
                        <a:pt x="31951" y="3788"/>
                      </a:lnTo>
                      <a:lnTo>
                        <a:pt x="31805" y="3725"/>
                      </a:lnTo>
                      <a:lnTo>
                        <a:pt x="31700" y="3767"/>
                      </a:lnTo>
                      <a:lnTo>
                        <a:pt x="31616" y="3683"/>
                      </a:lnTo>
                      <a:lnTo>
                        <a:pt x="31533" y="3662"/>
                      </a:lnTo>
                      <a:lnTo>
                        <a:pt x="31512" y="3662"/>
                      </a:lnTo>
                      <a:lnTo>
                        <a:pt x="31407" y="3767"/>
                      </a:lnTo>
                      <a:lnTo>
                        <a:pt x="31365" y="3830"/>
                      </a:lnTo>
                      <a:lnTo>
                        <a:pt x="31156" y="4081"/>
                      </a:lnTo>
                      <a:lnTo>
                        <a:pt x="31072" y="4206"/>
                      </a:lnTo>
                      <a:lnTo>
                        <a:pt x="31072" y="4311"/>
                      </a:lnTo>
                      <a:lnTo>
                        <a:pt x="30905" y="4395"/>
                      </a:lnTo>
                      <a:lnTo>
                        <a:pt x="30905" y="4520"/>
                      </a:lnTo>
                      <a:lnTo>
                        <a:pt x="30863" y="4625"/>
                      </a:lnTo>
                      <a:lnTo>
                        <a:pt x="30696" y="4813"/>
                      </a:lnTo>
                      <a:lnTo>
                        <a:pt x="30633" y="4834"/>
                      </a:lnTo>
                      <a:lnTo>
                        <a:pt x="30445" y="5043"/>
                      </a:lnTo>
                      <a:lnTo>
                        <a:pt x="30424" y="5127"/>
                      </a:lnTo>
                      <a:lnTo>
                        <a:pt x="30340" y="5169"/>
                      </a:lnTo>
                      <a:lnTo>
                        <a:pt x="30235" y="5148"/>
                      </a:lnTo>
                      <a:lnTo>
                        <a:pt x="30173" y="5148"/>
                      </a:lnTo>
                      <a:lnTo>
                        <a:pt x="30131" y="5190"/>
                      </a:lnTo>
                      <a:lnTo>
                        <a:pt x="30068" y="5190"/>
                      </a:lnTo>
                      <a:lnTo>
                        <a:pt x="29942" y="5336"/>
                      </a:lnTo>
                      <a:lnTo>
                        <a:pt x="28269" y="5294"/>
                      </a:lnTo>
                      <a:lnTo>
                        <a:pt x="28059" y="5336"/>
                      </a:lnTo>
                      <a:lnTo>
                        <a:pt x="27955" y="5441"/>
                      </a:lnTo>
                      <a:lnTo>
                        <a:pt x="27829" y="5483"/>
                      </a:lnTo>
                      <a:lnTo>
                        <a:pt x="27704" y="5566"/>
                      </a:lnTo>
                      <a:lnTo>
                        <a:pt x="27453" y="5817"/>
                      </a:lnTo>
                      <a:lnTo>
                        <a:pt x="27285" y="5859"/>
                      </a:lnTo>
                      <a:lnTo>
                        <a:pt x="27181" y="5922"/>
                      </a:lnTo>
                      <a:lnTo>
                        <a:pt x="26699" y="6299"/>
                      </a:lnTo>
                      <a:lnTo>
                        <a:pt x="25611" y="6612"/>
                      </a:lnTo>
                      <a:lnTo>
                        <a:pt x="25569" y="6864"/>
                      </a:lnTo>
                      <a:lnTo>
                        <a:pt x="25318" y="6968"/>
                      </a:lnTo>
                      <a:lnTo>
                        <a:pt x="23331" y="7491"/>
                      </a:lnTo>
                      <a:lnTo>
                        <a:pt x="23247" y="7324"/>
                      </a:lnTo>
                      <a:lnTo>
                        <a:pt x="23351" y="7177"/>
                      </a:lnTo>
                      <a:lnTo>
                        <a:pt x="23561" y="7073"/>
                      </a:lnTo>
                      <a:lnTo>
                        <a:pt x="23665" y="6947"/>
                      </a:lnTo>
                      <a:lnTo>
                        <a:pt x="23728" y="6822"/>
                      </a:lnTo>
                      <a:lnTo>
                        <a:pt x="23770" y="6696"/>
                      </a:lnTo>
                      <a:lnTo>
                        <a:pt x="23833" y="5922"/>
                      </a:lnTo>
                      <a:lnTo>
                        <a:pt x="23456" y="4143"/>
                      </a:lnTo>
                      <a:lnTo>
                        <a:pt x="23100" y="3871"/>
                      </a:lnTo>
                      <a:lnTo>
                        <a:pt x="22954" y="3683"/>
                      </a:lnTo>
                      <a:lnTo>
                        <a:pt x="20652" y="2616"/>
                      </a:lnTo>
                      <a:lnTo>
                        <a:pt x="20548" y="2553"/>
                      </a:lnTo>
                      <a:lnTo>
                        <a:pt x="20422" y="2511"/>
                      </a:lnTo>
                      <a:lnTo>
                        <a:pt x="20380" y="2449"/>
                      </a:lnTo>
                      <a:lnTo>
                        <a:pt x="20087" y="2449"/>
                      </a:lnTo>
                      <a:lnTo>
                        <a:pt x="20066" y="2344"/>
                      </a:lnTo>
                      <a:lnTo>
                        <a:pt x="19983" y="2302"/>
                      </a:lnTo>
                      <a:lnTo>
                        <a:pt x="19899" y="2344"/>
                      </a:lnTo>
                      <a:lnTo>
                        <a:pt x="19711" y="2344"/>
                      </a:lnTo>
                      <a:lnTo>
                        <a:pt x="19606" y="2323"/>
                      </a:lnTo>
                      <a:lnTo>
                        <a:pt x="19543" y="2239"/>
                      </a:lnTo>
                      <a:lnTo>
                        <a:pt x="19439" y="2198"/>
                      </a:lnTo>
                      <a:lnTo>
                        <a:pt x="19230" y="2135"/>
                      </a:lnTo>
                      <a:lnTo>
                        <a:pt x="19167" y="2009"/>
                      </a:lnTo>
                      <a:lnTo>
                        <a:pt x="19083" y="2009"/>
                      </a:lnTo>
                      <a:lnTo>
                        <a:pt x="18958" y="1905"/>
                      </a:lnTo>
                      <a:lnTo>
                        <a:pt x="18853" y="1905"/>
                      </a:lnTo>
                      <a:lnTo>
                        <a:pt x="18769" y="1884"/>
                      </a:lnTo>
                      <a:lnTo>
                        <a:pt x="18644" y="1905"/>
                      </a:lnTo>
                      <a:lnTo>
                        <a:pt x="18623" y="1926"/>
                      </a:lnTo>
                      <a:lnTo>
                        <a:pt x="18560" y="1842"/>
                      </a:lnTo>
                      <a:lnTo>
                        <a:pt x="18434" y="1821"/>
                      </a:lnTo>
                      <a:lnTo>
                        <a:pt x="18414" y="1800"/>
                      </a:lnTo>
                      <a:lnTo>
                        <a:pt x="18309" y="1737"/>
                      </a:lnTo>
                      <a:lnTo>
                        <a:pt x="18288" y="1716"/>
                      </a:lnTo>
                      <a:lnTo>
                        <a:pt x="18204" y="1633"/>
                      </a:lnTo>
                      <a:lnTo>
                        <a:pt x="18204" y="1612"/>
                      </a:lnTo>
                      <a:lnTo>
                        <a:pt x="18079" y="1507"/>
                      </a:lnTo>
                      <a:lnTo>
                        <a:pt x="17932" y="1507"/>
                      </a:lnTo>
                      <a:lnTo>
                        <a:pt x="17807" y="1486"/>
                      </a:lnTo>
                      <a:lnTo>
                        <a:pt x="284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303" name="Google Shape;303;p7"/>
            <p:cNvGrpSpPr/>
            <p:nvPr/>
          </p:nvGrpSpPr>
          <p:grpSpPr>
            <a:xfrm>
              <a:off x="3230417" y="3103734"/>
              <a:ext cx="282982" cy="280332"/>
              <a:chOff x="2605700" y="3152850"/>
              <a:chExt cx="594125" cy="616250"/>
            </a:xfrm>
          </p:grpSpPr>
          <p:sp>
            <p:nvSpPr>
              <p:cNvPr id="304" name="Google Shape;304;p7"/>
              <p:cNvSpPr/>
              <p:nvPr/>
            </p:nvSpPr>
            <p:spPr>
              <a:xfrm>
                <a:off x="2605700" y="3152850"/>
                <a:ext cx="379825" cy="616250"/>
              </a:xfrm>
              <a:custGeom>
                <a:rect b="b" l="l" r="r" t="t"/>
                <a:pathLst>
                  <a:path extrusionOk="0" h="24650" w="15193">
                    <a:moveTo>
                      <a:pt x="14024" y="2338"/>
                    </a:moveTo>
                    <a:lnTo>
                      <a:pt x="8818" y="0"/>
                    </a:lnTo>
                    <a:lnTo>
                      <a:pt x="4037" y="1594"/>
                    </a:lnTo>
                    <a:lnTo>
                      <a:pt x="0" y="7225"/>
                    </a:lnTo>
                    <a:lnTo>
                      <a:pt x="2018" y="11156"/>
                    </a:lnTo>
                    <a:lnTo>
                      <a:pt x="7331" y="12325"/>
                    </a:lnTo>
                    <a:lnTo>
                      <a:pt x="10518" y="17531"/>
                    </a:lnTo>
                    <a:lnTo>
                      <a:pt x="11049" y="22843"/>
                    </a:lnTo>
                    <a:lnTo>
                      <a:pt x="13705" y="24650"/>
                    </a:lnTo>
                    <a:lnTo>
                      <a:pt x="15193" y="18700"/>
                    </a:lnTo>
                    <a:lnTo>
                      <a:pt x="12218" y="5844"/>
                    </a:lnTo>
                    <a:close/>
                  </a:path>
                </a:pathLst>
              </a:custGeom>
              <a:solidFill>
                <a:schemeClr val="accent2"/>
              </a:solidFill>
              <a:ln>
                <a:noFill/>
              </a:ln>
            </p:spPr>
          </p:sp>
          <p:sp>
            <p:nvSpPr>
              <p:cNvPr id="305" name="Google Shape;305;p7"/>
              <p:cNvSpPr/>
              <p:nvPr/>
            </p:nvSpPr>
            <p:spPr>
              <a:xfrm>
                <a:off x="2632775" y="3168475"/>
                <a:ext cx="567050" cy="590050"/>
              </a:xfrm>
              <a:custGeom>
                <a:rect b="b" l="l" r="r" t="t"/>
                <a:pathLst>
                  <a:path extrusionOk="0" h="23602" w="22682">
                    <a:moveTo>
                      <a:pt x="13852" y="21070"/>
                    </a:moveTo>
                    <a:lnTo>
                      <a:pt x="13894" y="21091"/>
                    </a:lnTo>
                    <a:lnTo>
                      <a:pt x="13977" y="21217"/>
                    </a:lnTo>
                    <a:lnTo>
                      <a:pt x="14103" y="21384"/>
                    </a:lnTo>
                    <a:lnTo>
                      <a:pt x="14166" y="21384"/>
                    </a:lnTo>
                    <a:lnTo>
                      <a:pt x="14208" y="21342"/>
                    </a:lnTo>
                    <a:lnTo>
                      <a:pt x="14228" y="21384"/>
                    </a:lnTo>
                    <a:lnTo>
                      <a:pt x="14228" y="21489"/>
                    </a:lnTo>
                    <a:lnTo>
                      <a:pt x="14187" y="21489"/>
                    </a:lnTo>
                    <a:lnTo>
                      <a:pt x="14124" y="21698"/>
                    </a:lnTo>
                    <a:lnTo>
                      <a:pt x="13998" y="21928"/>
                    </a:lnTo>
                    <a:lnTo>
                      <a:pt x="13873" y="21928"/>
                    </a:lnTo>
                    <a:lnTo>
                      <a:pt x="13852" y="22075"/>
                    </a:lnTo>
                    <a:lnTo>
                      <a:pt x="13789" y="22158"/>
                    </a:lnTo>
                    <a:lnTo>
                      <a:pt x="13768" y="22158"/>
                    </a:lnTo>
                    <a:lnTo>
                      <a:pt x="13643" y="22242"/>
                    </a:lnTo>
                    <a:lnTo>
                      <a:pt x="13559" y="22326"/>
                    </a:lnTo>
                    <a:lnTo>
                      <a:pt x="13559" y="22367"/>
                    </a:lnTo>
                    <a:lnTo>
                      <a:pt x="13454" y="22388"/>
                    </a:lnTo>
                    <a:lnTo>
                      <a:pt x="13392" y="22451"/>
                    </a:lnTo>
                    <a:lnTo>
                      <a:pt x="13392" y="22472"/>
                    </a:lnTo>
                    <a:lnTo>
                      <a:pt x="13329" y="22347"/>
                    </a:lnTo>
                    <a:lnTo>
                      <a:pt x="13371" y="22242"/>
                    </a:lnTo>
                    <a:lnTo>
                      <a:pt x="13454" y="22179"/>
                    </a:lnTo>
                    <a:lnTo>
                      <a:pt x="13454" y="22116"/>
                    </a:lnTo>
                    <a:lnTo>
                      <a:pt x="13559" y="22012"/>
                    </a:lnTo>
                    <a:lnTo>
                      <a:pt x="13559" y="21928"/>
                    </a:lnTo>
                    <a:lnTo>
                      <a:pt x="13601" y="21970"/>
                    </a:lnTo>
                    <a:lnTo>
                      <a:pt x="13684" y="21970"/>
                    </a:lnTo>
                    <a:lnTo>
                      <a:pt x="13789" y="21865"/>
                    </a:lnTo>
                    <a:lnTo>
                      <a:pt x="13789" y="21761"/>
                    </a:lnTo>
                    <a:lnTo>
                      <a:pt x="13810" y="21740"/>
                    </a:lnTo>
                    <a:lnTo>
                      <a:pt x="13810" y="21614"/>
                    </a:lnTo>
                    <a:lnTo>
                      <a:pt x="13873" y="21551"/>
                    </a:lnTo>
                    <a:lnTo>
                      <a:pt x="13915" y="21551"/>
                    </a:lnTo>
                    <a:lnTo>
                      <a:pt x="13977" y="21447"/>
                    </a:lnTo>
                    <a:lnTo>
                      <a:pt x="13956" y="21384"/>
                    </a:lnTo>
                    <a:lnTo>
                      <a:pt x="13894" y="21300"/>
                    </a:lnTo>
                    <a:lnTo>
                      <a:pt x="13894" y="21112"/>
                    </a:lnTo>
                    <a:lnTo>
                      <a:pt x="13852" y="21070"/>
                    </a:lnTo>
                    <a:close/>
                    <a:moveTo>
                      <a:pt x="7617" y="0"/>
                    </a:moveTo>
                    <a:lnTo>
                      <a:pt x="7617" y="147"/>
                    </a:lnTo>
                    <a:lnTo>
                      <a:pt x="7575" y="272"/>
                    </a:lnTo>
                    <a:lnTo>
                      <a:pt x="7282" y="481"/>
                    </a:lnTo>
                    <a:lnTo>
                      <a:pt x="7094" y="502"/>
                    </a:lnTo>
                    <a:lnTo>
                      <a:pt x="6842" y="607"/>
                    </a:lnTo>
                    <a:lnTo>
                      <a:pt x="6738" y="565"/>
                    </a:lnTo>
                    <a:lnTo>
                      <a:pt x="6570" y="586"/>
                    </a:lnTo>
                    <a:lnTo>
                      <a:pt x="6382" y="732"/>
                    </a:lnTo>
                    <a:lnTo>
                      <a:pt x="6215" y="795"/>
                    </a:lnTo>
                    <a:lnTo>
                      <a:pt x="6152" y="732"/>
                    </a:lnTo>
                    <a:lnTo>
                      <a:pt x="5901" y="774"/>
                    </a:lnTo>
                    <a:lnTo>
                      <a:pt x="5692" y="774"/>
                    </a:lnTo>
                    <a:lnTo>
                      <a:pt x="5503" y="670"/>
                    </a:lnTo>
                    <a:lnTo>
                      <a:pt x="5315" y="628"/>
                    </a:lnTo>
                    <a:lnTo>
                      <a:pt x="5169" y="586"/>
                    </a:lnTo>
                    <a:lnTo>
                      <a:pt x="5169" y="586"/>
                    </a:lnTo>
                    <a:lnTo>
                      <a:pt x="5231" y="711"/>
                    </a:lnTo>
                    <a:lnTo>
                      <a:pt x="5378" y="774"/>
                    </a:lnTo>
                    <a:lnTo>
                      <a:pt x="5503" y="879"/>
                    </a:lnTo>
                    <a:lnTo>
                      <a:pt x="5545" y="984"/>
                    </a:lnTo>
                    <a:lnTo>
                      <a:pt x="5399" y="1235"/>
                    </a:lnTo>
                    <a:lnTo>
                      <a:pt x="5420" y="1297"/>
                    </a:lnTo>
                    <a:lnTo>
                      <a:pt x="5441" y="1339"/>
                    </a:lnTo>
                    <a:lnTo>
                      <a:pt x="5420" y="1528"/>
                    </a:lnTo>
                    <a:lnTo>
                      <a:pt x="5692" y="1611"/>
                    </a:lnTo>
                    <a:lnTo>
                      <a:pt x="5859" y="1569"/>
                    </a:lnTo>
                    <a:lnTo>
                      <a:pt x="6047" y="1611"/>
                    </a:lnTo>
                    <a:lnTo>
                      <a:pt x="6047" y="1716"/>
                    </a:lnTo>
                    <a:lnTo>
                      <a:pt x="5922" y="1758"/>
                    </a:lnTo>
                    <a:lnTo>
                      <a:pt x="5650" y="1820"/>
                    </a:lnTo>
                    <a:lnTo>
                      <a:pt x="5608" y="1862"/>
                    </a:lnTo>
                    <a:lnTo>
                      <a:pt x="5545" y="1925"/>
                    </a:lnTo>
                    <a:lnTo>
                      <a:pt x="5503" y="2072"/>
                    </a:lnTo>
                    <a:lnTo>
                      <a:pt x="5210" y="2239"/>
                    </a:lnTo>
                    <a:lnTo>
                      <a:pt x="5106" y="2344"/>
                    </a:lnTo>
                    <a:lnTo>
                      <a:pt x="4897" y="2469"/>
                    </a:lnTo>
                    <a:lnTo>
                      <a:pt x="4771" y="2616"/>
                    </a:lnTo>
                    <a:lnTo>
                      <a:pt x="4541" y="2616"/>
                    </a:lnTo>
                    <a:lnTo>
                      <a:pt x="4394" y="2595"/>
                    </a:lnTo>
                    <a:lnTo>
                      <a:pt x="4164" y="2406"/>
                    </a:lnTo>
                    <a:lnTo>
                      <a:pt x="3955" y="2260"/>
                    </a:lnTo>
                    <a:lnTo>
                      <a:pt x="3809" y="2281"/>
                    </a:lnTo>
                    <a:lnTo>
                      <a:pt x="3809" y="2134"/>
                    </a:lnTo>
                    <a:lnTo>
                      <a:pt x="3767" y="1988"/>
                    </a:lnTo>
                    <a:lnTo>
                      <a:pt x="3662" y="1883"/>
                    </a:lnTo>
                    <a:lnTo>
                      <a:pt x="3641" y="1820"/>
                    </a:lnTo>
                    <a:lnTo>
                      <a:pt x="3495" y="1862"/>
                    </a:lnTo>
                    <a:lnTo>
                      <a:pt x="3390" y="1988"/>
                    </a:lnTo>
                    <a:lnTo>
                      <a:pt x="3306" y="1988"/>
                    </a:lnTo>
                    <a:lnTo>
                      <a:pt x="3244" y="1946"/>
                    </a:lnTo>
                    <a:lnTo>
                      <a:pt x="3139" y="1946"/>
                    </a:lnTo>
                    <a:lnTo>
                      <a:pt x="3076" y="2030"/>
                    </a:lnTo>
                    <a:lnTo>
                      <a:pt x="2407" y="2030"/>
                    </a:lnTo>
                    <a:lnTo>
                      <a:pt x="2386" y="2197"/>
                    </a:lnTo>
                    <a:lnTo>
                      <a:pt x="2448" y="2344"/>
                    </a:lnTo>
                    <a:lnTo>
                      <a:pt x="2658" y="2385"/>
                    </a:lnTo>
                    <a:lnTo>
                      <a:pt x="2720" y="2553"/>
                    </a:lnTo>
                    <a:lnTo>
                      <a:pt x="2679" y="2616"/>
                    </a:lnTo>
                    <a:lnTo>
                      <a:pt x="2762" y="2699"/>
                    </a:lnTo>
                    <a:lnTo>
                      <a:pt x="2720" y="2804"/>
                    </a:lnTo>
                    <a:lnTo>
                      <a:pt x="2595" y="2720"/>
                    </a:lnTo>
                    <a:lnTo>
                      <a:pt x="2197" y="2867"/>
                    </a:lnTo>
                    <a:lnTo>
                      <a:pt x="2239" y="3180"/>
                    </a:lnTo>
                    <a:lnTo>
                      <a:pt x="2344" y="3306"/>
                    </a:lnTo>
                    <a:lnTo>
                      <a:pt x="2553" y="3452"/>
                    </a:lnTo>
                    <a:lnTo>
                      <a:pt x="2679" y="3724"/>
                    </a:lnTo>
                    <a:lnTo>
                      <a:pt x="2679" y="3913"/>
                    </a:lnTo>
                    <a:lnTo>
                      <a:pt x="2679" y="3976"/>
                    </a:lnTo>
                    <a:lnTo>
                      <a:pt x="2365" y="5189"/>
                    </a:lnTo>
                    <a:lnTo>
                      <a:pt x="2260" y="5503"/>
                    </a:lnTo>
                    <a:lnTo>
                      <a:pt x="2281" y="5545"/>
                    </a:lnTo>
                    <a:lnTo>
                      <a:pt x="2239" y="5629"/>
                    </a:lnTo>
                    <a:lnTo>
                      <a:pt x="2093" y="5608"/>
                    </a:lnTo>
                    <a:lnTo>
                      <a:pt x="2093" y="5587"/>
                    </a:lnTo>
                    <a:lnTo>
                      <a:pt x="1967" y="5503"/>
                    </a:lnTo>
                    <a:lnTo>
                      <a:pt x="1821" y="5503"/>
                    </a:lnTo>
                    <a:lnTo>
                      <a:pt x="1758" y="5482"/>
                    </a:lnTo>
                    <a:lnTo>
                      <a:pt x="1716" y="5545"/>
                    </a:lnTo>
                    <a:lnTo>
                      <a:pt x="1319" y="5691"/>
                    </a:lnTo>
                    <a:lnTo>
                      <a:pt x="1026" y="5733"/>
                    </a:lnTo>
                    <a:lnTo>
                      <a:pt x="942" y="5817"/>
                    </a:lnTo>
                    <a:lnTo>
                      <a:pt x="879" y="5838"/>
                    </a:lnTo>
                    <a:lnTo>
                      <a:pt x="733" y="5963"/>
                    </a:lnTo>
                    <a:lnTo>
                      <a:pt x="607" y="6026"/>
                    </a:lnTo>
                    <a:lnTo>
                      <a:pt x="503" y="6110"/>
                    </a:lnTo>
                    <a:lnTo>
                      <a:pt x="523" y="6256"/>
                    </a:lnTo>
                    <a:lnTo>
                      <a:pt x="482" y="6340"/>
                    </a:lnTo>
                    <a:lnTo>
                      <a:pt x="503" y="6424"/>
                    </a:lnTo>
                    <a:lnTo>
                      <a:pt x="356" y="6570"/>
                    </a:lnTo>
                    <a:lnTo>
                      <a:pt x="398" y="6779"/>
                    </a:lnTo>
                    <a:lnTo>
                      <a:pt x="461" y="6884"/>
                    </a:lnTo>
                    <a:lnTo>
                      <a:pt x="356" y="6968"/>
                    </a:lnTo>
                    <a:lnTo>
                      <a:pt x="272" y="6947"/>
                    </a:lnTo>
                    <a:lnTo>
                      <a:pt x="105" y="7051"/>
                    </a:lnTo>
                    <a:lnTo>
                      <a:pt x="105" y="7156"/>
                    </a:lnTo>
                    <a:lnTo>
                      <a:pt x="63" y="7198"/>
                    </a:lnTo>
                    <a:lnTo>
                      <a:pt x="84" y="7282"/>
                    </a:lnTo>
                    <a:lnTo>
                      <a:pt x="63" y="7407"/>
                    </a:lnTo>
                    <a:lnTo>
                      <a:pt x="0" y="7512"/>
                    </a:lnTo>
                    <a:lnTo>
                      <a:pt x="63" y="7616"/>
                    </a:lnTo>
                    <a:lnTo>
                      <a:pt x="42" y="7700"/>
                    </a:lnTo>
                    <a:lnTo>
                      <a:pt x="189" y="7846"/>
                    </a:lnTo>
                    <a:lnTo>
                      <a:pt x="482" y="8307"/>
                    </a:lnTo>
                    <a:lnTo>
                      <a:pt x="314" y="8474"/>
                    </a:lnTo>
                    <a:lnTo>
                      <a:pt x="691" y="8453"/>
                    </a:lnTo>
                    <a:lnTo>
                      <a:pt x="879" y="8474"/>
                    </a:lnTo>
                    <a:lnTo>
                      <a:pt x="1005" y="8662"/>
                    </a:lnTo>
                    <a:lnTo>
                      <a:pt x="1026" y="8830"/>
                    </a:lnTo>
                    <a:lnTo>
                      <a:pt x="1256" y="8830"/>
                    </a:lnTo>
                    <a:lnTo>
                      <a:pt x="1549" y="8851"/>
                    </a:lnTo>
                    <a:lnTo>
                      <a:pt x="1779" y="8621"/>
                    </a:lnTo>
                    <a:lnTo>
                      <a:pt x="1988" y="8474"/>
                    </a:lnTo>
                    <a:lnTo>
                      <a:pt x="2051" y="8537"/>
                    </a:lnTo>
                    <a:lnTo>
                      <a:pt x="2030" y="8662"/>
                    </a:lnTo>
                    <a:lnTo>
                      <a:pt x="1967" y="8725"/>
                    </a:lnTo>
                    <a:lnTo>
                      <a:pt x="1967" y="8934"/>
                    </a:lnTo>
                    <a:lnTo>
                      <a:pt x="1988" y="9269"/>
                    </a:lnTo>
                    <a:lnTo>
                      <a:pt x="1988" y="9395"/>
                    </a:lnTo>
                    <a:lnTo>
                      <a:pt x="2072" y="9478"/>
                    </a:lnTo>
                    <a:lnTo>
                      <a:pt x="2176" y="9458"/>
                    </a:lnTo>
                    <a:lnTo>
                      <a:pt x="2281" y="9416"/>
                    </a:lnTo>
                    <a:lnTo>
                      <a:pt x="2469" y="9416"/>
                    </a:lnTo>
                    <a:lnTo>
                      <a:pt x="2511" y="9458"/>
                    </a:lnTo>
                    <a:lnTo>
                      <a:pt x="3076" y="9458"/>
                    </a:lnTo>
                    <a:lnTo>
                      <a:pt x="3223" y="9353"/>
                    </a:lnTo>
                    <a:lnTo>
                      <a:pt x="3306" y="9353"/>
                    </a:lnTo>
                    <a:lnTo>
                      <a:pt x="3432" y="9248"/>
                    </a:lnTo>
                    <a:lnTo>
                      <a:pt x="3557" y="9248"/>
                    </a:lnTo>
                    <a:lnTo>
                      <a:pt x="3725" y="9186"/>
                    </a:lnTo>
                    <a:lnTo>
                      <a:pt x="3829" y="8934"/>
                    </a:lnTo>
                    <a:lnTo>
                      <a:pt x="4081" y="8746"/>
                    </a:lnTo>
                    <a:lnTo>
                      <a:pt x="4269" y="8725"/>
                    </a:lnTo>
                    <a:lnTo>
                      <a:pt x="4457" y="8621"/>
                    </a:lnTo>
                    <a:lnTo>
                      <a:pt x="4583" y="8621"/>
                    </a:lnTo>
                    <a:lnTo>
                      <a:pt x="4687" y="8683"/>
                    </a:lnTo>
                    <a:lnTo>
                      <a:pt x="4813" y="8621"/>
                    </a:lnTo>
                    <a:lnTo>
                      <a:pt x="4897" y="8662"/>
                    </a:lnTo>
                    <a:lnTo>
                      <a:pt x="4876" y="8788"/>
                    </a:lnTo>
                    <a:lnTo>
                      <a:pt x="4959" y="8997"/>
                    </a:lnTo>
                    <a:lnTo>
                      <a:pt x="5085" y="9374"/>
                    </a:lnTo>
                    <a:lnTo>
                      <a:pt x="5169" y="9646"/>
                    </a:lnTo>
                    <a:lnTo>
                      <a:pt x="5106" y="9751"/>
                    </a:lnTo>
                    <a:lnTo>
                      <a:pt x="5210" y="9960"/>
                    </a:lnTo>
                    <a:lnTo>
                      <a:pt x="5357" y="10002"/>
                    </a:lnTo>
                    <a:lnTo>
                      <a:pt x="5399" y="10190"/>
                    </a:lnTo>
                    <a:lnTo>
                      <a:pt x="5524" y="10274"/>
                    </a:lnTo>
                    <a:lnTo>
                      <a:pt x="5713" y="10357"/>
                    </a:lnTo>
                    <a:lnTo>
                      <a:pt x="5838" y="10462"/>
                    </a:lnTo>
                    <a:lnTo>
                      <a:pt x="5901" y="10420"/>
                    </a:lnTo>
                    <a:lnTo>
                      <a:pt x="6131" y="10357"/>
                    </a:lnTo>
                    <a:lnTo>
                      <a:pt x="6340" y="10587"/>
                    </a:lnTo>
                    <a:lnTo>
                      <a:pt x="6508" y="10525"/>
                    </a:lnTo>
                    <a:lnTo>
                      <a:pt x="6717" y="10755"/>
                    </a:lnTo>
                    <a:lnTo>
                      <a:pt x="6822" y="10755"/>
                    </a:lnTo>
                    <a:lnTo>
                      <a:pt x="7073" y="10839"/>
                    </a:lnTo>
                    <a:lnTo>
                      <a:pt x="7240" y="10880"/>
                    </a:lnTo>
                    <a:lnTo>
                      <a:pt x="7261" y="11048"/>
                    </a:lnTo>
                    <a:lnTo>
                      <a:pt x="7366" y="11069"/>
                    </a:lnTo>
                    <a:lnTo>
                      <a:pt x="7512" y="11152"/>
                    </a:lnTo>
                    <a:lnTo>
                      <a:pt x="7868" y="11131"/>
                    </a:lnTo>
                    <a:lnTo>
                      <a:pt x="8098" y="11257"/>
                    </a:lnTo>
                    <a:lnTo>
                      <a:pt x="8140" y="11362"/>
                    </a:lnTo>
                    <a:lnTo>
                      <a:pt x="8119" y="11634"/>
                    </a:lnTo>
                    <a:lnTo>
                      <a:pt x="8182" y="11843"/>
                    </a:lnTo>
                    <a:lnTo>
                      <a:pt x="8098" y="11968"/>
                    </a:lnTo>
                    <a:lnTo>
                      <a:pt x="8307" y="12324"/>
                    </a:lnTo>
                    <a:lnTo>
                      <a:pt x="8286" y="12596"/>
                    </a:lnTo>
                    <a:lnTo>
                      <a:pt x="9290" y="12617"/>
                    </a:lnTo>
                    <a:lnTo>
                      <a:pt x="9353" y="12973"/>
                    </a:lnTo>
                    <a:lnTo>
                      <a:pt x="9332" y="13224"/>
                    </a:lnTo>
                    <a:lnTo>
                      <a:pt x="9604" y="13287"/>
                    </a:lnTo>
                    <a:lnTo>
                      <a:pt x="9897" y="13810"/>
                    </a:lnTo>
                    <a:lnTo>
                      <a:pt x="9918" y="14103"/>
                    </a:lnTo>
                    <a:lnTo>
                      <a:pt x="9646" y="14688"/>
                    </a:lnTo>
                    <a:lnTo>
                      <a:pt x="9667" y="14772"/>
                    </a:lnTo>
                    <a:lnTo>
                      <a:pt x="9583" y="14856"/>
                    </a:lnTo>
                    <a:lnTo>
                      <a:pt x="9646" y="14919"/>
                    </a:lnTo>
                    <a:lnTo>
                      <a:pt x="9604" y="15044"/>
                    </a:lnTo>
                    <a:lnTo>
                      <a:pt x="9751" y="15149"/>
                    </a:lnTo>
                    <a:lnTo>
                      <a:pt x="9751" y="15337"/>
                    </a:lnTo>
                    <a:lnTo>
                      <a:pt x="9855" y="15525"/>
                    </a:lnTo>
                    <a:lnTo>
                      <a:pt x="9793" y="15860"/>
                    </a:lnTo>
                    <a:lnTo>
                      <a:pt x="9814" y="15986"/>
                    </a:lnTo>
                    <a:lnTo>
                      <a:pt x="9772" y="16111"/>
                    </a:lnTo>
                    <a:lnTo>
                      <a:pt x="9814" y="16258"/>
                    </a:lnTo>
                    <a:lnTo>
                      <a:pt x="10023" y="16216"/>
                    </a:lnTo>
                    <a:lnTo>
                      <a:pt x="10107" y="16279"/>
                    </a:lnTo>
                    <a:lnTo>
                      <a:pt x="10379" y="16258"/>
                    </a:lnTo>
                    <a:lnTo>
                      <a:pt x="10525" y="16300"/>
                    </a:lnTo>
                    <a:lnTo>
                      <a:pt x="10797" y="16195"/>
                    </a:lnTo>
                    <a:lnTo>
                      <a:pt x="10923" y="16300"/>
                    </a:lnTo>
                    <a:lnTo>
                      <a:pt x="11027" y="16321"/>
                    </a:lnTo>
                    <a:lnTo>
                      <a:pt x="11069" y="16467"/>
                    </a:lnTo>
                    <a:lnTo>
                      <a:pt x="11236" y="17095"/>
                    </a:lnTo>
                    <a:lnTo>
                      <a:pt x="11341" y="17304"/>
                    </a:lnTo>
                    <a:lnTo>
                      <a:pt x="11446" y="17325"/>
                    </a:lnTo>
                    <a:lnTo>
                      <a:pt x="11676" y="17199"/>
                    </a:lnTo>
                    <a:lnTo>
                      <a:pt x="11801" y="17241"/>
                    </a:lnTo>
                    <a:lnTo>
                      <a:pt x="11885" y="17325"/>
                    </a:lnTo>
                    <a:lnTo>
                      <a:pt x="11969" y="17346"/>
                    </a:lnTo>
                    <a:lnTo>
                      <a:pt x="11906" y="17450"/>
                    </a:lnTo>
                    <a:lnTo>
                      <a:pt x="11885" y="17994"/>
                    </a:lnTo>
                    <a:lnTo>
                      <a:pt x="11864" y="18057"/>
                    </a:lnTo>
                    <a:lnTo>
                      <a:pt x="11822" y="18078"/>
                    </a:lnTo>
                    <a:lnTo>
                      <a:pt x="11822" y="18162"/>
                    </a:lnTo>
                    <a:lnTo>
                      <a:pt x="11801" y="18204"/>
                    </a:lnTo>
                    <a:lnTo>
                      <a:pt x="11801" y="18287"/>
                    </a:lnTo>
                    <a:lnTo>
                      <a:pt x="11906" y="18204"/>
                    </a:lnTo>
                    <a:lnTo>
                      <a:pt x="12178" y="18245"/>
                    </a:lnTo>
                    <a:lnTo>
                      <a:pt x="12178" y="18350"/>
                    </a:lnTo>
                    <a:lnTo>
                      <a:pt x="12283" y="18580"/>
                    </a:lnTo>
                    <a:lnTo>
                      <a:pt x="12283" y="18769"/>
                    </a:lnTo>
                    <a:lnTo>
                      <a:pt x="12303" y="18999"/>
                    </a:lnTo>
                    <a:lnTo>
                      <a:pt x="12324" y="19208"/>
                    </a:lnTo>
                    <a:lnTo>
                      <a:pt x="12303" y="19292"/>
                    </a:lnTo>
                    <a:lnTo>
                      <a:pt x="12199" y="19292"/>
                    </a:lnTo>
                    <a:lnTo>
                      <a:pt x="12073" y="19354"/>
                    </a:lnTo>
                    <a:lnTo>
                      <a:pt x="12031" y="19417"/>
                    </a:lnTo>
                    <a:lnTo>
                      <a:pt x="11969" y="19501"/>
                    </a:lnTo>
                    <a:lnTo>
                      <a:pt x="11927" y="19459"/>
                    </a:lnTo>
                    <a:lnTo>
                      <a:pt x="11697" y="19626"/>
                    </a:lnTo>
                    <a:lnTo>
                      <a:pt x="11655" y="19710"/>
                    </a:lnTo>
                    <a:lnTo>
                      <a:pt x="11571" y="19731"/>
                    </a:lnTo>
                    <a:lnTo>
                      <a:pt x="11362" y="19919"/>
                    </a:lnTo>
                    <a:lnTo>
                      <a:pt x="11278" y="19940"/>
                    </a:lnTo>
                    <a:lnTo>
                      <a:pt x="11278" y="20066"/>
                    </a:lnTo>
                    <a:lnTo>
                      <a:pt x="11195" y="20087"/>
                    </a:lnTo>
                    <a:lnTo>
                      <a:pt x="11132" y="20087"/>
                    </a:lnTo>
                    <a:lnTo>
                      <a:pt x="10943" y="20338"/>
                    </a:lnTo>
                    <a:lnTo>
                      <a:pt x="10923" y="20401"/>
                    </a:lnTo>
                    <a:lnTo>
                      <a:pt x="10923" y="20547"/>
                    </a:lnTo>
                    <a:lnTo>
                      <a:pt x="10839" y="20568"/>
                    </a:lnTo>
                    <a:lnTo>
                      <a:pt x="10776" y="20652"/>
                    </a:lnTo>
                    <a:lnTo>
                      <a:pt x="10671" y="20861"/>
                    </a:lnTo>
                    <a:lnTo>
                      <a:pt x="10609" y="20924"/>
                    </a:lnTo>
                    <a:lnTo>
                      <a:pt x="10504" y="21091"/>
                    </a:lnTo>
                    <a:lnTo>
                      <a:pt x="10504" y="21133"/>
                    </a:lnTo>
                    <a:lnTo>
                      <a:pt x="10399" y="21217"/>
                    </a:lnTo>
                    <a:lnTo>
                      <a:pt x="10358" y="21279"/>
                    </a:lnTo>
                    <a:lnTo>
                      <a:pt x="10441" y="21279"/>
                    </a:lnTo>
                    <a:lnTo>
                      <a:pt x="10504" y="21300"/>
                    </a:lnTo>
                    <a:lnTo>
                      <a:pt x="10776" y="21217"/>
                    </a:lnTo>
                    <a:lnTo>
                      <a:pt x="10923" y="21300"/>
                    </a:lnTo>
                    <a:lnTo>
                      <a:pt x="11048" y="21489"/>
                    </a:lnTo>
                    <a:lnTo>
                      <a:pt x="11153" y="21530"/>
                    </a:lnTo>
                    <a:lnTo>
                      <a:pt x="11236" y="21698"/>
                    </a:lnTo>
                    <a:lnTo>
                      <a:pt x="11362" y="21928"/>
                    </a:lnTo>
                    <a:lnTo>
                      <a:pt x="11446" y="21928"/>
                    </a:lnTo>
                    <a:lnTo>
                      <a:pt x="11550" y="21803"/>
                    </a:lnTo>
                    <a:lnTo>
                      <a:pt x="11592" y="21803"/>
                    </a:lnTo>
                    <a:lnTo>
                      <a:pt x="11718" y="22012"/>
                    </a:lnTo>
                    <a:lnTo>
                      <a:pt x="11885" y="22075"/>
                    </a:lnTo>
                    <a:lnTo>
                      <a:pt x="12011" y="22116"/>
                    </a:lnTo>
                    <a:lnTo>
                      <a:pt x="12136" y="22242"/>
                    </a:lnTo>
                    <a:lnTo>
                      <a:pt x="12136" y="22388"/>
                    </a:lnTo>
                    <a:lnTo>
                      <a:pt x="12241" y="22367"/>
                    </a:lnTo>
                    <a:lnTo>
                      <a:pt x="12492" y="22472"/>
                    </a:lnTo>
                    <a:lnTo>
                      <a:pt x="12617" y="22639"/>
                    </a:lnTo>
                    <a:lnTo>
                      <a:pt x="12743" y="22849"/>
                    </a:lnTo>
                    <a:lnTo>
                      <a:pt x="12868" y="22911"/>
                    </a:lnTo>
                    <a:lnTo>
                      <a:pt x="12848" y="23079"/>
                    </a:lnTo>
                    <a:lnTo>
                      <a:pt x="12743" y="23225"/>
                    </a:lnTo>
                    <a:lnTo>
                      <a:pt x="12806" y="23414"/>
                    </a:lnTo>
                    <a:lnTo>
                      <a:pt x="12827" y="23476"/>
                    </a:lnTo>
                    <a:lnTo>
                      <a:pt x="12848" y="23497"/>
                    </a:lnTo>
                    <a:lnTo>
                      <a:pt x="12931" y="23581"/>
                    </a:lnTo>
                    <a:lnTo>
                      <a:pt x="12952" y="23602"/>
                    </a:lnTo>
                    <a:lnTo>
                      <a:pt x="13161" y="23414"/>
                    </a:lnTo>
                    <a:lnTo>
                      <a:pt x="13245" y="23225"/>
                    </a:lnTo>
                    <a:lnTo>
                      <a:pt x="13350" y="22849"/>
                    </a:lnTo>
                    <a:lnTo>
                      <a:pt x="13433" y="22577"/>
                    </a:lnTo>
                    <a:lnTo>
                      <a:pt x="13454" y="22535"/>
                    </a:lnTo>
                    <a:lnTo>
                      <a:pt x="13426" y="22507"/>
                    </a:lnTo>
                    <a:lnTo>
                      <a:pt x="13426" y="22507"/>
                    </a:lnTo>
                    <a:lnTo>
                      <a:pt x="13496" y="22535"/>
                    </a:lnTo>
                    <a:lnTo>
                      <a:pt x="13873" y="22242"/>
                    </a:lnTo>
                    <a:lnTo>
                      <a:pt x="14061" y="22033"/>
                    </a:lnTo>
                    <a:lnTo>
                      <a:pt x="14312" y="21551"/>
                    </a:lnTo>
                    <a:lnTo>
                      <a:pt x="14417" y="21321"/>
                    </a:lnTo>
                    <a:lnTo>
                      <a:pt x="14521" y="21028"/>
                    </a:lnTo>
                    <a:lnTo>
                      <a:pt x="14793" y="20547"/>
                    </a:lnTo>
                    <a:lnTo>
                      <a:pt x="15044" y="20233"/>
                    </a:lnTo>
                    <a:lnTo>
                      <a:pt x="15107" y="20129"/>
                    </a:lnTo>
                    <a:lnTo>
                      <a:pt x="15065" y="20087"/>
                    </a:lnTo>
                    <a:lnTo>
                      <a:pt x="15065" y="20024"/>
                    </a:lnTo>
                    <a:lnTo>
                      <a:pt x="15128" y="19982"/>
                    </a:lnTo>
                    <a:lnTo>
                      <a:pt x="15170" y="19857"/>
                    </a:lnTo>
                    <a:lnTo>
                      <a:pt x="15254" y="19815"/>
                    </a:lnTo>
                    <a:lnTo>
                      <a:pt x="15233" y="19710"/>
                    </a:lnTo>
                    <a:lnTo>
                      <a:pt x="15254" y="19626"/>
                    </a:lnTo>
                    <a:lnTo>
                      <a:pt x="15233" y="19606"/>
                    </a:lnTo>
                    <a:lnTo>
                      <a:pt x="15296" y="19585"/>
                    </a:lnTo>
                    <a:lnTo>
                      <a:pt x="15296" y="19480"/>
                    </a:lnTo>
                    <a:lnTo>
                      <a:pt x="15191" y="19313"/>
                    </a:lnTo>
                    <a:lnTo>
                      <a:pt x="15191" y="19229"/>
                    </a:lnTo>
                    <a:lnTo>
                      <a:pt x="15212" y="19166"/>
                    </a:lnTo>
                    <a:lnTo>
                      <a:pt x="15191" y="19082"/>
                    </a:lnTo>
                    <a:lnTo>
                      <a:pt x="15149" y="18915"/>
                    </a:lnTo>
                    <a:lnTo>
                      <a:pt x="15107" y="18748"/>
                    </a:lnTo>
                    <a:lnTo>
                      <a:pt x="15149" y="18685"/>
                    </a:lnTo>
                    <a:lnTo>
                      <a:pt x="15316" y="18664"/>
                    </a:lnTo>
                    <a:lnTo>
                      <a:pt x="15296" y="18559"/>
                    </a:lnTo>
                    <a:lnTo>
                      <a:pt x="15212" y="18497"/>
                    </a:lnTo>
                    <a:lnTo>
                      <a:pt x="15337" y="18476"/>
                    </a:lnTo>
                    <a:lnTo>
                      <a:pt x="15337" y="18371"/>
                    </a:lnTo>
                    <a:lnTo>
                      <a:pt x="15212" y="18308"/>
                    </a:lnTo>
                    <a:lnTo>
                      <a:pt x="15316" y="18287"/>
                    </a:lnTo>
                    <a:lnTo>
                      <a:pt x="15379" y="18183"/>
                    </a:lnTo>
                    <a:lnTo>
                      <a:pt x="15442" y="18245"/>
                    </a:lnTo>
                    <a:lnTo>
                      <a:pt x="15630" y="18057"/>
                    </a:lnTo>
                    <a:lnTo>
                      <a:pt x="15735" y="17973"/>
                    </a:lnTo>
                    <a:lnTo>
                      <a:pt x="15735" y="17932"/>
                    </a:lnTo>
                    <a:lnTo>
                      <a:pt x="15881" y="17785"/>
                    </a:lnTo>
                    <a:lnTo>
                      <a:pt x="16070" y="17681"/>
                    </a:lnTo>
                    <a:lnTo>
                      <a:pt x="16300" y="17429"/>
                    </a:lnTo>
                    <a:lnTo>
                      <a:pt x="16509" y="17409"/>
                    </a:lnTo>
                    <a:lnTo>
                      <a:pt x="16614" y="17304"/>
                    </a:lnTo>
                    <a:lnTo>
                      <a:pt x="16739" y="17199"/>
                    </a:lnTo>
                    <a:lnTo>
                      <a:pt x="16844" y="17199"/>
                    </a:lnTo>
                    <a:lnTo>
                      <a:pt x="16928" y="17241"/>
                    </a:lnTo>
                    <a:lnTo>
                      <a:pt x="17011" y="17283"/>
                    </a:lnTo>
                    <a:lnTo>
                      <a:pt x="17011" y="17199"/>
                    </a:lnTo>
                    <a:lnTo>
                      <a:pt x="17095" y="17032"/>
                    </a:lnTo>
                    <a:lnTo>
                      <a:pt x="17325" y="16885"/>
                    </a:lnTo>
                    <a:lnTo>
                      <a:pt x="17430" y="16865"/>
                    </a:lnTo>
                    <a:lnTo>
                      <a:pt x="17430" y="16802"/>
                    </a:lnTo>
                    <a:lnTo>
                      <a:pt x="17367" y="16781"/>
                    </a:lnTo>
                    <a:lnTo>
                      <a:pt x="17304" y="16739"/>
                    </a:lnTo>
                    <a:lnTo>
                      <a:pt x="17262" y="16676"/>
                    </a:lnTo>
                    <a:lnTo>
                      <a:pt x="17346" y="16634"/>
                    </a:lnTo>
                    <a:lnTo>
                      <a:pt x="17513" y="16572"/>
                    </a:lnTo>
                    <a:lnTo>
                      <a:pt x="17576" y="16593"/>
                    </a:lnTo>
                    <a:lnTo>
                      <a:pt x="17681" y="16593"/>
                    </a:lnTo>
                    <a:lnTo>
                      <a:pt x="17765" y="16530"/>
                    </a:lnTo>
                    <a:lnTo>
                      <a:pt x="17869" y="16530"/>
                    </a:lnTo>
                    <a:lnTo>
                      <a:pt x="17869" y="16593"/>
                    </a:lnTo>
                    <a:lnTo>
                      <a:pt x="17744" y="16676"/>
                    </a:lnTo>
                    <a:lnTo>
                      <a:pt x="17576" y="16697"/>
                    </a:lnTo>
                    <a:lnTo>
                      <a:pt x="17555" y="16718"/>
                    </a:lnTo>
                    <a:lnTo>
                      <a:pt x="17618" y="16739"/>
                    </a:lnTo>
                    <a:lnTo>
                      <a:pt x="17848" y="16676"/>
                    </a:lnTo>
                    <a:lnTo>
                      <a:pt x="18099" y="16572"/>
                    </a:lnTo>
                    <a:lnTo>
                      <a:pt x="18078" y="16509"/>
                    </a:lnTo>
                    <a:lnTo>
                      <a:pt x="18162" y="16467"/>
                    </a:lnTo>
                    <a:lnTo>
                      <a:pt x="18246" y="16467"/>
                    </a:lnTo>
                    <a:lnTo>
                      <a:pt x="18204" y="16509"/>
                    </a:lnTo>
                    <a:cubicBezTo>
                      <a:pt x="18204" y="16509"/>
                      <a:pt x="18204" y="16613"/>
                      <a:pt x="18246" y="16613"/>
                    </a:cubicBezTo>
                    <a:lnTo>
                      <a:pt x="18392" y="16634"/>
                    </a:lnTo>
                    <a:lnTo>
                      <a:pt x="18497" y="16593"/>
                    </a:lnTo>
                    <a:lnTo>
                      <a:pt x="18664" y="16593"/>
                    </a:lnTo>
                    <a:lnTo>
                      <a:pt x="18832" y="16613"/>
                    </a:lnTo>
                    <a:lnTo>
                      <a:pt x="18936" y="16551"/>
                    </a:lnTo>
                    <a:lnTo>
                      <a:pt x="18936" y="16488"/>
                    </a:lnTo>
                    <a:lnTo>
                      <a:pt x="18915" y="16467"/>
                    </a:lnTo>
                    <a:lnTo>
                      <a:pt x="18936" y="16404"/>
                    </a:lnTo>
                    <a:lnTo>
                      <a:pt x="19208" y="16237"/>
                    </a:lnTo>
                    <a:lnTo>
                      <a:pt x="19418" y="16153"/>
                    </a:lnTo>
                    <a:lnTo>
                      <a:pt x="19522" y="16069"/>
                    </a:lnTo>
                    <a:lnTo>
                      <a:pt x="19543" y="15986"/>
                    </a:lnTo>
                    <a:lnTo>
                      <a:pt x="19522" y="15944"/>
                    </a:lnTo>
                    <a:lnTo>
                      <a:pt x="19418" y="15735"/>
                    </a:lnTo>
                    <a:lnTo>
                      <a:pt x="19501" y="15567"/>
                    </a:lnTo>
                    <a:lnTo>
                      <a:pt x="19564" y="15463"/>
                    </a:lnTo>
                    <a:lnTo>
                      <a:pt x="19564" y="15358"/>
                    </a:lnTo>
                    <a:lnTo>
                      <a:pt x="19627" y="15316"/>
                    </a:lnTo>
                    <a:lnTo>
                      <a:pt x="19731" y="15232"/>
                    </a:lnTo>
                    <a:lnTo>
                      <a:pt x="19752" y="15128"/>
                    </a:lnTo>
                    <a:lnTo>
                      <a:pt x="19731" y="15107"/>
                    </a:lnTo>
                    <a:lnTo>
                      <a:pt x="19878" y="14835"/>
                    </a:lnTo>
                    <a:lnTo>
                      <a:pt x="20087" y="14584"/>
                    </a:lnTo>
                    <a:lnTo>
                      <a:pt x="20087" y="14479"/>
                    </a:lnTo>
                    <a:lnTo>
                      <a:pt x="20045" y="14103"/>
                    </a:lnTo>
                    <a:lnTo>
                      <a:pt x="20003" y="14082"/>
                    </a:lnTo>
                    <a:lnTo>
                      <a:pt x="20066" y="13872"/>
                    </a:lnTo>
                    <a:lnTo>
                      <a:pt x="20129" y="13789"/>
                    </a:lnTo>
                    <a:lnTo>
                      <a:pt x="20129" y="13726"/>
                    </a:lnTo>
                    <a:lnTo>
                      <a:pt x="20317" y="13580"/>
                    </a:lnTo>
                    <a:lnTo>
                      <a:pt x="20338" y="13496"/>
                    </a:lnTo>
                    <a:lnTo>
                      <a:pt x="20275" y="13287"/>
                    </a:lnTo>
                    <a:lnTo>
                      <a:pt x="20359" y="13036"/>
                    </a:lnTo>
                    <a:lnTo>
                      <a:pt x="20338" y="12826"/>
                    </a:lnTo>
                    <a:lnTo>
                      <a:pt x="20359" y="12659"/>
                    </a:lnTo>
                    <a:lnTo>
                      <a:pt x="20359" y="12596"/>
                    </a:lnTo>
                    <a:lnTo>
                      <a:pt x="20422" y="12387"/>
                    </a:lnTo>
                    <a:lnTo>
                      <a:pt x="20359" y="11592"/>
                    </a:lnTo>
                    <a:lnTo>
                      <a:pt x="20359" y="11445"/>
                    </a:lnTo>
                    <a:lnTo>
                      <a:pt x="20422" y="11341"/>
                    </a:lnTo>
                    <a:lnTo>
                      <a:pt x="20422" y="11236"/>
                    </a:lnTo>
                    <a:lnTo>
                      <a:pt x="20359" y="11278"/>
                    </a:lnTo>
                    <a:lnTo>
                      <a:pt x="20275" y="11194"/>
                    </a:lnTo>
                    <a:lnTo>
                      <a:pt x="20275" y="11131"/>
                    </a:lnTo>
                    <a:lnTo>
                      <a:pt x="20359" y="10985"/>
                    </a:lnTo>
                    <a:lnTo>
                      <a:pt x="20338" y="10859"/>
                    </a:lnTo>
                    <a:lnTo>
                      <a:pt x="20359" y="10776"/>
                    </a:lnTo>
                    <a:lnTo>
                      <a:pt x="20443" y="10755"/>
                    </a:lnTo>
                    <a:lnTo>
                      <a:pt x="20464" y="10629"/>
                    </a:lnTo>
                    <a:lnTo>
                      <a:pt x="20380" y="10504"/>
                    </a:lnTo>
                    <a:lnTo>
                      <a:pt x="20234" y="10420"/>
                    </a:lnTo>
                    <a:lnTo>
                      <a:pt x="20275" y="10399"/>
                    </a:lnTo>
                    <a:lnTo>
                      <a:pt x="20317" y="10336"/>
                    </a:lnTo>
                    <a:lnTo>
                      <a:pt x="20338" y="10399"/>
                    </a:lnTo>
                    <a:lnTo>
                      <a:pt x="20422" y="10441"/>
                    </a:lnTo>
                    <a:lnTo>
                      <a:pt x="20485" y="10462"/>
                    </a:lnTo>
                    <a:lnTo>
                      <a:pt x="20526" y="10336"/>
                    </a:lnTo>
                    <a:lnTo>
                      <a:pt x="20589" y="10336"/>
                    </a:lnTo>
                    <a:lnTo>
                      <a:pt x="20631" y="10420"/>
                    </a:lnTo>
                    <a:lnTo>
                      <a:pt x="20673" y="10441"/>
                    </a:lnTo>
                    <a:lnTo>
                      <a:pt x="20631" y="10525"/>
                    </a:lnTo>
                    <a:lnTo>
                      <a:pt x="20547" y="10567"/>
                    </a:lnTo>
                    <a:lnTo>
                      <a:pt x="20526" y="10650"/>
                    </a:lnTo>
                    <a:lnTo>
                      <a:pt x="20568" y="10650"/>
                    </a:lnTo>
                    <a:lnTo>
                      <a:pt x="20673" y="10546"/>
                    </a:lnTo>
                    <a:lnTo>
                      <a:pt x="20840" y="10462"/>
                    </a:lnTo>
                    <a:lnTo>
                      <a:pt x="21008" y="10190"/>
                    </a:lnTo>
                    <a:lnTo>
                      <a:pt x="21091" y="9981"/>
                    </a:lnTo>
                    <a:lnTo>
                      <a:pt x="21112" y="9834"/>
                    </a:lnTo>
                    <a:lnTo>
                      <a:pt x="21196" y="9771"/>
                    </a:lnTo>
                    <a:lnTo>
                      <a:pt x="21280" y="9562"/>
                    </a:lnTo>
                    <a:lnTo>
                      <a:pt x="21363" y="9374"/>
                    </a:lnTo>
                    <a:lnTo>
                      <a:pt x="21677" y="9165"/>
                    </a:lnTo>
                    <a:lnTo>
                      <a:pt x="21698" y="9060"/>
                    </a:lnTo>
                    <a:lnTo>
                      <a:pt x="21803" y="9039"/>
                    </a:lnTo>
                    <a:lnTo>
                      <a:pt x="21887" y="8934"/>
                    </a:lnTo>
                    <a:lnTo>
                      <a:pt x="22138" y="8683"/>
                    </a:lnTo>
                    <a:lnTo>
                      <a:pt x="22368" y="8370"/>
                    </a:lnTo>
                    <a:lnTo>
                      <a:pt x="22431" y="8307"/>
                    </a:lnTo>
                    <a:lnTo>
                      <a:pt x="22556" y="7993"/>
                    </a:lnTo>
                    <a:lnTo>
                      <a:pt x="22577" y="7846"/>
                    </a:lnTo>
                    <a:lnTo>
                      <a:pt x="22661" y="7742"/>
                    </a:lnTo>
                    <a:lnTo>
                      <a:pt x="22661" y="7637"/>
                    </a:lnTo>
                    <a:lnTo>
                      <a:pt x="22577" y="7533"/>
                    </a:lnTo>
                    <a:lnTo>
                      <a:pt x="22619" y="7449"/>
                    </a:lnTo>
                    <a:lnTo>
                      <a:pt x="22682" y="7449"/>
                    </a:lnTo>
                    <a:lnTo>
                      <a:pt x="22661" y="7156"/>
                    </a:lnTo>
                    <a:lnTo>
                      <a:pt x="22577" y="7093"/>
                    </a:lnTo>
                    <a:lnTo>
                      <a:pt x="22556" y="6968"/>
                    </a:lnTo>
                    <a:lnTo>
                      <a:pt x="22347" y="6528"/>
                    </a:lnTo>
                    <a:lnTo>
                      <a:pt x="22347" y="6361"/>
                    </a:lnTo>
                    <a:lnTo>
                      <a:pt x="22326" y="6193"/>
                    </a:lnTo>
                    <a:lnTo>
                      <a:pt x="21949" y="6026"/>
                    </a:lnTo>
                    <a:lnTo>
                      <a:pt x="21740" y="6026"/>
                    </a:lnTo>
                    <a:lnTo>
                      <a:pt x="21594" y="6110"/>
                    </a:lnTo>
                    <a:lnTo>
                      <a:pt x="21489" y="5942"/>
                    </a:lnTo>
                    <a:lnTo>
                      <a:pt x="21342" y="5921"/>
                    </a:lnTo>
                    <a:lnTo>
                      <a:pt x="21217" y="5796"/>
                    </a:lnTo>
                    <a:lnTo>
                      <a:pt x="21070" y="5712"/>
                    </a:lnTo>
                    <a:lnTo>
                      <a:pt x="20966" y="5691"/>
                    </a:lnTo>
                    <a:lnTo>
                      <a:pt x="20694" y="5398"/>
                    </a:lnTo>
                    <a:lnTo>
                      <a:pt x="20485" y="5105"/>
                    </a:lnTo>
                    <a:lnTo>
                      <a:pt x="20380" y="5085"/>
                    </a:lnTo>
                    <a:lnTo>
                      <a:pt x="20254" y="4959"/>
                    </a:lnTo>
                    <a:lnTo>
                      <a:pt x="20129" y="4959"/>
                    </a:lnTo>
                    <a:lnTo>
                      <a:pt x="19773" y="4687"/>
                    </a:lnTo>
                    <a:lnTo>
                      <a:pt x="19627" y="4687"/>
                    </a:lnTo>
                    <a:lnTo>
                      <a:pt x="19438" y="4603"/>
                    </a:lnTo>
                    <a:lnTo>
                      <a:pt x="19334" y="4666"/>
                    </a:lnTo>
                    <a:lnTo>
                      <a:pt x="19187" y="4666"/>
                    </a:lnTo>
                    <a:lnTo>
                      <a:pt x="19083" y="4603"/>
                    </a:lnTo>
                    <a:lnTo>
                      <a:pt x="18978" y="4666"/>
                    </a:lnTo>
                    <a:lnTo>
                      <a:pt x="18915" y="4750"/>
                    </a:lnTo>
                    <a:lnTo>
                      <a:pt x="18832" y="4666"/>
                    </a:lnTo>
                    <a:lnTo>
                      <a:pt x="18685" y="4561"/>
                    </a:lnTo>
                    <a:lnTo>
                      <a:pt x="18685" y="4666"/>
                    </a:lnTo>
                    <a:lnTo>
                      <a:pt x="18602" y="4624"/>
                    </a:lnTo>
                    <a:lnTo>
                      <a:pt x="18581" y="4687"/>
                    </a:lnTo>
                    <a:lnTo>
                      <a:pt x="18581" y="4750"/>
                    </a:lnTo>
                    <a:lnTo>
                      <a:pt x="18476" y="4666"/>
                    </a:lnTo>
                    <a:lnTo>
                      <a:pt x="18455" y="4624"/>
                    </a:lnTo>
                    <a:lnTo>
                      <a:pt x="18371" y="4582"/>
                    </a:lnTo>
                    <a:lnTo>
                      <a:pt x="18371" y="4582"/>
                    </a:lnTo>
                    <a:lnTo>
                      <a:pt x="18392" y="4645"/>
                    </a:lnTo>
                    <a:lnTo>
                      <a:pt x="18371" y="4666"/>
                    </a:lnTo>
                    <a:lnTo>
                      <a:pt x="18183" y="4582"/>
                    </a:lnTo>
                    <a:lnTo>
                      <a:pt x="18141" y="4582"/>
                    </a:lnTo>
                    <a:lnTo>
                      <a:pt x="17995" y="4561"/>
                    </a:lnTo>
                    <a:lnTo>
                      <a:pt x="17702" y="4394"/>
                    </a:lnTo>
                    <a:lnTo>
                      <a:pt x="17555" y="4394"/>
                    </a:lnTo>
                    <a:lnTo>
                      <a:pt x="17555" y="4436"/>
                    </a:lnTo>
                    <a:lnTo>
                      <a:pt x="17597" y="4478"/>
                    </a:lnTo>
                    <a:lnTo>
                      <a:pt x="17555" y="4520"/>
                    </a:lnTo>
                    <a:lnTo>
                      <a:pt x="17472" y="4478"/>
                    </a:lnTo>
                    <a:lnTo>
                      <a:pt x="17451" y="4520"/>
                    </a:lnTo>
                    <a:lnTo>
                      <a:pt x="17430" y="4561"/>
                    </a:lnTo>
                    <a:lnTo>
                      <a:pt x="17325" y="4603"/>
                    </a:lnTo>
                    <a:lnTo>
                      <a:pt x="17262" y="4666"/>
                    </a:lnTo>
                    <a:lnTo>
                      <a:pt x="17241" y="4792"/>
                    </a:lnTo>
                    <a:lnTo>
                      <a:pt x="17200" y="4687"/>
                    </a:lnTo>
                    <a:lnTo>
                      <a:pt x="17158" y="4603"/>
                    </a:lnTo>
                    <a:lnTo>
                      <a:pt x="17116" y="4645"/>
                    </a:lnTo>
                    <a:lnTo>
                      <a:pt x="17116" y="4750"/>
                    </a:lnTo>
                    <a:lnTo>
                      <a:pt x="17011" y="4917"/>
                    </a:lnTo>
                    <a:lnTo>
                      <a:pt x="17011" y="5085"/>
                    </a:lnTo>
                    <a:lnTo>
                      <a:pt x="16990" y="4917"/>
                    </a:lnTo>
                    <a:lnTo>
                      <a:pt x="17011" y="4771"/>
                    </a:lnTo>
                    <a:lnTo>
                      <a:pt x="16990" y="4645"/>
                    </a:lnTo>
                    <a:lnTo>
                      <a:pt x="17032" y="4457"/>
                    </a:lnTo>
                    <a:lnTo>
                      <a:pt x="17095" y="4394"/>
                    </a:lnTo>
                    <a:lnTo>
                      <a:pt x="17032" y="4373"/>
                    </a:lnTo>
                    <a:lnTo>
                      <a:pt x="16928" y="4373"/>
                    </a:lnTo>
                    <a:lnTo>
                      <a:pt x="17053" y="4248"/>
                    </a:lnTo>
                    <a:lnTo>
                      <a:pt x="16907" y="4059"/>
                    </a:lnTo>
                    <a:lnTo>
                      <a:pt x="16823" y="3913"/>
                    </a:lnTo>
                    <a:lnTo>
                      <a:pt x="16739" y="3913"/>
                    </a:lnTo>
                    <a:lnTo>
                      <a:pt x="16614" y="3871"/>
                    </a:lnTo>
                    <a:lnTo>
                      <a:pt x="16530" y="3976"/>
                    </a:lnTo>
                    <a:lnTo>
                      <a:pt x="16467" y="4017"/>
                    </a:lnTo>
                    <a:lnTo>
                      <a:pt x="16425" y="3934"/>
                    </a:lnTo>
                    <a:lnTo>
                      <a:pt x="16384" y="3913"/>
                    </a:lnTo>
                    <a:lnTo>
                      <a:pt x="16363" y="3829"/>
                    </a:lnTo>
                    <a:lnTo>
                      <a:pt x="16279" y="3766"/>
                    </a:lnTo>
                    <a:lnTo>
                      <a:pt x="16195" y="3766"/>
                    </a:lnTo>
                    <a:lnTo>
                      <a:pt x="16153" y="3724"/>
                    </a:lnTo>
                    <a:lnTo>
                      <a:pt x="16070" y="3704"/>
                    </a:lnTo>
                    <a:lnTo>
                      <a:pt x="16007" y="3745"/>
                    </a:lnTo>
                    <a:lnTo>
                      <a:pt x="16007" y="3704"/>
                    </a:lnTo>
                    <a:lnTo>
                      <a:pt x="15965" y="3662"/>
                    </a:lnTo>
                    <a:lnTo>
                      <a:pt x="15902" y="3599"/>
                    </a:lnTo>
                    <a:lnTo>
                      <a:pt x="15840" y="3620"/>
                    </a:lnTo>
                    <a:lnTo>
                      <a:pt x="15693" y="3599"/>
                    </a:lnTo>
                    <a:lnTo>
                      <a:pt x="15526" y="3494"/>
                    </a:lnTo>
                    <a:lnTo>
                      <a:pt x="15463" y="3494"/>
                    </a:lnTo>
                    <a:lnTo>
                      <a:pt x="15442" y="3536"/>
                    </a:lnTo>
                    <a:lnTo>
                      <a:pt x="15337" y="3452"/>
                    </a:lnTo>
                    <a:lnTo>
                      <a:pt x="15254" y="3452"/>
                    </a:lnTo>
                    <a:lnTo>
                      <a:pt x="15233" y="3536"/>
                    </a:lnTo>
                    <a:lnTo>
                      <a:pt x="15170" y="3536"/>
                    </a:lnTo>
                    <a:lnTo>
                      <a:pt x="15149" y="3452"/>
                    </a:lnTo>
                    <a:lnTo>
                      <a:pt x="15024" y="3452"/>
                    </a:lnTo>
                    <a:lnTo>
                      <a:pt x="14919" y="3515"/>
                    </a:lnTo>
                    <a:lnTo>
                      <a:pt x="14856" y="3620"/>
                    </a:lnTo>
                    <a:lnTo>
                      <a:pt x="14856" y="3704"/>
                    </a:lnTo>
                    <a:lnTo>
                      <a:pt x="14731" y="3829"/>
                    </a:lnTo>
                    <a:lnTo>
                      <a:pt x="14584" y="3934"/>
                    </a:lnTo>
                    <a:lnTo>
                      <a:pt x="14375" y="4059"/>
                    </a:lnTo>
                    <a:lnTo>
                      <a:pt x="14270" y="4185"/>
                    </a:lnTo>
                    <a:lnTo>
                      <a:pt x="14208" y="4352"/>
                    </a:lnTo>
                    <a:lnTo>
                      <a:pt x="14187" y="4499"/>
                    </a:lnTo>
                    <a:lnTo>
                      <a:pt x="14124" y="4582"/>
                    </a:lnTo>
                    <a:lnTo>
                      <a:pt x="14019" y="4687"/>
                    </a:lnTo>
                    <a:lnTo>
                      <a:pt x="14019" y="4771"/>
                    </a:lnTo>
                    <a:lnTo>
                      <a:pt x="14061" y="4896"/>
                    </a:lnTo>
                    <a:lnTo>
                      <a:pt x="14019" y="5105"/>
                    </a:lnTo>
                    <a:lnTo>
                      <a:pt x="13998" y="4980"/>
                    </a:lnTo>
                    <a:lnTo>
                      <a:pt x="13915" y="4854"/>
                    </a:lnTo>
                    <a:lnTo>
                      <a:pt x="13915" y="4750"/>
                    </a:lnTo>
                    <a:lnTo>
                      <a:pt x="13998" y="4645"/>
                    </a:lnTo>
                    <a:lnTo>
                      <a:pt x="14103" y="4561"/>
                    </a:lnTo>
                    <a:lnTo>
                      <a:pt x="14082" y="4394"/>
                    </a:lnTo>
                    <a:lnTo>
                      <a:pt x="14124" y="4269"/>
                    </a:lnTo>
                    <a:lnTo>
                      <a:pt x="14124" y="4185"/>
                    </a:lnTo>
                    <a:lnTo>
                      <a:pt x="14061" y="4185"/>
                    </a:lnTo>
                    <a:lnTo>
                      <a:pt x="13915" y="4248"/>
                    </a:lnTo>
                    <a:lnTo>
                      <a:pt x="13768" y="4185"/>
                    </a:lnTo>
                    <a:lnTo>
                      <a:pt x="13643" y="4185"/>
                    </a:lnTo>
                    <a:lnTo>
                      <a:pt x="13538" y="4227"/>
                    </a:lnTo>
                    <a:lnTo>
                      <a:pt x="13454" y="4164"/>
                    </a:lnTo>
                    <a:lnTo>
                      <a:pt x="13538" y="4164"/>
                    </a:lnTo>
                    <a:lnTo>
                      <a:pt x="13643" y="4080"/>
                    </a:lnTo>
                    <a:lnTo>
                      <a:pt x="13747" y="4059"/>
                    </a:lnTo>
                    <a:lnTo>
                      <a:pt x="13915" y="4080"/>
                    </a:lnTo>
                    <a:lnTo>
                      <a:pt x="14019" y="4059"/>
                    </a:lnTo>
                    <a:lnTo>
                      <a:pt x="14103" y="3955"/>
                    </a:lnTo>
                    <a:lnTo>
                      <a:pt x="14166" y="3955"/>
                    </a:lnTo>
                    <a:lnTo>
                      <a:pt x="14208" y="4017"/>
                    </a:lnTo>
                    <a:lnTo>
                      <a:pt x="14270" y="3976"/>
                    </a:lnTo>
                    <a:lnTo>
                      <a:pt x="14375" y="3934"/>
                    </a:lnTo>
                    <a:lnTo>
                      <a:pt x="14521" y="3871"/>
                    </a:lnTo>
                    <a:lnTo>
                      <a:pt x="14521" y="3745"/>
                    </a:lnTo>
                    <a:lnTo>
                      <a:pt x="14689" y="3557"/>
                    </a:lnTo>
                    <a:lnTo>
                      <a:pt x="14689" y="3432"/>
                    </a:lnTo>
                    <a:lnTo>
                      <a:pt x="14731" y="3348"/>
                    </a:lnTo>
                    <a:lnTo>
                      <a:pt x="14731" y="3243"/>
                    </a:lnTo>
                    <a:lnTo>
                      <a:pt x="14584" y="3222"/>
                    </a:lnTo>
                    <a:lnTo>
                      <a:pt x="14438" y="3118"/>
                    </a:lnTo>
                    <a:lnTo>
                      <a:pt x="14333" y="3118"/>
                    </a:lnTo>
                    <a:lnTo>
                      <a:pt x="14187" y="3222"/>
                    </a:lnTo>
                    <a:lnTo>
                      <a:pt x="14061" y="3222"/>
                    </a:lnTo>
                    <a:lnTo>
                      <a:pt x="13852" y="3139"/>
                    </a:lnTo>
                    <a:lnTo>
                      <a:pt x="13643" y="3118"/>
                    </a:lnTo>
                    <a:lnTo>
                      <a:pt x="13475" y="3285"/>
                    </a:lnTo>
                    <a:lnTo>
                      <a:pt x="13475" y="3348"/>
                    </a:lnTo>
                    <a:lnTo>
                      <a:pt x="13538" y="3390"/>
                    </a:lnTo>
                    <a:lnTo>
                      <a:pt x="13559" y="3432"/>
                    </a:lnTo>
                    <a:lnTo>
                      <a:pt x="13475" y="3432"/>
                    </a:lnTo>
                    <a:lnTo>
                      <a:pt x="13433" y="3452"/>
                    </a:lnTo>
                    <a:lnTo>
                      <a:pt x="13371" y="3557"/>
                    </a:lnTo>
                    <a:lnTo>
                      <a:pt x="13350" y="3494"/>
                    </a:lnTo>
                    <a:lnTo>
                      <a:pt x="13287" y="3452"/>
                    </a:lnTo>
                    <a:lnTo>
                      <a:pt x="13161" y="3515"/>
                    </a:lnTo>
                    <a:lnTo>
                      <a:pt x="13036" y="3704"/>
                    </a:lnTo>
                    <a:lnTo>
                      <a:pt x="12848" y="3913"/>
                    </a:lnTo>
                    <a:lnTo>
                      <a:pt x="12973" y="3724"/>
                    </a:lnTo>
                    <a:lnTo>
                      <a:pt x="12973" y="3599"/>
                    </a:lnTo>
                    <a:lnTo>
                      <a:pt x="13015" y="3515"/>
                    </a:lnTo>
                    <a:lnTo>
                      <a:pt x="13015" y="3432"/>
                    </a:lnTo>
                    <a:lnTo>
                      <a:pt x="12952" y="3432"/>
                    </a:lnTo>
                    <a:lnTo>
                      <a:pt x="12848" y="3536"/>
                    </a:lnTo>
                    <a:lnTo>
                      <a:pt x="12806" y="3662"/>
                    </a:lnTo>
                    <a:lnTo>
                      <a:pt x="12743" y="3829"/>
                    </a:lnTo>
                    <a:lnTo>
                      <a:pt x="12638" y="3871"/>
                    </a:lnTo>
                    <a:lnTo>
                      <a:pt x="12722" y="3704"/>
                    </a:lnTo>
                    <a:lnTo>
                      <a:pt x="12743" y="3557"/>
                    </a:lnTo>
                    <a:lnTo>
                      <a:pt x="12952" y="3306"/>
                    </a:lnTo>
                    <a:lnTo>
                      <a:pt x="13015" y="3118"/>
                    </a:lnTo>
                    <a:lnTo>
                      <a:pt x="13078" y="3013"/>
                    </a:lnTo>
                    <a:lnTo>
                      <a:pt x="13182" y="2971"/>
                    </a:lnTo>
                    <a:lnTo>
                      <a:pt x="13329" y="2888"/>
                    </a:lnTo>
                    <a:lnTo>
                      <a:pt x="13392" y="2867"/>
                    </a:lnTo>
                    <a:lnTo>
                      <a:pt x="13496" y="2699"/>
                    </a:lnTo>
                    <a:lnTo>
                      <a:pt x="13768" y="2448"/>
                    </a:lnTo>
                    <a:lnTo>
                      <a:pt x="13789" y="2364"/>
                    </a:lnTo>
                    <a:lnTo>
                      <a:pt x="13852" y="2302"/>
                    </a:lnTo>
                    <a:lnTo>
                      <a:pt x="13789" y="2239"/>
                    </a:lnTo>
                    <a:lnTo>
                      <a:pt x="13810" y="2155"/>
                    </a:lnTo>
                    <a:lnTo>
                      <a:pt x="13852" y="2134"/>
                    </a:lnTo>
                    <a:lnTo>
                      <a:pt x="13852" y="2030"/>
                    </a:lnTo>
                    <a:lnTo>
                      <a:pt x="13747" y="1946"/>
                    </a:lnTo>
                    <a:lnTo>
                      <a:pt x="13601" y="1946"/>
                    </a:lnTo>
                    <a:lnTo>
                      <a:pt x="13580" y="1988"/>
                    </a:lnTo>
                    <a:lnTo>
                      <a:pt x="13538" y="1883"/>
                    </a:lnTo>
                    <a:lnTo>
                      <a:pt x="13454" y="1674"/>
                    </a:lnTo>
                    <a:lnTo>
                      <a:pt x="13329" y="1360"/>
                    </a:lnTo>
                    <a:lnTo>
                      <a:pt x="13224" y="1214"/>
                    </a:lnTo>
                    <a:lnTo>
                      <a:pt x="13140" y="1004"/>
                    </a:lnTo>
                    <a:lnTo>
                      <a:pt x="13140" y="879"/>
                    </a:lnTo>
                    <a:lnTo>
                      <a:pt x="13120" y="732"/>
                    </a:lnTo>
                    <a:lnTo>
                      <a:pt x="13057" y="691"/>
                    </a:lnTo>
                    <a:lnTo>
                      <a:pt x="13036" y="586"/>
                    </a:lnTo>
                    <a:lnTo>
                      <a:pt x="12952" y="460"/>
                    </a:lnTo>
                    <a:lnTo>
                      <a:pt x="12931" y="481"/>
                    </a:lnTo>
                    <a:lnTo>
                      <a:pt x="12931" y="565"/>
                    </a:lnTo>
                    <a:lnTo>
                      <a:pt x="12868" y="628"/>
                    </a:lnTo>
                    <a:lnTo>
                      <a:pt x="12743" y="711"/>
                    </a:lnTo>
                    <a:lnTo>
                      <a:pt x="12701" y="795"/>
                    </a:lnTo>
                    <a:lnTo>
                      <a:pt x="12555" y="984"/>
                    </a:lnTo>
                    <a:lnTo>
                      <a:pt x="12408" y="1151"/>
                    </a:lnTo>
                    <a:lnTo>
                      <a:pt x="12408" y="1256"/>
                    </a:lnTo>
                    <a:lnTo>
                      <a:pt x="12303" y="1507"/>
                    </a:lnTo>
                    <a:lnTo>
                      <a:pt x="12199" y="1653"/>
                    </a:lnTo>
                    <a:lnTo>
                      <a:pt x="12115" y="1779"/>
                    </a:lnTo>
                    <a:lnTo>
                      <a:pt x="12011" y="1820"/>
                    </a:lnTo>
                    <a:lnTo>
                      <a:pt x="11969" y="1862"/>
                    </a:lnTo>
                    <a:lnTo>
                      <a:pt x="11927" y="1967"/>
                    </a:lnTo>
                    <a:lnTo>
                      <a:pt x="11822" y="2051"/>
                    </a:lnTo>
                    <a:lnTo>
                      <a:pt x="11759" y="2030"/>
                    </a:lnTo>
                    <a:lnTo>
                      <a:pt x="11759" y="1862"/>
                    </a:lnTo>
                    <a:lnTo>
                      <a:pt x="11697" y="1841"/>
                    </a:lnTo>
                    <a:lnTo>
                      <a:pt x="11676" y="1779"/>
                    </a:lnTo>
                    <a:lnTo>
                      <a:pt x="11613" y="1779"/>
                    </a:lnTo>
                    <a:lnTo>
                      <a:pt x="11550" y="1820"/>
                    </a:lnTo>
                    <a:lnTo>
                      <a:pt x="11487" y="1883"/>
                    </a:lnTo>
                    <a:lnTo>
                      <a:pt x="11383" y="1862"/>
                    </a:lnTo>
                    <a:lnTo>
                      <a:pt x="11299" y="1779"/>
                    </a:lnTo>
                    <a:lnTo>
                      <a:pt x="11299" y="1737"/>
                    </a:lnTo>
                    <a:lnTo>
                      <a:pt x="11278" y="1716"/>
                    </a:lnTo>
                    <a:lnTo>
                      <a:pt x="11257" y="1611"/>
                    </a:lnTo>
                    <a:lnTo>
                      <a:pt x="11236" y="1548"/>
                    </a:lnTo>
                    <a:lnTo>
                      <a:pt x="11153" y="1528"/>
                    </a:lnTo>
                    <a:lnTo>
                      <a:pt x="11048" y="1423"/>
                    </a:lnTo>
                    <a:lnTo>
                      <a:pt x="10881" y="1423"/>
                    </a:lnTo>
                    <a:lnTo>
                      <a:pt x="10776" y="1465"/>
                    </a:lnTo>
                    <a:lnTo>
                      <a:pt x="10546" y="1465"/>
                    </a:lnTo>
                    <a:lnTo>
                      <a:pt x="10420" y="1444"/>
                    </a:lnTo>
                    <a:lnTo>
                      <a:pt x="10316" y="1528"/>
                    </a:lnTo>
                    <a:lnTo>
                      <a:pt x="10295" y="1632"/>
                    </a:lnTo>
                    <a:lnTo>
                      <a:pt x="10399" y="1737"/>
                    </a:lnTo>
                    <a:lnTo>
                      <a:pt x="10420" y="1820"/>
                    </a:lnTo>
                    <a:lnTo>
                      <a:pt x="10462" y="1946"/>
                    </a:lnTo>
                    <a:lnTo>
                      <a:pt x="10441" y="1988"/>
                    </a:lnTo>
                    <a:lnTo>
                      <a:pt x="10337" y="1988"/>
                    </a:lnTo>
                    <a:lnTo>
                      <a:pt x="10190" y="1946"/>
                    </a:lnTo>
                    <a:lnTo>
                      <a:pt x="10148" y="1925"/>
                    </a:lnTo>
                    <a:lnTo>
                      <a:pt x="9918" y="1925"/>
                    </a:lnTo>
                    <a:lnTo>
                      <a:pt x="9814" y="1946"/>
                    </a:lnTo>
                    <a:lnTo>
                      <a:pt x="9772" y="1883"/>
                    </a:lnTo>
                    <a:lnTo>
                      <a:pt x="9604" y="1883"/>
                    </a:lnTo>
                    <a:lnTo>
                      <a:pt x="9479" y="1946"/>
                    </a:lnTo>
                    <a:lnTo>
                      <a:pt x="9395" y="2134"/>
                    </a:lnTo>
                    <a:lnTo>
                      <a:pt x="9165" y="2134"/>
                    </a:lnTo>
                    <a:lnTo>
                      <a:pt x="9039" y="2155"/>
                    </a:lnTo>
                    <a:lnTo>
                      <a:pt x="8998" y="2197"/>
                    </a:lnTo>
                    <a:lnTo>
                      <a:pt x="8935" y="2302"/>
                    </a:lnTo>
                    <a:lnTo>
                      <a:pt x="8788" y="2302"/>
                    </a:lnTo>
                    <a:lnTo>
                      <a:pt x="8767" y="2281"/>
                    </a:lnTo>
                    <a:lnTo>
                      <a:pt x="8684" y="2302"/>
                    </a:lnTo>
                    <a:lnTo>
                      <a:pt x="8621" y="2385"/>
                    </a:lnTo>
                    <a:lnTo>
                      <a:pt x="8537" y="2364"/>
                    </a:lnTo>
                    <a:lnTo>
                      <a:pt x="8307" y="2176"/>
                    </a:lnTo>
                    <a:lnTo>
                      <a:pt x="8223" y="2072"/>
                    </a:lnTo>
                    <a:lnTo>
                      <a:pt x="8223" y="1988"/>
                    </a:lnTo>
                    <a:lnTo>
                      <a:pt x="8098" y="1862"/>
                    </a:lnTo>
                    <a:lnTo>
                      <a:pt x="7993" y="1758"/>
                    </a:lnTo>
                    <a:lnTo>
                      <a:pt x="7993" y="1653"/>
                    </a:lnTo>
                    <a:lnTo>
                      <a:pt x="8014" y="1569"/>
                    </a:lnTo>
                    <a:lnTo>
                      <a:pt x="7993" y="1528"/>
                    </a:lnTo>
                    <a:lnTo>
                      <a:pt x="8014" y="1423"/>
                    </a:lnTo>
                    <a:lnTo>
                      <a:pt x="8056" y="1339"/>
                    </a:lnTo>
                    <a:lnTo>
                      <a:pt x="8056" y="1214"/>
                    </a:lnTo>
                    <a:lnTo>
                      <a:pt x="8161" y="1025"/>
                    </a:lnTo>
                    <a:lnTo>
                      <a:pt x="8202" y="879"/>
                    </a:lnTo>
                    <a:lnTo>
                      <a:pt x="8307" y="732"/>
                    </a:lnTo>
                    <a:lnTo>
                      <a:pt x="8307" y="691"/>
                    </a:lnTo>
                    <a:lnTo>
                      <a:pt x="8202" y="691"/>
                    </a:lnTo>
                    <a:lnTo>
                      <a:pt x="8140" y="607"/>
                    </a:lnTo>
                    <a:lnTo>
                      <a:pt x="8119" y="523"/>
                    </a:lnTo>
                    <a:lnTo>
                      <a:pt x="7993" y="523"/>
                    </a:lnTo>
                    <a:lnTo>
                      <a:pt x="7889" y="481"/>
                    </a:lnTo>
                    <a:lnTo>
                      <a:pt x="7930" y="398"/>
                    </a:lnTo>
                    <a:lnTo>
                      <a:pt x="8014" y="293"/>
                    </a:lnTo>
                    <a:lnTo>
                      <a:pt x="8014" y="147"/>
                    </a:lnTo>
                    <a:lnTo>
                      <a:pt x="7910" y="0"/>
                    </a:lnTo>
                    <a:lnTo>
                      <a:pt x="7784" y="0"/>
                    </a:lnTo>
                    <a:lnTo>
                      <a:pt x="7721" y="63"/>
                    </a:lnTo>
                    <a:lnTo>
                      <a:pt x="767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6B65"/>
                  </a:solidFill>
                  <a:latin typeface="Arial"/>
                  <a:ea typeface="Arial"/>
                  <a:cs typeface="Arial"/>
                  <a:sym typeface="Arial"/>
                </a:endParaRPr>
              </a:p>
            </p:txBody>
          </p:sp>
        </p:grpSp>
        <p:grpSp>
          <p:nvGrpSpPr>
            <p:cNvPr id="306" name="Google Shape;306;p7"/>
            <p:cNvGrpSpPr/>
            <p:nvPr/>
          </p:nvGrpSpPr>
          <p:grpSpPr>
            <a:xfrm>
              <a:off x="3265985" y="3226989"/>
              <a:ext cx="87151" cy="346202"/>
              <a:chOff x="2680375" y="3423800"/>
              <a:chExt cx="182975" cy="761050"/>
            </a:xfrm>
          </p:grpSpPr>
          <p:sp>
            <p:nvSpPr>
              <p:cNvPr id="307" name="Google Shape;307;p7"/>
              <p:cNvSpPr/>
              <p:nvPr/>
            </p:nvSpPr>
            <p:spPr>
              <a:xfrm>
                <a:off x="2698650" y="3423800"/>
                <a:ext cx="164700" cy="703875"/>
              </a:xfrm>
              <a:custGeom>
                <a:rect b="b" l="l" r="r" t="t"/>
                <a:pathLst>
                  <a:path extrusionOk="0" h="28155" w="6588">
                    <a:moveTo>
                      <a:pt x="319" y="4568"/>
                    </a:moveTo>
                    <a:lnTo>
                      <a:pt x="107" y="1274"/>
                    </a:lnTo>
                    <a:lnTo>
                      <a:pt x="319" y="0"/>
                    </a:lnTo>
                    <a:lnTo>
                      <a:pt x="6588" y="4356"/>
                    </a:lnTo>
                    <a:lnTo>
                      <a:pt x="4994" y="7331"/>
                    </a:lnTo>
                    <a:lnTo>
                      <a:pt x="1913" y="16149"/>
                    </a:lnTo>
                    <a:lnTo>
                      <a:pt x="2656" y="24330"/>
                    </a:lnTo>
                    <a:lnTo>
                      <a:pt x="4144" y="28155"/>
                    </a:lnTo>
                    <a:lnTo>
                      <a:pt x="1700" y="27836"/>
                    </a:lnTo>
                    <a:lnTo>
                      <a:pt x="532" y="25605"/>
                    </a:lnTo>
                    <a:lnTo>
                      <a:pt x="1063" y="22736"/>
                    </a:lnTo>
                    <a:lnTo>
                      <a:pt x="0" y="17530"/>
                    </a:lnTo>
                    <a:lnTo>
                      <a:pt x="638" y="14024"/>
                    </a:lnTo>
                    <a:lnTo>
                      <a:pt x="213" y="11793"/>
                    </a:lnTo>
                    <a:lnTo>
                      <a:pt x="744" y="7756"/>
                    </a:lnTo>
                    <a:close/>
                  </a:path>
                </a:pathLst>
              </a:custGeom>
              <a:solidFill>
                <a:schemeClr val="accent2"/>
              </a:solidFill>
              <a:ln>
                <a:noFill/>
              </a:ln>
            </p:spPr>
          </p:sp>
          <p:sp>
            <p:nvSpPr>
              <p:cNvPr id="308" name="Google Shape;308;p7"/>
              <p:cNvSpPr/>
              <p:nvPr/>
            </p:nvSpPr>
            <p:spPr>
              <a:xfrm>
                <a:off x="2680375" y="3510050"/>
                <a:ext cx="137075" cy="674800"/>
              </a:xfrm>
              <a:custGeom>
                <a:rect b="b" l="l" r="r" t="t"/>
                <a:pathLst>
                  <a:path extrusionOk="0" h="26992" w="5483">
                    <a:moveTo>
                      <a:pt x="984" y="23016"/>
                    </a:moveTo>
                    <a:lnTo>
                      <a:pt x="984" y="23121"/>
                    </a:lnTo>
                    <a:lnTo>
                      <a:pt x="1026" y="23058"/>
                    </a:lnTo>
                    <a:lnTo>
                      <a:pt x="1088" y="23016"/>
                    </a:lnTo>
                    <a:close/>
                    <a:moveTo>
                      <a:pt x="1047" y="0"/>
                    </a:moveTo>
                    <a:lnTo>
                      <a:pt x="984" y="105"/>
                    </a:lnTo>
                    <a:lnTo>
                      <a:pt x="963" y="209"/>
                    </a:lnTo>
                    <a:lnTo>
                      <a:pt x="1068" y="314"/>
                    </a:lnTo>
                    <a:lnTo>
                      <a:pt x="1005" y="419"/>
                    </a:lnTo>
                    <a:lnTo>
                      <a:pt x="900" y="502"/>
                    </a:lnTo>
                    <a:lnTo>
                      <a:pt x="837" y="461"/>
                    </a:lnTo>
                    <a:lnTo>
                      <a:pt x="691" y="544"/>
                    </a:lnTo>
                    <a:lnTo>
                      <a:pt x="565" y="628"/>
                    </a:lnTo>
                    <a:lnTo>
                      <a:pt x="628" y="670"/>
                    </a:lnTo>
                    <a:lnTo>
                      <a:pt x="628" y="837"/>
                    </a:lnTo>
                    <a:lnTo>
                      <a:pt x="586" y="963"/>
                    </a:lnTo>
                    <a:lnTo>
                      <a:pt x="628" y="1130"/>
                    </a:lnTo>
                    <a:lnTo>
                      <a:pt x="733" y="1549"/>
                    </a:lnTo>
                    <a:lnTo>
                      <a:pt x="733" y="1695"/>
                    </a:lnTo>
                    <a:lnTo>
                      <a:pt x="691" y="1800"/>
                    </a:lnTo>
                    <a:lnTo>
                      <a:pt x="649" y="1883"/>
                    </a:lnTo>
                    <a:lnTo>
                      <a:pt x="691" y="2093"/>
                    </a:lnTo>
                    <a:lnTo>
                      <a:pt x="775" y="2302"/>
                    </a:lnTo>
                    <a:lnTo>
                      <a:pt x="858" y="2490"/>
                    </a:lnTo>
                    <a:lnTo>
                      <a:pt x="858" y="2762"/>
                    </a:lnTo>
                    <a:lnTo>
                      <a:pt x="837" y="2846"/>
                    </a:lnTo>
                    <a:lnTo>
                      <a:pt x="796" y="2909"/>
                    </a:lnTo>
                    <a:lnTo>
                      <a:pt x="837" y="3327"/>
                    </a:lnTo>
                    <a:lnTo>
                      <a:pt x="837" y="3432"/>
                    </a:lnTo>
                    <a:lnTo>
                      <a:pt x="754" y="3474"/>
                    </a:lnTo>
                    <a:lnTo>
                      <a:pt x="670" y="3536"/>
                    </a:lnTo>
                    <a:lnTo>
                      <a:pt x="670" y="3766"/>
                    </a:lnTo>
                    <a:lnTo>
                      <a:pt x="691" y="3829"/>
                    </a:lnTo>
                    <a:lnTo>
                      <a:pt x="775" y="3766"/>
                    </a:lnTo>
                    <a:lnTo>
                      <a:pt x="837" y="3829"/>
                    </a:lnTo>
                    <a:lnTo>
                      <a:pt x="754" y="3892"/>
                    </a:lnTo>
                    <a:lnTo>
                      <a:pt x="754" y="4499"/>
                    </a:lnTo>
                    <a:lnTo>
                      <a:pt x="837" y="4729"/>
                    </a:lnTo>
                    <a:lnTo>
                      <a:pt x="858" y="4917"/>
                    </a:lnTo>
                    <a:lnTo>
                      <a:pt x="837" y="5064"/>
                    </a:lnTo>
                    <a:lnTo>
                      <a:pt x="733" y="5231"/>
                    </a:lnTo>
                    <a:lnTo>
                      <a:pt x="733" y="5399"/>
                    </a:lnTo>
                    <a:lnTo>
                      <a:pt x="837" y="5566"/>
                    </a:lnTo>
                    <a:lnTo>
                      <a:pt x="796" y="5712"/>
                    </a:lnTo>
                    <a:lnTo>
                      <a:pt x="796" y="5984"/>
                    </a:lnTo>
                    <a:lnTo>
                      <a:pt x="754" y="6089"/>
                    </a:lnTo>
                    <a:lnTo>
                      <a:pt x="754" y="6256"/>
                    </a:lnTo>
                    <a:lnTo>
                      <a:pt x="775" y="6340"/>
                    </a:lnTo>
                    <a:lnTo>
                      <a:pt x="775" y="6403"/>
                    </a:lnTo>
                    <a:lnTo>
                      <a:pt x="670" y="6570"/>
                    </a:lnTo>
                    <a:lnTo>
                      <a:pt x="670" y="6717"/>
                    </a:lnTo>
                    <a:lnTo>
                      <a:pt x="628" y="6821"/>
                    </a:lnTo>
                    <a:lnTo>
                      <a:pt x="649" y="7010"/>
                    </a:lnTo>
                    <a:lnTo>
                      <a:pt x="628" y="7093"/>
                    </a:lnTo>
                    <a:lnTo>
                      <a:pt x="524" y="7303"/>
                    </a:lnTo>
                    <a:lnTo>
                      <a:pt x="524" y="7407"/>
                    </a:lnTo>
                    <a:lnTo>
                      <a:pt x="628" y="7554"/>
                    </a:lnTo>
                    <a:lnTo>
                      <a:pt x="649" y="7721"/>
                    </a:lnTo>
                    <a:lnTo>
                      <a:pt x="733" y="7826"/>
                    </a:lnTo>
                    <a:lnTo>
                      <a:pt x="649" y="7867"/>
                    </a:lnTo>
                    <a:lnTo>
                      <a:pt x="586" y="8014"/>
                    </a:lnTo>
                    <a:lnTo>
                      <a:pt x="670" y="8119"/>
                    </a:lnTo>
                    <a:lnTo>
                      <a:pt x="586" y="8202"/>
                    </a:lnTo>
                    <a:lnTo>
                      <a:pt x="524" y="8244"/>
                    </a:lnTo>
                    <a:lnTo>
                      <a:pt x="524" y="8391"/>
                    </a:lnTo>
                    <a:lnTo>
                      <a:pt x="544" y="8537"/>
                    </a:lnTo>
                    <a:lnTo>
                      <a:pt x="544" y="8663"/>
                    </a:lnTo>
                    <a:lnTo>
                      <a:pt x="670" y="8997"/>
                    </a:lnTo>
                    <a:lnTo>
                      <a:pt x="670" y="9186"/>
                    </a:lnTo>
                    <a:lnTo>
                      <a:pt x="628" y="9228"/>
                    </a:lnTo>
                    <a:lnTo>
                      <a:pt x="628" y="9332"/>
                    </a:lnTo>
                    <a:lnTo>
                      <a:pt x="754" y="9520"/>
                    </a:lnTo>
                    <a:lnTo>
                      <a:pt x="754" y="9730"/>
                    </a:lnTo>
                    <a:lnTo>
                      <a:pt x="733" y="9855"/>
                    </a:lnTo>
                    <a:lnTo>
                      <a:pt x="733" y="9918"/>
                    </a:lnTo>
                    <a:lnTo>
                      <a:pt x="754" y="10023"/>
                    </a:lnTo>
                    <a:lnTo>
                      <a:pt x="733" y="10106"/>
                    </a:lnTo>
                    <a:lnTo>
                      <a:pt x="691" y="10211"/>
                    </a:lnTo>
                    <a:lnTo>
                      <a:pt x="733" y="10253"/>
                    </a:lnTo>
                    <a:lnTo>
                      <a:pt x="858" y="10441"/>
                    </a:lnTo>
                    <a:lnTo>
                      <a:pt x="879" y="10546"/>
                    </a:lnTo>
                    <a:lnTo>
                      <a:pt x="837" y="10650"/>
                    </a:lnTo>
                    <a:lnTo>
                      <a:pt x="754" y="10692"/>
                    </a:lnTo>
                    <a:lnTo>
                      <a:pt x="670" y="10860"/>
                    </a:lnTo>
                    <a:lnTo>
                      <a:pt x="670" y="10901"/>
                    </a:lnTo>
                    <a:lnTo>
                      <a:pt x="733" y="10964"/>
                    </a:lnTo>
                    <a:lnTo>
                      <a:pt x="670" y="11090"/>
                    </a:lnTo>
                    <a:lnTo>
                      <a:pt x="586" y="11173"/>
                    </a:lnTo>
                    <a:lnTo>
                      <a:pt x="586" y="11278"/>
                    </a:lnTo>
                    <a:lnTo>
                      <a:pt x="565" y="11466"/>
                    </a:lnTo>
                    <a:lnTo>
                      <a:pt x="524" y="11571"/>
                    </a:lnTo>
                    <a:lnTo>
                      <a:pt x="524" y="11676"/>
                    </a:lnTo>
                    <a:lnTo>
                      <a:pt x="482" y="11717"/>
                    </a:lnTo>
                    <a:lnTo>
                      <a:pt x="482" y="11843"/>
                    </a:lnTo>
                    <a:lnTo>
                      <a:pt x="419" y="11927"/>
                    </a:lnTo>
                    <a:lnTo>
                      <a:pt x="419" y="11989"/>
                    </a:lnTo>
                    <a:lnTo>
                      <a:pt x="461" y="12052"/>
                    </a:lnTo>
                    <a:lnTo>
                      <a:pt x="377" y="12157"/>
                    </a:lnTo>
                    <a:lnTo>
                      <a:pt x="377" y="12324"/>
                    </a:lnTo>
                    <a:lnTo>
                      <a:pt x="377" y="12429"/>
                    </a:lnTo>
                    <a:lnTo>
                      <a:pt x="314" y="12471"/>
                    </a:lnTo>
                    <a:lnTo>
                      <a:pt x="314" y="12575"/>
                    </a:lnTo>
                    <a:lnTo>
                      <a:pt x="272" y="12659"/>
                    </a:lnTo>
                    <a:lnTo>
                      <a:pt x="272" y="12743"/>
                    </a:lnTo>
                    <a:lnTo>
                      <a:pt x="314" y="12847"/>
                    </a:lnTo>
                    <a:lnTo>
                      <a:pt x="314" y="12952"/>
                    </a:lnTo>
                    <a:lnTo>
                      <a:pt x="231" y="13057"/>
                    </a:lnTo>
                    <a:lnTo>
                      <a:pt x="147" y="13057"/>
                    </a:lnTo>
                    <a:lnTo>
                      <a:pt x="63" y="12994"/>
                    </a:lnTo>
                    <a:lnTo>
                      <a:pt x="0" y="13015"/>
                    </a:lnTo>
                    <a:lnTo>
                      <a:pt x="0" y="13098"/>
                    </a:lnTo>
                    <a:lnTo>
                      <a:pt x="21" y="13224"/>
                    </a:lnTo>
                    <a:lnTo>
                      <a:pt x="21" y="13412"/>
                    </a:lnTo>
                    <a:lnTo>
                      <a:pt x="105" y="13517"/>
                    </a:lnTo>
                    <a:lnTo>
                      <a:pt x="231" y="13621"/>
                    </a:lnTo>
                    <a:lnTo>
                      <a:pt x="252" y="13747"/>
                    </a:lnTo>
                    <a:lnTo>
                      <a:pt x="231" y="13914"/>
                    </a:lnTo>
                    <a:lnTo>
                      <a:pt x="398" y="14228"/>
                    </a:lnTo>
                    <a:lnTo>
                      <a:pt x="440" y="14312"/>
                    </a:lnTo>
                    <a:lnTo>
                      <a:pt x="524" y="14375"/>
                    </a:lnTo>
                    <a:lnTo>
                      <a:pt x="524" y="14563"/>
                    </a:lnTo>
                    <a:lnTo>
                      <a:pt x="461" y="14835"/>
                    </a:lnTo>
                    <a:lnTo>
                      <a:pt x="419" y="14856"/>
                    </a:lnTo>
                    <a:lnTo>
                      <a:pt x="440" y="14940"/>
                    </a:lnTo>
                    <a:lnTo>
                      <a:pt x="419" y="15002"/>
                    </a:lnTo>
                    <a:lnTo>
                      <a:pt x="356" y="14982"/>
                    </a:lnTo>
                    <a:lnTo>
                      <a:pt x="314" y="14982"/>
                    </a:lnTo>
                    <a:lnTo>
                      <a:pt x="272" y="15086"/>
                    </a:lnTo>
                    <a:lnTo>
                      <a:pt x="314" y="15191"/>
                    </a:lnTo>
                    <a:lnTo>
                      <a:pt x="377" y="15254"/>
                    </a:lnTo>
                    <a:lnTo>
                      <a:pt x="335" y="15484"/>
                    </a:lnTo>
                    <a:lnTo>
                      <a:pt x="356" y="15588"/>
                    </a:lnTo>
                    <a:lnTo>
                      <a:pt x="314" y="15672"/>
                    </a:lnTo>
                    <a:lnTo>
                      <a:pt x="356" y="15714"/>
                    </a:lnTo>
                    <a:lnTo>
                      <a:pt x="335" y="15798"/>
                    </a:lnTo>
                    <a:lnTo>
                      <a:pt x="314" y="15818"/>
                    </a:lnTo>
                    <a:lnTo>
                      <a:pt x="335" y="15881"/>
                    </a:lnTo>
                    <a:lnTo>
                      <a:pt x="524" y="16153"/>
                    </a:lnTo>
                    <a:lnTo>
                      <a:pt x="565" y="16216"/>
                    </a:lnTo>
                    <a:lnTo>
                      <a:pt x="565" y="16362"/>
                    </a:lnTo>
                    <a:lnTo>
                      <a:pt x="524" y="16342"/>
                    </a:lnTo>
                    <a:lnTo>
                      <a:pt x="377" y="16342"/>
                    </a:lnTo>
                    <a:lnTo>
                      <a:pt x="314" y="16425"/>
                    </a:lnTo>
                    <a:lnTo>
                      <a:pt x="314" y="16467"/>
                    </a:lnTo>
                    <a:lnTo>
                      <a:pt x="356" y="16530"/>
                    </a:lnTo>
                    <a:lnTo>
                      <a:pt x="356" y="16614"/>
                    </a:lnTo>
                    <a:lnTo>
                      <a:pt x="314" y="16655"/>
                    </a:lnTo>
                    <a:lnTo>
                      <a:pt x="272" y="16739"/>
                    </a:lnTo>
                    <a:lnTo>
                      <a:pt x="314" y="16823"/>
                    </a:lnTo>
                    <a:lnTo>
                      <a:pt x="335" y="16844"/>
                    </a:lnTo>
                    <a:lnTo>
                      <a:pt x="377" y="16969"/>
                    </a:lnTo>
                    <a:lnTo>
                      <a:pt x="419" y="17304"/>
                    </a:lnTo>
                    <a:lnTo>
                      <a:pt x="356" y="17451"/>
                    </a:lnTo>
                    <a:lnTo>
                      <a:pt x="482" y="17492"/>
                    </a:lnTo>
                    <a:lnTo>
                      <a:pt x="670" y="17471"/>
                    </a:lnTo>
                    <a:lnTo>
                      <a:pt x="670" y="17409"/>
                    </a:lnTo>
                    <a:lnTo>
                      <a:pt x="670" y="17283"/>
                    </a:lnTo>
                    <a:lnTo>
                      <a:pt x="733" y="17199"/>
                    </a:lnTo>
                    <a:lnTo>
                      <a:pt x="837" y="17241"/>
                    </a:lnTo>
                    <a:lnTo>
                      <a:pt x="858" y="17199"/>
                    </a:lnTo>
                    <a:lnTo>
                      <a:pt x="733" y="17095"/>
                    </a:lnTo>
                    <a:lnTo>
                      <a:pt x="775" y="17053"/>
                    </a:lnTo>
                    <a:lnTo>
                      <a:pt x="649" y="16927"/>
                    </a:lnTo>
                    <a:lnTo>
                      <a:pt x="649" y="16844"/>
                    </a:lnTo>
                    <a:lnTo>
                      <a:pt x="733" y="16844"/>
                    </a:lnTo>
                    <a:lnTo>
                      <a:pt x="837" y="16886"/>
                    </a:lnTo>
                    <a:lnTo>
                      <a:pt x="837" y="16865"/>
                    </a:lnTo>
                    <a:lnTo>
                      <a:pt x="775" y="16823"/>
                    </a:lnTo>
                    <a:lnTo>
                      <a:pt x="649" y="16718"/>
                    </a:lnTo>
                    <a:lnTo>
                      <a:pt x="775" y="16739"/>
                    </a:lnTo>
                    <a:lnTo>
                      <a:pt x="775" y="16634"/>
                    </a:lnTo>
                    <a:lnTo>
                      <a:pt x="754" y="16572"/>
                    </a:lnTo>
                    <a:lnTo>
                      <a:pt x="754" y="16425"/>
                    </a:lnTo>
                    <a:lnTo>
                      <a:pt x="733" y="16362"/>
                    </a:lnTo>
                    <a:cubicBezTo>
                      <a:pt x="733" y="16321"/>
                      <a:pt x="754" y="16258"/>
                      <a:pt x="775" y="16237"/>
                    </a:cubicBezTo>
                    <a:lnTo>
                      <a:pt x="837" y="16258"/>
                    </a:lnTo>
                    <a:lnTo>
                      <a:pt x="879" y="16237"/>
                    </a:lnTo>
                    <a:cubicBezTo>
                      <a:pt x="879" y="16342"/>
                      <a:pt x="900" y="16467"/>
                      <a:pt x="900" y="16572"/>
                    </a:cubicBezTo>
                    <a:lnTo>
                      <a:pt x="1068" y="17764"/>
                    </a:lnTo>
                    <a:lnTo>
                      <a:pt x="1047" y="17785"/>
                    </a:lnTo>
                    <a:lnTo>
                      <a:pt x="1068" y="17869"/>
                    </a:lnTo>
                    <a:lnTo>
                      <a:pt x="1068" y="18036"/>
                    </a:lnTo>
                    <a:lnTo>
                      <a:pt x="1005" y="18078"/>
                    </a:lnTo>
                    <a:lnTo>
                      <a:pt x="1047" y="18120"/>
                    </a:lnTo>
                    <a:lnTo>
                      <a:pt x="1047" y="18287"/>
                    </a:lnTo>
                    <a:lnTo>
                      <a:pt x="1005" y="18350"/>
                    </a:lnTo>
                    <a:lnTo>
                      <a:pt x="1047" y="18434"/>
                    </a:lnTo>
                    <a:lnTo>
                      <a:pt x="1047" y="18455"/>
                    </a:lnTo>
                    <a:cubicBezTo>
                      <a:pt x="1047" y="18643"/>
                      <a:pt x="1005" y="18852"/>
                      <a:pt x="963" y="19041"/>
                    </a:cubicBezTo>
                    <a:cubicBezTo>
                      <a:pt x="921" y="19187"/>
                      <a:pt x="900" y="19334"/>
                      <a:pt x="858" y="19459"/>
                    </a:cubicBezTo>
                    <a:lnTo>
                      <a:pt x="796" y="19480"/>
                    </a:lnTo>
                    <a:lnTo>
                      <a:pt x="691" y="19564"/>
                    </a:lnTo>
                    <a:lnTo>
                      <a:pt x="649" y="19564"/>
                    </a:lnTo>
                    <a:lnTo>
                      <a:pt x="649" y="19501"/>
                    </a:lnTo>
                    <a:lnTo>
                      <a:pt x="754" y="19480"/>
                    </a:lnTo>
                    <a:lnTo>
                      <a:pt x="837" y="19438"/>
                    </a:lnTo>
                    <a:lnTo>
                      <a:pt x="837" y="19271"/>
                    </a:lnTo>
                    <a:lnTo>
                      <a:pt x="775" y="19250"/>
                    </a:lnTo>
                    <a:lnTo>
                      <a:pt x="670" y="19292"/>
                    </a:lnTo>
                    <a:lnTo>
                      <a:pt x="461" y="19292"/>
                    </a:lnTo>
                    <a:lnTo>
                      <a:pt x="377" y="19271"/>
                    </a:lnTo>
                    <a:lnTo>
                      <a:pt x="293" y="19292"/>
                    </a:lnTo>
                    <a:lnTo>
                      <a:pt x="293" y="19375"/>
                    </a:lnTo>
                    <a:lnTo>
                      <a:pt x="356" y="19501"/>
                    </a:lnTo>
                    <a:lnTo>
                      <a:pt x="398" y="19501"/>
                    </a:lnTo>
                    <a:lnTo>
                      <a:pt x="440" y="19585"/>
                    </a:lnTo>
                    <a:lnTo>
                      <a:pt x="356" y="19585"/>
                    </a:lnTo>
                    <a:lnTo>
                      <a:pt x="335" y="19689"/>
                    </a:lnTo>
                    <a:lnTo>
                      <a:pt x="252" y="19752"/>
                    </a:lnTo>
                    <a:lnTo>
                      <a:pt x="189" y="19857"/>
                    </a:lnTo>
                    <a:lnTo>
                      <a:pt x="42" y="19919"/>
                    </a:lnTo>
                    <a:lnTo>
                      <a:pt x="42" y="20003"/>
                    </a:lnTo>
                    <a:lnTo>
                      <a:pt x="189" y="20192"/>
                    </a:lnTo>
                    <a:lnTo>
                      <a:pt x="272" y="20192"/>
                    </a:lnTo>
                    <a:lnTo>
                      <a:pt x="335" y="20129"/>
                    </a:lnTo>
                    <a:lnTo>
                      <a:pt x="335" y="20066"/>
                    </a:lnTo>
                    <a:lnTo>
                      <a:pt x="231" y="20024"/>
                    </a:lnTo>
                    <a:lnTo>
                      <a:pt x="231" y="19982"/>
                    </a:lnTo>
                    <a:lnTo>
                      <a:pt x="272" y="19878"/>
                    </a:lnTo>
                    <a:lnTo>
                      <a:pt x="440" y="19878"/>
                    </a:lnTo>
                    <a:lnTo>
                      <a:pt x="461" y="19857"/>
                    </a:lnTo>
                    <a:lnTo>
                      <a:pt x="482" y="19982"/>
                    </a:lnTo>
                    <a:lnTo>
                      <a:pt x="586" y="20066"/>
                    </a:lnTo>
                    <a:lnTo>
                      <a:pt x="712" y="20066"/>
                    </a:lnTo>
                    <a:lnTo>
                      <a:pt x="754" y="20003"/>
                    </a:lnTo>
                    <a:lnTo>
                      <a:pt x="754" y="20003"/>
                    </a:lnTo>
                    <a:cubicBezTo>
                      <a:pt x="670" y="20317"/>
                      <a:pt x="649" y="20631"/>
                      <a:pt x="649" y="20924"/>
                    </a:cubicBezTo>
                    <a:lnTo>
                      <a:pt x="586" y="20966"/>
                    </a:lnTo>
                    <a:lnTo>
                      <a:pt x="649" y="21008"/>
                    </a:lnTo>
                    <a:lnTo>
                      <a:pt x="649" y="21154"/>
                    </a:lnTo>
                    <a:lnTo>
                      <a:pt x="565" y="21028"/>
                    </a:lnTo>
                    <a:lnTo>
                      <a:pt x="461" y="21008"/>
                    </a:lnTo>
                    <a:lnTo>
                      <a:pt x="440" y="21049"/>
                    </a:lnTo>
                    <a:lnTo>
                      <a:pt x="440" y="21133"/>
                    </a:lnTo>
                    <a:lnTo>
                      <a:pt x="461" y="21259"/>
                    </a:lnTo>
                    <a:lnTo>
                      <a:pt x="565" y="21280"/>
                    </a:lnTo>
                    <a:lnTo>
                      <a:pt x="649" y="21342"/>
                    </a:lnTo>
                    <a:lnTo>
                      <a:pt x="649" y="21384"/>
                    </a:lnTo>
                    <a:lnTo>
                      <a:pt x="691" y="21552"/>
                    </a:lnTo>
                    <a:lnTo>
                      <a:pt x="754" y="21572"/>
                    </a:lnTo>
                    <a:cubicBezTo>
                      <a:pt x="754" y="21635"/>
                      <a:pt x="775" y="21656"/>
                      <a:pt x="796" y="21698"/>
                    </a:cubicBezTo>
                    <a:lnTo>
                      <a:pt x="670" y="21656"/>
                    </a:lnTo>
                    <a:lnTo>
                      <a:pt x="649" y="21635"/>
                    </a:lnTo>
                    <a:lnTo>
                      <a:pt x="586" y="21677"/>
                    </a:lnTo>
                    <a:lnTo>
                      <a:pt x="649" y="21865"/>
                    </a:lnTo>
                    <a:lnTo>
                      <a:pt x="649" y="21949"/>
                    </a:lnTo>
                    <a:lnTo>
                      <a:pt x="691" y="21970"/>
                    </a:lnTo>
                    <a:lnTo>
                      <a:pt x="796" y="21803"/>
                    </a:lnTo>
                    <a:lnTo>
                      <a:pt x="858" y="21782"/>
                    </a:lnTo>
                    <a:cubicBezTo>
                      <a:pt x="879" y="21844"/>
                      <a:pt x="900" y="21886"/>
                      <a:pt x="921" y="21970"/>
                    </a:cubicBezTo>
                    <a:lnTo>
                      <a:pt x="921" y="22012"/>
                    </a:lnTo>
                    <a:lnTo>
                      <a:pt x="816" y="22054"/>
                    </a:lnTo>
                    <a:lnTo>
                      <a:pt x="921" y="22284"/>
                    </a:lnTo>
                    <a:lnTo>
                      <a:pt x="963" y="22409"/>
                    </a:lnTo>
                    <a:cubicBezTo>
                      <a:pt x="963" y="22493"/>
                      <a:pt x="984" y="22577"/>
                      <a:pt x="1005" y="22640"/>
                    </a:cubicBezTo>
                    <a:lnTo>
                      <a:pt x="984" y="22681"/>
                    </a:lnTo>
                    <a:lnTo>
                      <a:pt x="984" y="22744"/>
                    </a:lnTo>
                    <a:lnTo>
                      <a:pt x="921" y="22807"/>
                    </a:lnTo>
                    <a:lnTo>
                      <a:pt x="1005" y="22849"/>
                    </a:lnTo>
                    <a:lnTo>
                      <a:pt x="1026" y="22932"/>
                    </a:lnTo>
                    <a:lnTo>
                      <a:pt x="1068" y="22932"/>
                    </a:lnTo>
                    <a:cubicBezTo>
                      <a:pt x="1068" y="22953"/>
                      <a:pt x="1068" y="22995"/>
                      <a:pt x="1088" y="23016"/>
                    </a:cubicBezTo>
                    <a:cubicBezTo>
                      <a:pt x="1130" y="23163"/>
                      <a:pt x="1193" y="23330"/>
                      <a:pt x="1235" y="23456"/>
                    </a:cubicBezTo>
                    <a:lnTo>
                      <a:pt x="1277" y="23518"/>
                    </a:lnTo>
                    <a:cubicBezTo>
                      <a:pt x="1277" y="23539"/>
                      <a:pt x="1277" y="23539"/>
                      <a:pt x="1298" y="23560"/>
                    </a:cubicBezTo>
                    <a:lnTo>
                      <a:pt x="1235" y="23665"/>
                    </a:lnTo>
                    <a:lnTo>
                      <a:pt x="1193" y="23728"/>
                    </a:lnTo>
                    <a:lnTo>
                      <a:pt x="1235" y="23749"/>
                    </a:lnTo>
                    <a:lnTo>
                      <a:pt x="1381" y="23728"/>
                    </a:lnTo>
                    <a:lnTo>
                      <a:pt x="1444" y="23874"/>
                    </a:lnTo>
                    <a:lnTo>
                      <a:pt x="1423" y="23874"/>
                    </a:lnTo>
                    <a:lnTo>
                      <a:pt x="1444" y="23937"/>
                    </a:lnTo>
                    <a:lnTo>
                      <a:pt x="1486" y="23958"/>
                    </a:lnTo>
                    <a:lnTo>
                      <a:pt x="1423" y="24000"/>
                    </a:lnTo>
                    <a:lnTo>
                      <a:pt x="1402" y="24062"/>
                    </a:lnTo>
                    <a:lnTo>
                      <a:pt x="1423" y="24146"/>
                    </a:lnTo>
                    <a:lnTo>
                      <a:pt x="1486" y="24167"/>
                    </a:lnTo>
                    <a:lnTo>
                      <a:pt x="1549" y="24188"/>
                    </a:lnTo>
                    <a:lnTo>
                      <a:pt x="1507" y="24104"/>
                    </a:lnTo>
                    <a:lnTo>
                      <a:pt x="1549" y="24083"/>
                    </a:lnTo>
                    <a:cubicBezTo>
                      <a:pt x="1612" y="24167"/>
                      <a:pt x="1653" y="24272"/>
                      <a:pt x="1716" y="24355"/>
                    </a:cubicBezTo>
                    <a:lnTo>
                      <a:pt x="1716" y="24397"/>
                    </a:lnTo>
                    <a:lnTo>
                      <a:pt x="1653" y="24460"/>
                    </a:lnTo>
                    <a:lnTo>
                      <a:pt x="1695" y="24481"/>
                    </a:lnTo>
                    <a:lnTo>
                      <a:pt x="1737" y="24460"/>
                    </a:lnTo>
                    <a:lnTo>
                      <a:pt x="1758" y="24418"/>
                    </a:lnTo>
                    <a:cubicBezTo>
                      <a:pt x="1967" y="24753"/>
                      <a:pt x="2218" y="25004"/>
                      <a:pt x="2469" y="25234"/>
                    </a:cubicBezTo>
                    <a:lnTo>
                      <a:pt x="2449" y="25234"/>
                    </a:lnTo>
                    <a:lnTo>
                      <a:pt x="2365" y="25192"/>
                    </a:lnTo>
                    <a:lnTo>
                      <a:pt x="2260" y="25150"/>
                    </a:lnTo>
                    <a:lnTo>
                      <a:pt x="2156" y="25150"/>
                    </a:lnTo>
                    <a:lnTo>
                      <a:pt x="2072" y="25109"/>
                    </a:lnTo>
                    <a:lnTo>
                      <a:pt x="1946" y="24983"/>
                    </a:lnTo>
                    <a:lnTo>
                      <a:pt x="1863" y="24920"/>
                    </a:lnTo>
                    <a:lnTo>
                      <a:pt x="1842" y="24983"/>
                    </a:lnTo>
                    <a:lnTo>
                      <a:pt x="1863" y="25088"/>
                    </a:lnTo>
                    <a:lnTo>
                      <a:pt x="1946" y="25213"/>
                    </a:lnTo>
                    <a:lnTo>
                      <a:pt x="2072" y="25234"/>
                    </a:lnTo>
                    <a:lnTo>
                      <a:pt x="2239" y="25318"/>
                    </a:lnTo>
                    <a:lnTo>
                      <a:pt x="2281" y="25401"/>
                    </a:lnTo>
                    <a:lnTo>
                      <a:pt x="2365" y="25401"/>
                    </a:lnTo>
                    <a:lnTo>
                      <a:pt x="2428" y="25360"/>
                    </a:lnTo>
                    <a:lnTo>
                      <a:pt x="2574" y="25422"/>
                    </a:lnTo>
                    <a:lnTo>
                      <a:pt x="2679" y="25464"/>
                    </a:lnTo>
                    <a:lnTo>
                      <a:pt x="2783" y="25464"/>
                    </a:lnTo>
                    <a:cubicBezTo>
                      <a:pt x="2804" y="25464"/>
                      <a:pt x="2846" y="25506"/>
                      <a:pt x="2846" y="25527"/>
                    </a:cubicBezTo>
                    <a:lnTo>
                      <a:pt x="2804" y="25527"/>
                    </a:lnTo>
                    <a:lnTo>
                      <a:pt x="2700" y="25569"/>
                    </a:lnTo>
                    <a:lnTo>
                      <a:pt x="2658" y="25548"/>
                    </a:lnTo>
                    <a:lnTo>
                      <a:pt x="2595" y="25506"/>
                    </a:lnTo>
                    <a:lnTo>
                      <a:pt x="2532" y="25506"/>
                    </a:lnTo>
                    <a:lnTo>
                      <a:pt x="2490" y="25548"/>
                    </a:lnTo>
                    <a:lnTo>
                      <a:pt x="2490" y="25611"/>
                    </a:lnTo>
                    <a:lnTo>
                      <a:pt x="2595" y="25653"/>
                    </a:lnTo>
                    <a:lnTo>
                      <a:pt x="2658" y="25757"/>
                    </a:lnTo>
                    <a:lnTo>
                      <a:pt x="2762" y="25799"/>
                    </a:lnTo>
                    <a:lnTo>
                      <a:pt x="2867" y="25925"/>
                    </a:lnTo>
                    <a:lnTo>
                      <a:pt x="2951" y="25945"/>
                    </a:lnTo>
                    <a:lnTo>
                      <a:pt x="3076" y="25925"/>
                    </a:lnTo>
                    <a:lnTo>
                      <a:pt x="3118" y="25945"/>
                    </a:lnTo>
                    <a:lnTo>
                      <a:pt x="3118" y="26029"/>
                    </a:lnTo>
                    <a:lnTo>
                      <a:pt x="3202" y="26092"/>
                    </a:lnTo>
                    <a:lnTo>
                      <a:pt x="3285" y="26071"/>
                    </a:lnTo>
                    <a:lnTo>
                      <a:pt x="3265" y="26029"/>
                    </a:lnTo>
                    <a:lnTo>
                      <a:pt x="3327" y="25945"/>
                    </a:lnTo>
                    <a:lnTo>
                      <a:pt x="3327" y="25883"/>
                    </a:lnTo>
                    <a:lnTo>
                      <a:pt x="3285" y="25862"/>
                    </a:lnTo>
                    <a:lnTo>
                      <a:pt x="3327" y="25841"/>
                    </a:lnTo>
                    <a:lnTo>
                      <a:pt x="3411" y="25841"/>
                    </a:lnTo>
                    <a:lnTo>
                      <a:pt x="3369" y="25757"/>
                    </a:lnTo>
                    <a:lnTo>
                      <a:pt x="3285" y="25736"/>
                    </a:lnTo>
                    <a:lnTo>
                      <a:pt x="3160" y="25757"/>
                    </a:lnTo>
                    <a:lnTo>
                      <a:pt x="3118" y="25715"/>
                    </a:lnTo>
                    <a:lnTo>
                      <a:pt x="3118" y="25715"/>
                    </a:lnTo>
                    <a:cubicBezTo>
                      <a:pt x="3141" y="25721"/>
                      <a:pt x="3164" y="25724"/>
                      <a:pt x="3189" y="25724"/>
                    </a:cubicBezTo>
                    <a:cubicBezTo>
                      <a:pt x="3256" y="25724"/>
                      <a:pt x="3329" y="25704"/>
                      <a:pt x="3390" y="25673"/>
                    </a:cubicBezTo>
                    <a:lnTo>
                      <a:pt x="3411" y="25715"/>
                    </a:lnTo>
                    <a:lnTo>
                      <a:pt x="3578" y="25736"/>
                    </a:lnTo>
                    <a:lnTo>
                      <a:pt x="3683" y="25778"/>
                    </a:lnTo>
                    <a:lnTo>
                      <a:pt x="3746" y="25778"/>
                    </a:lnTo>
                    <a:lnTo>
                      <a:pt x="3829" y="25841"/>
                    </a:lnTo>
                    <a:lnTo>
                      <a:pt x="3892" y="25778"/>
                    </a:lnTo>
                    <a:lnTo>
                      <a:pt x="3955" y="25653"/>
                    </a:lnTo>
                    <a:lnTo>
                      <a:pt x="3913" y="25464"/>
                    </a:lnTo>
                    <a:lnTo>
                      <a:pt x="3934" y="25401"/>
                    </a:lnTo>
                    <a:lnTo>
                      <a:pt x="3934" y="25318"/>
                    </a:lnTo>
                    <a:lnTo>
                      <a:pt x="3955" y="25150"/>
                    </a:lnTo>
                    <a:lnTo>
                      <a:pt x="3955" y="25109"/>
                    </a:lnTo>
                    <a:cubicBezTo>
                      <a:pt x="4018" y="25213"/>
                      <a:pt x="4060" y="25318"/>
                      <a:pt x="4143" y="25422"/>
                    </a:cubicBezTo>
                    <a:lnTo>
                      <a:pt x="4122" y="25527"/>
                    </a:lnTo>
                    <a:lnTo>
                      <a:pt x="4060" y="25632"/>
                    </a:lnTo>
                    <a:lnTo>
                      <a:pt x="4122" y="25736"/>
                    </a:lnTo>
                    <a:lnTo>
                      <a:pt x="4060" y="25820"/>
                    </a:lnTo>
                    <a:lnTo>
                      <a:pt x="4060" y="25883"/>
                    </a:lnTo>
                    <a:lnTo>
                      <a:pt x="4164" y="25945"/>
                    </a:lnTo>
                    <a:lnTo>
                      <a:pt x="4269" y="25966"/>
                    </a:lnTo>
                    <a:lnTo>
                      <a:pt x="4332" y="25987"/>
                    </a:lnTo>
                    <a:lnTo>
                      <a:pt x="4373" y="25945"/>
                    </a:lnTo>
                    <a:lnTo>
                      <a:pt x="4248" y="25841"/>
                    </a:lnTo>
                    <a:lnTo>
                      <a:pt x="4332" y="25757"/>
                    </a:lnTo>
                    <a:lnTo>
                      <a:pt x="4562" y="26155"/>
                    </a:lnTo>
                    <a:lnTo>
                      <a:pt x="4562" y="26155"/>
                    </a:lnTo>
                    <a:lnTo>
                      <a:pt x="4520" y="26134"/>
                    </a:lnTo>
                    <a:lnTo>
                      <a:pt x="4332" y="26050"/>
                    </a:lnTo>
                    <a:lnTo>
                      <a:pt x="4227" y="25987"/>
                    </a:lnTo>
                    <a:lnTo>
                      <a:pt x="4206" y="26029"/>
                    </a:lnTo>
                    <a:lnTo>
                      <a:pt x="4248" y="26071"/>
                    </a:lnTo>
                    <a:lnTo>
                      <a:pt x="4520" y="26197"/>
                    </a:lnTo>
                    <a:lnTo>
                      <a:pt x="4541" y="26259"/>
                    </a:lnTo>
                    <a:lnTo>
                      <a:pt x="4436" y="26259"/>
                    </a:lnTo>
                    <a:lnTo>
                      <a:pt x="4436" y="26322"/>
                    </a:lnTo>
                    <a:lnTo>
                      <a:pt x="4373" y="26322"/>
                    </a:lnTo>
                    <a:lnTo>
                      <a:pt x="4353" y="26238"/>
                    </a:lnTo>
                    <a:lnTo>
                      <a:pt x="4227" y="26155"/>
                    </a:lnTo>
                    <a:lnTo>
                      <a:pt x="4206" y="26176"/>
                    </a:lnTo>
                    <a:lnTo>
                      <a:pt x="4206" y="26259"/>
                    </a:lnTo>
                    <a:lnTo>
                      <a:pt x="4122" y="26259"/>
                    </a:lnTo>
                    <a:lnTo>
                      <a:pt x="3934" y="26280"/>
                    </a:lnTo>
                    <a:lnTo>
                      <a:pt x="3892" y="26322"/>
                    </a:lnTo>
                    <a:lnTo>
                      <a:pt x="3934" y="26364"/>
                    </a:lnTo>
                    <a:lnTo>
                      <a:pt x="3913" y="26385"/>
                    </a:lnTo>
                    <a:lnTo>
                      <a:pt x="3809" y="26364"/>
                    </a:lnTo>
                    <a:lnTo>
                      <a:pt x="3704" y="26385"/>
                    </a:lnTo>
                    <a:lnTo>
                      <a:pt x="3725" y="26448"/>
                    </a:lnTo>
                    <a:lnTo>
                      <a:pt x="3850" y="26469"/>
                    </a:lnTo>
                    <a:lnTo>
                      <a:pt x="3955" y="26469"/>
                    </a:lnTo>
                    <a:lnTo>
                      <a:pt x="3997" y="26427"/>
                    </a:lnTo>
                    <a:lnTo>
                      <a:pt x="4018" y="26385"/>
                    </a:lnTo>
                    <a:lnTo>
                      <a:pt x="4101" y="26427"/>
                    </a:lnTo>
                    <a:lnTo>
                      <a:pt x="4206" y="26490"/>
                    </a:lnTo>
                    <a:lnTo>
                      <a:pt x="4248" y="26469"/>
                    </a:lnTo>
                    <a:lnTo>
                      <a:pt x="4269" y="26531"/>
                    </a:lnTo>
                    <a:lnTo>
                      <a:pt x="4269" y="26573"/>
                    </a:lnTo>
                    <a:lnTo>
                      <a:pt x="4353" y="26636"/>
                    </a:lnTo>
                    <a:lnTo>
                      <a:pt x="4269" y="26678"/>
                    </a:lnTo>
                    <a:lnTo>
                      <a:pt x="4227" y="26782"/>
                    </a:lnTo>
                    <a:lnTo>
                      <a:pt x="4269" y="26866"/>
                    </a:lnTo>
                    <a:lnTo>
                      <a:pt x="4353" y="26866"/>
                    </a:lnTo>
                    <a:lnTo>
                      <a:pt x="4436" y="26887"/>
                    </a:lnTo>
                    <a:lnTo>
                      <a:pt x="4541" y="26992"/>
                    </a:lnTo>
                    <a:lnTo>
                      <a:pt x="4625" y="26992"/>
                    </a:lnTo>
                    <a:lnTo>
                      <a:pt x="4646" y="26971"/>
                    </a:lnTo>
                    <a:lnTo>
                      <a:pt x="4562" y="26908"/>
                    </a:lnTo>
                    <a:lnTo>
                      <a:pt x="4457" y="26845"/>
                    </a:lnTo>
                    <a:lnTo>
                      <a:pt x="4436" y="26782"/>
                    </a:lnTo>
                    <a:lnTo>
                      <a:pt x="4457" y="26782"/>
                    </a:lnTo>
                    <a:lnTo>
                      <a:pt x="4541" y="26803"/>
                    </a:lnTo>
                    <a:lnTo>
                      <a:pt x="4625" y="26762"/>
                    </a:lnTo>
                    <a:lnTo>
                      <a:pt x="4646" y="26699"/>
                    </a:lnTo>
                    <a:lnTo>
                      <a:pt x="4562" y="26678"/>
                    </a:lnTo>
                    <a:lnTo>
                      <a:pt x="4520" y="26636"/>
                    </a:lnTo>
                    <a:lnTo>
                      <a:pt x="4750" y="26531"/>
                    </a:lnTo>
                    <a:lnTo>
                      <a:pt x="4855" y="26469"/>
                    </a:lnTo>
                    <a:lnTo>
                      <a:pt x="4938" y="26490"/>
                    </a:lnTo>
                    <a:cubicBezTo>
                      <a:pt x="4959" y="26531"/>
                      <a:pt x="4959" y="26552"/>
                      <a:pt x="4980" y="26552"/>
                    </a:cubicBezTo>
                    <a:lnTo>
                      <a:pt x="5001" y="26552"/>
                    </a:lnTo>
                    <a:lnTo>
                      <a:pt x="5001" y="26531"/>
                    </a:lnTo>
                    <a:lnTo>
                      <a:pt x="5294" y="26594"/>
                    </a:lnTo>
                    <a:lnTo>
                      <a:pt x="5357" y="26573"/>
                    </a:lnTo>
                    <a:lnTo>
                      <a:pt x="5357" y="26510"/>
                    </a:lnTo>
                    <a:lnTo>
                      <a:pt x="5482" y="26510"/>
                    </a:lnTo>
                    <a:lnTo>
                      <a:pt x="5420" y="26322"/>
                    </a:lnTo>
                    <a:lnTo>
                      <a:pt x="5357" y="26322"/>
                    </a:lnTo>
                    <a:lnTo>
                      <a:pt x="5252" y="26238"/>
                    </a:lnTo>
                    <a:lnTo>
                      <a:pt x="5106" y="26176"/>
                    </a:lnTo>
                    <a:lnTo>
                      <a:pt x="5106" y="26113"/>
                    </a:lnTo>
                    <a:lnTo>
                      <a:pt x="5273" y="26218"/>
                    </a:lnTo>
                    <a:lnTo>
                      <a:pt x="5399" y="26238"/>
                    </a:lnTo>
                    <a:lnTo>
                      <a:pt x="5148" y="25171"/>
                    </a:lnTo>
                    <a:lnTo>
                      <a:pt x="5106" y="25171"/>
                    </a:lnTo>
                    <a:lnTo>
                      <a:pt x="5106" y="25129"/>
                    </a:lnTo>
                    <a:lnTo>
                      <a:pt x="4959" y="24481"/>
                    </a:lnTo>
                    <a:lnTo>
                      <a:pt x="4792" y="24544"/>
                    </a:lnTo>
                    <a:lnTo>
                      <a:pt x="4750" y="24585"/>
                    </a:lnTo>
                    <a:lnTo>
                      <a:pt x="4666" y="24502"/>
                    </a:lnTo>
                    <a:lnTo>
                      <a:pt x="4583" y="24481"/>
                    </a:lnTo>
                    <a:lnTo>
                      <a:pt x="4562" y="24544"/>
                    </a:lnTo>
                    <a:cubicBezTo>
                      <a:pt x="4562" y="24502"/>
                      <a:pt x="4541" y="24502"/>
                      <a:pt x="4541" y="24481"/>
                    </a:cubicBezTo>
                    <a:lnTo>
                      <a:pt x="4541" y="24334"/>
                    </a:lnTo>
                    <a:lnTo>
                      <a:pt x="4625" y="24272"/>
                    </a:lnTo>
                    <a:lnTo>
                      <a:pt x="4750" y="24251"/>
                    </a:lnTo>
                    <a:lnTo>
                      <a:pt x="4897" y="24334"/>
                    </a:lnTo>
                    <a:lnTo>
                      <a:pt x="4980" y="24272"/>
                    </a:lnTo>
                    <a:lnTo>
                      <a:pt x="5001" y="24272"/>
                    </a:lnTo>
                    <a:lnTo>
                      <a:pt x="4855" y="24146"/>
                    </a:lnTo>
                    <a:lnTo>
                      <a:pt x="4520" y="23937"/>
                    </a:lnTo>
                    <a:lnTo>
                      <a:pt x="4457" y="23874"/>
                    </a:lnTo>
                    <a:lnTo>
                      <a:pt x="3725" y="23874"/>
                    </a:lnTo>
                    <a:lnTo>
                      <a:pt x="3306" y="23958"/>
                    </a:lnTo>
                    <a:lnTo>
                      <a:pt x="3202" y="23895"/>
                    </a:lnTo>
                    <a:lnTo>
                      <a:pt x="2930" y="23874"/>
                    </a:lnTo>
                    <a:lnTo>
                      <a:pt x="2846" y="23644"/>
                    </a:lnTo>
                    <a:lnTo>
                      <a:pt x="2783" y="23435"/>
                    </a:lnTo>
                    <a:lnTo>
                      <a:pt x="2658" y="23330"/>
                    </a:lnTo>
                    <a:lnTo>
                      <a:pt x="2637" y="22995"/>
                    </a:lnTo>
                    <a:lnTo>
                      <a:pt x="2637" y="22828"/>
                    </a:lnTo>
                    <a:lnTo>
                      <a:pt x="2511" y="22828"/>
                    </a:lnTo>
                    <a:lnTo>
                      <a:pt x="2323" y="22912"/>
                    </a:lnTo>
                    <a:lnTo>
                      <a:pt x="2218" y="23016"/>
                    </a:lnTo>
                    <a:lnTo>
                      <a:pt x="2093" y="23016"/>
                    </a:lnTo>
                    <a:lnTo>
                      <a:pt x="1842" y="22577"/>
                    </a:lnTo>
                    <a:cubicBezTo>
                      <a:pt x="1821" y="22493"/>
                      <a:pt x="1800" y="22409"/>
                      <a:pt x="1800" y="22326"/>
                    </a:cubicBezTo>
                    <a:lnTo>
                      <a:pt x="1884" y="21844"/>
                    </a:lnTo>
                    <a:lnTo>
                      <a:pt x="2009" y="21656"/>
                    </a:lnTo>
                    <a:lnTo>
                      <a:pt x="2218" y="21447"/>
                    </a:lnTo>
                    <a:lnTo>
                      <a:pt x="2260" y="21154"/>
                    </a:lnTo>
                    <a:lnTo>
                      <a:pt x="2218" y="20840"/>
                    </a:lnTo>
                    <a:lnTo>
                      <a:pt x="2135" y="20610"/>
                    </a:lnTo>
                    <a:lnTo>
                      <a:pt x="2197" y="20338"/>
                    </a:lnTo>
                    <a:lnTo>
                      <a:pt x="2302" y="20212"/>
                    </a:lnTo>
                    <a:lnTo>
                      <a:pt x="2197" y="19961"/>
                    </a:lnTo>
                    <a:lnTo>
                      <a:pt x="2218" y="19815"/>
                    </a:lnTo>
                    <a:lnTo>
                      <a:pt x="2323" y="19710"/>
                    </a:lnTo>
                    <a:lnTo>
                      <a:pt x="2239" y="19480"/>
                    </a:lnTo>
                    <a:lnTo>
                      <a:pt x="2197" y="19166"/>
                    </a:lnTo>
                    <a:lnTo>
                      <a:pt x="2114" y="19020"/>
                    </a:lnTo>
                    <a:lnTo>
                      <a:pt x="2114" y="18915"/>
                    </a:lnTo>
                    <a:lnTo>
                      <a:pt x="2260" y="18769"/>
                    </a:lnTo>
                    <a:lnTo>
                      <a:pt x="2260" y="18643"/>
                    </a:lnTo>
                    <a:lnTo>
                      <a:pt x="2135" y="18434"/>
                    </a:lnTo>
                    <a:lnTo>
                      <a:pt x="1946" y="18308"/>
                    </a:lnTo>
                    <a:lnTo>
                      <a:pt x="1821" y="18308"/>
                    </a:lnTo>
                    <a:lnTo>
                      <a:pt x="1800" y="18329"/>
                    </a:lnTo>
                    <a:lnTo>
                      <a:pt x="1716" y="18246"/>
                    </a:lnTo>
                    <a:lnTo>
                      <a:pt x="1779" y="18141"/>
                    </a:lnTo>
                    <a:lnTo>
                      <a:pt x="2030" y="18141"/>
                    </a:lnTo>
                    <a:lnTo>
                      <a:pt x="2156" y="17995"/>
                    </a:lnTo>
                    <a:lnTo>
                      <a:pt x="2156" y="17869"/>
                    </a:lnTo>
                    <a:lnTo>
                      <a:pt x="2093" y="17827"/>
                    </a:lnTo>
                    <a:lnTo>
                      <a:pt x="2009" y="17890"/>
                    </a:lnTo>
                    <a:lnTo>
                      <a:pt x="1905" y="17869"/>
                    </a:lnTo>
                    <a:lnTo>
                      <a:pt x="1842" y="17597"/>
                    </a:lnTo>
                    <a:lnTo>
                      <a:pt x="1737" y="17367"/>
                    </a:lnTo>
                    <a:lnTo>
                      <a:pt x="1737" y="17199"/>
                    </a:lnTo>
                    <a:lnTo>
                      <a:pt x="1737" y="17032"/>
                    </a:lnTo>
                    <a:lnTo>
                      <a:pt x="1570" y="16969"/>
                    </a:lnTo>
                    <a:lnTo>
                      <a:pt x="1570" y="16948"/>
                    </a:lnTo>
                    <a:cubicBezTo>
                      <a:pt x="1528" y="16865"/>
                      <a:pt x="1528" y="16760"/>
                      <a:pt x="1507" y="16676"/>
                    </a:cubicBezTo>
                    <a:lnTo>
                      <a:pt x="1486" y="16362"/>
                    </a:lnTo>
                    <a:lnTo>
                      <a:pt x="1612" y="16300"/>
                    </a:lnTo>
                    <a:lnTo>
                      <a:pt x="1633" y="16132"/>
                    </a:lnTo>
                    <a:lnTo>
                      <a:pt x="1591" y="16028"/>
                    </a:lnTo>
                    <a:lnTo>
                      <a:pt x="1486" y="15986"/>
                    </a:lnTo>
                    <a:lnTo>
                      <a:pt x="1423" y="15714"/>
                    </a:lnTo>
                    <a:lnTo>
                      <a:pt x="1402" y="15358"/>
                    </a:lnTo>
                    <a:lnTo>
                      <a:pt x="1423" y="14940"/>
                    </a:lnTo>
                    <a:lnTo>
                      <a:pt x="1319" y="14751"/>
                    </a:lnTo>
                    <a:lnTo>
                      <a:pt x="1298" y="14542"/>
                    </a:lnTo>
                    <a:lnTo>
                      <a:pt x="1507" y="14249"/>
                    </a:lnTo>
                    <a:lnTo>
                      <a:pt x="1528" y="13935"/>
                    </a:lnTo>
                    <a:lnTo>
                      <a:pt x="1695" y="13852"/>
                    </a:lnTo>
                    <a:lnTo>
                      <a:pt x="1779" y="13747"/>
                    </a:lnTo>
                    <a:lnTo>
                      <a:pt x="1423" y="13077"/>
                    </a:lnTo>
                    <a:lnTo>
                      <a:pt x="1486" y="12847"/>
                    </a:lnTo>
                    <a:lnTo>
                      <a:pt x="1486" y="12680"/>
                    </a:lnTo>
                    <a:lnTo>
                      <a:pt x="1486" y="12282"/>
                    </a:lnTo>
                    <a:lnTo>
                      <a:pt x="1612" y="12052"/>
                    </a:lnTo>
                    <a:lnTo>
                      <a:pt x="1737" y="11927"/>
                    </a:lnTo>
                    <a:lnTo>
                      <a:pt x="1716" y="11717"/>
                    </a:lnTo>
                    <a:lnTo>
                      <a:pt x="1612" y="11529"/>
                    </a:lnTo>
                    <a:lnTo>
                      <a:pt x="1528" y="11445"/>
                    </a:lnTo>
                    <a:lnTo>
                      <a:pt x="1674" y="11278"/>
                    </a:lnTo>
                    <a:lnTo>
                      <a:pt x="1633" y="11027"/>
                    </a:lnTo>
                    <a:lnTo>
                      <a:pt x="1737" y="10797"/>
                    </a:lnTo>
                    <a:lnTo>
                      <a:pt x="1842" y="10776"/>
                    </a:lnTo>
                    <a:lnTo>
                      <a:pt x="1884" y="10504"/>
                    </a:lnTo>
                    <a:lnTo>
                      <a:pt x="1821" y="10064"/>
                    </a:lnTo>
                    <a:lnTo>
                      <a:pt x="1737" y="9981"/>
                    </a:lnTo>
                    <a:lnTo>
                      <a:pt x="1674" y="9646"/>
                    </a:lnTo>
                    <a:lnTo>
                      <a:pt x="1591" y="9458"/>
                    </a:lnTo>
                    <a:lnTo>
                      <a:pt x="1444" y="9248"/>
                    </a:lnTo>
                    <a:lnTo>
                      <a:pt x="1423" y="9144"/>
                    </a:lnTo>
                    <a:lnTo>
                      <a:pt x="1319" y="9018"/>
                    </a:lnTo>
                    <a:lnTo>
                      <a:pt x="1277" y="8725"/>
                    </a:lnTo>
                    <a:lnTo>
                      <a:pt x="1298" y="8516"/>
                    </a:lnTo>
                    <a:lnTo>
                      <a:pt x="1444" y="8453"/>
                    </a:lnTo>
                    <a:lnTo>
                      <a:pt x="1444" y="8160"/>
                    </a:lnTo>
                    <a:lnTo>
                      <a:pt x="1528" y="8056"/>
                    </a:lnTo>
                    <a:lnTo>
                      <a:pt x="1528" y="7784"/>
                    </a:lnTo>
                    <a:lnTo>
                      <a:pt x="1423" y="7616"/>
                    </a:lnTo>
                    <a:lnTo>
                      <a:pt x="1402" y="7240"/>
                    </a:lnTo>
                    <a:lnTo>
                      <a:pt x="1486" y="7156"/>
                    </a:lnTo>
                    <a:lnTo>
                      <a:pt x="1528" y="6738"/>
                    </a:lnTo>
                    <a:lnTo>
                      <a:pt x="1633" y="6591"/>
                    </a:lnTo>
                    <a:lnTo>
                      <a:pt x="1800" y="6194"/>
                    </a:lnTo>
                    <a:lnTo>
                      <a:pt x="1946" y="6047"/>
                    </a:lnTo>
                    <a:lnTo>
                      <a:pt x="2051" y="5984"/>
                    </a:lnTo>
                    <a:lnTo>
                      <a:pt x="2135" y="5880"/>
                    </a:lnTo>
                    <a:lnTo>
                      <a:pt x="2093" y="5838"/>
                    </a:lnTo>
                    <a:lnTo>
                      <a:pt x="2093" y="5671"/>
                    </a:lnTo>
                    <a:lnTo>
                      <a:pt x="2030" y="5587"/>
                    </a:lnTo>
                    <a:lnTo>
                      <a:pt x="1946" y="5545"/>
                    </a:lnTo>
                    <a:lnTo>
                      <a:pt x="1988" y="5440"/>
                    </a:lnTo>
                    <a:lnTo>
                      <a:pt x="2093" y="5357"/>
                    </a:lnTo>
                    <a:lnTo>
                      <a:pt x="2093" y="5210"/>
                    </a:lnTo>
                    <a:lnTo>
                      <a:pt x="1946" y="5043"/>
                    </a:lnTo>
                    <a:lnTo>
                      <a:pt x="1925" y="4854"/>
                    </a:lnTo>
                    <a:lnTo>
                      <a:pt x="2009" y="4729"/>
                    </a:lnTo>
                    <a:lnTo>
                      <a:pt x="1988" y="4624"/>
                    </a:lnTo>
                    <a:lnTo>
                      <a:pt x="1842" y="4520"/>
                    </a:lnTo>
                    <a:lnTo>
                      <a:pt x="1905" y="4373"/>
                    </a:lnTo>
                    <a:lnTo>
                      <a:pt x="2574" y="3997"/>
                    </a:lnTo>
                    <a:lnTo>
                      <a:pt x="2741" y="3348"/>
                    </a:lnTo>
                    <a:lnTo>
                      <a:pt x="2658" y="3181"/>
                    </a:lnTo>
                    <a:lnTo>
                      <a:pt x="2553" y="3222"/>
                    </a:lnTo>
                    <a:lnTo>
                      <a:pt x="2511" y="3285"/>
                    </a:lnTo>
                    <a:lnTo>
                      <a:pt x="2344" y="3285"/>
                    </a:lnTo>
                    <a:lnTo>
                      <a:pt x="1925" y="2134"/>
                    </a:lnTo>
                    <a:lnTo>
                      <a:pt x="1633" y="1883"/>
                    </a:lnTo>
                    <a:lnTo>
                      <a:pt x="1570" y="1779"/>
                    </a:lnTo>
                    <a:lnTo>
                      <a:pt x="1695" y="1465"/>
                    </a:lnTo>
                    <a:lnTo>
                      <a:pt x="1633" y="1360"/>
                    </a:lnTo>
                    <a:lnTo>
                      <a:pt x="1716" y="1193"/>
                    </a:lnTo>
                    <a:lnTo>
                      <a:pt x="1695" y="1130"/>
                    </a:lnTo>
                    <a:lnTo>
                      <a:pt x="1423" y="921"/>
                    </a:lnTo>
                    <a:lnTo>
                      <a:pt x="1360" y="774"/>
                    </a:lnTo>
                    <a:lnTo>
                      <a:pt x="1319" y="607"/>
                    </a:lnTo>
                    <a:lnTo>
                      <a:pt x="1298" y="544"/>
                    </a:lnTo>
                    <a:lnTo>
                      <a:pt x="1319" y="440"/>
                    </a:lnTo>
                    <a:lnTo>
                      <a:pt x="1298" y="335"/>
                    </a:lnTo>
                    <a:lnTo>
                      <a:pt x="1256" y="293"/>
                    </a:lnTo>
                    <a:lnTo>
                      <a:pt x="1151" y="189"/>
                    </a:lnTo>
                    <a:lnTo>
                      <a:pt x="1151" y="21"/>
                    </a:lnTo>
                    <a:lnTo>
                      <a:pt x="1109" y="21"/>
                    </a:lnTo>
                    <a:lnTo>
                      <a:pt x="104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309" name="Google Shape;309;p7"/>
            <p:cNvGrpSpPr/>
            <p:nvPr/>
          </p:nvGrpSpPr>
          <p:grpSpPr>
            <a:xfrm>
              <a:off x="3855466" y="3289811"/>
              <a:ext cx="112514" cy="94210"/>
              <a:chOff x="3918000" y="3561900"/>
              <a:chExt cx="236225" cy="207100"/>
            </a:xfrm>
          </p:grpSpPr>
          <p:sp>
            <p:nvSpPr>
              <p:cNvPr id="310" name="Google Shape;310;p7"/>
              <p:cNvSpPr/>
              <p:nvPr/>
            </p:nvSpPr>
            <p:spPr>
              <a:xfrm>
                <a:off x="3925800" y="3561900"/>
                <a:ext cx="228425" cy="170000"/>
              </a:xfrm>
              <a:custGeom>
                <a:rect b="b" l="l" r="r" t="t"/>
                <a:pathLst>
                  <a:path extrusionOk="0" h="6800" w="9137">
                    <a:moveTo>
                      <a:pt x="0" y="4356"/>
                    </a:moveTo>
                    <a:lnTo>
                      <a:pt x="1381" y="1594"/>
                    </a:lnTo>
                    <a:lnTo>
                      <a:pt x="7012" y="0"/>
                    </a:lnTo>
                    <a:lnTo>
                      <a:pt x="9137" y="532"/>
                    </a:lnTo>
                    <a:lnTo>
                      <a:pt x="8500" y="2444"/>
                    </a:lnTo>
                    <a:lnTo>
                      <a:pt x="6906" y="5206"/>
                    </a:lnTo>
                    <a:lnTo>
                      <a:pt x="3719" y="6800"/>
                    </a:lnTo>
                    <a:close/>
                  </a:path>
                </a:pathLst>
              </a:custGeom>
              <a:solidFill>
                <a:schemeClr val="accent2"/>
              </a:solidFill>
              <a:ln>
                <a:noFill/>
              </a:ln>
            </p:spPr>
          </p:sp>
          <p:sp>
            <p:nvSpPr>
              <p:cNvPr id="311" name="Google Shape;311;p7"/>
              <p:cNvSpPr/>
              <p:nvPr/>
            </p:nvSpPr>
            <p:spPr>
              <a:xfrm>
                <a:off x="3918000" y="3569675"/>
                <a:ext cx="229150" cy="199325"/>
              </a:xfrm>
              <a:custGeom>
                <a:rect b="b" l="l" r="r" t="t"/>
                <a:pathLst>
                  <a:path extrusionOk="0" h="7973" w="9166">
                    <a:moveTo>
                      <a:pt x="6696" y="3976"/>
                    </a:moveTo>
                    <a:lnTo>
                      <a:pt x="6738" y="4018"/>
                    </a:lnTo>
                    <a:lnTo>
                      <a:pt x="6780" y="3997"/>
                    </a:lnTo>
                    <a:lnTo>
                      <a:pt x="6843" y="4039"/>
                    </a:lnTo>
                    <a:lnTo>
                      <a:pt x="6926" y="4018"/>
                    </a:lnTo>
                    <a:lnTo>
                      <a:pt x="7052" y="4122"/>
                    </a:lnTo>
                    <a:lnTo>
                      <a:pt x="7136" y="4353"/>
                    </a:lnTo>
                    <a:lnTo>
                      <a:pt x="7136" y="4499"/>
                    </a:lnTo>
                    <a:lnTo>
                      <a:pt x="7094" y="4583"/>
                    </a:lnTo>
                    <a:lnTo>
                      <a:pt x="6989" y="4625"/>
                    </a:lnTo>
                    <a:lnTo>
                      <a:pt x="6989" y="4708"/>
                    </a:lnTo>
                    <a:lnTo>
                      <a:pt x="7031" y="4750"/>
                    </a:lnTo>
                    <a:lnTo>
                      <a:pt x="7031" y="4834"/>
                    </a:lnTo>
                    <a:lnTo>
                      <a:pt x="6926" y="4918"/>
                    </a:lnTo>
                    <a:lnTo>
                      <a:pt x="6843" y="4876"/>
                    </a:lnTo>
                    <a:lnTo>
                      <a:pt x="6738" y="4918"/>
                    </a:lnTo>
                    <a:lnTo>
                      <a:pt x="6675" y="4959"/>
                    </a:lnTo>
                    <a:lnTo>
                      <a:pt x="6571" y="5001"/>
                    </a:lnTo>
                    <a:lnTo>
                      <a:pt x="6508" y="5127"/>
                    </a:lnTo>
                    <a:lnTo>
                      <a:pt x="6466" y="5169"/>
                    </a:lnTo>
                    <a:lnTo>
                      <a:pt x="6424" y="5231"/>
                    </a:lnTo>
                    <a:lnTo>
                      <a:pt x="6320" y="5231"/>
                    </a:lnTo>
                    <a:lnTo>
                      <a:pt x="6194" y="5169"/>
                    </a:lnTo>
                    <a:lnTo>
                      <a:pt x="6152" y="5106"/>
                    </a:lnTo>
                    <a:lnTo>
                      <a:pt x="6069" y="5022"/>
                    </a:lnTo>
                    <a:lnTo>
                      <a:pt x="6069" y="4918"/>
                    </a:lnTo>
                    <a:lnTo>
                      <a:pt x="5985" y="4834"/>
                    </a:lnTo>
                    <a:lnTo>
                      <a:pt x="5964" y="4771"/>
                    </a:lnTo>
                    <a:lnTo>
                      <a:pt x="5880" y="4708"/>
                    </a:lnTo>
                    <a:lnTo>
                      <a:pt x="5838" y="4604"/>
                    </a:lnTo>
                    <a:lnTo>
                      <a:pt x="5901" y="4541"/>
                    </a:lnTo>
                    <a:lnTo>
                      <a:pt x="6069" y="4415"/>
                    </a:lnTo>
                    <a:lnTo>
                      <a:pt x="6110" y="4248"/>
                    </a:lnTo>
                    <a:lnTo>
                      <a:pt x="6257" y="4164"/>
                    </a:lnTo>
                    <a:lnTo>
                      <a:pt x="6466" y="4122"/>
                    </a:lnTo>
                    <a:lnTo>
                      <a:pt x="6508" y="4081"/>
                    </a:lnTo>
                    <a:lnTo>
                      <a:pt x="6592" y="4018"/>
                    </a:lnTo>
                    <a:lnTo>
                      <a:pt x="6613" y="3976"/>
                    </a:lnTo>
                    <a:close/>
                    <a:moveTo>
                      <a:pt x="7659" y="1"/>
                    </a:moveTo>
                    <a:lnTo>
                      <a:pt x="7470" y="21"/>
                    </a:lnTo>
                    <a:lnTo>
                      <a:pt x="7387" y="21"/>
                    </a:lnTo>
                    <a:lnTo>
                      <a:pt x="7345" y="63"/>
                    </a:lnTo>
                    <a:lnTo>
                      <a:pt x="7240" y="63"/>
                    </a:lnTo>
                    <a:lnTo>
                      <a:pt x="7178" y="126"/>
                    </a:lnTo>
                    <a:lnTo>
                      <a:pt x="7178" y="168"/>
                    </a:lnTo>
                    <a:lnTo>
                      <a:pt x="7157" y="252"/>
                    </a:lnTo>
                    <a:lnTo>
                      <a:pt x="7073" y="273"/>
                    </a:lnTo>
                    <a:lnTo>
                      <a:pt x="7010" y="356"/>
                    </a:lnTo>
                    <a:lnTo>
                      <a:pt x="6843" y="356"/>
                    </a:lnTo>
                    <a:lnTo>
                      <a:pt x="6822" y="335"/>
                    </a:lnTo>
                    <a:lnTo>
                      <a:pt x="6717" y="356"/>
                    </a:lnTo>
                    <a:lnTo>
                      <a:pt x="6592" y="461"/>
                    </a:lnTo>
                    <a:lnTo>
                      <a:pt x="6529" y="524"/>
                    </a:lnTo>
                    <a:lnTo>
                      <a:pt x="6445" y="565"/>
                    </a:lnTo>
                    <a:lnTo>
                      <a:pt x="6424" y="628"/>
                    </a:lnTo>
                    <a:lnTo>
                      <a:pt x="6341" y="649"/>
                    </a:lnTo>
                    <a:lnTo>
                      <a:pt x="6299" y="691"/>
                    </a:lnTo>
                    <a:lnTo>
                      <a:pt x="6236" y="733"/>
                    </a:lnTo>
                    <a:lnTo>
                      <a:pt x="6173" y="754"/>
                    </a:lnTo>
                    <a:lnTo>
                      <a:pt x="6006" y="963"/>
                    </a:lnTo>
                    <a:lnTo>
                      <a:pt x="5985" y="1089"/>
                    </a:lnTo>
                    <a:lnTo>
                      <a:pt x="6006" y="1151"/>
                    </a:lnTo>
                    <a:lnTo>
                      <a:pt x="6006" y="1214"/>
                    </a:lnTo>
                    <a:lnTo>
                      <a:pt x="5922" y="1256"/>
                    </a:lnTo>
                    <a:lnTo>
                      <a:pt x="5901" y="1298"/>
                    </a:lnTo>
                    <a:lnTo>
                      <a:pt x="5859" y="1319"/>
                    </a:lnTo>
                    <a:lnTo>
                      <a:pt x="5776" y="1402"/>
                    </a:lnTo>
                    <a:lnTo>
                      <a:pt x="5755" y="1486"/>
                    </a:lnTo>
                    <a:lnTo>
                      <a:pt x="5713" y="1507"/>
                    </a:lnTo>
                    <a:lnTo>
                      <a:pt x="5692" y="1570"/>
                    </a:lnTo>
                    <a:lnTo>
                      <a:pt x="5608" y="1570"/>
                    </a:lnTo>
                    <a:lnTo>
                      <a:pt x="5545" y="1612"/>
                    </a:lnTo>
                    <a:lnTo>
                      <a:pt x="5399" y="1633"/>
                    </a:lnTo>
                    <a:lnTo>
                      <a:pt x="5357" y="1737"/>
                    </a:lnTo>
                    <a:lnTo>
                      <a:pt x="5357" y="1905"/>
                    </a:lnTo>
                    <a:lnTo>
                      <a:pt x="5294" y="1967"/>
                    </a:lnTo>
                    <a:lnTo>
                      <a:pt x="5294" y="2030"/>
                    </a:lnTo>
                    <a:lnTo>
                      <a:pt x="5273" y="2135"/>
                    </a:lnTo>
                    <a:lnTo>
                      <a:pt x="5294" y="2197"/>
                    </a:lnTo>
                    <a:lnTo>
                      <a:pt x="5169" y="2260"/>
                    </a:lnTo>
                    <a:lnTo>
                      <a:pt x="5085" y="2239"/>
                    </a:lnTo>
                    <a:lnTo>
                      <a:pt x="5043" y="2197"/>
                    </a:lnTo>
                    <a:lnTo>
                      <a:pt x="4834" y="2197"/>
                    </a:lnTo>
                    <a:lnTo>
                      <a:pt x="4709" y="2218"/>
                    </a:lnTo>
                    <a:lnTo>
                      <a:pt x="4604" y="2197"/>
                    </a:lnTo>
                    <a:lnTo>
                      <a:pt x="4520" y="2218"/>
                    </a:lnTo>
                    <a:lnTo>
                      <a:pt x="4311" y="2093"/>
                    </a:lnTo>
                    <a:lnTo>
                      <a:pt x="4227" y="2093"/>
                    </a:lnTo>
                    <a:lnTo>
                      <a:pt x="4185" y="2009"/>
                    </a:lnTo>
                    <a:lnTo>
                      <a:pt x="3997" y="1988"/>
                    </a:lnTo>
                    <a:lnTo>
                      <a:pt x="3872" y="2009"/>
                    </a:lnTo>
                    <a:lnTo>
                      <a:pt x="3704" y="2135"/>
                    </a:lnTo>
                    <a:lnTo>
                      <a:pt x="3621" y="2365"/>
                    </a:lnTo>
                    <a:lnTo>
                      <a:pt x="3516" y="2469"/>
                    </a:lnTo>
                    <a:lnTo>
                      <a:pt x="3349" y="2553"/>
                    </a:lnTo>
                    <a:lnTo>
                      <a:pt x="3286" y="2637"/>
                    </a:lnTo>
                    <a:lnTo>
                      <a:pt x="3181" y="2721"/>
                    </a:lnTo>
                    <a:lnTo>
                      <a:pt x="3056" y="2742"/>
                    </a:lnTo>
                    <a:lnTo>
                      <a:pt x="2972" y="2783"/>
                    </a:lnTo>
                    <a:lnTo>
                      <a:pt x="2846" y="2762"/>
                    </a:lnTo>
                    <a:lnTo>
                      <a:pt x="2763" y="2825"/>
                    </a:lnTo>
                    <a:lnTo>
                      <a:pt x="2616" y="2783"/>
                    </a:lnTo>
                    <a:lnTo>
                      <a:pt x="2449" y="2825"/>
                    </a:lnTo>
                    <a:lnTo>
                      <a:pt x="2449" y="2721"/>
                    </a:lnTo>
                    <a:lnTo>
                      <a:pt x="2532" y="2532"/>
                    </a:lnTo>
                    <a:lnTo>
                      <a:pt x="2532" y="2365"/>
                    </a:lnTo>
                    <a:lnTo>
                      <a:pt x="2365" y="2051"/>
                    </a:lnTo>
                    <a:lnTo>
                      <a:pt x="2323" y="1905"/>
                    </a:lnTo>
                    <a:lnTo>
                      <a:pt x="2135" y="1779"/>
                    </a:lnTo>
                    <a:lnTo>
                      <a:pt x="2051" y="3871"/>
                    </a:lnTo>
                    <a:lnTo>
                      <a:pt x="1821" y="3871"/>
                    </a:lnTo>
                    <a:lnTo>
                      <a:pt x="1675" y="3934"/>
                    </a:lnTo>
                    <a:lnTo>
                      <a:pt x="1612" y="4039"/>
                    </a:lnTo>
                    <a:lnTo>
                      <a:pt x="1528" y="4081"/>
                    </a:lnTo>
                    <a:lnTo>
                      <a:pt x="1486" y="4122"/>
                    </a:lnTo>
                    <a:lnTo>
                      <a:pt x="1486" y="4248"/>
                    </a:lnTo>
                    <a:lnTo>
                      <a:pt x="1403" y="4227"/>
                    </a:lnTo>
                    <a:lnTo>
                      <a:pt x="1319" y="4227"/>
                    </a:lnTo>
                    <a:lnTo>
                      <a:pt x="1277" y="4143"/>
                    </a:lnTo>
                    <a:lnTo>
                      <a:pt x="1193" y="4143"/>
                    </a:lnTo>
                    <a:lnTo>
                      <a:pt x="1152" y="4206"/>
                    </a:lnTo>
                    <a:lnTo>
                      <a:pt x="1047" y="4185"/>
                    </a:lnTo>
                    <a:lnTo>
                      <a:pt x="984" y="4143"/>
                    </a:lnTo>
                    <a:lnTo>
                      <a:pt x="880" y="4185"/>
                    </a:lnTo>
                    <a:lnTo>
                      <a:pt x="754" y="4102"/>
                    </a:lnTo>
                    <a:lnTo>
                      <a:pt x="566" y="4039"/>
                    </a:lnTo>
                    <a:lnTo>
                      <a:pt x="482" y="3871"/>
                    </a:lnTo>
                    <a:lnTo>
                      <a:pt x="545" y="3725"/>
                    </a:lnTo>
                    <a:lnTo>
                      <a:pt x="440" y="3725"/>
                    </a:lnTo>
                    <a:lnTo>
                      <a:pt x="356" y="3599"/>
                    </a:lnTo>
                    <a:lnTo>
                      <a:pt x="231" y="3662"/>
                    </a:lnTo>
                    <a:lnTo>
                      <a:pt x="168" y="3767"/>
                    </a:lnTo>
                    <a:lnTo>
                      <a:pt x="210" y="3788"/>
                    </a:lnTo>
                    <a:lnTo>
                      <a:pt x="210" y="3871"/>
                    </a:lnTo>
                    <a:lnTo>
                      <a:pt x="64" y="3892"/>
                    </a:lnTo>
                    <a:lnTo>
                      <a:pt x="1" y="3934"/>
                    </a:lnTo>
                    <a:lnTo>
                      <a:pt x="22" y="4122"/>
                    </a:lnTo>
                    <a:lnTo>
                      <a:pt x="210" y="4248"/>
                    </a:lnTo>
                    <a:lnTo>
                      <a:pt x="336" y="4625"/>
                    </a:lnTo>
                    <a:lnTo>
                      <a:pt x="336" y="4771"/>
                    </a:lnTo>
                    <a:lnTo>
                      <a:pt x="461" y="5085"/>
                    </a:lnTo>
                    <a:lnTo>
                      <a:pt x="545" y="5441"/>
                    </a:lnTo>
                    <a:lnTo>
                      <a:pt x="691" y="5650"/>
                    </a:lnTo>
                    <a:lnTo>
                      <a:pt x="691" y="5775"/>
                    </a:lnTo>
                    <a:lnTo>
                      <a:pt x="859" y="6027"/>
                    </a:lnTo>
                    <a:lnTo>
                      <a:pt x="859" y="6110"/>
                    </a:lnTo>
                    <a:lnTo>
                      <a:pt x="900" y="6299"/>
                    </a:lnTo>
                    <a:lnTo>
                      <a:pt x="880" y="6487"/>
                    </a:lnTo>
                    <a:lnTo>
                      <a:pt x="796" y="6550"/>
                    </a:lnTo>
                    <a:lnTo>
                      <a:pt x="754" y="6550"/>
                    </a:lnTo>
                    <a:lnTo>
                      <a:pt x="691" y="6508"/>
                    </a:lnTo>
                    <a:lnTo>
                      <a:pt x="649" y="6550"/>
                    </a:lnTo>
                    <a:lnTo>
                      <a:pt x="649" y="6717"/>
                    </a:lnTo>
                    <a:lnTo>
                      <a:pt x="733" y="6863"/>
                    </a:lnTo>
                    <a:lnTo>
                      <a:pt x="838" y="6968"/>
                    </a:lnTo>
                    <a:lnTo>
                      <a:pt x="942" y="7156"/>
                    </a:lnTo>
                    <a:lnTo>
                      <a:pt x="859" y="7282"/>
                    </a:lnTo>
                    <a:lnTo>
                      <a:pt x="880" y="7449"/>
                    </a:lnTo>
                    <a:lnTo>
                      <a:pt x="838" y="7554"/>
                    </a:lnTo>
                    <a:lnTo>
                      <a:pt x="838" y="7659"/>
                    </a:lnTo>
                    <a:lnTo>
                      <a:pt x="900" y="7700"/>
                    </a:lnTo>
                    <a:lnTo>
                      <a:pt x="900" y="7596"/>
                    </a:lnTo>
                    <a:lnTo>
                      <a:pt x="1005" y="7533"/>
                    </a:lnTo>
                    <a:lnTo>
                      <a:pt x="1152" y="7554"/>
                    </a:lnTo>
                    <a:lnTo>
                      <a:pt x="1172" y="7679"/>
                    </a:lnTo>
                    <a:lnTo>
                      <a:pt x="1110" y="7721"/>
                    </a:lnTo>
                    <a:lnTo>
                      <a:pt x="1172" y="7742"/>
                    </a:lnTo>
                    <a:lnTo>
                      <a:pt x="1256" y="7679"/>
                    </a:lnTo>
                    <a:lnTo>
                      <a:pt x="1361" y="7742"/>
                    </a:lnTo>
                    <a:lnTo>
                      <a:pt x="1361" y="7868"/>
                    </a:lnTo>
                    <a:lnTo>
                      <a:pt x="1403" y="7847"/>
                    </a:lnTo>
                    <a:lnTo>
                      <a:pt x="1696" y="7972"/>
                    </a:lnTo>
                    <a:lnTo>
                      <a:pt x="1737" y="7951"/>
                    </a:lnTo>
                    <a:lnTo>
                      <a:pt x="1800" y="7972"/>
                    </a:lnTo>
                    <a:lnTo>
                      <a:pt x="1821" y="7889"/>
                    </a:lnTo>
                    <a:lnTo>
                      <a:pt x="1926" y="7868"/>
                    </a:lnTo>
                    <a:lnTo>
                      <a:pt x="2051" y="7742"/>
                    </a:lnTo>
                    <a:lnTo>
                      <a:pt x="2198" y="7763"/>
                    </a:lnTo>
                    <a:lnTo>
                      <a:pt x="2219" y="7721"/>
                    </a:lnTo>
                    <a:lnTo>
                      <a:pt x="2344" y="7721"/>
                    </a:lnTo>
                    <a:lnTo>
                      <a:pt x="2512" y="7763"/>
                    </a:lnTo>
                    <a:lnTo>
                      <a:pt x="2574" y="7742"/>
                    </a:lnTo>
                    <a:lnTo>
                      <a:pt x="2721" y="7742"/>
                    </a:lnTo>
                    <a:lnTo>
                      <a:pt x="2742" y="7679"/>
                    </a:lnTo>
                    <a:lnTo>
                      <a:pt x="2784" y="7638"/>
                    </a:lnTo>
                    <a:lnTo>
                      <a:pt x="2867" y="7596"/>
                    </a:lnTo>
                    <a:lnTo>
                      <a:pt x="2930" y="7638"/>
                    </a:lnTo>
                    <a:lnTo>
                      <a:pt x="2951" y="7533"/>
                    </a:lnTo>
                    <a:lnTo>
                      <a:pt x="3035" y="7470"/>
                    </a:lnTo>
                    <a:lnTo>
                      <a:pt x="3349" y="7470"/>
                    </a:lnTo>
                    <a:lnTo>
                      <a:pt x="3474" y="7554"/>
                    </a:lnTo>
                    <a:lnTo>
                      <a:pt x="3558" y="7533"/>
                    </a:lnTo>
                    <a:lnTo>
                      <a:pt x="3558" y="7470"/>
                    </a:lnTo>
                    <a:lnTo>
                      <a:pt x="3725" y="7449"/>
                    </a:lnTo>
                    <a:lnTo>
                      <a:pt x="3997" y="7533"/>
                    </a:lnTo>
                    <a:lnTo>
                      <a:pt x="4081" y="7575"/>
                    </a:lnTo>
                    <a:lnTo>
                      <a:pt x="4353" y="7638"/>
                    </a:lnTo>
                    <a:lnTo>
                      <a:pt x="4395" y="7596"/>
                    </a:lnTo>
                    <a:lnTo>
                      <a:pt x="4353" y="7533"/>
                    </a:lnTo>
                    <a:lnTo>
                      <a:pt x="4437" y="7449"/>
                    </a:lnTo>
                    <a:lnTo>
                      <a:pt x="4541" y="7449"/>
                    </a:lnTo>
                    <a:lnTo>
                      <a:pt x="4667" y="7491"/>
                    </a:lnTo>
                    <a:lnTo>
                      <a:pt x="4876" y="7491"/>
                    </a:lnTo>
                    <a:lnTo>
                      <a:pt x="4876" y="7470"/>
                    </a:lnTo>
                    <a:lnTo>
                      <a:pt x="4813" y="7387"/>
                    </a:lnTo>
                    <a:lnTo>
                      <a:pt x="4855" y="7303"/>
                    </a:lnTo>
                    <a:lnTo>
                      <a:pt x="5022" y="7240"/>
                    </a:lnTo>
                    <a:lnTo>
                      <a:pt x="5190" y="7240"/>
                    </a:lnTo>
                    <a:lnTo>
                      <a:pt x="5253" y="7303"/>
                    </a:lnTo>
                    <a:lnTo>
                      <a:pt x="5378" y="7303"/>
                    </a:lnTo>
                    <a:lnTo>
                      <a:pt x="5504" y="7219"/>
                    </a:lnTo>
                    <a:lnTo>
                      <a:pt x="5713" y="7156"/>
                    </a:lnTo>
                    <a:lnTo>
                      <a:pt x="5713" y="7135"/>
                    </a:lnTo>
                    <a:lnTo>
                      <a:pt x="5859" y="7073"/>
                    </a:lnTo>
                    <a:lnTo>
                      <a:pt x="5922" y="6968"/>
                    </a:lnTo>
                    <a:lnTo>
                      <a:pt x="6320" y="6717"/>
                    </a:lnTo>
                    <a:lnTo>
                      <a:pt x="6424" y="6612"/>
                    </a:lnTo>
                    <a:lnTo>
                      <a:pt x="6424" y="6591"/>
                    </a:lnTo>
                    <a:lnTo>
                      <a:pt x="6508" y="6591"/>
                    </a:lnTo>
                    <a:lnTo>
                      <a:pt x="7115" y="5985"/>
                    </a:lnTo>
                    <a:lnTo>
                      <a:pt x="7136" y="5922"/>
                    </a:lnTo>
                    <a:lnTo>
                      <a:pt x="7198" y="5922"/>
                    </a:lnTo>
                    <a:lnTo>
                      <a:pt x="7282" y="5796"/>
                    </a:lnTo>
                    <a:lnTo>
                      <a:pt x="7387" y="5755"/>
                    </a:lnTo>
                    <a:lnTo>
                      <a:pt x="7429" y="5587"/>
                    </a:lnTo>
                    <a:lnTo>
                      <a:pt x="7596" y="5399"/>
                    </a:lnTo>
                    <a:lnTo>
                      <a:pt x="7847" y="5022"/>
                    </a:lnTo>
                    <a:lnTo>
                      <a:pt x="7910" y="4834"/>
                    </a:lnTo>
                    <a:lnTo>
                      <a:pt x="8014" y="4834"/>
                    </a:lnTo>
                    <a:lnTo>
                      <a:pt x="8077" y="4708"/>
                    </a:lnTo>
                    <a:lnTo>
                      <a:pt x="8077" y="4646"/>
                    </a:lnTo>
                    <a:lnTo>
                      <a:pt x="8182" y="4520"/>
                    </a:lnTo>
                    <a:lnTo>
                      <a:pt x="8266" y="4394"/>
                    </a:lnTo>
                    <a:lnTo>
                      <a:pt x="8391" y="4311"/>
                    </a:lnTo>
                    <a:lnTo>
                      <a:pt x="8433" y="4227"/>
                    </a:lnTo>
                    <a:lnTo>
                      <a:pt x="8538" y="4185"/>
                    </a:lnTo>
                    <a:lnTo>
                      <a:pt x="8579" y="4122"/>
                    </a:lnTo>
                    <a:lnTo>
                      <a:pt x="8621" y="4122"/>
                    </a:lnTo>
                    <a:lnTo>
                      <a:pt x="8789" y="3934"/>
                    </a:lnTo>
                    <a:lnTo>
                      <a:pt x="8810" y="3830"/>
                    </a:lnTo>
                    <a:lnTo>
                      <a:pt x="8893" y="3725"/>
                    </a:lnTo>
                    <a:lnTo>
                      <a:pt x="8935" y="3516"/>
                    </a:lnTo>
                    <a:lnTo>
                      <a:pt x="9019" y="3348"/>
                    </a:lnTo>
                    <a:lnTo>
                      <a:pt x="9040" y="3160"/>
                    </a:lnTo>
                    <a:lnTo>
                      <a:pt x="9123" y="2951"/>
                    </a:lnTo>
                    <a:lnTo>
                      <a:pt x="9103" y="2951"/>
                    </a:lnTo>
                    <a:lnTo>
                      <a:pt x="9165" y="2846"/>
                    </a:lnTo>
                    <a:lnTo>
                      <a:pt x="9165" y="2825"/>
                    </a:lnTo>
                    <a:lnTo>
                      <a:pt x="9061" y="2825"/>
                    </a:lnTo>
                    <a:lnTo>
                      <a:pt x="8935" y="2762"/>
                    </a:lnTo>
                    <a:lnTo>
                      <a:pt x="8830" y="2762"/>
                    </a:lnTo>
                    <a:lnTo>
                      <a:pt x="8768" y="2825"/>
                    </a:lnTo>
                    <a:lnTo>
                      <a:pt x="8768" y="2909"/>
                    </a:lnTo>
                    <a:lnTo>
                      <a:pt x="8726" y="3014"/>
                    </a:lnTo>
                    <a:lnTo>
                      <a:pt x="8663" y="3034"/>
                    </a:lnTo>
                    <a:lnTo>
                      <a:pt x="8454" y="3034"/>
                    </a:lnTo>
                    <a:lnTo>
                      <a:pt x="8266" y="2930"/>
                    </a:lnTo>
                    <a:lnTo>
                      <a:pt x="8182" y="2804"/>
                    </a:lnTo>
                    <a:lnTo>
                      <a:pt x="8140" y="2742"/>
                    </a:lnTo>
                    <a:lnTo>
                      <a:pt x="8098" y="2658"/>
                    </a:lnTo>
                    <a:lnTo>
                      <a:pt x="8161" y="2532"/>
                    </a:lnTo>
                    <a:lnTo>
                      <a:pt x="8286" y="2281"/>
                    </a:lnTo>
                    <a:lnTo>
                      <a:pt x="8307" y="2177"/>
                    </a:lnTo>
                    <a:lnTo>
                      <a:pt x="8412" y="2114"/>
                    </a:lnTo>
                    <a:lnTo>
                      <a:pt x="8579" y="2197"/>
                    </a:lnTo>
                    <a:lnTo>
                      <a:pt x="8663" y="2260"/>
                    </a:lnTo>
                    <a:lnTo>
                      <a:pt x="8768" y="2323"/>
                    </a:lnTo>
                    <a:lnTo>
                      <a:pt x="8768" y="2135"/>
                    </a:lnTo>
                    <a:lnTo>
                      <a:pt x="8768" y="1988"/>
                    </a:lnTo>
                    <a:lnTo>
                      <a:pt x="8810" y="1800"/>
                    </a:lnTo>
                    <a:lnTo>
                      <a:pt x="8810" y="1361"/>
                    </a:lnTo>
                    <a:lnTo>
                      <a:pt x="8789" y="1214"/>
                    </a:lnTo>
                    <a:lnTo>
                      <a:pt x="8747" y="1109"/>
                    </a:lnTo>
                    <a:lnTo>
                      <a:pt x="8747" y="1005"/>
                    </a:lnTo>
                    <a:lnTo>
                      <a:pt x="8747" y="984"/>
                    </a:lnTo>
                    <a:lnTo>
                      <a:pt x="8747" y="733"/>
                    </a:lnTo>
                    <a:lnTo>
                      <a:pt x="8684" y="586"/>
                    </a:lnTo>
                    <a:lnTo>
                      <a:pt x="8642" y="440"/>
                    </a:lnTo>
                    <a:lnTo>
                      <a:pt x="8621" y="273"/>
                    </a:lnTo>
                    <a:lnTo>
                      <a:pt x="8517" y="168"/>
                    </a:lnTo>
                    <a:lnTo>
                      <a:pt x="8328" y="126"/>
                    </a:lnTo>
                    <a:lnTo>
                      <a:pt x="8182" y="147"/>
                    </a:lnTo>
                    <a:lnTo>
                      <a:pt x="8098" y="168"/>
                    </a:lnTo>
                    <a:lnTo>
                      <a:pt x="8056" y="147"/>
                    </a:lnTo>
                    <a:lnTo>
                      <a:pt x="7910" y="105"/>
                    </a:lnTo>
                    <a:lnTo>
                      <a:pt x="7847" y="105"/>
                    </a:lnTo>
                    <a:lnTo>
                      <a:pt x="7784" y="21"/>
                    </a:lnTo>
                    <a:lnTo>
                      <a:pt x="765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312" name="Google Shape;312;p7"/>
            <p:cNvSpPr/>
            <p:nvPr/>
          </p:nvSpPr>
          <p:spPr>
            <a:xfrm>
              <a:off x="3292646" y="3020419"/>
              <a:ext cx="18695" cy="5482"/>
            </a:xfrm>
            <a:custGeom>
              <a:rect b="b" l="l" r="r" t="t"/>
              <a:pathLst>
                <a:path extrusionOk="0" h="482" w="1570">
                  <a:moveTo>
                    <a:pt x="189" y="0"/>
                  </a:moveTo>
                  <a:lnTo>
                    <a:pt x="126" y="84"/>
                  </a:lnTo>
                  <a:lnTo>
                    <a:pt x="21" y="147"/>
                  </a:lnTo>
                  <a:lnTo>
                    <a:pt x="21" y="209"/>
                  </a:lnTo>
                  <a:lnTo>
                    <a:pt x="0" y="272"/>
                  </a:lnTo>
                  <a:lnTo>
                    <a:pt x="42" y="377"/>
                  </a:lnTo>
                  <a:lnTo>
                    <a:pt x="314" y="377"/>
                  </a:lnTo>
                  <a:lnTo>
                    <a:pt x="398" y="398"/>
                  </a:lnTo>
                  <a:lnTo>
                    <a:pt x="607" y="356"/>
                  </a:lnTo>
                  <a:lnTo>
                    <a:pt x="691" y="377"/>
                  </a:lnTo>
                  <a:lnTo>
                    <a:pt x="837" y="293"/>
                  </a:lnTo>
                  <a:cubicBezTo>
                    <a:pt x="1026" y="398"/>
                    <a:pt x="1235" y="356"/>
                    <a:pt x="1423" y="481"/>
                  </a:cubicBezTo>
                  <a:lnTo>
                    <a:pt x="1570" y="460"/>
                  </a:lnTo>
                  <a:lnTo>
                    <a:pt x="1528" y="398"/>
                  </a:lnTo>
                  <a:lnTo>
                    <a:pt x="1444" y="460"/>
                  </a:lnTo>
                  <a:lnTo>
                    <a:pt x="1444" y="440"/>
                  </a:lnTo>
                  <a:cubicBezTo>
                    <a:pt x="1360" y="377"/>
                    <a:pt x="1318" y="356"/>
                    <a:pt x="1235" y="335"/>
                  </a:cubicBezTo>
                  <a:lnTo>
                    <a:pt x="1277" y="293"/>
                  </a:lnTo>
                  <a:lnTo>
                    <a:pt x="1130" y="251"/>
                  </a:lnTo>
                  <a:lnTo>
                    <a:pt x="1046" y="335"/>
                  </a:lnTo>
                  <a:cubicBezTo>
                    <a:pt x="1005" y="335"/>
                    <a:pt x="942" y="335"/>
                    <a:pt x="921" y="293"/>
                  </a:cubicBezTo>
                  <a:lnTo>
                    <a:pt x="921" y="272"/>
                  </a:lnTo>
                  <a:lnTo>
                    <a:pt x="1046" y="147"/>
                  </a:lnTo>
                  <a:lnTo>
                    <a:pt x="942" y="105"/>
                  </a:lnTo>
                  <a:lnTo>
                    <a:pt x="921" y="42"/>
                  </a:lnTo>
                  <a:lnTo>
                    <a:pt x="837" y="0"/>
                  </a:lnTo>
                  <a:lnTo>
                    <a:pt x="607" y="42"/>
                  </a:lnTo>
                  <a:lnTo>
                    <a:pt x="18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13" name="Google Shape;313;p7"/>
            <p:cNvSpPr/>
            <p:nvPr/>
          </p:nvSpPr>
          <p:spPr>
            <a:xfrm>
              <a:off x="3260258" y="3010662"/>
              <a:ext cx="26423" cy="16661"/>
            </a:xfrm>
            <a:custGeom>
              <a:rect b="b" l="l" r="r" t="t"/>
              <a:pathLst>
                <a:path extrusionOk="0" h="1465" w="2219">
                  <a:moveTo>
                    <a:pt x="481" y="0"/>
                  </a:moveTo>
                  <a:lnTo>
                    <a:pt x="293" y="42"/>
                  </a:lnTo>
                  <a:lnTo>
                    <a:pt x="230" y="147"/>
                  </a:lnTo>
                  <a:lnTo>
                    <a:pt x="230" y="209"/>
                  </a:lnTo>
                  <a:lnTo>
                    <a:pt x="189" y="314"/>
                  </a:lnTo>
                  <a:lnTo>
                    <a:pt x="230" y="398"/>
                  </a:lnTo>
                  <a:lnTo>
                    <a:pt x="189" y="523"/>
                  </a:lnTo>
                  <a:lnTo>
                    <a:pt x="105" y="586"/>
                  </a:lnTo>
                  <a:lnTo>
                    <a:pt x="84" y="607"/>
                  </a:lnTo>
                  <a:lnTo>
                    <a:pt x="126" y="733"/>
                  </a:lnTo>
                  <a:lnTo>
                    <a:pt x="126" y="837"/>
                  </a:lnTo>
                  <a:lnTo>
                    <a:pt x="126" y="900"/>
                  </a:lnTo>
                  <a:lnTo>
                    <a:pt x="0" y="1046"/>
                  </a:lnTo>
                  <a:lnTo>
                    <a:pt x="0" y="1109"/>
                  </a:lnTo>
                  <a:lnTo>
                    <a:pt x="63" y="1130"/>
                  </a:lnTo>
                  <a:lnTo>
                    <a:pt x="126" y="1256"/>
                  </a:lnTo>
                  <a:lnTo>
                    <a:pt x="84" y="1339"/>
                  </a:lnTo>
                  <a:lnTo>
                    <a:pt x="189" y="1402"/>
                  </a:lnTo>
                  <a:lnTo>
                    <a:pt x="230" y="1444"/>
                  </a:lnTo>
                  <a:lnTo>
                    <a:pt x="293" y="1465"/>
                  </a:lnTo>
                  <a:lnTo>
                    <a:pt x="377" y="1318"/>
                  </a:lnTo>
                  <a:lnTo>
                    <a:pt x="502" y="1130"/>
                  </a:lnTo>
                  <a:lnTo>
                    <a:pt x="502" y="1088"/>
                  </a:lnTo>
                  <a:lnTo>
                    <a:pt x="544" y="984"/>
                  </a:lnTo>
                  <a:lnTo>
                    <a:pt x="607" y="1046"/>
                  </a:lnTo>
                  <a:lnTo>
                    <a:pt x="691" y="1046"/>
                  </a:lnTo>
                  <a:lnTo>
                    <a:pt x="753" y="921"/>
                  </a:lnTo>
                  <a:lnTo>
                    <a:pt x="837" y="984"/>
                  </a:lnTo>
                  <a:lnTo>
                    <a:pt x="837" y="1088"/>
                  </a:lnTo>
                  <a:lnTo>
                    <a:pt x="921" y="1130"/>
                  </a:lnTo>
                  <a:lnTo>
                    <a:pt x="1067" y="1088"/>
                  </a:lnTo>
                  <a:lnTo>
                    <a:pt x="1235" y="942"/>
                  </a:lnTo>
                  <a:lnTo>
                    <a:pt x="1381" y="900"/>
                  </a:lnTo>
                  <a:lnTo>
                    <a:pt x="1569" y="921"/>
                  </a:lnTo>
                  <a:lnTo>
                    <a:pt x="1674" y="900"/>
                  </a:lnTo>
                  <a:lnTo>
                    <a:pt x="1758" y="942"/>
                  </a:lnTo>
                  <a:lnTo>
                    <a:pt x="1883" y="984"/>
                  </a:lnTo>
                  <a:lnTo>
                    <a:pt x="2072" y="1005"/>
                  </a:lnTo>
                  <a:lnTo>
                    <a:pt x="2093" y="921"/>
                  </a:lnTo>
                  <a:lnTo>
                    <a:pt x="2176" y="921"/>
                  </a:lnTo>
                  <a:lnTo>
                    <a:pt x="2218" y="816"/>
                  </a:lnTo>
                  <a:lnTo>
                    <a:pt x="2176" y="733"/>
                  </a:lnTo>
                  <a:lnTo>
                    <a:pt x="1946" y="607"/>
                  </a:lnTo>
                  <a:lnTo>
                    <a:pt x="1862" y="607"/>
                  </a:lnTo>
                  <a:lnTo>
                    <a:pt x="1695" y="565"/>
                  </a:lnTo>
                  <a:lnTo>
                    <a:pt x="1632" y="565"/>
                  </a:lnTo>
                  <a:lnTo>
                    <a:pt x="1465" y="502"/>
                  </a:lnTo>
                  <a:lnTo>
                    <a:pt x="1277" y="398"/>
                  </a:lnTo>
                  <a:lnTo>
                    <a:pt x="1172" y="398"/>
                  </a:lnTo>
                  <a:lnTo>
                    <a:pt x="1256" y="377"/>
                  </a:lnTo>
                  <a:lnTo>
                    <a:pt x="1423" y="419"/>
                  </a:lnTo>
                  <a:lnTo>
                    <a:pt x="1674" y="419"/>
                  </a:lnTo>
                  <a:lnTo>
                    <a:pt x="1779" y="398"/>
                  </a:lnTo>
                  <a:lnTo>
                    <a:pt x="1695" y="356"/>
                  </a:lnTo>
                  <a:lnTo>
                    <a:pt x="1632" y="356"/>
                  </a:lnTo>
                  <a:lnTo>
                    <a:pt x="1444" y="314"/>
                  </a:lnTo>
                  <a:lnTo>
                    <a:pt x="1360" y="147"/>
                  </a:lnTo>
                  <a:lnTo>
                    <a:pt x="1256" y="147"/>
                  </a:lnTo>
                  <a:lnTo>
                    <a:pt x="1214" y="168"/>
                  </a:lnTo>
                  <a:lnTo>
                    <a:pt x="1130" y="105"/>
                  </a:lnTo>
                  <a:lnTo>
                    <a:pt x="649" y="0"/>
                  </a:lnTo>
                  <a:lnTo>
                    <a:pt x="586" y="42"/>
                  </a:lnTo>
                  <a:lnTo>
                    <a:pt x="48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14" name="Google Shape;314;p7"/>
            <p:cNvSpPr/>
            <p:nvPr/>
          </p:nvSpPr>
          <p:spPr>
            <a:xfrm>
              <a:off x="3408744" y="2329870"/>
              <a:ext cx="289769" cy="354333"/>
            </a:xfrm>
            <a:custGeom>
              <a:rect b="b" l="l" r="r" t="t"/>
              <a:pathLst>
                <a:path extrusionOk="0" h="31157" w="24335">
                  <a:moveTo>
                    <a:pt x="19167" y="16300"/>
                  </a:moveTo>
                  <a:lnTo>
                    <a:pt x="19161" y="16311"/>
                  </a:lnTo>
                  <a:lnTo>
                    <a:pt x="19167" y="16321"/>
                  </a:lnTo>
                  <a:lnTo>
                    <a:pt x="19167" y="16300"/>
                  </a:lnTo>
                  <a:close/>
                  <a:moveTo>
                    <a:pt x="16572" y="17849"/>
                  </a:moveTo>
                  <a:lnTo>
                    <a:pt x="16593" y="17870"/>
                  </a:lnTo>
                  <a:lnTo>
                    <a:pt x="16509" y="17870"/>
                  </a:lnTo>
                  <a:lnTo>
                    <a:pt x="16509" y="17849"/>
                  </a:lnTo>
                  <a:close/>
                  <a:moveTo>
                    <a:pt x="4771" y="22933"/>
                  </a:moveTo>
                  <a:lnTo>
                    <a:pt x="4813" y="22996"/>
                  </a:lnTo>
                  <a:lnTo>
                    <a:pt x="4792" y="23038"/>
                  </a:lnTo>
                  <a:lnTo>
                    <a:pt x="4750" y="23038"/>
                  </a:lnTo>
                  <a:lnTo>
                    <a:pt x="4688" y="23059"/>
                  </a:lnTo>
                  <a:lnTo>
                    <a:pt x="4709" y="23142"/>
                  </a:lnTo>
                  <a:lnTo>
                    <a:pt x="4792" y="23205"/>
                  </a:lnTo>
                  <a:lnTo>
                    <a:pt x="4960" y="23205"/>
                  </a:lnTo>
                  <a:lnTo>
                    <a:pt x="4981" y="23163"/>
                  </a:lnTo>
                  <a:lnTo>
                    <a:pt x="4960" y="23121"/>
                  </a:lnTo>
                  <a:lnTo>
                    <a:pt x="4960" y="23059"/>
                  </a:lnTo>
                  <a:lnTo>
                    <a:pt x="5001" y="23038"/>
                  </a:lnTo>
                  <a:lnTo>
                    <a:pt x="5127" y="23059"/>
                  </a:lnTo>
                  <a:lnTo>
                    <a:pt x="5169" y="23121"/>
                  </a:lnTo>
                  <a:lnTo>
                    <a:pt x="5106" y="23163"/>
                  </a:lnTo>
                  <a:lnTo>
                    <a:pt x="4960" y="23226"/>
                  </a:lnTo>
                  <a:lnTo>
                    <a:pt x="4750" y="23226"/>
                  </a:lnTo>
                  <a:lnTo>
                    <a:pt x="4750" y="23268"/>
                  </a:lnTo>
                  <a:lnTo>
                    <a:pt x="4855" y="23435"/>
                  </a:lnTo>
                  <a:lnTo>
                    <a:pt x="4981" y="23519"/>
                  </a:lnTo>
                  <a:lnTo>
                    <a:pt x="5064" y="23540"/>
                  </a:lnTo>
                  <a:lnTo>
                    <a:pt x="5085" y="23519"/>
                  </a:lnTo>
                  <a:lnTo>
                    <a:pt x="5190" y="23477"/>
                  </a:lnTo>
                  <a:lnTo>
                    <a:pt x="5211" y="23540"/>
                  </a:lnTo>
                  <a:lnTo>
                    <a:pt x="5190" y="23561"/>
                  </a:lnTo>
                  <a:lnTo>
                    <a:pt x="5127" y="23561"/>
                  </a:lnTo>
                  <a:lnTo>
                    <a:pt x="5064" y="23582"/>
                  </a:lnTo>
                  <a:lnTo>
                    <a:pt x="4897" y="23540"/>
                  </a:lnTo>
                  <a:lnTo>
                    <a:pt x="4771" y="23477"/>
                  </a:lnTo>
                  <a:lnTo>
                    <a:pt x="4646" y="23352"/>
                  </a:lnTo>
                  <a:lnTo>
                    <a:pt x="4541" y="23310"/>
                  </a:lnTo>
                  <a:lnTo>
                    <a:pt x="4436" y="23310"/>
                  </a:lnTo>
                  <a:lnTo>
                    <a:pt x="4332" y="23205"/>
                  </a:lnTo>
                  <a:lnTo>
                    <a:pt x="4185" y="23142"/>
                  </a:lnTo>
                  <a:lnTo>
                    <a:pt x="4164" y="23121"/>
                  </a:lnTo>
                  <a:lnTo>
                    <a:pt x="4081" y="23121"/>
                  </a:lnTo>
                  <a:lnTo>
                    <a:pt x="4018" y="23142"/>
                  </a:lnTo>
                  <a:lnTo>
                    <a:pt x="3913" y="23142"/>
                  </a:lnTo>
                  <a:lnTo>
                    <a:pt x="3892" y="23132"/>
                  </a:lnTo>
                  <a:lnTo>
                    <a:pt x="3892" y="23132"/>
                  </a:lnTo>
                  <a:lnTo>
                    <a:pt x="3913" y="23121"/>
                  </a:lnTo>
                  <a:lnTo>
                    <a:pt x="3976" y="23121"/>
                  </a:lnTo>
                  <a:lnTo>
                    <a:pt x="4123" y="23100"/>
                  </a:lnTo>
                  <a:lnTo>
                    <a:pt x="4164" y="23038"/>
                  </a:lnTo>
                  <a:lnTo>
                    <a:pt x="4185" y="23038"/>
                  </a:lnTo>
                  <a:lnTo>
                    <a:pt x="4185" y="23100"/>
                  </a:lnTo>
                  <a:lnTo>
                    <a:pt x="4248" y="23121"/>
                  </a:lnTo>
                  <a:lnTo>
                    <a:pt x="4332" y="23121"/>
                  </a:lnTo>
                  <a:lnTo>
                    <a:pt x="4436" y="23247"/>
                  </a:lnTo>
                  <a:lnTo>
                    <a:pt x="4478" y="23268"/>
                  </a:lnTo>
                  <a:lnTo>
                    <a:pt x="4562" y="23226"/>
                  </a:lnTo>
                  <a:lnTo>
                    <a:pt x="4604" y="23142"/>
                  </a:lnTo>
                  <a:lnTo>
                    <a:pt x="4604" y="23059"/>
                  </a:lnTo>
                  <a:lnTo>
                    <a:pt x="4583" y="23017"/>
                  </a:lnTo>
                  <a:lnTo>
                    <a:pt x="4583" y="22954"/>
                  </a:lnTo>
                  <a:lnTo>
                    <a:pt x="4688" y="22954"/>
                  </a:lnTo>
                  <a:lnTo>
                    <a:pt x="4709" y="22933"/>
                  </a:lnTo>
                  <a:close/>
                  <a:moveTo>
                    <a:pt x="4269" y="25193"/>
                  </a:moveTo>
                  <a:lnTo>
                    <a:pt x="4290" y="25277"/>
                  </a:lnTo>
                  <a:lnTo>
                    <a:pt x="4395" y="25297"/>
                  </a:lnTo>
                  <a:lnTo>
                    <a:pt x="4436" y="25339"/>
                  </a:lnTo>
                  <a:lnTo>
                    <a:pt x="4353" y="25339"/>
                  </a:lnTo>
                  <a:lnTo>
                    <a:pt x="4290" y="25318"/>
                  </a:lnTo>
                  <a:lnTo>
                    <a:pt x="4123" y="25318"/>
                  </a:lnTo>
                  <a:lnTo>
                    <a:pt x="4060" y="25381"/>
                  </a:lnTo>
                  <a:lnTo>
                    <a:pt x="4039" y="25318"/>
                  </a:lnTo>
                  <a:lnTo>
                    <a:pt x="3976" y="25339"/>
                  </a:lnTo>
                  <a:lnTo>
                    <a:pt x="3955" y="25444"/>
                  </a:lnTo>
                  <a:lnTo>
                    <a:pt x="3913" y="25486"/>
                  </a:lnTo>
                  <a:lnTo>
                    <a:pt x="3851" y="25528"/>
                  </a:lnTo>
                  <a:lnTo>
                    <a:pt x="3725" y="25549"/>
                  </a:lnTo>
                  <a:lnTo>
                    <a:pt x="3641" y="25611"/>
                  </a:lnTo>
                  <a:lnTo>
                    <a:pt x="3725" y="25528"/>
                  </a:lnTo>
                  <a:lnTo>
                    <a:pt x="3830" y="25507"/>
                  </a:lnTo>
                  <a:lnTo>
                    <a:pt x="3872" y="25444"/>
                  </a:lnTo>
                  <a:lnTo>
                    <a:pt x="3913" y="25381"/>
                  </a:lnTo>
                  <a:lnTo>
                    <a:pt x="3955" y="25318"/>
                  </a:lnTo>
                  <a:lnTo>
                    <a:pt x="4018" y="25318"/>
                  </a:lnTo>
                  <a:lnTo>
                    <a:pt x="4227" y="25193"/>
                  </a:lnTo>
                  <a:close/>
                  <a:moveTo>
                    <a:pt x="16614" y="1"/>
                  </a:moveTo>
                  <a:lnTo>
                    <a:pt x="16530" y="22"/>
                  </a:lnTo>
                  <a:lnTo>
                    <a:pt x="16489" y="84"/>
                  </a:lnTo>
                  <a:lnTo>
                    <a:pt x="16489" y="168"/>
                  </a:lnTo>
                  <a:lnTo>
                    <a:pt x="16509" y="273"/>
                  </a:lnTo>
                  <a:lnTo>
                    <a:pt x="16509" y="336"/>
                  </a:lnTo>
                  <a:lnTo>
                    <a:pt x="16468" y="398"/>
                  </a:lnTo>
                  <a:lnTo>
                    <a:pt x="16405" y="336"/>
                  </a:lnTo>
                  <a:lnTo>
                    <a:pt x="16384" y="210"/>
                  </a:lnTo>
                  <a:lnTo>
                    <a:pt x="16321" y="126"/>
                  </a:lnTo>
                  <a:lnTo>
                    <a:pt x="16279" y="126"/>
                  </a:lnTo>
                  <a:lnTo>
                    <a:pt x="16216" y="84"/>
                  </a:lnTo>
                  <a:lnTo>
                    <a:pt x="16175" y="64"/>
                  </a:lnTo>
                  <a:lnTo>
                    <a:pt x="16154" y="105"/>
                  </a:lnTo>
                  <a:lnTo>
                    <a:pt x="16112" y="210"/>
                  </a:lnTo>
                  <a:lnTo>
                    <a:pt x="16070" y="273"/>
                  </a:lnTo>
                  <a:lnTo>
                    <a:pt x="15986" y="231"/>
                  </a:lnTo>
                  <a:lnTo>
                    <a:pt x="15903" y="273"/>
                  </a:lnTo>
                  <a:lnTo>
                    <a:pt x="15882" y="377"/>
                  </a:lnTo>
                  <a:lnTo>
                    <a:pt x="15924" y="440"/>
                  </a:lnTo>
                  <a:lnTo>
                    <a:pt x="15965" y="503"/>
                  </a:lnTo>
                  <a:lnTo>
                    <a:pt x="15882" y="587"/>
                  </a:lnTo>
                  <a:lnTo>
                    <a:pt x="15777" y="712"/>
                  </a:lnTo>
                  <a:lnTo>
                    <a:pt x="15777" y="754"/>
                  </a:lnTo>
                  <a:lnTo>
                    <a:pt x="15861" y="796"/>
                  </a:lnTo>
                  <a:lnTo>
                    <a:pt x="15882" y="838"/>
                  </a:lnTo>
                  <a:lnTo>
                    <a:pt x="15840" y="901"/>
                  </a:lnTo>
                  <a:lnTo>
                    <a:pt x="15777" y="901"/>
                  </a:lnTo>
                  <a:lnTo>
                    <a:pt x="15631" y="817"/>
                  </a:lnTo>
                  <a:lnTo>
                    <a:pt x="15421" y="817"/>
                  </a:lnTo>
                  <a:lnTo>
                    <a:pt x="15380" y="963"/>
                  </a:lnTo>
                  <a:lnTo>
                    <a:pt x="15421" y="1131"/>
                  </a:lnTo>
                  <a:lnTo>
                    <a:pt x="15484" y="1277"/>
                  </a:lnTo>
                  <a:lnTo>
                    <a:pt x="15631" y="1340"/>
                  </a:lnTo>
                  <a:lnTo>
                    <a:pt x="15672" y="1382"/>
                  </a:lnTo>
                  <a:lnTo>
                    <a:pt x="15672" y="1445"/>
                  </a:lnTo>
                  <a:lnTo>
                    <a:pt x="15547" y="1403"/>
                  </a:lnTo>
                  <a:lnTo>
                    <a:pt x="15421" y="1340"/>
                  </a:lnTo>
                  <a:lnTo>
                    <a:pt x="15317" y="1152"/>
                  </a:lnTo>
                  <a:lnTo>
                    <a:pt x="15128" y="1026"/>
                  </a:lnTo>
                  <a:lnTo>
                    <a:pt x="15045" y="963"/>
                  </a:lnTo>
                  <a:lnTo>
                    <a:pt x="15024" y="1026"/>
                  </a:lnTo>
                  <a:lnTo>
                    <a:pt x="15045" y="1068"/>
                  </a:lnTo>
                  <a:lnTo>
                    <a:pt x="15045" y="1173"/>
                  </a:lnTo>
                  <a:lnTo>
                    <a:pt x="15066" y="1256"/>
                  </a:lnTo>
                  <a:lnTo>
                    <a:pt x="15128" y="1340"/>
                  </a:lnTo>
                  <a:lnTo>
                    <a:pt x="15128" y="1465"/>
                  </a:lnTo>
                  <a:lnTo>
                    <a:pt x="15045" y="1549"/>
                  </a:lnTo>
                  <a:lnTo>
                    <a:pt x="15045" y="1382"/>
                  </a:lnTo>
                  <a:lnTo>
                    <a:pt x="15003" y="1256"/>
                  </a:lnTo>
                  <a:lnTo>
                    <a:pt x="14919" y="1110"/>
                  </a:lnTo>
                  <a:lnTo>
                    <a:pt x="14919" y="1026"/>
                  </a:lnTo>
                  <a:lnTo>
                    <a:pt x="14836" y="921"/>
                  </a:lnTo>
                  <a:lnTo>
                    <a:pt x="14731" y="859"/>
                  </a:lnTo>
                  <a:lnTo>
                    <a:pt x="14647" y="984"/>
                  </a:lnTo>
                  <a:lnTo>
                    <a:pt x="14605" y="1068"/>
                  </a:lnTo>
                  <a:lnTo>
                    <a:pt x="14543" y="984"/>
                  </a:lnTo>
                  <a:lnTo>
                    <a:pt x="14605" y="921"/>
                  </a:lnTo>
                  <a:lnTo>
                    <a:pt x="14605" y="859"/>
                  </a:lnTo>
                  <a:lnTo>
                    <a:pt x="14522" y="817"/>
                  </a:lnTo>
                  <a:lnTo>
                    <a:pt x="14501" y="733"/>
                  </a:lnTo>
                  <a:lnTo>
                    <a:pt x="14480" y="691"/>
                  </a:lnTo>
                  <a:lnTo>
                    <a:pt x="14375" y="691"/>
                  </a:lnTo>
                  <a:lnTo>
                    <a:pt x="14292" y="733"/>
                  </a:lnTo>
                  <a:lnTo>
                    <a:pt x="14271" y="712"/>
                  </a:lnTo>
                  <a:lnTo>
                    <a:pt x="14292" y="628"/>
                  </a:lnTo>
                  <a:lnTo>
                    <a:pt x="14375" y="545"/>
                  </a:lnTo>
                  <a:lnTo>
                    <a:pt x="14271" y="566"/>
                  </a:lnTo>
                  <a:lnTo>
                    <a:pt x="14166" y="670"/>
                  </a:lnTo>
                  <a:lnTo>
                    <a:pt x="14124" y="754"/>
                  </a:lnTo>
                  <a:lnTo>
                    <a:pt x="14020" y="817"/>
                  </a:lnTo>
                  <a:lnTo>
                    <a:pt x="13957" y="838"/>
                  </a:lnTo>
                  <a:lnTo>
                    <a:pt x="13852" y="984"/>
                  </a:lnTo>
                  <a:lnTo>
                    <a:pt x="13810" y="984"/>
                  </a:lnTo>
                  <a:lnTo>
                    <a:pt x="13768" y="880"/>
                  </a:lnTo>
                  <a:lnTo>
                    <a:pt x="13685" y="817"/>
                  </a:lnTo>
                  <a:lnTo>
                    <a:pt x="13643" y="817"/>
                  </a:lnTo>
                  <a:lnTo>
                    <a:pt x="13601" y="880"/>
                  </a:lnTo>
                  <a:lnTo>
                    <a:pt x="13580" y="963"/>
                  </a:lnTo>
                  <a:lnTo>
                    <a:pt x="13601" y="1089"/>
                  </a:lnTo>
                  <a:lnTo>
                    <a:pt x="13768" y="1193"/>
                  </a:lnTo>
                  <a:lnTo>
                    <a:pt x="13768" y="1256"/>
                  </a:lnTo>
                  <a:lnTo>
                    <a:pt x="13685" y="1256"/>
                  </a:lnTo>
                  <a:lnTo>
                    <a:pt x="13643" y="1382"/>
                  </a:lnTo>
                  <a:lnTo>
                    <a:pt x="13643" y="1507"/>
                  </a:lnTo>
                  <a:lnTo>
                    <a:pt x="13768" y="1591"/>
                  </a:lnTo>
                  <a:lnTo>
                    <a:pt x="13852" y="1570"/>
                  </a:lnTo>
                  <a:lnTo>
                    <a:pt x="13915" y="1507"/>
                  </a:lnTo>
                  <a:lnTo>
                    <a:pt x="14103" y="1507"/>
                  </a:lnTo>
                  <a:lnTo>
                    <a:pt x="14229" y="1675"/>
                  </a:lnTo>
                  <a:lnTo>
                    <a:pt x="14333" y="1717"/>
                  </a:lnTo>
                  <a:lnTo>
                    <a:pt x="14396" y="1800"/>
                  </a:lnTo>
                  <a:lnTo>
                    <a:pt x="14375" y="1863"/>
                  </a:lnTo>
                  <a:lnTo>
                    <a:pt x="14375" y="1926"/>
                  </a:lnTo>
                  <a:lnTo>
                    <a:pt x="14396" y="2072"/>
                  </a:lnTo>
                  <a:lnTo>
                    <a:pt x="14333" y="2219"/>
                  </a:lnTo>
                  <a:lnTo>
                    <a:pt x="14333" y="2302"/>
                  </a:lnTo>
                  <a:lnTo>
                    <a:pt x="14417" y="2407"/>
                  </a:lnTo>
                  <a:lnTo>
                    <a:pt x="14417" y="2533"/>
                  </a:lnTo>
                  <a:lnTo>
                    <a:pt x="14438" y="2616"/>
                  </a:lnTo>
                  <a:lnTo>
                    <a:pt x="14543" y="2700"/>
                  </a:lnTo>
                  <a:lnTo>
                    <a:pt x="14626" y="2700"/>
                  </a:lnTo>
                  <a:lnTo>
                    <a:pt x="14710" y="2784"/>
                  </a:lnTo>
                  <a:lnTo>
                    <a:pt x="14836" y="2846"/>
                  </a:lnTo>
                  <a:lnTo>
                    <a:pt x="14836" y="2909"/>
                  </a:lnTo>
                  <a:lnTo>
                    <a:pt x="14856" y="2993"/>
                  </a:lnTo>
                  <a:lnTo>
                    <a:pt x="14731" y="2888"/>
                  </a:lnTo>
                  <a:lnTo>
                    <a:pt x="14584" y="2805"/>
                  </a:lnTo>
                  <a:lnTo>
                    <a:pt x="14417" y="2805"/>
                  </a:lnTo>
                  <a:lnTo>
                    <a:pt x="14333" y="2742"/>
                  </a:lnTo>
                  <a:lnTo>
                    <a:pt x="14312" y="2679"/>
                  </a:lnTo>
                  <a:lnTo>
                    <a:pt x="14312" y="2533"/>
                  </a:lnTo>
                  <a:lnTo>
                    <a:pt x="14271" y="2323"/>
                  </a:lnTo>
                  <a:lnTo>
                    <a:pt x="14312" y="2219"/>
                  </a:lnTo>
                  <a:lnTo>
                    <a:pt x="14312" y="2114"/>
                  </a:lnTo>
                  <a:lnTo>
                    <a:pt x="14208" y="2009"/>
                  </a:lnTo>
                  <a:lnTo>
                    <a:pt x="14208" y="1926"/>
                  </a:lnTo>
                  <a:lnTo>
                    <a:pt x="14166" y="1779"/>
                  </a:lnTo>
                  <a:lnTo>
                    <a:pt x="14103" y="1737"/>
                  </a:lnTo>
                  <a:lnTo>
                    <a:pt x="14020" y="1696"/>
                  </a:lnTo>
                  <a:lnTo>
                    <a:pt x="13957" y="1654"/>
                  </a:lnTo>
                  <a:lnTo>
                    <a:pt x="13852" y="1633"/>
                  </a:lnTo>
                  <a:lnTo>
                    <a:pt x="13748" y="1675"/>
                  </a:lnTo>
                  <a:lnTo>
                    <a:pt x="13601" y="1696"/>
                  </a:lnTo>
                  <a:lnTo>
                    <a:pt x="13538" y="1675"/>
                  </a:lnTo>
                  <a:lnTo>
                    <a:pt x="13476" y="1675"/>
                  </a:lnTo>
                  <a:lnTo>
                    <a:pt x="13434" y="1863"/>
                  </a:lnTo>
                  <a:lnTo>
                    <a:pt x="13476" y="1905"/>
                  </a:lnTo>
                  <a:lnTo>
                    <a:pt x="13476" y="2009"/>
                  </a:lnTo>
                  <a:lnTo>
                    <a:pt x="13434" y="2072"/>
                  </a:lnTo>
                  <a:lnTo>
                    <a:pt x="13266" y="1989"/>
                  </a:lnTo>
                  <a:lnTo>
                    <a:pt x="13078" y="1779"/>
                  </a:lnTo>
                  <a:lnTo>
                    <a:pt x="13036" y="1779"/>
                  </a:lnTo>
                  <a:lnTo>
                    <a:pt x="12973" y="1821"/>
                  </a:lnTo>
                  <a:lnTo>
                    <a:pt x="12931" y="1821"/>
                  </a:lnTo>
                  <a:lnTo>
                    <a:pt x="12869" y="1758"/>
                  </a:lnTo>
                  <a:lnTo>
                    <a:pt x="12701" y="1717"/>
                  </a:lnTo>
                  <a:lnTo>
                    <a:pt x="12639" y="1779"/>
                  </a:lnTo>
                  <a:lnTo>
                    <a:pt x="12639" y="1884"/>
                  </a:lnTo>
                  <a:lnTo>
                    <a:pt x="12701" y="2009"/>
                  </a:lnTo>
                  <a:lnTo>
                    <a:pt x="12639" y="2093"/>
                  </a:lnTo>
                  <a:lnTo>
                    <a:pt x="12701" y="2198"/>
                  </a:lnTo>
                  <a:lnTo>
                    <a:pt x="12743" y="2344"/>
                  </a:lnTo>
                  <a:lnTo>
                    <a:pt x="12722" y="2491"/>
                  </a:lnTo>
                  <a:lnTo>
                    <a:pt x="12743" y="2533"/>
                  </a:lnTo>
                  <a:lnTo>
                    <a:pt x="12764" y="2700"/>
                  </a:lnTo>
                  <a:lnTo>
                    <a:pt x="12743" y="2742"/>
                  </a:lnTo>
                  <a:lnTo>
                    <a:pt x="12743" y="2846"/>
                  </a:lnTo>
                  <a:lnTo>
                    <a:pt x="12827" y="3014"/>
                  </a:lnTo>
                  <a:lnTo>
                    <a:pt x="12848" y="3118"/>
                  </a:lnTo>
                  <a:lnTo>
                    <a:pt x="12827" y="3265"/>
                  </a:lnTo>
                  <a:lnTo>
                    <a:pt x="12827" y="3349"/>
                  </a:lnTo>
                  <a:lnTo>
                    <a:pt x="12911" y="3453"/>
                  </a:lnTo>
                  <a:lnTo>
                    <a:pt x="12931" y="3579"/>
                  </a:lnTo>
                  <a:lnTo>
                    <a:pt x="12931" y="3662"/>
                  </a:lnTo>
                  <a:lnTo>
                    <a:pt x="13057" y="3767"/>
                  </a:lnTo>
                  <a:lnTo>
                    <a:pt x="13120" y="3851"/>
                  </a:lnTo>
                  <a:lnTo>
                    <a:pt x="13120" y="3955"/>
                  </a:lnTo>
                  <a:lnTo>
                    <a:pt x="13162" y="3997"/>
                  </a:lnTo>
                  <a:lnTo>
                    <a:pt x="13245" y="3997"/>
                  </a:lnTo>
                  <a:lnTo>
                    <a:pt x="13245" y="4060"/>
                  </a:lnTo>
                  <a:lnTo>
                    <a:pt x="13266" y="4123"/>
                  </a:lnTo>
                  <a:lnTo>
                    <a:pt x="13371" y="4186"/>
                  </a:lnTo>
                  <a:lnTo>
                    <a:pt x="13392" y="4206"/>
                  </a:lnTo>
                  <a:lnTo>
                    <a:pt x="13371" y="4227"/>
                  </a:lnTo>
                  <a:lnTo>
                    <a:pt x="13266" y="4227"/>
                  </a:lnTo>
                  <a:lnTo>
                    <a:pt x="13224" y="4206"/>
                  </a:lnTo>
                  <a:lnTo>
                    <a:pt x="13141" y="4206"/>
                  </a:lnTo>
                  <a:lnTo>
                    <a:pt x="13078" y="4165"/>
                  </a:lnTo>
                  <a:lnTo>
                    <a:pt x="13078" y="4081"/>
                  </a:lnTo>
                  <a:lnTo>
                    <a:pt x="13057" y="4018"/>
                  </a:lnTo>
                  <a:lnTo>
                    <a:pt x="12973" y="3997"/>
                  </a:lnTo>
                  <a:lnTo>
                    <a:pt x="12911" y="4018"/>
                  </a:lnTo>
                  <a:lnTo>
                    <a:pt x="12848" y="4018"/>
                  </a:lnTo>
                  <a:lnTo>
                    <a:pt x="12827" y="3976"/>
                  </a:lnTo>
                  <a:lnTo>
                    <a:pt x="12827" y="3872"/>
                  </a:lnTo>
                  <a:lnTo>
                    <a:pt x="12806" y="3851"/>
                  </a:lnTo>
                  <a:lnTo>
                    <a:pt x="12743" y="3893"/>
                  </a:lnTo>
                  <a:lnTo>
                    <a:pt x="12659" y="4060"/>
                  </a:lnTo>
                  <a:lnTo>
                    <a:pt x="12534" y="4102"/>
                  </a:lnTo>
                  <a:lnTo>
                    <a:pt x="12450" y="4102"/>
                  </a:lnTo>
                  <a:lnTo>
                    <a:pt x="12325" y="3997"/>
                  </a:lnTo>
                  <a:lnTo>
                    <a:pt x="12220" y="3997"/>
                  </a:lnTo>
                  <a:lnTo>
                    <a:pt x="12178" y="3914"/>
                  </a:lnTo>
                  <a:lnTo>
                    <a:pt x="12178" y="3809"/>
                  </a:lnTo>
                  <a:lnTo>
                    <a:pt x="12199" y="3683"/>
                  </a:lnTo>
                  <a:lnTo>
                    <a:pt x="12115" y="3495"/>
                  </a:lnTo>
                  <a:lnTo>
                    <a:pt x="12074" y="3453"/>
                  </a:lnTo>
                  <a:lnTo>
                    <a:pt x="12032" y="3328"/>
                  </a:lnTo>
                  <a:lnTo>
                    <a:pt x="12032" y="3244"/>
                  </a:lnTo>
                  <a:lnTo>
                    <a:pt x="12095" y="3181"/>
                  </a:lnTo>
                  <a:lnTo>
                    <a:pt x="12115" y="3139"/>
                  </a:lnTo>
                  <a:lnTo>
                    <a:pt x="12095" y="2867"/>
                  </a:lnTo>
                  <a:lnTo>
                    <a:pt x="12011" y="2742"/>
                  </a:lnTo>
                  <a:lnTo>
                    <a:pt x="11906" y="2595"/>
                  </a:lnTo>
                  <a:lnTo>
                    <a:pt x="11906" y="2491"/>
                  </a:lnTo>
                  <a:lnTo>
                    <a:pt x="11802" y="2240"/>
                  </a:lnTo>
                  <a:lnTo>
                    <a:pt x="11760" y="2135"/>
                  </a:lnTo>
                  <a:lnTo>
                    <a:pt x="11676" y="2093"/>
                  </a:lnTo>
                  <a:lnTo>
                    <a:pt x="11655" y="2009"/>
                  </a:lnTo>
                  <a:lnTo>
                    <a:pt x="11571" y="1989"/>
                  </a:lnTo>
                  <a:lnTo>
                    <a:pt x="11467" y="1968"/>
                  </a:lnTo>
                  <a:lnTo>
                    <a:pt x="11383" y="1905"/>
                  </a:lnTo>
                  <a:lnTo>
                    <a:pt x="11279" y="1926"/>
                  </a:lnTo>
                  <a:lnTo>
                    <a:pt x="11237" y="1989"/>
                  </a:lnTo>
                  <a:lnTo>
                    <a:pt x="11237" y="2114"/>
                  </a:lnTo>
                  <a:lnTo>
                    <a:pt x="11195" y="2177"/>
                  </a:lnTo>
                  <a:lnTo>
                    <a:pt x="11237" y="2240"/>
                  </a:lnTo>
                  <a:lnTo>
                    <a:pt x="11195" y="2323"/>
                  </a:lnTo>
                  <a:lnTo>
                    <a:pt x="11132" y="2533"/>
                  </a:lnTo>
                  <a:lnTo>
                    <a:pt x="11132" y="2658"/>
                  </a:lnTo>
                  <a:lnTo>
                    <a:pt x="11153" y="2825"/>
                  </a:lnTo>
                  <a:lnTo>
                    <a:pt x="11195" y="2867"/>
                  </a:lnTo>
                  <a:lnTo>
                    <a:pt x="11174" y="3035"/>
                  </a:lnTo>
                  <a:lnTo>
                    <a:pt x="11132" y="3181"/>
                  </a:lnTo>
                  <a:lnTo>
                    <a:pt x="11153" y="3286"/>
                  </a:lnTo>
                  <a:lnTo>
                    <a:pt x="11153" y="3495"/>
                  </a:lnTo>
                  <a:lnTo>
                    <a:pt x="11090" y="3537"/>
                  </a:lnTo>
                  <a:lnTo>
                    <a:pt x="11048" y="3474"/>
                  </a:lnTo>
                  <a:lnTo>
                    <a:pt x="10986" y="3453"/>
                  </a:lnTo>
                  <a:lnTo>
                    <a:pt x="10944" y="3495"/>
                  </a:lnTo>
                  <a:lnTo>
                    <a:pt x="10860" y="3474"/>
                  </a:lnTo>
                  <a:lnTo>
                    <a:pt x="10839" y="3453"/>
                  </a:lnTo>
                  <a:lnTo>
                    <a:pt x="10755" y="3432"/>
                  </a:lnTo>
                  <a:lnTo>
                    <a:pt x="10630" y="3390"/>
                  </a:lnTo>
                  <a:lnTo>
                    <a:pt x="10546" y="3328"/>
                  </a:lnTo>
                  <a:lnTo>
                    <a:pt x="10504" y="3328"/>
                  </a:lnTo>
                  <a:lnTo>
                    <a:pt x="10462" y="3349"/>
                  </a:lnTo>
                  <a:lnTo>
                    <a:pt x="10504" y="3432"/>
                  </a:lnTo>
                  <a:lnTo>
                    <a:pt x="10567" y="3495"/>
                  </a:lnTo>
                  <a:lnTo>
                    <a:pt x="10567" y="3558"/>
                  </a:lnTo>
                  <a:lnTo>
                    <a:pt x="10546" y="3600"/>
                  </a:lnTo>
                  <a:lnTo>
                    <a:pt x="10525" y="3662"/>
                  </a:lnTo>
                  <a:lnTo>
                    <a:pt x="10462" y="3662"/>
                  </a:lnTo>
                  <a:lnTo>
                    <a:pt x="10442" y="3641"/>
                  </a:lnTo>
                  <a:lnTo>
                    <a:pt x="10358" y="3641"/>
                  </a:lnTo>
                  <a:lnTo>
                    <a:pt x="10316" y="3579"/>
                  </a:lnTo>
                  <a:lnTo>
                    <a:pt x="10316" y="3432"/>
                  </a:lnTo>
                  <a:lnTo>
                    <a:pt x="10232" y="3286"/>
                  </a:lnTo>
                  <a:lnTo>
                    <a:pt x="10211" y="3160"/>
                  </a:lnTo>
                  <a:lnTo>
                    <a:pt x="10190" y="3056"/>
                  </a:lnTo>
                  <a:lnTo>
                    <a:pt x="10107" y="2972"/>
                  </a:lnTo>
                  <a:lnTo>
                    <a:pt x="10107" y="2909"/>
                  </a:lnTo>
                  <a:lnTo>
                    <a:pt x="10044" y="2825"/>
                  </a:lnTo>
                  <a:lnTo>
                    <a:pt x="9981" y="2909"/>
                  </a:lnTo>
                  <a:lnTo>
                    <a:pt x="10023" y="2993"/>
                  </a:lnTo>
                  <a:lnTo>
                    <a:pt x="9981" y="3035"/>
                  </a:lnTo>
                  <a:lnTo>
                    <a:pt x="9981" y="3118"/>
                  </a:lnTo>
                  <a:lnTo>
                    <a:pt x="9939" y="3202"/>
                  </a:lnTo>
                  <a:lnTo>
                    <a:pt x="9898" y="3244"/>
                  </a:lnTo>
                  <a:lnTo>
                    <a:pt x="9814" y="3265"/>
                  </a:lnTo>
                  <a:lnTo>
                    <a:pt x="9772" y="3369"/>
                  </a:lnTo>
                  <a:lnTo>
                    <a:pt x="9667" y="3537"/>
                  </a:lnTo>
                  <a:lnTo>
                    <a:pt x="9584" y="3621"/>
                  </a:lnTo>
                  <a:lnTo>
                    <a:pt x="9584" y="3662"/>
                  </a:lnTo>
                  <a:lnTo>
                    <a:pt x="9521" y="3725"/>
                  </a:lnTo>
                  <a:lnTo>
                    <a:pt x="9458" y="3851"/>
                  </a:lnTo>
                  <a:lnTo>
                    <a:pt x="9395" y="3851"/>
                  </a:lnTo>
                  <a:lnTo>
                    <a:pt x="9374" y="3788"/>
                  </a:lnTo>
                  <a:lnTo>
                    <a:pt x="9395" y="3683"/>
                  </a:lnTo>
                  <a:lnTo>
                    <a:pt x="9479" y="3579"/>
                  </a:lnTo>
                  <a:lnTo>
                    <a:pt x="9500" y="3474"/>
                  </a:lnTo>
                  <a:lnTo>
                    <a:pt x="9563" y="3432"/>
                  </a:lnTo>
                  <a:lnTo>
                    <a:pt x="9667" y="3369"/>
                  </a:lnTo>
                  <a:lnTo>
                    <a:pt x="9709" y="3244"/>
                  </a:lnTo>
                  <a:lnTo>
                    <a:pt x="9793" y="3160"/>
                  </a:lnTo>
                  <a:lnTo>
                    <a:pt x="9814" y="3077"/>
                  </a:lnTo>
                  <a:lnTo>
                    <a:pt x="9814" y="3035"/>
                  </a:lnTo>
                  <a:lnTo>
                    <a:pt x="9772" y="2993"/>
                  </a:lnTo>
                  <a:lnTo>
                    <a:pt x="9793" y="2930"/>
                  </a:lnTo>
                  <a:lnTo>
                    <a:pt x="9877" y="2909"/>
                  </a:lnTo>
                  <a:lnTo>
                    <a:pt x="9898" y="2825"/>
                  </a:lnTo>
                  <a:lnTo>
                    <a:pt x="9898" y="2742"/>
                  </a:lnTo>
                  <a:lnTo>
                    <a:pt x="9939" y="2637"/>
                  </a:lnTo>
                  <a:lnTo>
                    <a:pt x="10023" y="2470"/>
                  </a:lnTo>
                  <a:lnTo>
                    <a:pt x="10023" y="2365"/>
                  </a:lnTo>
                  <a:lnTo>
                    <a:pt x="10086" y="2198"/>
                  </a:lnTo>
                  <a:lnTo>
                    <a:pt x="10107" y="1947"/>
                  </a:lnTo>
                  <a:lnTo>
                    <a:pt x="10086" y="1863"/>
                  </a:lnTo>
                  <a:lnTo>
                    <a:pt x="9918" y="1842"/>
                  </a:lnTo>
                  <a:lnTo>
                    <a:pt x="9814" y="1863"/>
                  </a:lnTo>
                  <a:lnTo>
                    <a:pt x="9709" y="1947"/>
                  </a:lnTo>
                  <a:lnTo>
                    <a:pt x="9605" y="1884"/>
                  </a:lnTo>
                  <a:lnTo>
                    <a:pt x="9521" y="1863"/>
                  </a:lnTo>
                  <a:lnTo>
                    <a:pt x="9479" y="1884"/>
                  </a:lnTo>
                  <a:lnTo>
                    <a:pt x="9500" y="1968"/>
                  </a:lnTo>
                  <a:lnTo>
                    <a:pt x="9584" y="2051"/>
                  </a:lnTo>
                  <a:lnTo>
                    <a:pt x="9584" y="2198"/>
                  </a:lnTo>
                  <a:lnTo>
                    <a:pt x="9563" y="2281"/>
                  </a:lnTo>
                  <a:lnTo>
                    <a:pt x="9500" y="2219"/>
                  </a:lnTo>
                  <a:lnTo>
                    <a:pt x="9479" y="2093"/>
                  </a:lnTo>
                  <a:lnTo>
                    <a:pt x="9395" y="2009"/>
                  </a:lnTo>
                  <a:lnTo>
                    <a:pt x="9312" y="1989"/>
                  </a:lnTo>
                  <a:lnTo>
                    <a:pt x="9165" y="2114"/>
                  </a:lnTo>
                  <a:lnTo>
                    <a:pt x="9165" y="2219"/>
                  </a:lnTo>
                  <a:lnTo>
                    <a:pt x="9207" y="2302"/>
                  </a:lnTo>
                  <a:lnTo>
                    <a:pt x="9165" y="2386"/>
                  </a:lnTo>
                  <a:lnTo>
                    <a:pt x="9061" y="2386"/>
                  </a:lnTo>
                  <a:lnTo>
                    <a:pt x="9061" y="2323"/>
                  </a:lnTo>
                  <a:lnTo>
                    <a:pt x="9061" y="2219"/>
                  </a:lnTo>
                  <a:lnTo>
                    <a:pt x="9040" y="2114"/>
                  </a:lnTo>
                  <a:lnTo>
                    <a:pt x="8956" y="2072"/>
                  </a:lnTo>
                  <a:lnTo>
                    <a:pt x="8747" y="2072"/>
                  </a:lnTo>
                  <a:lnTo>
                    <a:pt x="8538" y="2156"/>
                  </a:lnTo>
                  <a:lnTo>
                    <a:pt x="8307" y="2156"/>
                  </a:lnTo>
                  <a:lnTo>
                    <a:pt x="8140" y="2093"/>
                  </a:lnTo>
                  <a:lnTo>
                    <a:pt x="8056" y="2093"/>
                  </a:lnTo>
                  <a:lnTo>
                    <a:pt x="7994" y="2114"/>
                  </a:lnTo>
                  <a:lnTo>
                    <a:pt x="7910" y="2093"/>
                  </a:lnTo>
                  <a:lnTo>
                    <a:pt x="7805" y="2093"/>
                  </a:lnTo>
                  <a:lnTo>
                    <a:pt x="7701" y="2177"/>
                  </a:lnTo>
                  <a:lnTo>
                    <a:pt x="7680" y="2219"/>
                  </a:lnTo>
                  <a:lnTo>
                    <a:pt x="7722" y="2302"/>
                  </a:lnTo>
                  <a:lnTo>
                    <a:pt x="7722" y="2386"/>
                  </a:lnTo>
                  <a:lnTo>
                    <a:pt x="7784" y="2491"/>
                  </a:lnTo>
                  <a:lnTo>
                    <a:pt x="7805" y="2533"/>
                  </a:lnTo>
                  <a:lnTo>
                    <a:pt x="7784" y="2616"/>
                  </a:lnTo>
                  <a:lnTo>
                    <a:pt x="7722" y="2784"/>
                  </a:lnTo>
                  <a:lnTo>
                    <a:pt x="7742" y="2930"/>
                  </a:lnTo>
                  <a:lnTo>
                    <a:pt x="7889" y="3118"/>
                  </a:lnTo>
                  <a:lnTo>
                    <a:pt x="7889" y="3223"/>
                  </a:lnTo>
                  <a:lnTo>
                    <a:pt x="7910" y="3432"/>
                  </a:lnTo>
                  <a:lnTo>
                    <a:pt x="7889" y="3453"/>
                  </a:lnTo>
                  <a:lnTo>
                    <a:pt x="7826" y="3411"/>
                  </a:lnTo>
                  <a:lnTo>
                    <a:pt x="7784" y="3307"/>
                  </a:lnTo>
                  <a:lnTo>
                    <a:pt x="7638" y="3160"/>
                  </a:lnTo>
                  <a:lnTo>
                    <a:pt x="7596" y="3118"/>
                  </a:lnTo>
                  <a:lnTo>
                    <a:pt x="7596" y="2909"/>
                  </a:lnTo>
                  <a:lnTo>
                    <a:pt x="7617" y="2700"/>
                  </a:lnTo>
                  <a:lnTo>
                    <a:pt x="7617" y="2595"/>
                  </a:lnTo>
                  <a:lnTo>
                    <a:pt x="7512" y="2428"/>
                  </a:lnTo>
                  <a:lnTo>
                    <a:pt x="7512" y="2323"/>
                  </a:lnTo>
                  <a:lnTo>
                    <a:pt x="7491" y="2281"/>
                  </a:lnTo>
                  <a:lnTo>
                    <a:pt x="7429" y="2261"/>
                  </a:lnTo>
                  <a:lnTo>
                    <a:pt x="7303" y="2302"/>
                  </a:lnTo>
                  <a:lnTo>
                    <a:pt x="7177" y="2386"/>
                  </a:lnTo>
                  <a:lnTo>
                    <a:pt x="7010" y="2407"/>
                  </a:lnTo>
                  <a:lnTo>
                    <a:pt x="6947" y="2470"/>
                  </a:lnTo>
                  <a:lnTo>
                    <a:pt x="6905" y="2595"/>
                  </a:lnTo>
                  <a:lnTo>
                    <a:pt x="6947" y="2700"/>
                  </a:lnTo>
                  <a:lnTo>
                    <a:pt x="6905" y="2825"/>
                  </a:lnTo>
                  <a:lnTo>
                    <a:pt x="6843" y="2930"/>
                  </a:lnTo>
                  <a:lnTo>
                    <a:pt x="6801" y="2993"/>
                  </a:lnTo>
                  <a:lnTo>
                    <a:pt x="6843" y="3035"/>
                  </a:lnTo>
                  <a:lnTo>
                    <a:pt x="6885" y="3035"/>
                  </a:lnTo>
                  <a:lnTo>
                    <a:pt x="6947" y="3056"/>
                  </a:lnTo>
                  <a:lnTo>
                    <a:pt x="6947" y="3202"/>
                  </a:lnTo>
                  <a:lnTo>
                    <a:pt x="6885" y="3307"/>
                  </a:lnTo>
                  <a:lnTo>
                    <a:pt x="6738" y="3411"/>
                  </a:lnTo>
                  <a:lnTo>
                    <a:pt x="6633" y="3411"/>
                  </a:lnTo>
                  <a:lnTo>
                    <a:pt x="6592" y="3453"/>
                  </a:lnTo>
                  <a:lnTo>
                    <a:pt x="6571" y="3558"/>
                  </a:lnTo>
                  <a:lnTo>
                    <a:pt x="6529" y="3621"/>
                  </a:lnTo>
                  <a:lnTo>
                    <a:pt x="6487" y="3683"/>
                  </a:lnTo>
                  <a:lnTo>
                    <a:pt x="6529" y="3767"/>
                  </a:lnTo>
                  <a:lnTo>
                    <a:pt x="6487" y="3830"/>
                  </a:lnTo>
                  <a:lnTo>
                    <a:pt x="6424" y="3830"/>
                  </a:lnTo>
                  <a:lnTo>
                    <a:pt x="6382" y="3851"/>
                  </a:lnTo>
                  <a:lnTo>
                    <a:pt x="6236" y="3872"/>
                  </a:lnTo>
                  <a:lnTo>
                    <a:pt x="6131" y="3830"/>
                  </a:lnTo>
                  <a:lnTo>
                    <a:pt x="6089" y="3767"/>
                  </a:lnTo>
                  <a:lnTo>
                    <a:pt x="6089" y="3683"/>
                  </a:lnTo>
                  <a:lnTo>
                    <a:pt x="6048" y="3662"/>
                  </a:lnTo>
                  <a:lnTo>
                    <a:pt x="5985" y="3662"/>
                  </a:lnTo>
                  <a:lnTo>
                    <a:pt x="5964" y="3621"/>
                  </a:lnTo>
                  <a:lnTo>
                    <a:pt x="5943" y="3537"/>
                  </a:lnTo>
                  <a:lnTo>
                    <a:pt x="5838" y="3537"/>
                  </a:lnTo>
                  <a:lnTo>
                    <a:pt x="5797" y="3579"/>
                  </a:lnTo>
                  <a:lnTo>
                    <a:pt x="5755" y="3641"/>
                  </a:lnTo>
                  <a:lnTo>
                    <a:pt x="5671" y="3641"/>
                  </a:lnTo>
                  <a:lnTo>
                    <a:pt x="5629" y="3662"/>
                  </a:lnTo>
                  <a:lnTo>
                    <a:pt x="5629" y="3830"/>
                  </a:lnTo>
                  <a:lnTo>
                    <a:pt x="5608" y="3893"/>
                  </a:lnTo>
                  <a:lnTo>
                    <a:pt x="5608" y="3997"/>
                  </a:lnTo>
                  <a:lnTo>
                    <a:pt x="5650" y="4165"/>
                  </a:lnTo>
                  <a:lnTo>
                    <a:pt x="5629" y="4353"/>
                  </a:lnTo>
                  <a:lnTo>
                    <a:pt x="5566" y="4416"/>
                  </a:lnTo>
                  <a:lnTo>
                    <a:pt x="5525" y="4416"/>
                  </a:lnTo>
                  <a:lnTo>
                    <a:pt x="5545" y="4206"/>
                  </a:lnTo>
                  <a:lnTo>
                    <a:pt x="5545" y="4060"/>
                  </a:lnTo>
                  <a:lnTo>
                    <a:pt x="5525" y="3976"/>
                  </a:lnTo>
                  <a:lnTo>
                    <a:pt x="5525" y="3767"/>
                  </a:lnTo>
                  <a:lnTo>
                    <a:pt x="5504" y="3662"/>
                  </a:lnTo>
                  <a:lnTo>
                    <a:pt x="5462" y="3641"/>
                  </a:lnTo>
                  <a:lnTo>
                    <a:pt x="5420" y="3662"/>
                  </a:lnTo>
                  <a:lnTo>
                    <a:pt x="5336" y="3662"/>
                  </a:lnTo>
                  <a:lnTo>
                    <a:pt x="5253" y="3767"/>
                  </a:lnTo>
                  <a:lnTo>
                    <a:pt x="5190" y="3788"/>
                  </a:lnTo>
                  <a:lnTo>
                    <a:pt x="5085" y="3872"/>
                  </a:lnTo>
                  <a:lnTo>
                    <a:pt x="5043" y="3955"/>
                  </a:lnTo>
                  <a:lnTo>
                    <a:pt x="5043" y="4039"/>
                  </a:lnTo>
                  <a:lnTo>
                    <a:pt x="4918" y="4186"/>
                  </a:lnTo>
                  <a:lnTo>
                    <a:pt x="4876" y="4206"/>
                  </a:lnTo>
                  <a:lnTo>
                    <a:pt x="4834" y="4165"/>
                  </a:lnTo>
                  <a:lnTo>
                    <a:pt x="4729" y="4165"/>
                  </a:lnTo>
                  <a:lnTo>
                    <a:pt x="4688" y="4186"/>
                  </a:lnTo>
                  <a:lnTo>
                    <a:pt x="4688" y="4248"/>
                  </a:lnTo>
                  <a:lnTo>
                    <a:pt x="4771" y="4269"/>
                  </a:lnTo>
                  <a:lnTo>
                    <a:pt x="4792" y="4290"/>
                  </a:lnTo>
                  <a:lnTo>
                    <a:pt x="4709" y="4311"/>
                  </a:lnTo>
                  <a:lnTo>
                    <a:pt x="4562" y="4311"/>
                  </a:lnTo>
                  <a:lnTo>
                    <a:pt x="4478" y="4353"/>
                  </a:lnTo>
                  <a:lnTo>
                    <a:pt x="4416" y="4416"/>
                  </a:lnTo>
                  <a:lnTo>
                    <a:pt x="4248" y="4478"/>
                  </a:lnTo>
                  <a:lnTo>
                    <a:pt x="4248" y="4520"/>
                  </a:lnTo>
                  <a:lnTo>
                    <a:pt x="4185" y="4583"/>
                  </a:lnTo>
                  <a:lnTo>
                    <a:pt x="4081" y="4625"/>
                  </a:lnTo>
                  <a:lnTo>
                    <a:pt x="3997" y="4625"/>
                  </a:lnTo>
                  <a:lnTo>
                    <a:pt x="3976" y="4688"/>
                  </a:lnTo>
                  <a:lnTo>
                    <a:pt x="3976" y="4771"/>
                  </a:lnTo>
                  <a:lnTo>
                    <a:pt x="4039" y="4813"/>
                  </a:lnTo>
                  <a:lnTo>
                    <a:pt x="3997" y="4876"/>
                  </a:lnTo>
                  <a:lnTo>
                    <a:pt x="3955" y="4897"/>
                  </a:lnTo>
                  <a:lnTo>
                    <a:pt x="3892" y="4939"/>
                  </a:lnTo>
                  <a:lnTo>
                    <a:pt x="3851" y="5022"/>
                  </a:lnTo>
                  <a:lnTo>
                    <a:pt x="3767" y="5043"/>
                  </a:lnTo>
                  <a:lnTo>
                    <a:pt x="3746" y="5127"/>
                  </a:lnTo>
                  <a:lnTo>
                    <a:pt x="3746" y="5169"/>
                  </a:lnTo>
                  <a:lnTo>
                    <a:pt x="3767" y="5211"/>
                  </a:lnTo>
                  <a:lnTo>
                    <a:pt x="3767" y="5294"/>
                  </a:lnTo>
                  <a:lnTo>
                    <a:pt x="3767" y="5336"/>
                  </a:lnTo>
                  <a:lnTo>
                    <a:pt x="3830" y="5357"/>
                  </a:lnTo>
                  <a:lnTo>
                    <a:pt x="3892" y="5357"/>
                  </a:lnTo>
                  <a:lnTo>
                    <a:pt x="3976" y="5420"/>
                  </a:lnTo>
                  <a:lnTo>
                    <a:pt x="4039" y="5420"/>
                  </a:lnTo>
                  <a:lnTo>
                    <a:pt x="4081" y="5357"/>
                  </a:lnTo>
                  <a:lnTo>
                    <a:pt x="4144" y="5357"/>
                  </a:lnTo>
                  <a:lnTo>
                    <a:pt x="4248" y="5441"/>
                  </a:lnTo>
                  <a:lnTo>
                    <a:pt x="4269" y="5525"/>
                  </a:lnTo>
                  <a:lnTo>
                    <a:pt x="4353" y="5525"/>
                  </a:lnTo>
                  <a:lnTo>
                    <a:pt x="4457" y="5441"/>
                  </a:lnTo>
                  <a:lnTo>
                    <a:pt x="4499" y="5441"/>
                  </a:lnTo>
                  <a:lnTo>
                    <a:pt x="4604" y="5462"/>
                  </a:lnTo>
                  <a:lnTo>
                    <a:pt x="4792" y="5462"/>
                  </a:lnTo>
                  <a:lnTo>
                    <a:pt x="4834" y="5441"/>
                  </a:lnTo>
                  <a:lnTo>
                    <a:pt x="4834" y="5336"/>
                  </a:lnTo>
                  <a:lnTo>
                    <a:pt x="4918" y="5253"/>
                  </a:lnTo>
                  <a:lnTo>
                    <a:pt x="4939" y="5253"/>
                  </a:lnTo>
                  <a:lnTo>
                    <a:pt x="4939" y="5357"/>
                  </a:lnTo>
                  <a:lnTo>
                    <a:pt x="4981" y="5378"/>
                  </a:lnTo>
                  <a:lnTo>
                    <a:pt x="4939" y="5441"/>
                  </a:lnTo>
                  <a:lnTo>
                    <a:pt x="4813" y="5483"/>
                  </a:lnTo>
                  <a:lnTo>
                    <a:pt x="4709" y="5566"/>
                  </a:lnTo>
                  <a:lnTo>
                    <a:pt x="4562" y="5546"/>
                  </a:lnTo>
                  <a:lnTo>
                    <a:pt x="4457" y="5566"/>
                  </a:lnTo>
                  <a:lnTo>
                    <a:pt x="4416" y="5629"/>
                  </a:lnTo>
                  <a:lnTo>
                    <a:pt x="4416" y="5671"/>
                  </a:lnTo>
                  <a:lnTo>
                    <a:pt x="4520" y="5755"/>
                  </a:lnTo>
                  <a:lnTo>
                    <a:pt x="4667" y="5755"/>
                  </a:lnTo>
                  <a:lnTo>
                    <a:pt x="4688" y="5776"/>
                  </a:lnTo>
                  <a:lnTo>
                    <a:pt x="4667" y="5859"/>
                  </a:lnTo>
                  <a:lnTo>
                    <a:pt x="4520" y="5943"/>
                  </a:lnTo>
                  <a:lnTo>
                    <a:pt x="4290" y="5943"/>
                  </a:lnTo>
                  <a:lnTo>
                    <a:pt x="4206" y="6048"/>
                  </a:lnTo>
                  <a:lnTo>
                    <a:pt x="4206" y="6152"/>
                  </a:lnTo>
                  <a:lnTo>
                    <a:pt x="4290" y="6194"/>
                  </a:lnTo>
                  <a:lnTo>
                    <a:pt x="4269" y="6299"/>
                  </a:lnTo>
                  <a:lnTo>
                    <a:pt x="4185" y="6320"/>
                  </a:lnTo>
                  <a:lnTo>
                    <a:pt x="4081" y="6487"/>
                  </a:lnTo>
                  <a:lnTo>
                    <a:pt x="4039" y="6571"/>
                  </a:lnTo>
                  <a:lnTo>
                    <a:pt x="3892" y="6613"/>
                  </a:lnTo>
                  <a:lnTo>
                    <a:pt x="3788" y="6738"/>
                  </a:lnTo>
                  <a:lnTo>
                    <a:pt x="3725" y="6843"/>
                  </a:lnTo>
                  <a:lnTo>
                    <a:pt x="3620" y="6947"/>
                  </a:lnTo>
                  <a:lnTo>
                    <a:pt x="3620" y="7010"/>
                  </a:lnTo>
                  <a:lnTo>
                    <a:pt x="3537" y="7031"/>
                  </a:lnTo>
                  <a:lnTo>
                    <a:pt x="3453" y="7031"/>
                  </a:lnTo>
                  <a:lnTo>
                    <a:pt x="3348" y="6947"/>
                  </a:lnTo>
                  <a:lnTo>
                    <a:pt x="3307" y="6906"/>
                  </a:lnTo>
                  <a:lnTo>
                    <a:pt x="3202" y="6885"/>
                  </a:lnTo>
                  <a:lnTo>
                    <a:pt x="3139" y="6822"/>
                  </a:lnTo>
                  <a:lnTo>
                    <a:pt x="3014" y="6801"/>
                  </a:lnTo>
                  <a:lnTo>
                    <a:pt x="2888" y="6822"/>
                  </a:lnTo>
                  <a:lnTo>
                    <a:pt x="2784" y="6885"/>
                  </a:lnTo>
                  <a:lnTo>
                    <a:pt x="2679" y="6843"/>
                  </a:lnTo>
                  <a:lnTo>
                    <a:pt x="2616" y="6822"/>
                  </a:lnTo>
                  <a:lnTo>
                    <a:pt x="2512" y="6843"/>
                  </a:lnTo>
                  <a:lnTo>
                    <a:pt x="2344" y="6843"/>
                  </a:lnTo>
                  <a:lnTo>
                    <a:pt x="2177" y="6927"/>
                  </a:lnTo>
                  <a:lnTo>
                    <a:pt x="2156" y="7010"/>
                  </a:lnTo>
                  <a:lnTo>
                    <a:pt x="2198" y="7052"/>
                  </a:lnTo>
                  <a:lnTo>
                    <a:pt x="2177" y="7115"/>
                  </a:lnTo>
                  <a:lnTo>
                    <a:pt x="2156" y="7052"/>
                  </a:lnTo>
                  <a:lnTo>
                    <a:pt x="2072" y="7052"/>
                  </a:lnTo>
                  <a:lnTo>
                    <a:pt x="1654" y="7157"/>
                  </a:lnTo>
                  <a:lnTo>
                    <a:pt x="1549" y="7157"/>
                  </a:lnTo>
                  <a:lnTo>
                    <a:pt x="1486" y="7199"/>
                  </a:lnTo>
                  <a:lnTo>
                    <a:pt x="1465" y="7199"/>
                  </a:lnTo>
                  <a:lnTo>
                    <a:pt x="1382" y="7157"/>
                  </a:lnTo>
                  <a:lnTo>
                    <a:pt x="1319" y="7219"/>
                  </a:lnTo>
                  <a:lnTo>
                    <a:pt x="1277" y="7261"/>
                  </a:lnTo>
                  <a:lnTo>
                    <a:pt x="1214" y="7303"/>
                  </a:lnTo>
                  <a:lnTo>
                    <a:pt x="1172" y="7261"/>
                  </a:lnTo>
                  <a:lnTo>
                    <a:pt x="1172" y="7240"/>
                  </a:lnTo>
                  <a:lnTo>
                    <a:pt x="1110" y="7219"/>
                  </a:lnTo>
                  <a:lnTo>
                    <a:pt x="1026" y="7219"/>
                  </a:lnTo>
                  <a:lnTo>
                    <a:pt x="942" y="7261"/>
                  </a:lnTo>
                  <a:lnTo>
                    <a:pt x="859" y="7261"/>
                  </a:lnTo>
                  <a:lnTo>
                    <a:pt x="817" y="7240"/>
                  </a:lnTo>
                  <a:lnTo>
                    <a:pt x="733" y="7240"/>
                  </a:lnTo>
                  <a:lnTo>
                    <a:pt x="691" y="7303"/>
                  </a:lnTo>
                  <a:lnTo>
                    <a:pt x="607" y="7324"/>
                  </a:lnTo>
                  <a:lnTo>
                    <a:pt x="607" y="7366"/>
                  </a:lnTo>
                  <a:lnTo>
                    <a:pt x="607" y="7429"/>
                  </a:lnTo>
                  <a:lnTo>
                    <a:pt x="419" y="7512"/>
                  </a:lnTo>
                  <a:lnTo>
                    <a:pt x="315" y="7512"/>
                  </a:lnTo>
                  <a:lnTo>
                    <a:pt x="294" y="7554"/>
                  </a:lnTo>
                  <a:lnTo>
                    <a:pt x="335" y="7638"/>
                  </a:lnTo>
                  <a:lnTo>
                    <a:pt x="419" y="7638"/>
                  </a:lnTo>
                  <a:lnTo>
                    <a:pt x="482" y="7659"/>
                  </a:lnTo>
                  <a:lnTo>
                    <a:pt x="482" y="7722"/>
                  </a:lnTo>
                  <a:lnTo>
                    <a:pt x="398" y="7722"/>
                  </a:lnTo>
                  <a:lnTo>
                    <a:pt x="377" y="7680"/>
                  </a:lnTo>
                  <a:lnTo>
                    <a:pt x="335" y="7722"/>
                  </a:lnTo>
                  <a:lnTo>
                    <a:pt x="294" y="7784"/>
                  </a:lnTo>
                  <a:lnTo>
                    <a:pt x="189" y="7847"/>
                  </a:lnTo>
                  <a:lnTo>
                    <a:pt x="105" y="7868"/>
                  </a:lnTo>
                  <a:lnTo>
                    <a:pt x="168" y="7931"/>
                  </a:lnTo>
                  <a:lnTo>
                    <a:pt x="273" y="7973"/>
                  </a:lnTo>
                  <a:lnTo>
                    <a:pt x="315" y="8035"/>
                  </a:lnTo>
                  <a:lnTo>
                    <a:pt x="419" y="8266"/>
                  </a:lnTo>
                  <a:lnTo>
                    <a:pt x="482" y="8307"/>
                  </a:lnTo>
                  <a:lnTo>
                    <a:pt x="587" y="8307"/>
                  </a:lnTo>
                  <a:lnTo>
                    <a:pt x="628" y="8349"/>
                  </a:lnTo>
                  <a:lnTo>
                    <a:pt x="649" y="8391"/>
                  </a:lnTo>
                  <a:lnTo>
                    <a:pt x="607" y="8454"/>
                  </a:lnTo>
                  <a:lnTo>
                    <a:pt x="545" y="8496"/>
                  </a:lnTo>
                  <a:lnTo>
                    <a:pt x="524" y="8559"/>
                  </a:lnTo>
                  <a:lnTo>
                    <a:pt x="587" y="8621"/>
                  </a:lnTo>
                  <a:lnTo>
                    <a:pt x="691" y="8663"/>
                  </a:lnTo>
                  <a:lnTo>
                    <a:pt x="817" y="8621"/>
                  </a:lnTo>
                  <a:lnTo>
                    <a:pt x="921" y="8559"/>
                  </a:lnTo>
                  <a:lnTo>
                    <a:pt x="963" y="8496"/>
                  </a:lnTo>
                  <a:lnTo>
                    <a:pt x="1005" y="8475"/>
                  </a:lnTo>
                  <a:lnTo>
                    <a:pt x="1047" y="8496"/>
                  </a:lnTo>
                  <a:lnTo>
                    <a:pt x="1068" y="8559"/>
                  </a:lnTo>
                  <a:lnTo>
                    <a:pt x="1005" y="8684"/>
                  </a:lnTo>
                  <a:lnTo>
                    <a:pt x="900" y="8726"/>
                  </a:lnTo>
                  <a:lnTo>
                    <a:pt x="796" y="8768"/>
                  </a:lnTo>
                  <a:lnTo>
                    <a:pt x="754" y="8810"/>
                  </a:lnTo>
                  <a:lnTo>
                    <a:pt x="796" y="8893"/>
                  </a:lnTo>
                  <a:lnTo>
                    <a:pt x="900" y="8914"/>
                  </a:lnTo>
                  <a:lnTo>
                    <a:pt x="963" y="8872"/>
                  </a:lnTo>
                  <a:lnTo>
                    <a:pt x="1110" y="8810"/>
                  </a:lnTo>
                  <a:lnTo>
                    <a:pt x="1151" y="8831"/>
                  </a:lnTo>
                  <a:lnTo>
                    <a:pt x="1151" y="8872"/>
                  </a:lnTo>
                  <a:lnTo>
                    <a:pt x="963" y="8935"/>
                  </a:lnTo>
                  <a:lnTo>
                    <a:pt x="838" y="8998"/>
                  </a:lnTo>
                  <a:lnTo>
                    <a:pt x="817" y="9040"/>
                  </a:lnTo>
                  <a:lnTo>
                    <a:pt x="1005" y="9228"/>
                  </a:lnTo>
                  <a:lnTo>
                    <a:pt x="1131" y="9291"/>
                  </a:lnTo>
                  <a:lnTo>
                    <a:pt x="1277" y="9291"/>
                  </a:lnTo>
                  <a:lnTo>
                    <a:pt x="1340" y="9228"/>
                  </a:lnTo>
                  <a:lnTo>
                    <a:pt x="1361" y="9103"/>
                  </a:lnTo>
                  <a:lnTo>
                    <a:pt x="1319" y="9040"/>
                  </a:lnTo>
                  <a:lnTo>
                    <a:pt x="1277" y="8998"/>
                  </a:lnTo>
                  <a:lnTo>
                    <a:pt x="1319" y="8977"/>
                  </a:lnTo>
                  <a:lnTo>
                    <a:pt x="1361" y="8977"/>
                  </a:lnTo>
                  <a:lnTo>
                    <a:pt x="1444" y="9082"/>
                  </a:lnTo>
                  <a:lnTo>
                    <a:pt x="1465" y="9103"/>
                  </a:lnTo>
                  <a:lnTo>
                    <a:pt x="1465" y="9144"/>
                  </a:lnTo>
                  <a:lnTo>
                    <a:pt x="1570" y="9207"/>
                  </a:lnTo>
                  <a:lnTo>
                    <a:pt x="1758" y="9228"/>
                  </a:lnTo>
                  <a:lnTo>
                    <a:pt x="1884" y="9228"/>
                  </a:lnTo>
                  <a:lnTo>
                    <a:pt x="1988" y="9144"/>
                  </a:lnTo>
                  <a:lnTo>
                    <a:pt x="2051" y="9123"/>
                  </a:lnTo>
                  <a:lnTo>
                    <a:pt x="2114" y="9144"/>
                  </a:lnTo>
                  <a:lnTo>
                    <a:pt x="2114" y="9228"/>
                  </a:lnTo>
                  <a:lnTo>
                    <a:pt x="2177" y="9291"/>
                  </a:lnTo>
                  <a:lnTo>
                    <a:pt x="2219" y="9291"/>
                  </a:lnTo>
                  <a:lnTo>
                    <a:pt x="2281" y="9312"/>
                  </a:lnTo>
                  <a:lnTo>
                    <a:pt x="2302" y="9458"/>
                  </a:lnTo>
                  <a:lnTo>
                    <a:pt x="2260" y="9458"/>
                  </a:lnTo>
                  <a:lnTo>
                    <a:pt x="2114" y="9542"/>
                  </a:lnTo>
                  <a:lnTo>
                    <a:pt x="2114" y="9626"/>
                  </a:lnTo>
                  <a:lnTo>
                    <a:pt x="2156" y="9667"/>
                  </a:lnTo>
                  <a:lnTo>
                    <a:pt x="2156" y="9730"/>
                  </a:lnTo>
                  <a:lnTo>
                    <a:pt x="2072" y="9667"/>
                  </a:lnTo>
                  <a:lnTo>
                    <a:pt x="2051" y="9647"/>
                  </a:lnTo>
                  <a:lnTo>
                    <a:pt x="1968" y="9626"/>
                  </a:lnTo>
                  <a:lnTo>
                    <a:pt x="1884" y="9542"/>
                  </a:lnTo>
                  <a:lnTo>
                    <a:pt x="1696" y="9458"/>
                  </a:lnTo>
                  <a:lnTo>
                    <a:pt x="1465" y="9458"/>
                  </a:lnTo>
                  <a:lnTo>
                    <a:pt x="1319" y="9437"/>
                  </a:lnTo>
                  <a:lnTo>
                    <a:pt x="1110" y="9500"/>
                  </a:lnTo>
                  <a:lnTo>
                    <a:pt x="1110" y="9542"/>
                  </a:lnTo>
                  <a:lnTo>
                    <a:pt x="1214" y="9626"/>
                  </a:lnTo>
                  <a:lnTo>
                    <a:pt x="1361" y="9647"/>
                  </a:lnTo>
                  <a:lnTo>
                    <a:pt x="1486" y="9667"/>
                  </a:lnTo>
                  <a:lnTo>
                    <a:pt x="1654" y="9772"/>
                  </a:lnTo>
                  <a:lnTo>
                    <a:pt x="1842" y="9856"/>
                  </a:lnTo>
                  <a:lnTo>
                    <a:pt x="1947" y="9856"/>
                  </a:lnTo>
                  <a:lnTo>
                    <a:pt x="2009" y="9877"/>
                  </a:lnTo>
                  <a:lnTo>
                    <a:pt x="1884" y="9940"/>
                  </a:lnTo>
                  <a:lnTo>
                    <a:pt x="1654" y="9940"/>
                  </a:lnTo>
                  <a:lnTo>
                    <a:pt x="1444" y="9814"/>
                  </a:lnTo>
                  <a:lnTo>
                    <a:pt x="1361" y="9751"/>
                  </a:lnTo>
                  <a:lnTo>
                    <a:pt x="1214" y="9751"/>
                  </a:lnTo>
                  <a:lnTo>
                    <a:pt x="1005" y="9647"/>
                  </a:lnTo>
                  <a:lnTo>
                    <a:pt x="796" y="9647"/>
                  </a:lnTo>
                  <a:lnTo>
                    <a:pt x="649" y="9563"/>
                  </a:lnTo>
                  <a:lnTo>
                    <a:pt x="482" y="9521"/>
                  </a:lnTo>
                  <a:lnTo>
                    <a:pt x="294" y="9605"/>
                  </a:lnTo>
                  <a:lnTo>
                    <a:pt x="294" y="9730"/>
                  </a:lnTo>
                  <a:lnTo>
                    <a:pt x="231" y="9667"/>
                  </a:lnTo>
                  <a:lnTo>
                    <a:pt x="168" y="9667"/>
                  </a:lnTo>
                  <a:lnTo>
                    <a:pt x="105" y="9730"/>
                  </a:lnTo>
                  <a:lnTo>
                    <a:pt x="63" y="9730"/>
                  </a:lnTo>
                  <a:lnTo>
                    <a:pt x="1" y="9814"/>
                  </a:lnTo>
                  <a:lnTo>
                    <a:pt x="1" y="9877"/>
                  </a:lnTo>
                  <a:lnTo>
                    <a:pt x="1" y="9960"/>
                  </a:lnTo>
                  <a:lnTo>
                    <a:pt x="63" y="9940"/>
                  </a:lnTo>
                  <a:lnTo>
                    <a:pt x="105" y="9940"/>
                  </a:lnTo>
                  <a:lnTo>
                    <a:pt x="147" y="9960"/>
                  </a:lnTo>
                  <a:lnTo>
                    <a:pt x="63" y="10023"/>
                  </a:lnTo>
                  <a:lnTo>
                    <a:pt x="22" y="10086"/>
                  </a:lnTo>
                  <a:lnTo>
                    <a:pt x="63" y="10191"/>
                  </a:lnTo>
                  <a:lnTo>
                    <a:pt x="189" y="10253"/>
                  </a:lnTo>
                  <a:lnTo>
                    <a:pt x="273" y="10170"/>
                  </a:lnTo>
                  <a:lnTo>
                    <a:pt x="315" y="10149"/>
                  </a:lnTo>
                  <a:lnTo>
                    <a:pt x="377" y="10149"/>
                  </a:lnTo>
                  <a:lnTo>
                    <a:pt x="440" y="10023"/>
                  </a:lnTo>
                  <a:lnTo>
                    <a:pt x="503" y="9981"/>
                  </a:lnTo>
                  <a:lnTo>
                    <a:pt x="587" y="9981"/>
                  </a:lnTo>
                  <a:lnTo>
                    <a:pt x="524" y="10044"/>
                  </a:lnTo>
                  <a:lnTo>
                    <a:pt x="482" y="10170"/>
                  </a:lnTo>
                  <a:lnTo>
                    <a:pt x="398" y="10232"/>
                  </a:lnTo>
                  <a:lnTo>
                    <a:pt x="315" y="10274"/>
                  </a:lnTo>
                  <a:lnTo>
                    <a:pt x="356" y="10442"/>
                  </a:lnTo>
                  <a:lnTo>
                    <a:pt x="503" y="10588"/>
                  </a:lnTo>
                  <a:lnTo>
                    <a:pt x="566" y="10546"/>
                  </a:lnTo>
                  <a:lnTo>
                    <a:pt x="607" y="10546"/>
                  </a:lnTo>
                  <a:lnTo>
                    <a:pt x="775" y="10609"/>
                  </a:lnTo>
                  <a:lnTo>
                    <a:pt x="879" y="10609"/>
                  </a:lnTo>
                  <a:lnTo>
                    <a:pt x="879" y="10672"/>
                  </a:lnTo>
                  <a:lnTo>
                    <a:pt x="817" y="10756"/>
                  </a:lnTo>
                  <a:lnTo>
                    <a:pt x="733" y="10797"/>
                  </a:lnTo>
                  <a:lnTo>
                    <a:pt x="712" y="10776"/>
                  </a:lnTo>
                  <a:lnTo>
                    <a:pt x="545" y="10776"/>
                  </a:lnTo>
                  <a:lnTo>
                    <a:pt x="482" y="10797"/>
                  </a:lnTo>
                  <a:lnTo>
                    <a:pt x="419" y="10881"/>
                  </a:lnTo>
                  <a:lnTo>
                    <a:pt x="273" y="10881"/>
                  </a:lnTo>
                  <a:lnTo>
                    <a:pt x="210" y="10923"/>
                  </a:lnTo>
                  <a:lnTo>
                    <a:pt x="210" y="11069"/>
                  </a:lnTo>
                  <a:lnTo>
                    <a:pt x="294" y="11174"/>
                  </a:lnTo>
                  <a:lnTo>
                    <a:pt x="335" y="11237"/>
                  </a:lnTo>
                  <a:lnTo>
                    <a:pt x="419" y="11425"/>
                  </a:lnTo>
                  <a:lnTo>
                    <a:pt x="545" y="11488"/>
                  </a:lnTo>
                  <a:lnTo>
                    <a:pt x="503" y="11509"/>
                  </a:lnTo>
                  <a:lnTo>
                    <a:pt x="503" y="11530"/>
                  </a:lnTo>
                  <a:lnTo>
                    <a:pt x="587" y="11592"/>
                  </a:lnTo>
                  <a:lnTo>
                    <a:pt x="670" y="11697"/>
                  </a:lnTo>
                  <a:lnTo>
                    <a:pt x="754" y="11760"/>
                  </a:lnTo>
                  <a:lnTo>
                    <a:pt x="859" y="11823"/>
                  </a:lnTo>
                  <a:lnTo>
                    <a:pt x="963" y="11927"/>
                  </a:lnTo>
                  <a:lnTo>
                    <a:pt x="1047" y="11969"/>
                  </a:lnTo>
                  <a:lnTo>
                    <a:pt x="1068" y="11948"/>
                  </a:lnTo>
                  <a:lnTo>
                    <a:pt x="1068" y="11864"/>
                  </a:lnTo>
                  <a:lnTo>
                    <a:pt x="1047" y="11718"/>
                  </a:lnTo>
                  <a:lnTo>
                    <a:pt x="1047" y="11634"/>
                  </a:lnTo>
                  <a:lnTo>
                    <a:pt x="1110" y="11592"/>
                  </a:lnTo>
                  <a:lnTo>
                    <a:pt x="1131" y="11488"/>
                  </a:lnTo>
                  <a:lnTo>
                    <a:pt x="1131" y="11404"/>
                  </a:lnTo>
                  <a:lnTo>
                    <a:pt x="1172" y="11383"/>
                  </a:lnTo>
                  <a:lnTo>
                    <a:pt x="1214" y="11383"/>
                  </a:lnTo>
                  <a:lnTo>
                    <a:pt x="1235" y="11488"/>
                  </a:lnTo>
                  <a:lnTo>
                    <a:pt x="1277" y="11592"/>
                  </a:lnTo>
                  <a:lnTo>
                    <a:pt x="1277" y="11655"/>
                  </a:lnTo>
                  <a:lnTo>
                    <a:pt x="1319" y="11718"/>
                  </a:lnTo>
                  <a:lnTo>
                    <a:pt x="1340" y="11697"/>
                  </a:lnTo>
                  <a:lnTo>
                    <a:pt x="1361" y="11634"/>
                  </a:lnTo>
                  <a:lnTo>
                    <a:pt x="1444" y="11634"/>
                  </a:lnTo>
                  <a:lnTo>
                    <a:pt x="1549" y="11551"/>
                  </a:lnTo>
                  <a:lnTo>
                    <a:pt x="1570" y="11592"/>
                  </a:lnTo>
                  <a:lnTo>
                    <a:pt x="1654" y="11592"/>
                  </a:lnTo>
                  <a:lnTo>
                    <a:pt x="1675" y="11634"/>
                  </a:lnTo>
                  <a:lnTo>
                    <a:pt x="1612" y="11718"/>
                  </a:lnTo>
                  <a:lnTo>
                    <a:pt x="1549" y="11823"/>
                  </a:lnTo>
                  <a:lnTo>
                    <a:pt x="1549" y="11927"/>
                  </a:lnTo>
                  <a:lnTo>
                    <a:pt x="1633" y="11948"/>
                  </a:lnTo>
                  <a:lnTo>
                    <a:pt x="1675" y="11927"/>
                  </a:lnTo>
                  <a:lnTo>
                    <a:pt x="1737" y="11739"/>
                  </a:lnTo>
                  <a:lnTo>
                    <a:pt x="1758" y="11655"/>
                  </a:lnTo>
                  <a:lnTo>
                    <a:pt x="1842" y="11697"/>
                  </a:lnTo>
                  <a:lnTo>
                    <a:pt x="1926" y="11823"/>
                  </a:lnTo>
                  <a:lnTo>
                    <a:pt x="1968" y="11844"/>
                  </a:lnTo>
                  <a:lnTo>
                    <a:pt x="2051" y="11802"/>
                  </a:lnTo>
                  <a:lnTo>
                    <a:pt x="2051" y="11718"/>
                  </a:lnTo>
                  <a:lnTo>
                    <a:pt x="2093" y="11634"/>
                  </a:lnTo>
                  <a:lnTo>
                    <a:pt x="2198" y="11634"/>
                  </a:lnTo>
                  <a:lnTo>
                    <a:pt x="2240" y="11655"/>
                  </a:lnTo>
                  <a:lnTo>
                    <a:pt x="2240" y="11760"/>
                  </a:lnTo>
                  <a:lnTo>
                    <a:pt x="2177" y="11864"/>
                  </a:lnTo>
                  <a:lnTo>
                    <a:pt x="2177" y="11969"/>
                  </a:lnTo>
                  <a:lnTo>
                    <a:pt x="2240" y="11927"/>
                  </a:lnTo>
                  <a:lnTo>
                    <a:pt x="2344" y="11844"/>
                  </a:lnTo>
                  <a:lnTo>
                    <a:pt x="2386" y="11739"/>
                  </a:lnTo>
                  <a:lnTo>
                    <a:pt x="2470" y="11655"/>
                  </a:lnTo>
                  <a:lnTo>
                    <a:pt x="2595" y="11634"/>
                  </a:lnTo>
                  <a:lnTo>
                    <a:pt x="2700" y="11655"/>
                  </a:lnTo>
                  <a:lnTo>
                    <a:pt x="2784" y="11739"/>
                  </a:lnTo>
                  <a:lnTo>
                    <a:pt x="2909" y="11802"/>
                  </a:lnTo>
                  <a:lnTo>
                    <a:pt x="3076" y="11927"/>
                  </a:lnTo>
                  <a:lnTo>
                    <a:pt x="3181" y="11948"/>
                  </a:lnTo>
                  <a:lnTo>
                    <a:pt x="3223" y="11906"/>
                  </a:lnTo>
                  <a:lnTo>
                    <a:pt x="3286" y="11906"/>
                  </a:lnTo>
                  <a:lnTo>
                    <a:pt x="3390" y="12011"/>
                  </a:lnTo>
                  <a:lnTo>
                    <a:pt x="3516" y="12116"/>
                  </a:lnTo>
                  <a:lnTo>
                    <a:pt x="3495" y="12220"/>
                  </a:lnTo>
                  <a:lnTo>
                    <a:pt x="3495" y="12241"/>
                  </a:lnTo>
                  <a:lnTo>
                    <a:pt x="3537" y="12241"/>
                  </a:lnTo>
                  <a:lnTo>
                    <a:pt x="3558" y="12220"/>
                  </a:lnTo>
                  <a:lnTo>
                    <a:pt x="3620" y="12241"/>
                  </a:lnTo>
                  <a:lnTo>
                    <a:pt x="3662" y="12325"/>
                  </a:lnTo>
                  <a:lnTo>
                    <a:pt x="3746" y="12367"/>
                  </a:lnTo>
                  <a:lnTo>
                    <a:pt x="3809" y="12429"/>
                  </a:lnTo>
                  <a:lnTo>
                    <a:pt x="3830" y="12492"/>
                  </a:lnTo>
                  <a:lnTo>
                    <a:pt x="3851" y="12534"/>
                  </a:lnTo>
                  <a:lnTo>
                    <a:pt x="3913" y="12534"/>
                  </a:lnTo>
                  <a:lnTo>
                    <a:pt x="3913" y="12471"/>
                  </a:lnTo>
                  <a:lnTo>
                    <a:pt x="3955" y="12471"/>
                  </a:lnTo>
                  <a:lnTo>
                    <a:pt x="4018" y="12492"/>
                  </a:lnTo>
                  <a:lnTo>
                    <a:pt x="4039" y="12576"/>
                  </a:lnTo>
                  <a:lnTo>
                    <a:pt x="4164" y="12681"/>
                  </a:lnTo>
                  <a:lnTo>
                    <a:pt x="4248" y="12785"/>
                  </a:lnTo>
                  <a:lnTo>
                    <a:pt x="4290" y="12806"/>
                  </a:lnTo>
                  <a:lnTo>
                    <a:pt x="4353" y="12869"/>
                  </a:lnTo>
                  <a:lnTo>
                    <a:pt x="4332" y="12953"/>
                  </a:lnTo>
                  <a:lnTo>
                    <a:pt x="4353" y="12973"/>
                  </a:lnTo>
                  <a:lnTo>
                    <a:pt x="4353" y="13015"/>
                  </a:lnTo>
                  <a:lnTo>
                    <a:pt x="4290" y="13078"/>
                  </a:lnTo>
                  <a:lnTo>
                    <a:pt x="4248" y="13183"/>
                  </a:lnTo>
                  <a:lnTo>
                    <a:pt x="4164" y="13225"/>
                  </a:lnTo>
                  <a:lnTo>
                    <a:pt x="4164" y="13266"/>
                  </a:lnTo>
                  <a:lnTo>
                    <a:pt x="4269" y="13266"/>
                  </a:lnTo>
                  <a:lnTo>
                    <a:pt x="4290" y="13287"/>
                  </a:lnTo>
                  <a:lnTo>
                    <a:pt x="4269" y="13329"/>
                  </a:lnTo>
                  <a:lnTo>
                    <a:pt x="4227" y="13371"/>
                  </a:lnTo>
                  <a:lnTo>
                    <a:pt x="4123" y="13476"/>
                  </a:lnTo>
                  <a:lnTo>
                    <a:pt x="4081" y="13497"/>
                  </a:lnTo>
                  <a:lnTo>
                    <a:pt x="4081" y="13538"/>
                  </a:lnTo>
                  <a:lnTo>
                    <a:pt x="4144" y="13601"/>
                  </a:lnTo>
                  <a:lnTo>
                    <a:pt x="4185" y="13685"/>
                  </a:lnTo>
                  <a:lnTo>
                    <a:pt x="4185" y="13727"/>
                  </a:lnTo>
                  <a:lnTo>
                    <a:pt x="4374" y="13894"/>
                  </a:lnTo>
                  <a:lnTo>
                    <a:pt x="4416" y="13957"/>
                  </a:lnTo>
                  <a:lnTo>
                    <a:pt x="4416" y="14061"/>
                  </a:lnTo>
                  <a:lnTo>
                    <a:pt x="4457" y="14124"/>
                  </a:lnTo>
                  <a:lnTo>
                    <a:pt x="4416" y="14166"/>
                  </a:lnTo>
                  <a:lnTo>
                    <a:pt x="4416" y="14250"/>
                  </a:lnTo>
                  <a:lnTo>
                    <a:pt x="4478" y="14333"/>
                  </a:lnTo>
                  <a:lnTo>
                    <a:pt x="4520" y="14333"/>
                  </a:lnTo>
                  <a:lnTo>
                    <a:pt x="4562" y="14354"/>
                  </a:lnTo>
                  <a:lnTo>
                    <a:pt x="4583" y="14438"/>
                  </a:lnTo>
                  <a:lnTo>
                    <a:pt x="4667" y="14543"/>
                  </a:lnTo>
                  <a:lnTo>
                    <a:pt x="4709" y="14585"/>
                  </a:lnTo>
                  <a:lnTo>
                    <a:pt x="4709" y="14668"/>
                  </a:lnTo>
                  <a:lnTo>
                    <a:pt x="4688" y="14752"/>
                  </a:lnTo>
                  <a:lnTo>
                    <a:pt x="4604" y="14773"/>
                  </a:lnTo>
                  <a:lnTo>
                    <a:pt x="4520" y="14857"/>
                  </a:lnTo>
                  <a:lnTo>
                    <a:pt x="4499" y="14940"/>
                  </a:lnTo>
                  <a:lnTo>
                    <a:pt x="4457" y="15003"/>
                  </a:lnTo>
                  <a:lnTo>
                    <a:pt x="4395" y="15003"/>
                  </a:lnTo>
                  <a:lnTo>
                    <a:pt x="4290" y="15087"/>
                  </a:lnTo>
                  <a:lnTo>
                    <a:pt x="4269" y="15149"/>
                  </a:lnTo>
                  <a:lnTo>
                    <a:pt x="4311" y="15170"/>
                  </a:lnTo>
                  <a:lnTo>
                    <a:pt x="4374" y="15149"/>
                  </a:lnTo>
                  <a:lnTo>
                    <a:pt x="4416" y="15087"/>
                  </a:lnTo>
                  <a:lnTo>
                    <a:pt x="4478" y="15087"/>
                  </a:lnTo>
                  <a:lnTo>
                    <a:pt x="4583" y="14982"/>
                  </a:lnTo>
                  <a:lnTo>
                    <a:pt x="4688" y="14982"/>
                  </a:lnTo>
                  <a:lnTo>
                    <a:pt x="4667" y="15108"/>
                  </a:lnTo>
                  <a:lnTo>
                    <a:pt x="4625" y="15170"/>
                  </a:lnTo>
                  <a:lnTo>
                    <a:pt x="4667" y="15254"/>
                  </a:lnTo>
                  <a:lnTo>
                    <a:pt x="4667" y="15317"/>
                  </a:lnTo>
                  <a:lnTo>
                    <a:pt x="4709" y="15421"/>
                  </a:lnTo>
                  <a:lnTo>
                    <a:pt x="4729" y="15526"/>
                  </a:lnTo>
                  <a:lnTo>
                    <a:pt x="4688" y="15631"/>
                  </a:lnTo>
                  <a:lnTo>
                    <a:pt x="4688" y="15694"/>
                  </a:lnTo>
                  <a:lnTo>
                    <a:pt x="4709" y="15777"/>
                  </a:lnTo>
                  <a:lnTo>
                    <a:pt x="4709" y="15798"/>
                  </a:lnTo>
                  <a:lnTo>
                    <a:pt x="4667" y="15735"/>
                  </a:lnTo>
                  <a:lnTo>
                    <a:pt x="4604" y="15777"/>
                  </a:lnTo>
                  <a:lnTo>
                    <a:pt x="4625" y="15903"/>
                  </a:lnTo>
                  <a:lnTo>
                    <a:pt x="4688" y="16007"/>
                  </a:lnTo>
                  <a:lnTo>
                    <a:pt x="4688" y="16049"/>
                  </a:lnTo>
                  <a:lnTo>
                    <a:pt x="4667" y="16049"/>
                  </a:lnTo>
                  <a:lnTo>
                    <a:pt x="4604" y="16112"/>
                  </a:lnTo>
                  <a:lnTo>
                    <a:pt x="4625" y="16196"/>
                  </a:lnTo>
                  <a:lnTo>
                    <a:pt x="4667" y="16238"/>
                  </a:lnTo>
                  <a:lnTo>
                    <a:pt x="4729" y="16238"/>
                  </a:lnTo>
                  <a:lnTo>
                    <a:pt x="4792" y="16300"/>
                  </a:lnTo>
                  <a:lnTo>
                    <a:pt x="4792" y="16342"/>
                  </a:lnTo>
                  <a:lnTo>
                    <a:pt x="4729" y="16405"/>
                  </a:lnTo>
                  <a:lnTo>
                    <a:pt x="4729" y="16468"/>
                  </a:lnTo>
                  <a:lnTo>
                    <a:pt x="4667" y="16551"/>
                  </a:lnTo>
                  <a:lnTo>
                    <a:pt x="4604" y="16572"/>
                  </a:lnTo>
                  <a:lnTo>
                    <a:pt x="4520" y="16551"/>
                  </a:lnTo>
                  <a:lnTo>
                    <a:pt x="4478" y="16572"/>
                  </a:lnTo>
                  <a:lnTo>
                    <a:pt x="4478" y="16635"/>
                  </a:lnTo>
                  <a:lnTo>
                    <a:pt x="4562" y="16656"/>
                  </a:lnTo>
                  <a:lnTo>
                    <a:pt x="4625" y="16656"/>
                  </a:lnTo>
                  <a:lnTo>
                    <a:pt x="4688" y="16719"/>
                  </a:lnTo>
                  <a:lnTo>
                    <a:pt x="4729" y="16719"/>
                  </a:lnTo>
                  <a:lnTo>
                    <a:pt x="4813" y="16740"/>
                  </a:lnTo>
                  <a:lnTo>
                    <a:pt x="4855" y="16782"/>
                  </a:lnTo>
                  <a:lnTo>
                    <a:pt x="4855" y="16886"/>
                  </a:lnTo>
                  <a:lnTo>
                    <a:pt x="4876" y="17033"/>
                  </a:lnTo>
                  <a:lnTo>
                    <a:pt x="4771" y="17137"/>
                  </a:lnTo>
                  <a:lnTo>
                    <a:pt x="4750" y="17200"/>
                  </a:lnTo>
                  <a:lnTo>
                    <a:pt x="4792" y="17263"/>
                  </a:lnTo>
                  <a:lnTo>
                    <a:pt x="4709" y="17409"/>
                  </a:lnTo>
                  <a:lnTo>
                    <a:pt x="4604" y="17472"/>
                  </a:lnTo>
                  <a:lnTo>
                    <a:pt x="4541" y="17472"/>
                  </a:lnTo>
                  <a:lnTo>
                    <a:pt x="4478" y="17409"/>
                  </a:lnTo>
                  <a:lnTo>
                    <a:pt x="4436" y="17409"/>
                  </a:lnTo>
                  <a:lnTo>
                    <a:pt x="4332" y="17493"/>
                  </a:lnTo>
                  <a:lnTo>
                    <a:pt x="4290" y="17577"/>
                  </a:lnTo>
                  <a:lnTo>
                    <a:pt x="4332" y="17598"/>
                  </a:lnTo>
                  <a:lnTo>
                    <a:pt x="4374" y="17598"/>
                  </a:lnTo>
                  <a:lnTo>
                    <a:pt x="4541" y="17618"/>
                  </a:lnTo>
                  <a:lnTo>
                    <a:pt x="4583" y="17577"/>
                  </a:lnTo>
                  <a:lnTo>
                    <a:pt x="4604" y="17556"/>
                  </a:lnTo>
                  <a:lnTo>
                    <a:pt x="4646" y="17577"/>
                  </a:lnTo>
                  <a:lnTo>
                    <a:pt x="4646" y="17618"/>
                  </a:lnTo>
                  <a:lnTo>
                    <a:pt x="4667" y="17660"/>
                  </a:lnTo>
                  <a:lnTo>
                    <a:pt x="4604" y="17702"/>
                  </a:lnTo>
                  <a:lnTo>
                    <a:pt x="4562" y="17702"/>
                  </a:lnTo>
                  <a:lnTo>
                    <a:pt x="4541" y="17723"/>
                  </a:lnTo>
                  <a:lnTo>
                    <a:pt x="4541" y="17807"/>
                  </a:lnTo>
                  <a:lnTo>
                    <a:pt x="4499" y="17828"/>
                  </a:lnTo>
                  <a:lnTo>
                    <a:pt x="4436" y="17828"/>
                  </a:lnTo>
                  <a:lnTo>
                    <a:pt x="4290" y="17932"/>
                  </a:lnTo>
                  <a:lnTo>
                    <a:pt x="4185" y="17995"/>
                  </a:lnTo>
                  <a:lnTo>
                    <a:pt x="4185" y="18037"/>
                  </a:lnTo>
                  <a:lnTo>
                    <a:pt x="4269" y="18121"/>
                  </a:lnTo>
                  <a:lnTo>
                    <a:pt x="4395" y="18142"/>
                  </a:lnTo>
                  <a:lnTo>
                    <a:pt x="4499" y="18121"/>
                  </a:lnTo>
                  <a:lnTo>
                    <a:pt x="4583" y="18016"/>
                  </a:lnTo>
                  <a:lnTo>
                    <a:pt x="4646" y="17911"/>
                  </a:lnTo>
                  <a:lnTo>
                    <a:pt x="4688" y="17870"/>
                  </a:lnTo>
                  <a:lnTo>
                    <a:pt x="4709" y="17870"/>
                  </a:lnTo>
                  <a:lnTo>
                    <a:pt x="4709" y="17911"/>
                  </a:lnTo>
                  <a:lnTo>
                    <a:pt x="4604" y="18079"/>
                  </a:lnTo>
                  <a:lnTo>
                    <a:pt x="4478" y="18204"/>
                  </a:lnTo>
                  <a:lnTo>
                    <a:pt x="4436" y="18183"/>
                  </a:lnTo>
                  <a:lnTo>
                    <a:pt x="4269" y="18204"/>
                  </a:lnTo>
                  <a:lnTo>
                    <a:pt x="4227" y="18225"/>
                  </a:lnTo>
                  <a:lnTo>
                    <a:pt x="4164" y="18309"/>
                  </a:lnTo>
                  <a:lnTo>
                    <a:pt x="4144" y="18288"/>
                  </a:lnTo>
                  <a:lnTo>
                    <a:pt x="4039" y="18288"/>
                  </a:lnTo>
                  <a:lnTo>
                    <a:pt x="3934" y="18330"/>
                  </a:lnTo>
                  <a:lnTo>
                    <a:pt x="3934" y="18393"/>
                  </a:lnTo>
                  <a:lnTo>
                    <a:pt x="3955" y="18414"/>
                  </a:lnTo>
                  <a:lnTo>
                    <a:pt x="3976" y="18455"/>
                  </a:lnTo>
                  <a:lnTo>
                    <a:pt x="3955" y="18539"/>
                  </a:lnTo>
                  <a:lnTo>
                    <a:pt x="4018" y="18665"/>
                  </a:lnTo>
                  <a:lnTo>
                    <a:pt x="4039" y="18665"/>
                  </a:lnTo>
                  <a:lnTo>
                    <a:pt x="4060" y="18602"/>
                  </a:lnTo>
                  <a:lnTo>
                    <a:pt x="4123" y="18602"/>
                  </a:lnTo>
                  <a:lnTo>
                    <a:pt x="4164" y="18644"/>
                  </a:lnTo>
                  <a:lnTo>
                    <a:pt x="4185" y="18707"/>
                  </a:lnTo>
                  <a:lnTo>
                    <a:pt x="4185" y="18769"/>
                  </a:lnTo>
                  <a:lnTo>
                    <a:pt x="4248" y="18832"/>
                  </a:lnTo>
                  <a:lnTo>
                    <a:pt x="4374" y="18832"/>
                  </a:lnTo>
                  <a:lnTo>
                    <a:pt x="4457" y="18769"/>
                  </a:lnTo>
                  <a:lnTo>
                    <a:pt x="4478" y="18748"/>
                  </a:lnTo>
                  <a:lnTo>
                    <a:pt x="4541" y="18748"/>
                  </a:lnTo>
                  <a:lnTo>
                    <a:pt x="4646" y="18727"/>
                  </a:lnTo>
                  <a:lnTo>
                    <a:pt x="4688" y="18665"/>
                  </a:lnTo>
                  <a:lnTo>
                    <a:pt x="4709" y="18560"/>
                  </a:lnTo>
                  <a:lnTo>
                    <a:pt x="4688" y="18497"/>
                  </a:lnTo>
                  <a:lnTo>
                    <a:pt x="4646" y="18434"/>
                  </a:lnTo>
                  <a:lnTo>
                    <a:pt x="4750" y="18434"/>
                  </a:lnTo>
                  <a:lnTo>
                    <a:pt x="4750" y="18393"/>
                  </a:lnTo>
                  <a:lnTo>
                    <a:pt x="4771" y="18225"/>
                  </a:lnTo>
                  <a:lnTo>
                    <a:pt x="4813" y="18309"/>
                  </a:lnTo>
                  <a:lnTo>
                    <a:pt x="4876" y="18351"/>
                  </a:lnTo>
                  <a:lnTo>
                    <a:pt x="4918" y="18351"/>
                  </a:lnTo>
                  <a:lnTo>
                    <a:pt x="4981" y="18288"/>
                  </a:lnTo>
                  <a:lnTo>
                    <a:pt x="4981" y="18121"/>
                  </a:lnTo>
                  <a:lnTo>
                    <a:pt x="4981" y="18016"/>
                  </a:lnTo>
                  <a:lnTo>
                    <a:pt x="4918" y="17911"/>
                  </a:lnTo>
                  <a:lnTo>
                    <a:pt x="4897" y="17828"/>
                  </a:lnTo>
                  <a:lnTo>
                    <a:pt x="4918" y="17618"/>
                  </a:lnTo>
                  <a:lnTo>
                    <a:pt x="4960" y="17577"/>
                  </a:lnTo>
                  <a:lnTo>
                    <a:pt x="4981" y="17577"/>
                  </a:lnTo>
                  <a:lnTo>
                    <a:pt x="4981" y="17660"/>
                  </a:lnTo>
                  <a:lnTo>
                    <a:pt x="4960" y="17723"/>
                  </a:lnTo>
                  <a:lnTo>
                    <a:pt x="4981" y="17828"/>
                  </a:lnTo>
                  <a:lnTo>
                    <a:pt x="5022" y="17932"/>
                  </a:lnTo>
                  <a:lnTo>
                    <a:pt x="5022" y="18079"/>
                  </a:lnTo>
                  <a:lnTo>
                    <a:pt x="5001" y="18204"/>
                  </a:lnTo>
                  <a:lnTo>
                    <a:pt x="5001" y="18309"/>
                  </a:lnTo>
                  <a:lnTo>
                    <a:pt x="5064" y="18309"/>
                  </a:lnTo>
                  <a:lnTo>
                    <a:pt x="5085" y="18288"/>
                  </a:lnTo>
                  <a:lnTo>
                    <a:pt x="5169" y="18225"/>
                  </a:lnTo>
                  <a:lnTo>
                    <a:pt x="5169" y="18183"/>
                  </a:lnTo>
                  <a:lnTo>
                    <a:pt x="5273" y="18037"/>
                  </a:lnTo>
                  <a:lnTo>
                    <a:pt x="5378" y="17995"/>
                  </a:lnTo>
                  <a:lnTo>
                    <a:pt x="5420" y="17995"/>
                  </a:lnTo>
                  <a:lnTo>
                    <a:pt x="5420" y="18016"/>
                  </a:lnTo>
                  <a:lnTo>
                    <a:pt x="5336" y="18079"/>
                  </a:lnTo>
                  <a:lnTo>
                    <a:pt x="5294" y="18121"/>
                  </a:lnTo>
                  <a:lnTo>
                    <a:pt x="5232" y="18246"/>
                  </a:lnTo>
                  <a:lnTo>
                    <a:pt x="5169" y="18330"/>
                  </a:lnTo>
                  <a:lnTo>
                    <a:pt x="5169" y="18393"/>
                  </a:lnTo>
                  <a:lnTo>
                    <a:pt x="5211" y="18414"/>
                  </a:lnTo>
                  <a:lnTo>
                    <a:pt x="5294" y="18414"/>
                  </a:lnTo>
                  <a:lnTo>
                    <a:pt x="5336" y="18434"/>
                  </a:lnTo>
                  <a:lnTo>
                    <a:pt x="5399" y="18518"/>
                  </a:lnTo>
                  <a:lnTo>
                    <a:pt x="5483" y="18539"/>
                  </a:lnTo>
                  <a:lnTo>
                    <a:pt x="5587" y="18518"/>
                  </a:lnTo>
                  <a:lnTo>
                    <a:pt x="5650" y="18455"/>
                  </a:lnTo>
                  <a:lnTo>
                    <a:pt x="5713" y="18455"/>
                  </a:lnTo>
                  <a:lnTo>
                    <a:pt x="5734" y="18497"/>
                  </a:lnTo>
                  <a:lnTo>
                    <a:pt x="5734" y="18539"/>
                  </a:lnTo>
                  <a:lnTo>
                    <a:pt x="5608" y="18623"/>
                  </a:lnTo>
                  <a:lnTo>
                    <a:pt x="5420" y="18665"/>
                  </a:lnTo>
                  <a:lnTo>
                    <a:pt x="5294" y="18665"/>
                  </a:lnTo>
                  <a:lnTo>
                    <a:pt x="5211" y="18727"/>
                  </a:lnTo>
                  <a:lnTo>
                    <a:pt x="5169" y="18769"/>
                  </a:lnTo>
                  <a:lnTo>
                    <a:pt x="5169" y="18832"/>
                  </a:lnTo>
                  <a:lnTo>
                    <a:pt x="5190" y="18853"/>
                  </a:lnTo>
                  <a:lnTo>
                    <a:pt x="5315" y="18832"/>
                  </a:lnTo>
                  <a:lnTo>
                    <a:pt x="5378" y="18853"/>
                  </a:lnTo>
                  <a:lnTo>
                    <a:pt x="5420" y="18832"/>
                  </a:lnTo>
                  <a:lnTo>
                    <a:pt x="5504" y="18769"/>
                  </a:lnTo>
                  <a:lnTo>
                    <a:pt x="5629" y="18769"/>
                  </a:lnTo>
                  <a:lnTo>
                    <a:pt x="5650" y="18811"/>
                  </a:lnTo>
                  <a:lnTo>
                    <a:pt x="5629" y="18853"/>
                  </a:lnTo>
                  <a:lnTo>
                    <a:pt x="5545" y="18874"/>
                  </a:lnTo>
                  <a:lnTo>
                    <a:pt x="5483" y="18937"/>
                  </a:lnTo>
                  <a:lnTo>
                    <a:pt x="5336" y="18937"/>
                  </a:lnTo>
                  <a:lnTo>
                    <a:pt x="5294" y="19020"/>
                  </a:lnTo>
                  <a:lnTo>
                    <a:pt x="5273" y="19083"/>
                  </a:lnTo>
                  <a:lnTo>
                    <a:pt x="5211" y="19146"/>
                  </a:lnTo>
                  <a:lnTo>
                    <a:pt x="5211" y="19188"/>
                  </a:lnTo>
                  <a:lnTo>
                    <a:pt x="5273" y="19188"/>
                  </a:lnTo>
                  <a:lnTo>
                    <a:pt x="5420" y="19062"/>
                  </a:lnTo>
                  <a:lnTo>
                    <a:pt x="5483" y="19041"/>
                  </a:lnTo>
                  <a:lnTo>
                    <a:pt x="5545" y="19041"/>
                  </a:lnTo>
                  <a:lnTo>
                    <a:pt x="5587" y="19020"/>
                  </a:lnTo>
                  <a:lnTo>
                    <a:pt x="5629" y="19020"/>
                  </a:lnTo>
                  <a:lnTo>
                    <a:pt x="5692" y="19083"/>
                  </a:lnTo>
                  <a:lnTo>
                    <a:pt x="5692" y="19146"/>
                  </a:lnTo>
                  <a:lnTo>
                    <a:pt x="5650" y="19188"/>
                  </a:lnTo>
                  <a:lnTo>
                    <a:pt x="5587" y="19146"/>
                  </a:lnTo>
                  <a:lnTo>
                    <a:pt x="5525" y="19125"/>
                  </a:lnTo>
                  <a:lnTo>
                    <a:pt x="5399" y="19167"/>
                  </a:lnTo>
                  <a:lnTo>
                    <a:pt x="5378" y="19230"/>
                  </a:lnTo>
                  <a:lnTo>
                    <a:pt x="5399" y="19271"/>
                  </a:lnTo>
                  <a:lnTo>
                    <a:pt x="5587" y="19271"/>
                  </a:lnTo>
                  <a:lnTo>
                    <a:pt x="5650" y="19230"/>
                  </a:lnTo>
                  <a:lnTo>
                    <a:pt x="5713" y="19230"/>
                  </a:lnTo>
                  <a:lnTo>
                    <a:pt x="5797" y="19334"/>
                  </a:lnTo>
                  <a:lnTo>
                    <a:pt x="5797" y="19397"/>
                  </a:lnTo>
                  <a:lnTo>
                    <a:pt x="5734" y="19439"/>
                  </a:lnTo>
                  <a:lnTo>
                    <a:pt x="5525" y="19355"/>
                  </a:lnTo>
                  <a:lnTo>
                    <a:pt x="5420" y="19292"/>
                  </a:lnTo>
                  <a:lnTo>
                    <a:pt x="5399" y="19355"/>
                  </a:lnTo>
                  <a:lnTo>
                    <a:pt x="5420" y="19439"/>
                  </a:lnTo>
                  <a:lnTo>
                    <a:pt x="5525" y="19502"/>
                  </a:lnTo>
                  <a:lnTo>
                    <a:pt x="5629" y="19648"/>
                  </a:lnTo>
                  <a:lnTo>
                    <a:pt x="5692" y="19753"/>
                  </a:lnTo>
                  <a:lnTo>
                    <a:pt x="5629" y="19753"/>
                  </a:lnTo>
                  <a:lnTo>
                    <a:pt x="5545" y="19648"/>
                  </a:lnTo>
                  <a:lnTo>
                    <a:pt x="5525" y="19648"/>
                  </a:lnTo>
                  <a:lnTo>
                    <a:pt x="5504" y="19690"/>
                  </a:lnTo>
                  <a:lnTo>
                    <a:pt x="5525" y="19774"/>
                  </a:lnTo>
                  <a:lnTo>
                    <a:pt x="5650" y="19878"/>
                  </a:lnTo>
                  <a:lnTo>
                    <a:pt x="5797" y="19983"/>
                  </a:lnTo>
                  <a:lnTo>
                    <a:pt x="5797" y="20025"/>
                  </a:lnTo>
                  <a:lnTo>
                    <a:pt x="5734" y="20025"/>
                  </a:lnTo>
                  <a:lnTo>
                    <a:pt x="5734" y="20087"/>
                  </a:lnTo>
                  <a:lnTo>
                    <a:pt x="5692" y="20087"/>
                  </a:lnTo>
                  <a:lnTo>
                    <a:pt x="5587" y="19983"/>
                  </a:lnTo>
                  <a:lnTo>
                    <a:pt x="5545" y="19983"/>
                  </a:lnTo>
                  <a:lnTo>
                    <a:pt x="5545" y="20025"/>
                  </a:lnTo>
                  <a:lnTo>
                    <a:pt x="5650" y="20171"/>
                  </a:lnTo>
                  <a:lnTo>
                    <a:pt x="5713" y="20213"/>
                  </a:lnTo>
                  <a:lnTo>
                    <a:pt x="5755" y="20213"/>
                  </a:lnTo>
                  <a:lnTo>
                    <a:pt x="5817" y="20192"/>
                  </a:lnTo>
                  <a:lnTo>
                    <a:pt x="5838" y="20213"/>
                  </a:lnTo>
                  <a:lnTo>
                    <a:pt x="5797" y="20297"/>
                  </a:lnTo>
                  <a:lnTo>
                    <a:pt x="5734" y="20318"/>
                  </a:lnTo>
                  <a:lnTo>
                    <a:pt x="5629" y="20276"/>
                  </a:lnTo>
                  <a:lnTo>
                    <a:pt x="5545" y="20192"/>
                  </a:lnTo>
                  <a:lnTo>
                    <a:pt x="5441" y="20108"/>
                  </a:lnTo>
                  <a:lnTo>
                    <a:pt x="5378" y="20004"/>
                  </a:lnTo>
                  <a:lnTo>
                    <a:pt x="5294" y="19795"/>
                  </a:lnTo>
                  <a:lnTo>
                    <a:pt x="5232" y="19711"/>
                  </a:lnTo>
                  <a:lnTo>
                    <a:pt x="5169" y="19690"/>
                  </a:lnTo>
                  <a:lnTo>
                    <a:pt x="5085" y="19648"/>
                  </a:lnTo>
                  <a:lnTo>
                    <a:pt x="4981" y="19606"/>
                  </a:lnTo>
                  <a:lnTo>
                    <a:pt x="4876" y="19606"/>
                  </a:lnTo>
                  <a:lnTo>
                    <a:pt x="4813" y="19585"/>
                  </a:lnTo>
                  <a:lnTo>
                    <a:pt x="4750" y="19585"/>
                  </a:lnTo>
                  <a:lnTo>
                    <a:pt x="4646" y="19564"/>
                  </a:lnTo>
                  <a:lnTo>
                    <a:pt x="4541" y="19460"/>
                  </a:lnTo>
                  <a:lnTo>
                    <a:pt x="4436" y="19460"/>
                  </a:lnTo>
                  <a:lnTo>
                    <a:pt x="4353" y="19439"/>
                  </a:lnTo>
                  <a:lnTo>
                    <a:pt x="4290" y="19460"/>
                  </a:lnTo>
                  <a:lnTo>
                    <a:pt x="4185" y="19460"/>
                  </a:lnTo>
                  <a:lnTo>
                    <a:pt x="4060" y="19564"/>
                  </a:lnTo>
                  <a:lnTo>
                    <a:pt x="4060" y="19606"/>
                  </a:lnTo>
                  <a:lnTo>
                    <a:pt x="4123" y="19669"/>
                  </a:lnTo>
                  <a:lnTo>
                    <a:pt x="4185" y="19753"/>
                  </a:lnTo>
                  <a:lnTo>
                    <a:pt x="4248" y="19878"/>
                  </a:lnTo>
                  <a:lnTo>
                    <a:pt x="4248" y="19962"/>
                  </a:lnTo>
                  <a:lnTo>
                    <a:pt x="4353" y="20067"/>
                  </a:lnTo>
                  <a:lnTo>
                    <a:pt x="4499" y="20108"/>
                  </a:lnTo>
                  <a:lnTo>
                    <a:pt x="4709" y="20192"/>
                  </a:lnTo>
                  <a:lnTo>
                    <a:pt x="4855" y="20276"/>
                  </a:lnTo>
                  <a:lnTo>
                    <a:pt x="4897" y="20380"/>
                  </a:lnTo>
                  <a:lnTo>
                    <a:pt x="4897" y="20422"/>
                  </a:lnTo>
                  <a:lnTo>
                    <a:pt x="4981" y="20443"/>
                  </a:lnTo>
                  <a:lnTo>
                    <a:pt x="5064" y="20443"/>
                  </a:lnTo>
                  <a:lnTo>
                    <a:pt x="5127" y="20527"/>
                  </a:lnTo>
                  <a:lnTo>
                    <a:pt x="5211" y="20548"/>
                  </a:lnTo>
                  <a:lnTo>
                    <a:pt x="5273" y="20527"/>
                  </a:lnTo>
                  <a:lnTo>
                    <a:pt x="5315" y="20590"/>
                  </a:lnTo>
                  <a:lnTo>
                    <a:pt x="5399" y="20590"/>
                  </a:lnTo>
                  <a:lnTo>
                    <a:pt x="5441" y="20548"/>
                  </a:lnTo>
                  <a:lnTo>
                    <a:pt x="5504" y="20631"/>
                  </a:lnTo>
                  <a:lnTo>
                    <a:pt x="5608" y="20631"/>
                  </a:lnTo>
                  <a:lnTo>
                    <a:pt x="5692" y="20548"/>
                  </a:lnTo>
                  <a:lnTo>
                    <a:pt x="5797" y="20548"/>
                  </a:lnTo>
                  <a:lnTo>
                    <a:pt x="5838" y="20590"/>
                  </a:lnTo>
                  <a:lnTo>
                    <a:pt x="5838" y="20652"/>
                  </a:lnTo>
                  <a:lnTo>
                    <a:pt x="5755" y="20652"/>
                  </a:lnTo>
                  <a:lnTo>
                    <a:pt x="5692" y="20694"/>
                  </a:lnTo>
                  <a:lnTo>
                    <a:pt x="5692" y="20736"/>
                  </a:lnTo>
                  <a:lnTo>
                    <a:pt x="5755" y="20736"/>
                  </a:lnTo>
                  <a:lnTo>
                    <a:pt x="5817" y="20820"/>
                  </a:lnTo>
                  <a:lnTo>
                    <a:pt x="5734" y="20862"/>
                  </a:lnTo>
                  <a:lnTo>
                    <a:pt x="5734" y="20903"/>
                  </a:lnTo>
                  <a:lnTo>
                    <a:pt x="5650" y="20924"/>
                  </a:lnTo>
                  <a:lnTo>
                    <a:pt x="5608" y="20966"/>
                  </a:lnTo>
                  <a:lnTo>
                    <a:pt x="5504" y="21029"/>
                  </a:lnTo>
                  <a:lnTo>
                    <a:pt x="5483" y="21071"/>
                  </a:lnTo>
                  <a:lnTo>
                    <a:pt x="5504" y="21113"/>
                  </a:lnTo>
                  <a:lnTo>
                    <a:pt x="5608" y="21113"/>
                  </a:lnTo>
                  <a:lnTo>
                    <a:pt x="5692" y="21134"/>
                  </a:lnTo>
                  <a:lnTo>
                    <a:pt x="5713" y="21175"/>
                  </a:lnTo>
                  <a:lnTo>
                    <a:pt x="5629" y="21175"/>
                  </a:lnTo>
                  <a:lnTo>
                    <a:pt x="5587" y="21217"/>
                  </a:lnTo>
                  <a:lnTo>
                    <a:pt x="5545" y="21175"/>
                  </a:lnTo>
                  <a:lnTo>
                    <a:pt x="5504" y="21238"/>
                  </a:lnTo>
                  <a:lnTo>
                    <a:pt x="5420" y="21364"/>
                  </a:lnTo>
                  <a:lnTo>
                    <a:pt x="5378" y="21364"/>
                  </a:lnTo>
                  <a:lnTo>
                    <a:pt x="5315" y="21427"/>
                  </a:lnTo>
                  <a:lnTo>
                    <a:pt x="5315" y="21468"/>
                  </a:lnTo>
                  <a:lnTo>
                    <a:pt x="5399" y="21489"/>
                  </a:lnTo>
                  <a:lnTo>
                    <a:pt x="5441" y="21489"/>
                  </a:lnTo>
                  <a:lnTo>
                    <a:pt x="5504" y="21468"/>
                  </a:lnTo>
                  <a:lnTo>
                    <a:pt x="5525" y="21489"/>
                  </a:lnTo>
                  <a:lnTo>
                    <a:pt x="5545" y="21552"/>
                  </a:lnTo>
                  <a:lnTo>
                    <a:pt x="5608" y="21552"/>
                  </a:lnTo>
                  <a:lnTo>
                    <a:pt x="5650" y="21573"/>
                  </a:lnTo>
                  <a:lnTo>
                    <a:pt x="5650" y="21636"/>
                  </a:lnTo>
                  <a:lnTo>
                    <a:pt x="5545" y="21657"/>
                  </a:lnTo>
                  <a:lnTo>
                    <a:pt x="5483" y="21678"/>
                  </a:lnTo>
                  <a:lnTo>
                    <a:pt x="5483" y="21699"/>
                  </a:lnTo>
                  <a:lnTo>
                    <a:pt x="5608" y="21699"/>
                  </a:lnTo>
                  <a:lnTo>
                    <a:pt x="5650" y="21761"/>
                  </a:lnTo>
                  <a:lnTo>
                    <a:pt x="5650" y="21803"/>
                  </a:lnTo>
                  <a:lnTo>
                    <a:pt x="5608" y="21803"/>
                  </a:lnTo>
                  <a:lnTo>
                    <a:pt x="5545" y="21782"/>
                  </a:lnTo>
                  <a:lnTo>
                    <a:pt x="5525" y="21803"/>
                  </a:lnTo>
                  <a:lnTo>
                    <a:pt x="5483" y="21803"/>
                  </a:lnTo>
                  <a:lnTo>
                    <a:pt x="5420" y="21761"/>
                  </a:lnTo>
                  <a:lnTo>
                    <a:pt x="5336" y="21761"/>
                  </a:lnTo>
                  <a:lnTo>
                    <a:pt x="5232" y="21740"/>
                  </a:lnTo>
                  <a:lnTo>
                    <a:pt x="5232" y="21678"/>
                  </a:lnTo>
                  <a:lnTo>
                    <a:pt x="5273" y="21657"/>
                  </a:lnTo>
                  <a:lnTo>
                    <a:pt x="5211" y="21552"/>
                  </a:lnTo>
                  <a:lnTo>
                    <a:pt x="5190" y="21531"/>
                  </a:lnTo>
                  <a:lnTo>
                    <a:pt x="5127" y="21552"/>
                  </a:lnTo>
                  <a:lnTo>
                    <a:pt x="5127" y="21657"/>
                  </a:lnTo>
                  <a:lnTo>
                    <a:pt x="5064" y="21866"/>
                  </a:lnTo>
                  <a:lnTo>
                    <a:pt x="5001" y="21950"/>
                  </a:lnTo>
                  <a:lnTo>
                    <a:pt x="5022" y="21992"/>
                  </a:lnTo>
                  <a:lnTo>
                    <a:pt x="5085" y="21992"/>
                  </a:lnTo>
                  <a:lnTo>
                    <a:pt x="5169" y="21950"/>
                  </a:lnTo>
                  <a:lnTo>
                    <a:pt x="5190" y="21950"/>
                  </a:lnTo>
                  <a:lnTo>
                    <a:pt x="5169" y="21992"/>
                  </a:lnTo>
                  <a:lnTo>
                    <a:pt x="5085" y="22054"/>
                  </a:lnTo>
                  <a:lnTo>
                    <a:pt x="5022" y="22096"/>
                  </a:lnTo>
                  <a:lnTo>
                    <a:pt x="4981" y="22117"/>
                  </a:lnTo>
                  <a:lnTo>
                    <a:pt x="4981" y="22180"/>
                  </a:lnTo>
                  <a:lnTo>
                    <a:pt x="4855" y="22159"/>
                  </a:lnTo>
                  <a:lnTo>
                    <a:pt x="4750" y="22159"/>
                  </a:lnTo>
                  <a:lnTo>
                    <a:pt x="4646" y="22180"/>
                  </a:lnTo>
                  <a:lnTo>
                    <a:pt x="4604" y="22159"/>
                  </a:lnTo>
                  <a:lnTo>
                    <a:pt x="4478" y="22159"/>
                  </a:lnTo>
                  <a:lnTo>
                    <a:pt x="4395" y="22180"/>
                  </a:lnTo>
                  <a:lnTo>
                    <a:pt x="4248" y="22264"/>
                  </a:lnTo>
                  <a:lnTo>
                    <a:pt x="4123" y="22284"/>
                  </a:lnTo>
                  <a:lnTo>
                    <a:pt x="4144" y="22305"/>
                  </a:lnTo>
                  <a:lnTo>
                    <a:pt x="4248" y="22284"/>
                  </a:lnTo>
                  <a:lnTo>
                    <a:pt x="4290" y="22284"/>
                  </a:lnTo>
                  <a:lnTo>
                    <a:pt x="4248" y="22326"/>
                  </a:lnTo>
                  <a:lnTo>
                    <a:pt x="4185" y="22368"/>
                  </a:lnTo>
                  <a:lnTo>
                    <a:pt x="4227" y="22410"/>
                  </a:lnTo>
                  <a:lnTo>
                    <a:pt x="4290" y="22431"/>
                  </a:lnTo>
                  <a:lnTo>
                    <a:pt x="4353" y="22515"/>
                  </a:lnTo>
                  <a:lnTo>
                    <a:pt x="4457" y="22494"/>
                  </a:lnTo>
                  <a:lnTo>
                    <a:pt x="4541" y="22515"/>
                  </a:lnTo>
                  <a:lnTo>
                    <a:pt x="4583" y="22494"/>
                  </a:lnTo>
                  <a:lnTo>
                    <a:pt x="4709" y="22494"/>
                  </a:lnTo>
                  <a:lnTo>
                    <a:pt x="4750" y="22473"/>
                  </a:lnTo>
                  <a:lnTo>
                    <a:pt x="4667" y="22410"/>
                  </a:lnTo>
                  <a:lnTo>
                    <a:pt x="4646" y="22389"/>
                  </a:lnTo>
                  <a:lnTo>
                    <a:pt x="4688" y="22326"/>
                  </a:lnTo>
                  <a:lnTo>
                    <a:pt x="4855" y="22326"/>
                  </a:lnTo>
                  <a:lnTo>
                    <a:pt x="4918" y="22305"/>
                  </a:lnTo>
                  <a:lnTo>
                    <a:pt x="5001" y="22305"/>
                  </a:lnTo>
                  <a:lnTo>
                    <a:pt x="5001" y="22326"/>
                  </a:lnTo>
                  <a:lnTo>
                    <a:pt x="4960" y="22368"/>
                  </a:lnTo>
                  <a:lnTo>
                    <a:pt x="4918" y="22431"/>
                  </a:lnTo>
                  <a:lnTo>
                    <a:pt x="4918" y="22515"/>
                  </a:lnTo>
                  <a:lnTo>
                    <a:pt x="4792" y="22577"/>
                  </a:lnTo>
                  <a:lnTo>
                    <a:pt x="4792" y="22619"/>
                  </a:lnTo>
                  <a:lnTo>
                    <a:pt x="4813" y="22682"/>
                  </a:lnTo>
                  <a:lnTo>
                    <a:pt x="5064" y="22849"/>
                  </a:lnTo>
                  <a:lnTo>
                    <a:pt x="5169" y="22933"/>
                  </a:lnTo>
                  <a:lnTo>
                    <a:pt x="5169" y="22954"/>
                  </a:lnTo>
                  <a:lnTo>
                    <a:pt x="5085" y="22954"/>
                  </a:lnTo>
                  <a:lnTo>
                    <a:pt x="5064" y="22933"/>
                  </a:lnTo>
                  <a:lnTo>
                    <a:pt x="4960" y="22891"/>
                  </a:lnTo>
                  <a:lnTo>
                    <a:pt x="4813" y="22808"/>
                  </a:lnTo>
                  <a:lnTo>
                    <a:pt x="4771" y="22745"/>
                  </a:lnTo>
                  <a:lnTo>
                    <a:pt x="4667" y="22745"/>
                  </a:lnTo>
                  <a:lnTo>
                    <a:pt x="4604" y="22787"/>
                  </a:lnTo>
                  <a:lnTo>
                    <a:pt x="4541" y="22808"/>
                  </a:lnTo>
                  <a:lnTo>
                    <a:pt x="4332" y="22682"/>
                  </a:lnTo>
                  <a:lnTo>
                    <a:pt x="4290" y="22598"/>
                  </a:lnTo>
                  <a:lnTo>
                    <a:pt x="4248" y="22515"/>
                  </a:lnTo>
                  <a:lnTo>
                    <a:pt x="4227" y="22515"/>
                  </a:lnTo>
                  <a:lnTo>
                    <a:pt x="4248" y="22619"/>
                  </a:lnTo>
                  <a:lnTo>
                    <a:pt x="4269" y="22703"/>
                  </a:lnTo>
                  <a:lnTo>
                    <a:pt x="4248" y="22724"/>
                  </a:lnTo>
                  <a:lnTo>
                    <a:pt x="4144" y="22619"/>
                  </a:lnTo>
                  <a:lnTo>
                    <a:pt x="4039" y="22494"/>
                  </a:lnTo>
                  <a:lnTo>
                    <a:pt x="3913" y="22431"/>
                  </a:lnTo>
                  <a:lnTo>
                    <a:pt x="3851" y="22473"/>
                  </a:lnTo>
                  <a:lnTo>
                    <a:pt x="3872" y="22515"/>
                  </a:lnTo>
                  <a:lnTo>
                    <a:pt x="3955" y="22536"/>
                  </a:lnTo>
                  <a:lnTo>
                    <a:pt x="3976" y="22619"/>
                  </a:lnTo>
                  <a:lnTo>
                    <a:pt x="4123" y="22745"/>
                  </a:lnTo>
                  <a:lnTo>
                    <a:pt x="4164" y="22808"/>
                  </a:lnTo>
                  <a:lnTo>
                    <a:pt x="4227" y="22808"/>
                  </a:lnTo>
                  <a:lnTo>
                    <a:pt x="4290" y="22828"/>
                  </a:lnTo>
                  <a:lnTo>
                    <a:pt x="4332" y="22891"/>
                  </a:lnTo>
                  <a:lnTo>
                    <a:pt x="4164" y="22891"/>
                  </a:lnTo>
                  <a:lnTo>
                    <a:pt x="4060" y="22828"/>
                  </a:lnTo>
                  <a:lnTo>
                    <a:pt x="3976" y="22787"/>
                  </a:lnTo>
                  <a:lnTo>
                    <a:pt x="3934" y="22787"/>
                  </a:lnTo>
                  <a:lnTo>
                    <a:pt x="3913" y="22849"/>
                  </a:lnTo>
                  <a:lnTo>
                    <a:pt x="3913" y="22912"/>
                  </a:lnTo>
                  <a:lnTo>
                    <a:pt x="3851" y="22954"/>
                  </a:lnTo>
                  <a:lnTo>
                    <a:pt x="3830" y="22954"/>
                  </a:lnTo>
                  <a:lnTo>
                    <a:pt x="3830" y="23017"/>
                  </a:lnTo>
                  <a:lnTo>
                    <a:pt x="3767" y="23059"/>
                  </a:lnTo>
                  <a:lnTo>
                    <a:pt x="3725" y="23100"/>
                  </a:lnTo>
                  <a:lnTo>
                    <a:pt x="3600" y="23247"/>
                  </a:lnTo>
                  <a:lnTo>
                    <a:pt x="3600" y="23310"/>
                  </a:lnTo>
                  <a:lnTo>
                    <a:pt x="3627" y="23324"/>
                  </a:lnTo>
                  <a:lnTo>
                    <a:pt x="3627" y="23324"/>
                  </a:lnTo>
                  <a:lnTo>
                    <a:pt x="3558" y="23352"/>
                  </a:lnTo>
                  <a:lnTo>
                    <a:pt x="3495" y="23414"/>
                  </a:lnTo>
                  <a:lnTo>
                    <a:pt x="3390" y="23456"/>
                  </a:lnTo>
                  <a:lnTo>
                    <a:pt x="3328" y="23561"/>
                  </a:lnTo>
                  <a:lnTo>
                    <a:pt x="3328" y="23644"/>
                  </a:lnTo>
                  <a:lnTo>
                    <a:pt x="3348" y="23665"/>
                  </a:lnTo>
                  <a:lnTo>
                    <a:pt x="3432" y="23624"/>
                  </a:lnTo>
                  <a:lnTo>
                    <a:pt x="3537" y="23582"/>
                  </a:lnTo>
                  <a:lnTo>
                    <a:pt x="3600" y="23624"/>
                  </a:lnTo>
                  <a:lnTo>
                    <a:pt x="3620" y="23644"/>
                  </a:lnTo>
                  <a:lnTo>
                    <a:pt x="3725" y="23644"/>
                  </a:lnTo>
                  <a:lnTo>
                    <a:pt x="3913" y="23582"/>
                  </a:lnTo>
                  <a:lnTo>
                    <a:pt x="4060" y="23582"/>
                  </a:lnTo>
                  <a:lnTo>
                    <a:pt x="4185" y="23644"/>
                  </a:lnTo>
                  <a:lnTo>
                    <a:pt x="4185" y="23686"/>
                  </a:lnTo>
                  <a:lnTo>
                    <a:pt x="4144" y="23728"/>
                  </a:lnTo>
                  <a:lnTo>
                    <a:pt x="4018" y="23686"/>
                  </a:lnTo>
                  <a:lnTo>
                    <a:pt x="3934" y="23728"/>
                  </a:lnTo>
                  <a:lnTo>
                    <a:pt x="3558" y="23686"/>
                  </a:lnTo>
                  <a:lnTo>
                    <a:pt x="3453" y="23686"/>
                  </a:lnTo>
                  <a:lnTo>
                    <a:pt x="3432" y="23728"/>
                  </a:lnTo>
                  <a:lnTo>
                    <a:pt x="3286" y="23728"/>
                  </a:lnTo>
                  <a:lnTo>
                    <a:pt x="3286" y="23770"/>
                  </a:lnTo>
                  <a:lnTo>
                    <a:pt x="3307" y="23791"/>
                  </a:lnTo>
                  <a:lnTo>
                    <a:pt x="3411" y="23791"/>
                  </a:lnTo>
                  <a:lnTo>
                    <a:pt x="3432" y="23833"/>
                  </a:lnTo>
                  <a:lnTo>
                    <a:pt x="3390" y="23854"/>
                  </a:lnTo>
                  <a:lnTo>
                    <a:pt x="3307" y="23833"/>
                  </a:lnTo>
                  <a:lnTo>
                    <a:pt x="3202" y="23833"/>
                  </a:lnTo>
                  <a:lnTo>
                    <a:pt x="3202" y="23854"/>
                  </a:lnTo>
                  <a:lnTo>
                    <a:pt x="3244" y="23896"/>
                  </a:lnTo>
                  <a:lnTo>
                    <a:pt x="3348" y="23896"/>
                  </a:lnTo>
                  <a:lnTo>
                    <a:pt x="3620" y="23979"/>
                  </a:lnTo>
                  <a:lnTo>
                    <a:pt x="3704" y="23979"/>
                  </a:lnTo>
                  <a:lnTo>
                    <a:pt x="3746" y="23958"/>
                  </a:lnTo>
                  <a:lnTo>
                    <a:pt x="3830" y="23958"/>
                  </a:lnTo>
                  <a:lnTo>
                    <a:pt x="3851" y="23979"/>
                  </a:lnTo>
                  <a:lnTo>
                    <a:pt x="3851" y="24063"/>
                  </a:lnTo>
                  <a:lnTo>
                    <a:pt x="3872" y="24147"/>
                  </a:lnTo>
                  <a:lnTo>
                    <a:pt x="3830" y="24168"/>
                  </a:lnTo>
                  <a:lnTo>
                    <a:pt x="3746" y="24147"/>
                  </a:lnTo>
                  <a:lnTo>
                    <a:pt x="3725" y="24168"/>
                  </a:lnTo>
                  <a:lnTo>
                    <a:pt x="3704" y="24147"/>
                  </a:lnTo>
                  <a:lnTo>
                    <a:pt x="3600" y="24168"/>
                  </a:lnTo>
                  <a:lnTo>
                    <a:pt x="3600" y="24209"/>
                  </a:lnTo>
                  <a:lnTo>
                    <a:pt x="3620" y="24251"/>
                  </a:lnTo>
                  <a:lnTo>
                    <a:pt x="3662" y="24251"/>
                  </a:lnTo>
                  <a:lnTo>
                    <a:pt x="3746" y="24272"/>
                  </a:lnTo>
                  <a:lnTo>
                    <a:pt x="3767" y="24293"/>
                  </a:lnTo>
                  <a:lnTo>
                    <a:pt x="3662" y="24356"/>
                  </a:lnTo>
                  <a:lnTo>
                    <a:pt x="3600" y="24356"/>
                  </a:lnTo>
                  <a:lnTo>
                    <a:pt x="3495" y="24293"/>
                  </a:lnTo>
                  <a:lnTo>
                    <a:pt x="3390" y="24335"/>
                  </a:lnTo>
                  <a:lnTo>
                    <a:pt x="3390" y="24377"/>
                  </a:lnTo>
                  <a:lnTo>
                    <a:pt x="3411" y="24460"/>
                  </a:lnTo>
                  <a:lnTo>
                    <a:pt x="3453" y="24481"/>
                  </a:lnTo>
                  <a:lnTo>
                    <a:pt x="3516" y="24460"/>
                  </a:lnTo>
                  <a:lnTo>
                    <a:pt x="3620" y="24460"/>
                  </a:lnTo>
                  <a:lnTo>
                    <a:pt x="3704" y="24502"/>
                  </a:lnTo>
                  <a:lnTo>
                    <a:pt x="3725" y="24565"/>
                  </a:lnTo>
                  <a:lnTo>
                    <a:pt x="3495" y="24565"/>
                  </a:lnTo>
                  <a:lnTo>
                    <a:pt x="3432" y="24586"/>
                  </a:lnTo>
                  <a:lnTo>
                    <a:pt x="3348" y="24544"/>
                  </a:lnTo>
                  <a:lnTo>
                    <a:pt x="3307" y="24544"/>
                  </a:lnTo>
                  <a:lnTo>
                    <a:pt x="3244" y="24607"/>
                  </a:lnTo>
                  <a:lnTo>
                    <a:pt x="3244" y="24816"/>
                  </a:lnTo>
                  <a:lnTo>
                    <a:pt x="3223" y="24879"/>
                  </a:lnTo>
                  <a:lnTo>
                    <a:pt x="3244" y="24921"/>
                  </a:lnTo>
                  <a:lnTo>
                    <a:pt x="3328" y="24921"/>
                  </a:lnTo>
                  <a:lnTo>
                    <a:pt x="3558" y="24816"/>
                  </a:lnTo>
                  <a:lnTo>
                    <a:pt x="3620" y="24774"/>
                  </a:lnTo>
                  <a:lnTo>
                    <a:pt x="3809" y="24712"/>
                  </a:lnTo>
                  <a:lnTo>
                    <a:pt x="3913" y="24670"/>
                  </a:lnTo>
                  <a:lnTo>
                    <a:pt x="3976" y="24544"/>
                  </a:lnTo>
                  <a:lnTo>
                    <a:pt x="4123" y="24398"/>
                  </a:lnTo>
                  <a:lnTo>
                    <a:pt x="4395" y="24272"/>
                  </a:lnTo>
                  <a:lnTo>
                    <a:pt x="4541" y="24230"/>
                  </a:lnTo>
                  <a:lnTo>
                    <a:pt x="4604" y="24251"/>
                  </a:lnTo>
                  <a:lnTo>
                    <a:pt x="4604" y="24293"/>
                  </a:lnTo>
                  <a:lnTo>
                    <a:pt x="4562" y="24335"/>
                  </a:lnTo>
                  <a:lnTo>
                    <a:pt x="4478" y="24335"/>
                  </a:lnTo>
                  <a:lnTo>
                    <a:pt x="4332" y="24377"/>
                  </a:lnTo>
                  <a:lnTo>
                    <a:pt x="4144" y="24460"/>
                  </a:lnTo>
                  <a:lnTo>
                    <a:pt x="3955" y="24670"/>
                  </a:lnTo>
                  <a:lnTo>
                    <a:pt x="3872" y="24774"/>
                  </a:lnTo>
                  <a:lnTo>
                    <a:pt x="3725" y="24795"/>
                  </a:lnTo>
                  <a:lnTo>
                    <a:pt x="3641" y="24816"/>
                  </a:lnTo>
                  <a:lnTo>
                    <a:pt x="3495" y="24921"/>
                  </a:lnTo>
                  <a:lnTo>
                    <a:pt x="3328" y="24984"/>
                  </a:lnTo>
                  <a:lnTo>
                    <a:pt x="3244" y="25005"/>
                  </a:lnTo>
                  <a:lnTo>
                    <a:pt x="3223" y="25067"/>
                  </a:lnTo>
                  <a:lnTo>
                    <a:pt x="3307" y="25067"/>
                  </a:lnTo>
                  <a:lnTo>
                    <a:pt x="3348" y="25025"/>
                  </a:lnTo>
                  <a:lnTo>
                    <a:pt x="3411" y="25067"/>
                  </a:lnTo>
                  <a:lnTo>
                    <a:pt x="3411" y="25109"/>
                  </a:lnTo>
                  <a:lnTo>
                    <a:pt x="3516" y="25067"/>
                  </a:lnTo>
                  <a:lnTo>
                    <a:pt x="3558" y="25005"/>
                  </a:lnTo>
                  <a:lnTo>
                    <a:pt x="3620" y="25005"/>
                  </a:lnTo>
                  <a:lnTo>
                    <a:pt x="3704" y="25088"/>
                  </a:lnTo>
                  <a:lnTo>
                    <a:pt x="3746" y="25088"/>
                  </a:lnTo>
                  <a:lnTo>
                    <a:pt x="3830" y="25025"/>
                  </a:lnTo>
                  <a:lnTo>
                    <a:pt x="3934" y="24963"/>
                  </a:lnTo>
                  <a:lnTo>
                    <a:pt x="4018" y="24963"/>
                  </a:lnTo>
                  <a:lnTo>
                    <a:pt x="4039" y="24984"/>
                  </a:lnTo>
                  <a:lnTo>
                    <a:pt x="4018" y="25025"/>
                  </a:lnTo>
                  <a:lnTo>
                    <a:pt x="3934" y="25025"/>
                  </a:lnTo>
                  <a:lnTo>
                    <a:pt x="3851" y="25109"/>
                  </a:lnTo>
                  <a:lnTo>
                    <a:pt x="3767" y="25130"/>
                  </a:lnTo>
                  <a:lnTo>
                    <a:pt x="3662" y="25130"/>
                  </a:lnTo>
                  <a:lnTo>
                    <a:pt x="3620" y="25088"/>
                  </a:lnTo>
                  <a:lnTo>
                    <a:pt x="3558" y="25109"/>
                  </a:lnTo>
                  <a:lnTo>
                    <a:pt x="3516" y="25172"/>
                  </a:lnTo>
                  <a:lnTo>
                    <a:pt x="3390" y="25214"/>
                  </a:lnTo>
                  <a:lnTo>
                    <a:pt x="3348" y="25235"/>
                  </a:lnTo>
                  <a:lnTo>
                    <a:pt x="3432" y="25297"/>
                  </a:lnTo>
                  <a:lnTo>
                    <a:pt x="3495" y="25297"/>
                  </a:lnTo>
                  <a:lnTo>
                    <a:pt x="3600" y="25339"/>
                  </a:lnTo>
                  <a:lnTo>
                    <a:pt x="3516" y="25423"/>
                  </a:lnTo>
                  <a:lnTo>
                    <a:pt x="3516" y="25486"/>
                  </a:lnTo>
                  <a:lnTo>
                    <a:pt x="3600" y="25507"/>
                  </a:lnTo>
                  <a:lnTo>
                    <a:pt x="3558" y="25549"/>
                  </a:lnTo>
                  <a:lnTo>
                    <a:pt x="3600" y="25611"/>
                  </a:lnTo>
                  <a:lnTo>
                    <a:pt x="3537" y="25611"/>
                  </a:lnTo>
                  <a:lnTo>
                    <a:pt x="3453" y="25695"/>
                  </a:lnTo>
                  <a:lnTo>
                    <a:pt x="3495" y="25758"/>
                  </a:lnTo>
                  <a:lnTo>
                    <a:pt x="3537" y="25758"/>
                  </a:lnTo>
                  <a:lnTo>
                    <a:pt x="3600" y="25716"/>
                  </a:lnTo>
                  <a:lnTo>
                    <a:pt x="3620" y="25716"/>
                  </a:lnTo>
                  <a:lnTo>
                    <a:pt x="3641" y="25821"/>
                  </a:lnTo>
                  <a:lnTo>
                    <a:pt x="3641" y="25904"/>
                  </a:lnTo>
                  <a:lnTo>
                    <a:pt x="3558" y="25946"/>
                  </a:lnTo>
                  <a:lnTo>
                    <a:pt x="3558" y="26113"/>
                  </a:lnTo>
                  <a:lnTo>
                    <a:pt x="3620" y="26176"/>
                  </a:lnTo>
                  <a:lnTo>
                    <a:pt x="3704" y="26176"/>
                  </a:lnTo>
                  <a:lnTo>
                    <a:pt x="3767" y="26134"/>
                  </a:lnTo>
                  <a:lnTo>
                    <a:pt x="3809" y="26051"/>
                  </a:lnTo>
                  <a:lnTo>
                    <a:pt x="3851" y="26072"/>
                  </a:lnTo>
                  <a:lnTo>
                    <a:pt x="3913" y="26030"/>
                  </a:lnTo>
                  <a:lnTo>
                    <a:pt x="3955" y="26030"/>
                  </a:lnTo>
                  <a:lnTo>
                    <a:pt x="4018" y="26072"/>
                  </a:lnTo>
                  <a:lnTo>
                    <a:pt x="3976" y="26113"/>
                  </a:lnTo>
                  <a:lnTo>
                    <a:pt x="3872" y="26176"/>
                  </a:lnTo>
                  <a:lnTo>
                    <a:pt x="3809" y="26176"/>
                  </a:lnTo>
                  <a:lnTo>
                    <a:pt x="3641" y="26239"/>
                  </a:lnTo>
                  <a:lnTo>
                    <a:pt x="3558" y="26281"/>
                  </a:lnTo>
                  <a:lnTo>
                    <a:pt x="3558" y="26365"/>
                  </a:lnTo>
                  <a:lnTo>
                    <a:pt x="3537" y="26448"/>
                  </a:lnTo>
                  <a:lnTo>
                    <a:pt x="3620" y="26490"/>
                  </a:lnTo>
                  <a:lnTo>
                    <a:pt x="3558" y="26553"/>
                  </a:lnTo>
                  <a:lnTo>
                    <a:pt x="3537" y="26657"/>
                  </a:lnTo>
                  <a:lnTo>
                    <a:pt x="3558" y="26783"/>
                  </a:lnTo>
                  <a:lnTo>
                    <a:pt x="3620" y="26783"/>
                  </a:lnTo>
                  <a:lnTo>
                    <a:pt x="3704" y="26637"/>
                  </a:lnTo>
                  <a:lnTo>
                    <a:pt x="3746" y="26595"/>
                  </a:lnTo>
                  <a:lnTo>
                    <a:pt x="3872" y="26469"/>
                  </a:lnTo>
                  <a:lnTo>
                    <a:pt x="3934" y="26469"/>
                  </a:lnTo>
                  <a:lnTo>
                    <a:pt x="3976" y="26385"/>
                  </a:lnTo>
                  <a:lnTo>
                    <a:pt x="4060" y="26365"/>
                  </a:lnTo>
                  <a:lnTo>
                    <a:pt x="4060" y="26385"/>
                  </a:lnTo>
                  <a:lnTo>
                    <a:pt x="4018" y="26448"/>
                  </a:lnTo>
                  <a:lnTo>
                    <a:pt x="4018" y="26490"/>
                  </a:lnTo>
                  <a:lnTo>
                    <a:pt x="4039" y="26532"/>
                  </a:lnTo>
                  <a:lnTo>
                    <a:pt x="4123" y="26490"/>
                  </a:lnTo>
                  <a:lnTo>
                    <a:pt x="4248" y="26365"/>
                  </a:lnTo>
                  <a:lnTo>
                    <a:pt x="4269" y="26323"/>
                  </a:lnTo>
                  <a:lnTo>
                    <a:pt x="4332" y="26385"/>
                  </a:lnTo>
                  <a:lnTo>
                    <a:pt x="4374" y="26385"/>
                  </a:lnTo>
                  <a:lnTo>
                    <a:pt x="4436" y="26344"/>
                  </a:lnTo>
                  <a:lnTo>
                    <a:pt x="4499" y="26344"/>
                  </a:lnTo>
                  <a:lnTo>
                    <a:pt x="4499" y="26365"/>
                  </a:lnTo>
                  <a:lnTo>
                    <a:pt x="4436" y="26448"/>
                  </a:lnTo>
                  <a:lnTo>
                    <a:pt x="4436" y="26637"/>
                  </a:lnTo>
                  <a:lnTo>
                    <a:pt x="4478" y="26657"/>
                  </a:lnTo>
                  <a:lnTo>
                    <a:pt x="4541" y="26741"/>
                  </a:lnTo>
                  <a:lnTo>
                    <a:pt x="4499" y="26762"/>
                  </a:lnTo>
                  <a:lnTo>
                    <a:pt x="4436" y="26741"/>
                  </a:lnTo>
                  <a:lnTo>
                    <a:pt x="4332" y="26637"/>
                  </a:lnTo>
                  <a:lnTo>
                    <a:pt x="4269" y="26553"/>
                  </a:lnTo>
                  <a:lnTo>
                    <a:pt x="4227" y="26553"/>
                  </a:lnTo>
                  <a:lnTo>
                    <a:pt x="4164" y="26574"/>
                  </a:lnTo>
                  <a:lnTo>
                    <a:pt x="4081" y="26574"/>
                  </a:lnTo>
                  <a:lnTo>
                    <a:pt x="4060" y="26637"/>
                  </a:lnTo>
                  <a:lnTo>
                    <a:pt x="4123" y="26678"/>
                  </a:lnTo>
                  <a:lnTo>
                    <a:pt x="4164" y="26678"/>
                  </a:lnTo>
                  <a:lnTo>
                    <a:pt x="4248" y="26783"/>
                  </a:lnTo>
                  <a:lnTo>
                    <a:pt x="4290" y="26804"/>
                  </a:lnTo>
                  <a:lnTo>
                    <a:pt x="4269" y="26867"/>
                  </a:lnTo>
                  <a:lnTo>
                    <a:pt x="4185" y="26783"/>
                  </a:lnTo>
                  <a:lnTo>
                    <a:pt x="4144" y="26762"/>
                  </a:lnTo>
                  <a:lnTo>
                    <a:pt x="4060" y="26762"/>
                  </a:lnTo>
                  <a:lnTo>
                    <a:pt x="3955" y="26888"/>
                  </a:lnTo>
                  <a:lnTo>
                    <a:pt x="3872" y="26950"/>
                  </a:lnTo>
                  <a:lnTo>
                    <a:pt x="3704" y="26950"/>
                  </a:lnTo>
                  <a:lnTo>
                    <a:pt x="3662" y="26971"/>
                  </a:lnTo>
                  <a:lnTo>
                    <a:pt x="3725" y="26992"/>
                  </a:lnTo>
                  <a:lnTo>
                    <a:pt x="3830" y="26992"/>
                  </a:lnTo>
                  <a:lnTo>
                    <a:pt x="3892" y="26971"/>
                  </a:lnTo>
                  <a:lnTo>
                    <a:pt x="4060" y="26950"/>
                  </a:lnTo>
                  <a:lnTo>
                    <a:pt x="4164" y="26888"/>
                  </a:lnTo>
                  <a:lnTo>
                    <a:pt x="4248" y="26909"/>
                  </a:lnTo>
                  <a:lnTo>
                    <a:pt x="4353" y="26909"/>
                  </a:lnTo>
                  <a:lnTo>
                    <a:pt x="4311" y="26950"/>
                  </a:lnTo>
                  <a:lnTo>
                    <a:pt x="4248" y="27013"/>
                  </a:lnTo>
                  <a:lnTo>
                    <a:pt x="4102" y="27013"/>
                  </a:lnTo>
                  <a:lnTo>
                    <a:pt x="3976" y="27055"/>
                  </a:lnTo>
                  <a:lnTo>
                    <a:pt x="3767" y="27055"/>
                  </a:lnTo>
                  <a:lnTo>
                    <a:pt x="3662" y="27076"/>
                  </a:lnTo>
                  <a:lnTo>
                    <a:pt x="3641" y="27160"/>
                  </a:lnTo>
                  <a:lnTo>
                    <a:pt x="3662" y="27222"/>
                  </a:lnTo>
                  <a:lnTo>
                    <a:pt x="3767" y="27264"/>
                  </a:lnTo>
                  <a:lnTo>
                    <a:pt x="3872" y="27222"/>
                  </a:lnTo>
                  <a:lnTo>
                    <a:pt x="3892" y="27264"/>
                  </a:lnTo>
                  <a:lnTo>
                    <a:pt x="3830" y="27306"/>
                  </a:lnTo>
                  <a:lnTo>
                    <a:pt x="3725" y="27306"/>
                  </a:lnTo>
                  <a:lnTo>
                    <a:pt x="3662" y="27390"/>
                  </a:lnTo>
                  <a:lnTo>
                    <a:pt x="3683" y="27473"/>
                  </a:lnTo>
                  <a:lnTo>
                    <a:pt x="3767" y="27515"/>
                  </a:lnTo>
                  <a:lnTo>
                    <a:pt x="3830" y="27473"/>
                  </a:lnTo>
                  <a:lnTo>
                    <a:pt x="3851" y="27411"/>
                  </a:lnTo>
                  <a:lnTo>
                    <a:pt x="3934" y="27411"/>
                  </a:lnTo>
                  <a:lnTo>
                    <a:pt x="3976" y="27432"/>
                  </a:lnTo>
                  <a:lnTo>
                    <a:pt x="4060" y="27432"/>
                  </a:lnTo>
                  <a:lnTo>
                    <a:pt x="4144" y="27411"/>
                  </a:lnTo>
                  <a:lnTo>
                    <a:pt x="4185" y="27390"/>
                  </a:lnTo>
                  <a:lnTo>
                    <a:pt x="4227" y="27411"/>
                  </a:lnTo>
                  <a:lnTo>
                    <a:pt x="4164" y="27473"/>
                  </a:lnTo>
                  <a:lnTo>
                    <a:pt x="4039" y="27515"/>
                  </a:lnTo>
                  <a:lnTo>
                    <a:pt x="3976" y="27494"/>
                  </a:lnTo>
                  <a:lnTo>
                    <a:pt x="3913" y="27473"/>
                  </a:lnTo>
                  <a:lnTo>
                    <a:pt x="3851" y="27473"/>
                  </a:lnTo>
                  <a:lnTo>
                    <a:pt x="3913" y="27515"/>
                  </a:lnTo>
                  <a:lnTo>
                    <a:pt x="3976" y="27515"/>
                  </a:lnTo>
                  <a:lnTo>
                    <a:pt x="4039" y="27536"/>
                  </a:lnTo>
                  <a:lnTo>
                    <a:pt x="3976" y="27578"/>
                  </a:lnTo>
                  <a:lnTo>
                    <a:pt x="3851" y="27578"/>
                  </a:lnTo>
                  <a:lnTo>
                    <a:pt x="3746" y="27641"/>
                  </a:lnTo>
                  <a:lnTo>
                    <a:pt x="3809" y="27704"/>
                  </a:lnTo>
                  <a:lnTo>
                    <a:pt x="3851" y="27704"/>
                  </a:lnTo>
                  <a:lnTo>
                    <a:pt x="3913" y="27683"/>
                  </a:lnTo>
                  <a:lnTo>
                    <a:pt x="4039" y="27683"/>
                  </a:lnTo>
                  <a:lnTo>
                    <a:pt x="4081" y="27704"/>
                  </a:lnTo>
                  <a:lnTo>
                    <a:pt x="4144" y="27704"/>
                  </a:lnTo>
                  <a:lnTo>
                    <a:pt x="4081" y="27746"/>
                  </a:lnTo>
                  <a:lnTo>
                    <a:pt x="3955" y="27787"/>
                  </a:lnTo>
                  <a:lnTo>
                    <a:pt x="3872" y="27746"/>
                  </a:lnTo>
                  <a:lnTo>
                    <a:pt x="3809" y="27787"/>
                  </a:lnTo>
                  <a:lnTo>
                    <a:pt x="3767" y="27829"/>
                  </a:lnTo>
                  <a:lnTo>
                    <a:pt x="3809" y="27892"/>
                  </a:lnTo>
                  <a:lnTo>
                    <a:pt x="3851" y="27892"/>
                  </a:lnTo>
                  <a:lnTo>
                    <a:pt x="3934" y="27829"/>
                  </a:lnTo>
                  <a:lnTo>
                    <a:pt x="4018" y="27829"/>
                  </a:lnTo>
                  <a:lnTo>
                    <a:pt x="4081" y="27892"/>
                  </a:lnTo>
                  <a:lnTo>
                    <a:pt x="4081" y="27934"/>
                  </a:lnTo>
                  <a:lnTo>
                    <a:pt x="3934" y="27997"/>
                  </a:lnTo>
                  <a:lnTo>
                    <a:pt x="3892" y="28038"/>
                  </a:lnTo>
                  <a:lnTo>
                    <a:pt x="3955" y="28143"/>
                  </a:lnTo>
                  <a:lnTo>
                    <a:pt x="3997" y="28143"/>
                  </a:lnTo>
                  <a:lnTo>
                    <a:pt x="4039" y="28122"/>
                  </a:lnTo>
                  <a:lnTo>
                    <a:pt x="4102" y="28122"/>
                  </a:lnTo>
                  <a:lnTo>
                    <a:pt x="4164" y="28206"/>
                  </a:lnTo>
                  <a:lnTo>
                    <a:pt x="4185" y="28143"/>
                  </a:lnTo>
                  <a:lnTo>
                    <a:pt x="4227" y="28122"/>
                  </a:lnTo>
                  <a:lnTo>
                    <a:pt x="4269" y="28143"/>
                  </a:lnTo>
                  <a:lnTo>
                    <a:pt x="4248" y="28206"/>
                  </a:lnTo>
                  <a:lnTo>
                    <a:pt x="4206" y="28248"/>
                  </a:lnTo>
                  <a:lnTo>
                    <a:pt x="4269" y="28310"/>
                  </a:lnTo>
                  <a:lnTo>
                    <a:pt x="4164" y="28436"/>
                  </a:lnTo>
                  <a:lnTo>
                    <a:pt x="4144" y="28436"/>
                  </a:lnTo>
                  <a:lnTo>
                    <a:pt x="4081" y="28520"/>
                  </a:lnTo>
                  <a:lnTo>
                    <a:pt x="4039" y="28582"/>
                  </a:lnTo>
                  <a:lnTo>
                    <a:pt x="4039" y="28624"/>
                  </a:lnTo>
                  <a:lnTo>
                    <a:pt x="4102" y="28624"/>
                  </a:lnTo>
                  <a:lnTo>
                    <a:pt x="4164" y="28582"/>
                  </a:lnTo>
                  <a:lnTo>
                    <a:pt x="4248" y="28624"/>
                  </a:lnTo>
                  <a:lnTo>
                    <a:pt x="4269" y="28687"/>
                  </a:lnTo>
                  <a:lnTo>
                    <a:pt x="4227" y="28750"/>
                  </a:lnTo>
                  <a:lnTo>
                    <a:pt x="4227" y="28771"/>
                  </a:lnTo>
                  <a:lnTo>
                    <a:pt x="4290" y="28771"/>
                  </a:lnTo>
                  <a:lnTo>
                    <a:pt x="4353" y="28792"/>
                  </a:lnTo>
                  <a:lnTo>
                    <a:pt x="4353" y="28854"/>
                  </a:lnTo>
                  <a:lnTo>
                    <a:pt x="4290" y="28896"/>
                  </a:lnTo>
                  <a:lnTo>
                    <a:pt x="4353" y="28959"/>
                  </a:lnTo>
                  <a:lnTo>
                    <a:pt x="4332" y="29043"/>
                  </a:lnTo>
                  <a:lnTo>
                    <a:pt x="4248" y="29085"/>
                  </a:lnTo>
                  <a:lnTo>
                    <a:pt x="4206" y="29147"/>
                  </a:lnTo>
                  <a:lnTo>
                    <a:pt x="4311" y="29147"/>
                  </a:lnTo>
                  <a:lnTo>
                    <a:pt x="4374" y="29085"/>
                  </a:lnTo>
                  <a:lnTo>
                    <a:pt x="4395" y="29043"/>
                  </a:lnTo>
                  <a:lnTo>
                    <a:pt x="4520" y="28980"/>
                  </a:lnTo>
                  <a:lnTo>
                    <a:pt x="4562" y="29001"/>
                  </a:lnTo>
                  <a:lnTo>
                    <a:pt x="4499" y="29064"/>
                  </a:lnTo>
                  <a:lnTo>
                    <a:pt x="4541" y="29106"/>
                  </a:lnTo>
                  <a:lnTo>
                    <a:pt x="4457" y="29168"/>
                  </a:lnTo>
                  <a:lnTo>
                    <a:pt x="4395" y="29210"/>
                  </a:lnTo>
                  <a:lnTo>
                    <a:pt x="4332" y="29210"/>
                  </a:lnTo>
                  <a:lnTo>
                    <a:pt x="4248" y="29252"/>
                  </a:lnTo>
                  <a:lnTo>
                    <a:pt x="4185" y="29294"/>
                  </a:lnTo>
                  <a:lnTo>
                    <a:pt x="4248" y="29357"/>
                  </a:lnTo>
                  <a:lnTo>
                    <a:pt x="4332" y="29294"/>
                  </a:lnTo>
                  <a:lnTo>
                    <a:pt x="4374" y="29252"/>
                  </a:lnTo>
                  <a:lnTo>
                    <a:pt x="4478" y="29273"/>
                  </a:lnTo>
                  <a:lnTo>
                    <a:pt x="4499" y="29294"/>
                  </a:lnTo>
                  <a:lnTo>
                    <a:pt x="4457" y="29357"/>
                  </a:lnTo>
                  <a:lnTo>
                    <a:pt x="4332" y="29398"/>
                  </a:lnTo>
                  <a:lnTo>
                    <a:pt x="4332" y="29503"/>
                  </a:lnTo>
                  <a:lnTo>
                    <a:pt x="4269" y="29566"/>
                  </a:lnTo>
                  <a:lnTo>
                    <a:pt x="4185" y="29587"/>
                  </a:lnTo>
                  <a:lnTo>
                    <a:pt x="4164" y="29629"/>
                  </a:lnTo>
                  <a:lnTo>
                    <a:pt x="4248" y="29691"/>
                  </a:lnTo>
                  <a:lnTo>
                    <a:pt x="4374" y="29670"/>
                  </a:lnTo>
                  <a:lnTo>
                    <a:pt x="4457" y="29608"/>
                  </a:lnTo>
                  <a:lnTo>
                    <a:pt x="4562" y="29587"/>
                  </a:lnTo>
                  <a:lnTo>
                    <a:pt x="4625" y="29587"/>
                  </a:lnTo>
                  <a:lnTo>
                    <a:pt x="4667" y="29629"/>
                  </a:lnTo>
                  <a:lnTo>
                    <a:pt x="4625" y="29691"/>
                  </a:lnTo>
                  <a:lnTo>
                    <a:pt x="4562" y="29691"/>
                  </a:lnTo>
                  <a:lnTo>
                    <a:pt x="4416" y="29733"/>
                  </a:lnTo>
                  <a:lnTo>
                    <a:pt x="4416" y="29775"/>
                  </a:lnTo>
                  <a:lnTo>
                    <a:pt x="4499" y="29775"/>
                  </a:lnTo>
                  <a:lnTo>
                    <a:pt x="4541" y="29817"/>
                  </a:lnTo>
                  <a:lnTo>
                    <a:pt x="4457" y="29901"/>
                  </a:lnTo>
                  <a:lnTo>
                    <a:pt x="4478" y="29984"/>
                  </a:lnTo>
                  <a:lnTo>
                    <a:pt x="4562" y="30005"/>
                  </a:lnTo>
                  <a:lnTo>
                    <a:pt x="4688" y="29901"/>
                  </a:lnTo>
                  <a:lnTo>
                    <a:pt x="4750" y="29880"/>
                  </a:lnTo>
                  <a:lnTo>
                    <a:pt x="4771" y="29901"/>
                  </a:lnTo>
                  <a:lnTo>
                    <a:pt x="4855" y="29984"/>
                  </a:lnTo>
                  <a:lnTo>
                    <a:pt x="4855" y="30089"/>
                  </a:lnTo>
                  <a:lnTo>
                    <a:pt x="4918" y="30131"/>
                  </a:lnTo>
                  <a:lnTo>
                    <a:pt x="4918" y="30152"/>
                  </a:lnTo>
                  <a:lnTo>
                    <a:pt x="4876" y="30214"/>
                  </a:lnTo>
                  <a:lnTo>
                    <a:pt x="4792" y="30214"/>
                  </a:lnTo>
                  <a:lnTo>
                    <a:pt x="4750" y="30298"/>
                  </a:lnTo>
                  <a:lnTo>
                    <a:pt x="4771" y="30340"/>
                  </a:lnTo>
                  <a:lnTo>
                    <a:pt x="4918" y="30361"/>
                  </a:lnTo>
                  <a:lnTo>
                    <a:pt x="4981" y="30340"/>
                  </a:lnTo>
                  <a:lnTo>
                    <a:pt x="4960" y="30298"/>
                  </a:lnTo>
                  <a:lnTo>
                    <a:pt x="4960" y="30235"/>
                  </a:lnTo>
                  <a:lnTo>
                    <a:pt x="5001" y="30214"/>
                  </a:lnTo>
                  <a:lnTo>
                    <a:pt x="5064" y="30235"/>
                  </a:lnTo>
                  <a:lnTo>
                    <a:pt x="5127" y="30194"/>
                  </a:lnTo>
                  <a:lnTo>
                    <a:pt x="5211" y="30152"/>
                  </a:lnTo>
                  <a:lnTo>
                    <a:pt x="5273" y="30214"/>
                  </a:lnTo>
                  <a:lnTo>
                    <a:pt x="5315" y="30235"/>
                  </a:lnTo>
                  <a:lnTo>
                    <a:pt x="5378" y="30214"/>
                  </a:lnTo>
                  <a:lnTo>
                    <a:pt x="5420" y="30131"/>
                  </a:lnTo>
                  <a:lnTo>
                    <a:pt x="5483" y="30089"/>
                  </a:lnTo>
                  <a:lnTo>
                    <a:pt x="5545" y="30089"/>
                  </a:lnTo>
                  <a:lnTo>
                    <a:pt x="5629" y="30047"/>
                  </a:lnTo>
                  <a:lnTo>
                    <a:pt x="5713" y="30089"/>
                  </a:lnTo>
                  <a:lnTo>
                    <a:pt x="5755" y="30026"/>
                  </a:lnTo>
                  <a:lnTo>
                    <a:pt x="5755" y="29984"/>
                  </a:lnTo>
                  <a:lnTo>
                    <a:pt x="5713" y="29922"/>
                  </a:lnTo>
                  <a:lnTo>
                    <a:pt x="5713" y="29880"/>
                  </a:lnTo>
                  <a:lnTo>
                    <a:pt x="5755" y="29838"/>
                  </a:lnTo>
                  <a:lnTo>
                    <a:pt x="5817" y="29880"/>
                  </a:lnTo>
                  <a:lnTo>
                    <a:pt x="5859" y="29942"/>
                  </a:lnTo>
                  <a:lnTo>
                    <a:pt x="5859" y="30047"/>
                  </a:lnTo>
                  <a:lnTo>
                    <a:pt x="5797" y="30131"/>
                  </a:lnTo>
                  <a:lnTo>
                    <a:pt x="5734" y="30152"/>
                  </a:lnTo>
                  <a:lnTo>
                    <a:pt x="5692" y="30214"/>
                  </a:lnTo>
                  <a:lnTo>
                    <a:pt x="5713" y="30235"/>
                  </a:lnTo>
                  <a:lnTo>
                    <a:pt x="5838" y="30194"/>
                  </a:lnTo>
                  <a:lnTo>
                    <a:pt x="6027" y="30089"/>
                  </a:lnTo>
                  <a:lnTo>
                    <a:pt x="6131" y="29922"/>
                  </a:lnTo>
                  <a:lnTo>
                    <a:pt x="6173" y="29922"/>
                  </a:lnTo>
                  <a:lnTo>
                    <a:pt x="6215" y="30005"/>
                  </a:lnTo>
                  <a:lnTo>
                    <a:pt x="6215" y="30110"/>
                  </a:lnTo>
                  <a:lnTo>
                    <a:pt x="6131" y="30131"/>
                  </a:lnTo>
                  <a:lnTo>
                    <a:pt x="6048" y="30194"/>
                  </a:lnTo>
                  <a:lnTo>
                    <a:pt x="5964" y="30256"/>
                  </a:lnTo>
                  <a:lnTo>
                    <a:pt x="5859" y="30298"/>
                  </a:lnTo>
                  <a:lnTo>
                    <a:pt x="5838" y="30319"/>
                  </a:lnTo>
                  <a:lnTo>
                    <a:pt x="5859" y="30340"/>
                  </a:lnTo>
                  <a:lnTo>
                    <a:pt x="5964" y="30319"/>
                  </a:lnTo>
                  <a:lnTo>
                    <a:pt x="6110" y="30235"/>
                  </a:lnTo>
                  <a:lnTo>
                    <a:pt x="6131" y="30256"/>
                  </a:lnTo>
                  <a:lnTo>
                    <a:pt x="6027" y="30361"/>
                  </a:lnTo>
                  <a:lnTo>
                    <a:pt x="5943" y="30403"/>
                  </a:lnTo>
                  <a:lnTo>
                    <a:pt x="5943" y="30507"/>
                  </a:lnTo>
                  <a:lnTo>
                    <a:pt x="5797" y="30612"/>
                  </a:lnTo>
                  <a:lnTo>
                    <a:pt x="5755" y="30654"/>
                  </a:lnTo>
                  <a:lnTo>
                    <a:pt x="5817" y="30654"/>
                  </a:lnTo>
                  <a:lnTo>
                    <a:pt x="5859" y="30612"/>
                  </a:lnTo>
                  <a:lnTo>
                    <a:pt x="5901" y="30612"/>
                  </a:lnTo>
                  <a:lnTo>
                    <a:pt x="5901" y="30633"/>
                  </a:lnTo>
                  <a:lnTo>
                    <a:pt x="5922" y="30738"/>
                  </a:lnTo>
                  <a:lnTo>
                    <a:pt x="5943" y="30654"/>
                  </a:lnTo>
                  <a:lnTo>
                    <a:pt x="6027" y="30612"/>
                  </a:lnTo>
                  <a:lnTo>
                    <a:pt x="6048" y="30549"/>
                  </a:lnTo>
                  <a:lnTo>
                    <a:pt x="6110" y="30549"/>
                  </a:lnTo>
                  <a:lnTo>
                    <a:pt x="6131" y="30570"/>
                  </a:lnTo>
                  <a:lnTo>
                    <a:pt x="6048" y="30654"/>
                  </a:lnTo>
                  <a:lnTo>
                    <a:pt x="6027" y="30738"/>
                  </a:lnTo>
                  <a:lnTo>
                    <a:pt x="6048" y="30759"/>
                  </a:lnTo>
                  <a:lnTo>
                    <a:pt x="6131" y="30738"/>
                  </a:lnTo>
                  <a:lnTo>
                    <a:pt x="6173" y="30654"/>
                  </a:lnTo>
                  <a:lnTo>
                    <a:pt x="6236" y="30654"/>
                  </a:lnTo>
                  <a:lnTo>
                    <a:pt x="6320" y="30633"/>
                  </a:lnTo>
                  <a:lnTo>
                    <a:pt x="6236" y="30738"/>
                  </a:lnTo>
                  <a:lnTo>
                    <a:pt x="6215" y="30842"/>
                  </a:lnTo>
                  <a:lnTo>
                    <a:pt x="6110" y="30926"/>
                  </a:lnTo>
                  <a:lnTo>
                    <a:pt x="6110" y="30989"/>
                  </a:lnTo>
                  <a:lnTo>
                    <a:pt x="6131" y="31031"/>
                  </a:lnTo>
                  <a:lnTo>
                    <a:pt x="6236" y="30947"/>
                  </a:lnTo>
                  <a:lnTo>
                    <a:pt x="6320" y="30738"/>
                  </a:lnTo>
                  <a:lnTo>
                    <a:pt x="6382" y="30675"/>
                  </a:lnTo>
                  <a:lnTo>
                    <a:pt x="6424" y="30717"/>
                  </a:lnTo>
                  <a:lnTo>
                    <a:pt x="6320" y="30863"/>
                  </a:lnTo>
                  <a:lnTo>
                    <a:pt x="6320" y="30947"/>
                  </a:lnTo>
                  <a:lnTo>
                    <a:pt x="6257" y="31031"/>
                  </a:lnTo>
                  <a:lnTo>
                    <a:pt x="6236" y="31135"/>
                  </a:lnTo>
                  <a:lnTo>
                    <a:pt x="6278" y="31156"/>
                  </a:lnTo>
                  <a:lnTo>
                    <a:pt x="6341" y="31093"/>
                  </a:lnTo>
                  <a:lnTo>
                    <a:pt x="6341" y="31031"/>
                  </a:lnTo>
                  <a:lnTo>
                    <a:pt x="6361" y="30968"/>
                  </a:lnTo>
                  <a:lnTo>
                    <a:pt x="6424" y="30968"/>
                  </a:lnTo>
                  <a:lnTo>
                    <a:pt x="6487" y="30989"/>
                  </a:lnTo>
                  <a:lnTo>
                    <a:pt x="6487" y="30842"/>
                  </a:lnTo>
                  <a:lnTo>
                    <a:pt x="6550" y="30842"/>
                  </a:lnTo>
                  <a:lnTo>
                    <a:pt x="6592" y="30759"/>
                  </a:lnTo>
                  <a:lnTo>
                    <a:pt x="6654" y="30759"/>
                  </a:lnTo>
                  <a:lnTo>
                    <a:pt x="6654" y="30821"/>
                  </a:lnTo>
                  <a:lnTo>
                    <a:pt x="6633" y="30821"/>
                  </a:lnTo>
                  <a:lnTo>
                    <a:pt x="6592" y="30926"/>
                  </a:lnTo>
                  <a:lnTo>
                    <a:pt x="6592" y="30968"/>
                  </a:lnTo>
                  <a:lnTo>
                    <a:pt x="6759" y="30968"/>
                  </a:lnTo>
                  <a:lnTo>
                    <a:pt x="7010" y="31093"/>
                  </a:lnTo>
                  <a:lnTo>
                    <a:pt x="7052" y="31093"/>
                  </a:lnTo>
                  <a:lnTo>
                    <a:pt x="7052" y="31051"/>
                  </a:lnTo>
                  <a:lnTo>
                    <a:pt x="7094" y="30989"/>
                  </a:lnTo>
                  <a:lnTo>
                    <a:pt x="7157" y="30968"/>
                  </a:lnTo>
                  <a:lnTo>
                    <a:pt x="7157" y="30926"/>
                  </a:lnTo>
                  <a:lnTo>
                    <a:pt x="7094" y="30884"/>
                  </a:lnTo>
                  <a:lnTo>
                    <a:pt x="7073" y="30863"/>
                  </a:lnTo>
                  <a:lnTo>
                    <a:pt x="6989" y="30863"/>
                  </a:lnTo>
                  <a:lnTo>
                    <a:pt x="6968" y="30884"/>
                  </a:lnTo>
                  <a:lnTo>
                    <a:pt x="6968" y="30842"/>
                  </a:lnTo>
                  <a:lnTo>
                    <a:pt x="6989" y="30821"/>
                  </a:lnTo>
                  <a:lnTo>
                    <a:pt x="6989" y="30759"/>
                  </a:lnTo>
                  <a:lnTo>
                    <a:pt x="6885" y="30717"/>
                  </a:lnTo>
                  <a:lnTo>
                    <a:pt x="6696" y="30633"/>
                  </a:lnTo>
                  <a:lnTo>
                    <a:pt x="6675" y="30570"/>
                  </a:lnTo>
                  <a:lnTo>
                    <a:pt x="6696" y="30549"/>
                  </a:lnTo>
                  <a:lnTo>
                    <a:pt x="6780" y="30570"/>
                  </a:lnTo>
                  <a:lnTo>
                    <a:pt x="6843" y="30549"/>
                  </a:lnTo>
                  <a:lnTo>
                    <a:pt x="6864" y="30549"/>
                  </a:lnTo>
                  <a:lnTo>
                    <a:pt x="6885" y="30612"/>
                  </a:lnTo>
                  <a:lnTo>
                    <a:pt x="6968" y="30675"/>
                  </a:lnTo>
                  <a:lnTo>
                    <a:pt x="7052" y="30738"/>
                  </a:lnTo>
                  <a:lnTo>
                    <a:pt x="7115" y="30738"/>
                  </a:lnTo>
                  <a:lnTo>
                    <a:pt x="7219" y="30675"/>
                  </a:lnTo>
                  <a:lnTo>
                    <a:pt x="7303" y="30633"/>
                  </a:lnTo>
                  <a:lnTo>
                    <a:pt x="7324" y="30570"/>
                  </a:lnTo>
                  <a:lnTo>
                    <a:pt x="7261" y="30549"/>
                  </a:lnTo>
                  <a:lnTo>
                    <a:pt x="7157" y="30549"/>
                  </a:lnTo>
                  <a:lnTo>
                    <a:pt x="7094" y="30528"/>
                  </a:lnTo>
                  <a:lnTo>
                    <a:pt x="7094" y="30466"/>
                  </a:lnTo>
                  <a:lnTo>
                    <a:pt x="7219" y="30466"/>
                  </a:lnTo>
                  <a:lnTo>
                    <a:pt x="7303" y="30424"/>
                  </a:lnTo>
                  <a:lnTo>
                    <a:pt x="7303" y="30403"/>
                  </a:lnTo>
                  <a:lnTo>
                    <a:pt x="7219" y="30340"/>
                  </a:lnTo>
                  <a:lnTo>
                    <a:pt x="7157" y="30319"/>
                  </a:lnTo>
                  <a:lnTo>
                    <a:pt x="7157" y="30298"/>
                  </a:lnTo>
                  <a:lnTo>
                    <a:pt x="7198" y="30298"/>
                  </a:lnTo>
                  <a:lnTo>
                    <a:pt x="7219" y="30256"/>
                  </a:lnTo>
                  <a:lnTo>
                    <a:pt x="7198" y="30235"/>
                  </a:lnTo>
                  <a:lnTo>
                    <a:pt x="7094" y="30214"/>
                  </a:lnTo>
                  <a:lnTo>
                    <a:pt x="7052" y="30152"/>
                  </a:lnTo>
                  <a:lnTo>
                    <a:pt x="7073" y="30131"/>
                  </a:lnTo>
                  <a:lnTo>
                    <a:pt x="7157" y="30152"/>
                  </a:lnTo>
                  <a:lnTo>
                    <a:pt x="7261" y="30194"/>
                  </a:lnTo>
                  <a:lnTo>
                    <a:pt x="7408" y="30152"/>
                  </a:lnTo>
                  <a:lnTo>
                    <a:pt x="7491" y="30110"/>
                  </a:lnTo>
                  <a:lnTo>
                    <a:pt x="7512" y="30047"/>
                  </a:lnTo>
                  <a:lnTo>
                    <a:pt x="7491" y="30005"/>
                  </a:lnTo>
                  <a:lnTo>
                    <a:pt x="7387" y="29984"/>
                  </a:lnTo>
                  <a:lnTo>
                    <a:pt x="7198" y="29942"/>
                  </a:lnTo>
                  <a:lnTo>
                    <a:pt x="7115" y="29901"/>
                  </a:lnTo>
                  <a:lnTo>
                    <a:pt x="7115" y="29880"/>
                  </a:lnTo>
                  <a:lnTo>
                    <a:pt x="7177" y="29880"/>
                  </a:lnTo>
                  <a:lnTo>
                    <a:pt x="7261" y="29901"/>
                  </a:lnTo>
                  <a:lnTo>
                    <a:pt x="7408" y="29901"/>
                  </a:lnTo>
                  <a:lnTo>
                    <a:pt x="7491" y="29838"/>
                  </a:lnTo>
                  <a:lnTo>
                    <a:pt x="7491" y="29775"/>
                  </a:lnTo>
                  <a:lnTo>
                    <a:pt x="7408" y="29712"/>
                  </a:lnTo>
                  <a:lnTo>
                    <a:pt x="7324" y="29691"/>
                  </a:lnTo>
                  <a:lnTo>
                    <a:pt x="7303" y="29629"/>
                  </a:lnTo>
                  <a:lnTo>
                    <a:pt x="7366" y="29629"/>
                  </a:lnTo>
                  <a:lnTo>
                    <a:pt x="7408" y="29670"/>
                  </a:lnTo>
                  <a:lnTo>
                    <a:pt x="7429" y="29712"/>
                  </a:lnTo>
                  <a:lnTo>
                    <a:pt x="7512" y="29691"/>
                  </a:lnTo>
                  <a:lnTo>
                    <a:pt x="7575" y="29629"/>
                  </a:lnTo>
                  <a:lnTo>
                    <a:pt x="7575" y="29587"/>
                  </a:lnTo>
                  <a:lnTo>
                    <a:pt x="7512" y="29566"/>
                  </a:lnTo>
                  <a:lnTo>
                    <a:pt x="7429" y="29503"/>
                  </a:lnTo>
                  <a:lnTo>
                    <a:pt x="7429" y="29482"/>
                  </a:lnTo>
                  <a:lnTo>
                    <a:pt x="7491" y="29461"/>
                  </a:lnTo>
                  <a:lnTo>
                    <a:pt x="7512" y="29503"/>
                  </a:lnTo>
                  <a:lnTo>
                    <a:pt x="7575" y="29524"/>
                  </a:lnTo>
                  <a:lnTo>
                    <a:pt x="7638" y="29461"/>
                  </a:lnTo>
                  <a:lnTo>
                    <a:pt x="7638" y="29419"/>
                  </a:lnTo>
                  <a:lnTo>
                    <a:pt x="7533" y="29398"/>
                  </a:lnTo>
                  <a:lnTo>
                    <a:pt x="7470" y="29357"/>
                  </a:lnTo>
                  <a:lnTo>
                    <a:pt x="7429" y="29294"/>
                  </a:lnTo>
                  <a:lnTo>
                    <a:pt x="7491" y="29294"/>
                  </a:lnTo>
                  <a:lnTo>
                    <a:pt x="7575" y="29357"/>
                  </a:lnTo>
                  <a:lnTo>
                    <a:pt x="7638" y="29357"/>
                  </a:lnTo>
                  <a:lnTo>
                    <a:pt x="7701" y="29398"/>
                  </a:lnTo>
                  <a:lnTo>
                    <a:pt x="7742" y="29398"/>
                  </a:lnTo>
                  <a:lnTo>
                    <a:pt x="7784" y="29315"/>
                  </a:lnTo>
                  <a:lnTo>
                    <a:pt x="7784" y="29273"/>
                  </a:lnTo>
                  <a:lnTo>
                    <a:pt x="7826" y="29210"/>
                  </a:lnTo>
                  <a:lnTo>
                    <a:pt x="7826" y="29168"/>
                  </a:lnTo>
                  <a:lnTo>
                    <a:pt x="7805" y="29106"/>
                  </a:lnTo>
                  <a:lnTo>
                    <a:pt x="7826" y="29001"/>
                  </a:lnTo>
                  <a:lnTo>
                    <a:pt x="7826" y="28959"/>
                  </a:lnTo>
                  <a:lnTo>
                    <a:pt x="7742" y="28854"/>
                  </a:lnTo>
                  <a:lnTo>
                    <a:pt x="7617" y="28750"/>
                  </a:lnTo>
                  <a:lnTo>
                    <a:pt x="7512" y="28729"/>
                  </a:lnTo>
                  <a:lnTo>
                    <a:pt x="7470" y="28666"/>
                  </a:lnTo>
                  <a:lnTo>
                    <a:pt x="7470" y="28645"/>
                  </a:lnTo>
                  <a:lnTo>
                    <a:pt x="7533" y="28645"/>
                  </a:lnTo>
                  <a:lnTo>
                    <a:pt x="7596" y="28666"/>
                  </a:lnTo>
                  <a:lnTo>
                    <a:pt x="7722" y="28771"/>
                  </a:lnTo>
                  <a:lnTo>
                    <a:pt x="7805" y="28854"/>
                  </a:lnTo>
                  <a:lnTo>
                    <a:pt x="7889" y="28854"/>
                  </a:lnTo>
                  <a:lnTo>
                    <a:pt x="7910" y="28834"/>
                  </a:lnTo>
                  <a:lnTo>
                    <a:pt x="7889" y="28687"/>
                  </a:lnTo>
                  <a:lnTo>
                    <a:pt x="7826" y="28582"/>
                  </a:lnTo>
                  <a:lnTo>
                    <a:pt x="7701" y="28562"/>
                  </a:lnTo>
                  <a:lnTo>
                    <a:pt x="7533" y="28478"/>
                  </a:lnTo>
                  <a:lnTo>
                    <a:pt x="7491" y="28457"/>
                  </a:lnTo>
                  <a:lnTo>
                    <a:pt x="7491" y="28415"/>
                  </a:lnTo>
                  <a:lnTo>
                    <a:pt x="7533" y="28415"/>
                  </a:lnTo>
                  <a:lnTo>
                    <a:pt x="7596" y="28436"/>
                  </a:lnTo>
                  <a:lnTo>
                    <a:pt x="7638" y="28478"/>
                  </a:lnTo>
                  <a:lnTo>
                    <a:pt x="7742" y="28478"/>
                  </a:lnTo>
                  <a:lnTo>
                    <a:pt x="7805" y="28415"/>
                  </a:lnTo>
                  <a:lnTo>
                    <a:pt x="7826" y="28352"/>
                  </a:lnTo>
                  <a:lnTo>
                    <a:pt x="7826" y="28269"/>
                  </a:lnTo>
                  <a:lnTo>
                    <a:pt x="7847" y="28269"/>
                  </a:lnTo>
                  <a:lnTo>
                    <a:pt x="7910" y="28310"/>
                  </a:lnTo>
                  <a:lnTo>
                    <a:pt x="7910" y="28331"/>
                  </a:lnTo>
                  <a:lnTo>
                    <a:pt x="7910" y="28373"/>
                  </a:lnTo>
                  <a:lnTo>
                    <a:pt x="8014" y="28436"/>
                  </a:lnTo>
                  <a:lnTo>
                    <a:pt x="8056" y="28436"/>
                  </a:lnTo>
                  <a:lnTo>
                    <a:pt x="8119" y="28478"/>
                  </a:lnTo>
                  <a:lnTo>
                    <a:pt x="8161" y="28478"/>
                  </a:lnTo>
                  <a:lnTo>
                    <a:pt x="8203" y="28436"/>
                  </a:lnTo>
                  <a:lnTo>
                    <a:pt x="8245" y="28373"/>
                  </a:lnTo>
                  <a:lnTo>
                    <a:pt x="8266" y="28352"/>
                  </a:lnTo>
                  <a:lnTo>
                    <a:pt x="8245" y="28310"/>
                  </a:lnTo>
                  <a:lnTo>
                    <a:pt x="8161" y="28269"/>
                  </a:lnTo>
                  <a:lnTo>
                    <a:pt x="8014" y="28269"/>
                  </a:lnTo>
                  <a:lnTo>
                    <a:pt x="7994" y="28248"/>
                  </a:lnTo>
                  <a:lnTo>
                    <a:pt x="7994" y="28227"/>
                  </a:lnTo>
                  <a:lnTo>
                    <a:pt x="7994" y="28164"/>
                  </a:lnTo>
                  <a:lnTo>
                    <a:pt x="7931" y="28122"/>
                  </a:lnTo>
                  <a:lnTo>
                    <a:pt x="7931" y="28059"/>
                  </a:lnTo>
                  <a:lnTo>
                    <a:pt x="7994" y="28018"/>
                  </a:lnTo>
                  <a:lnTo>
                    <a:pt x="8014" y="28018"/>
                  </a:lnTo>
                  <a:lnTo>
                    <a:pt x="8056" y="28059"/>
                  </a:lnTo>
                  <a:lnTo>
                    <a:pt x="8056" y="28143"/>
                  </a:lnTo>
                  <a:lnTo>
                    <a:pt x="8119" y="28206"/>
                  </a:lnTo>
                  <a:lnTo>
                    <a:pt x="8245" y="28206"/>
                  </a:lnTo>
                  <a:lnTo>
                    <a:pt x="8307" y="28164"/>
                  </a:lnTo>
                  <a:lnTo>
                    <a:pt x="8307" y="28122"/>
                  </a:lnTo>
                  <a:lnTo>
                    <a:pt x="8266" y="28059"/>
                  </a:lnTo>
                  <a:lnTo>
                    <a:pt x="8161" y="28018"/>
                  </a:lnTo>
                  <a:lnTo>
                    <a:pt x="8098" y="27955"/>
                  </a:lnTo>
                  <a:lnTo>
                    <a:pt x="8056" y="27850"/>
                  </a:lnTo>
                  <a:lnTo>
                    <a:pt x="8098" y="27850"/>
                  </a:lnTo>
                  <a:lnTo>
                    <a:pt x="8140" y="27913"/>
                  </a:lnTo>
                  <a:lnTo>
                    <a:pt x="8245" y="27955"/>
                  </a:lnTo>
                  <a:lnTo>
                    <a:pt x="8307" y="27997"/>
                  </a:lnTo>
                  <a:lnTo>
                    <a:pt x="8370" y="28059"/>
                  </a:lnTo>
                  <a:lnTo>
                    <a:pt x="8412" y="28038"/>
                  </a:lnTo>
                  <a:lnTo>
                    <a:pt x="8412" y="27997"/>
                  </a:lnTo>
                  <a:lnTo>
                    <a:pt x="8370" y="27934"/>
                  </a:lnTo>
                  <a:lnTo>
                    <a:pt x="8266" y="27892"/>
                  </a:lnTo>
                  <a:lnTo>
                    <a:pt x="8203" y="27829"/>
                  </a:lnTo>
                  <a:lnTo>
                    <a:pt x="8203" y="27746"/>
                  </a:lnTo>
                  <a:lnTo>
                    <a:pt x="8245" y="27704"/>
                  </a:lnTo>
                  <a:lnTo>
                    <a:pt x="8266" y="27641"/>
                  </a:lnTo>
                  <a:lnTo>
                    <a:pt x="8328" y="27641"/>
                  </a:lnTo>
                  <a:lnTo>
                    <a:pt x="8349" y="27704"/>
                  </a:lnTo>
                  <a:lnTo>
                    <a:pt x="8475" y="27808"/>
                  </a:lnTo>
                  <a:lnTo>
                    <a:pt x="8558" y="27808"/>
                  </a:lnTo>
                  <a:lnTo>
                    <a:pt x="8621" y="27787"/>
                  </a:lnTo>
                  <a:lnTo>
                    <a:pt x="8684" y="27787"/>
                  </a:lnTo>
                  <a:lnTo>
                    <a:pt x="8768" y="27746"/>
                  </a:lnTo>
                  <a:lnTo>
                    <a:pt x="8789" y="27683"/>
                  </a:lnTo>
                  <a:lnTo>
                    <a:pt x="8768" y="27641"/>
                  </a:lnTo>
                  <a:lnTo>
                    <a:pt x="8684" y="27620"/>
                  </a:lnTo>
                  <a:lnTo>
                    <a:pt x="8621" y="27578"/>
                  </a:lnTo>
                  <a:lnTo>
                    <a:pt x="8517" y="27515"/>
                  </a:lnTo>
                  <a:lnTo>
                    <a:pt x="8454" y="27515"/>
                  </a:lnTo>
                  <a:lnTo>
                    <a:pt x="8370" y="27494"/>
                  </a:lnTo>
                  <a:lnTo>
                    <a:pt x="8412" y="27432"/>
                  </a:lnTo>
                  <a:lnTo>
                    <a:pt x="8433" y="27411"/>
                  </a:lnTo>
                  <a:lnTo>
                    <a:pt x="8517" y="27411"/>
                  </a:lnTo>
                  <a:lnTo>
                    <a:pt x="8579" y="27494"/>
                  </a:lnTo>
                  <a:lnTo>
                    <a:pt x="8642" y="27515"/>
                  </a:lnTo>
                  <a:lnTo>
                    <a:pt x="8684" y="27515"/>
                  </a:lnTo>
                  <a:lnTo>
                    <a:pt x="8768" y="27620"/>
                  </a:lnTo>
                  <a:lnTo>
                    <a:pt x="8851" y="27641"/>
                  </a:lnTo>
                  <a:lnTo>
                    <a:pt x="8893" y="27620"/>
                  </a:lnTo>
                  <a:lnTo>
                    <a:pt x="8935" y="27578"/>
                  </a:lnTo>
                  <a:lnTo>
                    <a:pt x="8935" y="27515"/>
                  </a:lnTo>
                  <a:lnTo>
                    <a:pt x="8935" y="27411"/>
                  </a:lnTo>
                  <a:lnTo>
                    <a:pt x="8893" y="27369"/>
                  </a:lnTo>
                  <a:lnTo>
                    <a:pt x="8851" y="27327"/>
                  </a:lnTo>
                  <a:lnTo>
                    <a:pt x="8851" y="27306"/>
                  </a:lnTo>
                  <a:lnTo>
                    <a:pt x="8956" y="27306"/>
                  </a:lnTo>
                  <a:lnTo>
                    <a:pt x="8977" y="27222"/>
                  </a:lnTo>
                  <a:lnTo>
                    <a:pt x="8977" y="27181"/>
                  </a:lnTo>
                  <a:lnTo>
                    <a:pt x="8935" y="27181"/>
                  </a:lnTo>
                  <a:lnTo>
                    <a:pt x="8872" y="27201"/>
                  </a:lnTo>
                  <a:lnTo>
                    <a:pt x="8830" y="27160"/>
                  </a:lnTo>
                  <a:lnTo>
                    <a:pt x="8768" y="27097"/>
                  </a:lnTo>
                  <a:lnTo>
                    <a:pt x="8684" y="27097"/>
                  </a:lnTo>
                  <a:lnTo>
                    <a:pt x="8558" y="27013"/>
                  </a:lnTo>
                  <a:lnTo>
                    <a:pt x="8538" y="26992"/>
                  </a:lnTo>
                  <a:lnTo>
                    <a:pt x="8579" y="26950"/>
                  </a:lnTo>
                  <a:lnTo>
                    <a:pt x="8684" y="26950"/>
                  </a:lnTo>
                  <a:lnTo>
                    <a:pt x="8789" y="26971"/>
                  </a:lnTo>
                  <a:lnTo>
                    <a:pt x="8872" y="26971"/>
                  </a:lnTo>
                  <a:lnTo>
                    <a:pt x="8893" y="26909"/>
                  </a:lnTo>
                  <a:lnTo>
                    <a:pt x="8956" y="26909"/>
                  </a:lnTo>
                  <a:lnTo>
                    <a:pt x="9040" y="26971"/>
                  </a:lnTo>
                  <a:lnTo>
                    <a:pt x="9061" y="26867"/>
                  </a:lnTo>
                  <a:lnTo>
                    <a:pt x="9040" y="26699"/>
                  </a:lnTo>
                  <a:lnTo>
                    <a:pt x="8998" y="26595"/>
                  </a:lnTo>
                  <a:lnTo>
                    <a:pt x="8956" y="26553"/>
                  </a:lnTo>
                  <a:lnTo>
                    <a:pt x="8935" y="26469"/>
                  </a:lnTo>
                  <a:lnTo>
                    <a:pt x="8935" y="26427"/>
                  </a:lnTo>
                  <a:lnTo>
                    <a:pt x="8977" y="26365"/>
                  </a:lnTo>
                  <a:lnTo>
                    <a:pt x="8956" y="26260"/>
                  </a:lnTo>
                  <a:lnTo>
                    <a:pt x="8956" y="26218"/>
                  </a:lnTo>
                  <a:lnTo>
                    <a:pt x="8977" y="26155"/>
                  </a:lnTo>
                  <a:lnTo>
                    <a:pt x="8998" y="26176"/>
                  </a:lnTo>
                  <a:lnTo>
                    <a:pt x="9040" y="26239"/>
                  </a:lnTo>
                  <a:lnTo>
                    <a:pt x="9102" y="26260"/>
                  </a:lnTo>
                  <a:lnTo>
                    <a:pt x="9102" y="26218"/>
                  </a:lnTo>
                  <a:lnTo>
                    <a:pt x="9165" y="26176"/>
                  </a:lnTo>
                  <a:lnTo>
                    <a:pt x="9207" y="26218"/>
                  </a:lnTo>
                  <a:lnTo>
                    <a:pt x="9249" y="26344"/>
                  </a:lnTo>
                  <a:lnTo>
                    <a:pt x="9291" y="26365"/>
                  </a:lnTo>
                  <a:lnTo>
                    <a:pt x="9374" y="26365"/>
                  </a:lnTo>
                  <a:lnTo>
                    <a:pt x="9479" y="26239"/>
                  </a:lnTo>
                  <a:lnTo>
                    <a:pt x="9521" y="26113"/>
                  </a:lnTo>
                  <a:lnTo>
                    <a:pt x="9521" y="26009"/>
                  </a:lnTo>
                  <a:lnTo>
                    <a:pt x="9500" y="25925"/>
                  </a:lnTo>
                  <a:lnTo>
                    <a:pt x="9500" y="25862"/>
                  </a:lnTo>
                  <a:lnTo>
                    <a:pt x="9563" y="25841"/>
                  </a:lnTo>
                  <a:lnTo>
                    <a:pt x="9605" y="25841"/>
                  </a:lnTo>
                  <a:lnTo>
                    <a:pt x="9626" y="25800"/>
                  </a:lnTo>
                  <a:lnTo>
                    <a:pt x="9667" y="25758"/>
                  </a:lnTo>
                  <a:lnTo>
                    <a:pt x="9688" y="25821"/>
                  </a:lnTo>
                  <a:lnTo>
                    <a:pt x="9730" y="25883"/>
                  </a:lnTo>
                  <a:lnTo>
                    <a:pt x="9814" y="25883"/>
                  </a:lnTo>
                  <a:lnTo>
                    <a:pt x="9877" y="25841"/>
                  </a:lnTo>
                  <a:lnTo>
                    <a:pt x="9877" y="25800"/>
                  </a:lnTo>
                  <a:lnTo>
                    <a:pt x="9877" y="25737"/>
                  </a:lnTo>
                  <a:lnTo>
                    <a:pt x="9898" y="25737"/>
                  </a:lnTo>
                  <a:lnTo>
                    <a:pt x="9918" y="25800"/>
                  </a:lnTo>
                  <a:lnTo>
                    <a:pt x="9939" y="25883"/>
                  </a:lnTo>
                  <a:lnTo>
                    <a:pt x="9981" y="25925"/>
                  </a:lnTo>
                  <a:lnTo>
                    <a:pt x="10044" y="25862"/>
                  </a:lnTo>
                  <a:lnTo>
                    <a:pt x="10107" y="25821"/>
                  </a:lnTo>
                  <a:lnTo>
                    <a:pt x="10149" y="25800"/>
                  </a:lnTo>
                  <a:lnTo>
                    <a:pt x="10211" y="25841"/>
                  </a:lnTo>
                  <a:lnTo>
                    <a:pt x="10295" y="25841"/>
                  </a:lnTo>
                  <a:lnTo>
                    <a:pt x="10358" y="25800"/>
                  </a:lnTo>
                  <a:lnTo>
                    <a:pt x="10400" y="25716"/>
                  </a:lnTo>
                  <a:lnTo>
                    <a:pt x="10421" y="25674"/>
                  </a:lnTo>
                  <a:lnTo>
                    <a:pt x="10421" y="25632"/>
                  </a:lnTo>
                  <a:lnTo>
                    <a:pt x="10358" y="25549"/>
                  </a:lnTo>
                  <a:lnTo>
                    <a:pt x="10316" y="25423"/>
                  </a:lnTo>
                  <a:lnTo>
                    <a:pt x="10295" y="25339"/>
                  </a:lnTo>
                  <a:lnTo>
                    <a:pt x="10337" y="25297"/>
                  </a:lnTo>
                  <a:lnTo>
                    <a:pt x="10358" y="25318"/>
                  </a:lnTo>
                  <a:lnTo>
                    <a:pt x="10400" y="25423"/>
                  </a:lnTo>
                  <a:lnTo>
                    <a:pt x="10442" y="25423"/>
                  </a:lnTo>
                  <a:lnTo>
                    <a:pt x="10525" y="25339"/>
                  </a:lnTo>
                  <a:lnTo>
                    <a:pt x="10546" y="25256"/>
                  </a:lnTo>
                  <a:lnTo>
                    <a:pt x="10609" y="25193"/>
                  </a:lnTo>
                  <a:lnTo>
                    <a:pt x="10630" y="25130"/>
                  </a:lnTo>
                  <a:lnTo>
                    <a:pt x="10546" y="25046"/>
                  </a:lnTo>
                  <a:lnTo>
                    <a:pt x="10546" y="25005"/>
                  </a:lnTo>
                  <a:lnTo>
                    <a:pt x="10609" y="24942"/>
                  </a:lnTo>
                  <a:lnTo>
                    <a:pt x="10651" y="24921"/>
                  </a:lnTo>
                  <a:lnTo>
                    <a:pt x="10672" y="24942"/>
                  </a:lnTo>
                  <a:lnTo>
                    <a:pt x="10672" y="24984"/>
                  </a:lnTo>
                  <a:lnTo>
                    <a:pt x="10735" y="25046"/>
                  </a:lnTo>
                  <a:lnTo>
                    <a:pt x="10839" y="25088"/>
                  </a:lnTo>
                  <a:lnTo>
                    <a:pt x="10881" y="25109"/>
                  </a:lnTo>
                  <a:lnTo>
                    <a:pt x="10839" y="25172"/>
                  </a:lnTo>
                  <a:lnTo>
                    <a:pt x="10755" y="25214"/>
                  </a:lnTo>
                  <a:lnTo>
                    <a:pt x="10714" y="25318"/>
                  </a:lnTo>
                  <a:lnTo>
                    <a:pt x="10714" y="25402"/>
                  </a:lnTo>
                  <a:lnTo>
                    <a:pt x="10839" y="25549"/>
                  </a:lnTo>
                  <a:lnTo>
                    <a:pt x="10881" y="25590"/>
                  </a:lnTo>
                  <a:lnTo>
                    <a:pt x="10923" y="25507"/>
                  </a:lnTo>
                  <a:lnTo>
                    <a:pt x="10923" y="25444"/>
                  </a:lnTo>
                  <a:lnTo>
                    <a:pt x="10944" y="25381"/>
                  </a:lnTo>
                  <a:lnTo>
                    <a:pt x="10965" y="25277"/>
                  </a:lnTo>
                  <a:lnTo>
                    <a:pt x="10986" y="25277"/>
                  </a:lnTo>
                  <a:lnTo>
                    <a:pt x="11027" y="25318"/>
                  </a:lnTo>
                  <a:lnTo>
                    <a:pt x="10986" y="25402"/>
                  </a:lnTo>
                  <a:lnTo>
                    <a:pt x="10986" y="25444"/>
                  </a:lnTo>
                  <a:lnTo>
                    <a:pt x="11048" y="25549"/>
                  </a:lnTo>
                  <a:lnTo>
                    <a:pt x="11132" y="25590"/>
                  </a:lnTo>
                  <a:lnTo>
                    <a:pt x="11195" y="25528"/>
                  </a:lnTo>
                  <a:lnTo>
                    <a:pt x="11279" y="25528"/>
                  </a:lnTo>
                  <a:lnTo>
                    <a:pt x="11299" y="25486"/>
                  </a:lnTo>
                  <a:lnTo>
                    <a:pt x="11299" y="25423"/>
                  </a:lnTo>
                  <a:lnTo>
                    <a:pt x="11341" y="25381"/>
                  </a:lnTo>
                  <a:lnTo>
                    <a:pt x="11362" y="25381"/>
                  </a:lnTo>
                  <a:lnTo>
                    <a:pt x="11383" y="25402"/>
                  </a:lnTo>
                  <a:lnTo>
                    <a:pt x="11362" y="25444"/>
                  </a:lnTo>
                  <a:lnTo>
                    <a:pt x="11362" y="25507"/>
                  </a:lnTo>
                  <a:lnTo>
                    <a:pt x="11404" y="25549"/>
                  </a:lnTo>
                  <a:lnTo>
                    <a:pt x="11488" y="25549"/>
                  </a:lnTo>
                  <a:lnTo>
                    <a:pt x="11571" y="25444"/>
                  </a:lnTo>
                  <a:lnTo>
                    <a:pt x="11718" y="25339"/>
                  </a:lnTo>
                  <a:lnTo>
                    <a:pt x="11781" y="25339"/>
                  </a:lnTo>
                  <a:lnTo>
                    <a:pt x="11823" y="25318"/>
                  </a:lnTo>
                  <a:lnTo>
                    <a:pt x="11823" y="25235"/>
                  </a:lnTo>
                  <a:lnTo>
                    <a:pt x="11781" y="25172"/>
                  </a:lnTo>
                  <a:lnTo>
                    <a:pt x="11718" y="25130"/>
                  </a:lnTo>
                  <a:lnTo>
                    <a:pt x="11676" y="25088"/>
                  </a:lnTo>
                  <a:lnTo>
                    <a:pt x="11697" y="25067"/>
                  </a:lnTo>
                  <a:lnTo>
                    <a:pt x="11760" y="25067"/>
                  </a:lnTo>
                  <a:lnTo>
                    <a:pt x="11781" y="25109"/>
                  </a:lnTo>
                  <a:lnTo>
                    <a:pt x="11885" y="25172"/>
                  </a:lnTo>
                  <a:lnTo>
                    <a:pt x="11927" y="25172"/>
                  </a:lnTo>
                  <a:lnTo>
                    <a:pt x="11927" y="25088"/>
                  </a:lnTo>
                  <a:lnTo>
                    <a:pt x="11990" y="25088"/>
                  </a:lnTo>
                  <a:lnTo>
                    <a:pt x="12011" y="25130"/>
                  </a:lnTo>
                  <a:lnTo>
                    <a:pt x="12011" y="25193"/>
                  </a:lnTo>
                  <a:lnTo>
                    <a:pt x="12032" y="25214"/>
                  </a:lnTo>
                  <a:lnTo>
                    <a:pt x="12095" y="25193"/>
                  </a:lnTo>
                  <a:lnTo>
                    <a:pt x="12220" y="25046"/>
                  </a:lnTo>
                  <a:lnTo>
                    <a:pt x="12241" y="25025"/>
                  </a:lnTo>
                  <a:lnTo>
                    <a:pt x="12241" y="25005"/>
                  </a:lnTo>
                  <a:lnTo>
                    <a:pt x="12283" y="24921"/>
                  </a:lnTo>
                  <a:lnTo>
                    <a:pt x="12304" y="24879"/>
                  </a:lnTo>
                  <a:lnTo>
                    <a:pt x="12346" y="24837"/>
                  </a:lnTo>
                  <a:lnTo>
                    <a:pt x="12346" y="24837"/>
                  </a:lnTo>
                  <a:lnTo>
                    <a:pt x="12325" y="24900"/>
                  </a:lnTo>
                  <a:lnTo>
                    <a:pt x="12346" y="24942"/>
                  </a:lnTo>
                  <a:lnTo>
                    <a:pt x="12387" y="24984"/>
                  </a:lnTo>
                  <a:lnTo>
                    <a:pt x="12429" y="24942"/>
                  </a:lnTo>
                  <a:lnTo>
                    <a:pt x="12513" y="24837"/>
                  </a:lnTo>
                  <a:lnTo>
                    <a:pt x="12534" y="24774"/>
                  </a:lnTo>
                  <a:lnTo>
                    <a:pt x="12513" y="24691"/>
                  </a:lnTo>
                  <a:lnTo>
                    <a:pt x="12513" y="24607"/>
                  </a:lnTo>
                  <a:lnTo>
                    <a:pt x="12639" y="24481"/>
                  </a:lnTo>
                  <a:lnTo>
                    <a:pt x="12722" y="24460"/>
                  </a:lnTo>
                  <a:lnTo>
                    <a:pt x="12764" y="24398"/>
                  </a:lnTo>
                  <a:lnTo>
                    <a:pt x="12743" y="24356"/>
                  </a:lnTo>
                  <a:lnTo>
                    <a:pt x="12722" y="24293"/>
                  </a:lnTo>
                  <a:lnTo>
                    <a:pt x="12722" y="24272"/>
                  </a:lnTo>
                  <a:lnTo>
                    <a:pt x="12764" y="24293"/>
                  </a:lnTo>
                  <a:lnTo>
                    <a:pt x="12827" y="24314"/>
                  </a:lnTo>
                  <a:lnTo>
                    <a:pt x="12869" y="24314"/>
                  </a:lnTo>
                  <a:lnTo>
                    <a:pt x="12911" y="24251"/>
                  </a:lnTo>
                  <a:lnTo>
                    <a:pt x="12869" y="24188"/>
                  </a:lnTo>
                  <a:lnTo>
                    <a:pt x="12827" y="24147"/>
                  </a:lnTo>
                  <a:lnTo>
                    <a:pt x="12869" y="24168"/>
                  </a:lnTo>
                  <a:lnTo>
                    <a:pt x="12931" y="24209"/>
                  </a:lnTo>
                  <a:lnTo>
                    <a:pt x="12931" y="24168"/>
                  </a:lnTo>
                  <a:lnTo>
                    <a:pt x="12952" y="24084"/>
                  </a:lnTo>
                  <a:lnTo>
                    <a:pt x="13036" y="24084"/>
                  </a:lnTo>
                  <a:lnTo>
                    <a:pt x="13120" y="24042"/>
                  </a:lnTo>
                  <a:lnTo>
                    <a:pt x="13120" y="23958"/>
                  </a:lnTo>
                  <a:lnTo>
                    <a:pt x="13120" y="23937"/>
                  </a:lnTo>
                  <a:lnTo>
                    <a:pt x="13141" y="23875"/>
                  </a:lnTo>
                  <a:lnTo>
                    <a:pt x="13224" y="23875"/>
                  </a:lnTo>
                  <a:lnTo>
                    <a:pt x="13266" y="23854"/>
                  </a:lnTo>
                  <a:lnTo>
                    <a:pt x="13350" y="23749"/>
                  </a:lnTo>
                  <a:lnTo>
                    <a:pt x="13434" y="23707"/>
                  </a:lnTo>
                  <a:lnTo>
                    <a:pt x="13476" y="23707"/>
                  </a:lnTo>
                  <a:lnTo>
                    <a:pt x="13496" y="23728"/>
                  </a:lnTo>
                  <a:lnTo>
                    <a:pt x="13580" y="23707"/>
                  </a:lnTo>
                  <a:lnTo>
                    <a:pt x="13643" y="23624"/>
                  </a:lnTo>
                  <a:lnTo>
                    <a:pt x="13664" y="23477"/>
                  </a:lnTo>
                  <a:lnTo>
                    <a:pt x="13643" y="23352"/>
                  </a:lnTo>
                  <a:lnTo>
                    <a:pt x="13580" y="23352"/>
                  </a:lnTo>
                  <a:lnTo>
                    <a:pt x="13559" y="23331"/>
                  </a:lnTo>
                  <a:lnTo>
                    <a:pt x="13580" y="23247"/>
                  </a:lnTo>
                  <a:lnTo>
                    <a:pt x="13580" y="23142"/>
                  </a:lnTo>
                  <a:lnTo>
                    <a:pt x="13559" y="23059"/>
                  </a:lnTo>
                  <a:lnTo>
                    <a:pt x="13496" y="23017"/>
                  </a:lnTo>
                  <a:lnTo>
                    <a:pt x="13476" y="22912"/>
                  </a:lnTo>
                  <a:lnTo>
                    <a:pt x="13455" y="22870"/>
                  </a:lnTo>
                  <a:lnTo>
                    <a:pt x="13455" y="22787"/>
                  </a:lnTo>
                  <a:lnTo>
                    <a:pt x="13496" y="22787"/>
                  </a:lnTo>
                  <a:lnTo>
                    <a:pt x="13559" y="22808"/>
                  </a:lnTo>
                  <a:lnTo>
                    <a:pt x="13580" y="22912"/>
                  </a:lnTo>
                  <a:lnTo>
                    <a:pt x="13643" y="22996"/>
                  </a:lnTo>
                  <a:lnTo>
                    <a:pt x="13643" y="23080"/>
                  </a:lnTo>
                  <a:lnTo>
                    <a:pt x="13685" y="23184"/>
                  </a:lnTo>
                  <a:lnTo>
                    <a:pt x="13748" y="23205"/>
                  </a:lnTo>
                  <a:lnTo>
                    <a:pt x="13789" y="23247"/>
                  </a:lnTo>
                  <a:lnTo>
                    <a:pt x="13768" y="23331"/>
                  </a:lnTo>
                  <a:lnTo>
                    <a:pt x="13789" y="23414"/>
                  </a:lnTo>
                  <a:lnTo>
                    <a:pt x="13873" y="23456"/>
                  </a:lnTo>
                  <a:lnTo>
                    <a:pt x="13915" y="23456"/>
                  </a:lnTo>
                  <a:lnTo>
                    <a:pt x="13915" y="23414"/>
                  </a:lnTo>
                  <a:lnTo>
                    <a:pt x="13957" y="23352"/>
                  </a:lnTo>
                  <a:lnTo>
                    <a:pt x="13999" y="23352"/>
                  </a:lnTo>
                  <a:lnTo>
                    <a:pt x="14061" y="23435"/>
                  </a:lnTo>
                  <a:lnTo>
                    <a:pt x="14229" y="23435"/>
                  </a:lnTo>
                  <a:lnTo>
                    <a:pt x="14292" y="23393"/>
                  </a:lnTo>
                  <a:lnTo>
                    <a:pt x="14312" y="23414"/>
                  </a:lnTo>
                  <a:lnTo>
                    <a:pt x="14375" y="23414"/>
                  </a:lnTo>
                  <a:lnTo>
                    <a:pt x="14438" y="23352"/>
                  </a:lnTo>
                  <a:lnTo>
                    <a:pt x="14480" y="23289"/>
                  </a:lnTo>
                  <a:lnTo>
                    <a:pt x="14522" y="23289"/>
                  </a:lnTo>
                  <a:lnTo>
                    <a:pt x="14522" y="23226"/>
                  </a:lnTo>
                  <a:lnTo>
                    <a:pt x="14584" y="23205"/>
                  </a:lnTo>
                  <a:lnTo>
                    <a:pt x="14626" y="23226"/>
                  </a:lnTo>
                  <a:lnTo>
                    <a:pt x="14731" y="23352"/>
                  </a:lnTo>
                  <a:lnTo>
                    <a:pt x="14752" y="23414"/>
                  </a:lnTo>
                  <a:lnTo>
                    <a:pt x="14815" y="23414"/>
                  </a:lnTo>
                  <a:lnTo>
                    <a:pt x="14856" y="23352"/>
                  </a:lnTo>
                  <a:lnTo>
                    <a:pt x="14919" y="23331"/>
                  </a:lnTo>
                  <a:lnTo>
                    <a:pt x="14919" y="23226"/>
                  </a:lnTo>
                  <a:lnTo>
                    <a:pt x="14940" y="23226"/>
                  </a:lnTo>
                  <a:lnTo>
                    <a:pt x="14961" y="23247"/>
                  </a:lnTo>
                  <a:lnTo>
                    <a:pt x="15024" y="23247"/>
                  </a:lnTo>
                  <a:lnTo>
                    <a:pt x="15024" y="23205"/>
                  </a:lnTo>
                  <a:lnTo>
                    <a:pt x="15066" y="23205"/>
                  </a:lnTo>
                  <a:lnTo>
                    <a:pt x="15108" y="23226"/>
                  </a:lnTo>
                  <a:lnTo>
                    <a:pt x="15170" y="23226"/>
                  </a:lnTo>
                  <a:lnTo>
                    <a:pt x="15212" y="23184"/>
                  </a:lnTo>
                  <a:lnTo>
                    <a:pt x="15212" y="23121"/>
                  </a:lnTo>
                  <a:lnTo>
                    <a:pt x="15254" y="23100"/>
                  </a:lnTo>
                  <a:lnTo>
                    <a:pt x="15338" y="23100"/>
                  </a:lnTo>
                  <a:lnTo>
                    <a:pt x="15359" y="23080"/>
                  </a:lnTo>
                  <a:lnTo>
                    <a:pt x="15359" y="23017"/>
                  </a:lnTo>
                  <a:lnTo>
                    <a:pt x="15380" y="23017"/>
                  </a:lnTo>
                  <a:lnTo>
                    <a:pt x="15380" y="23080"/>
                  </a:lnTo>
                  <a:lnTo>
                    <a:pt x="15442" y="23100"/>
                  </a:lnTo>
                  <a:lnTo>
                    <a:pt x="15484" y="23038"/>
                  </a:lnTo>
                  <a:lnTo>
                    <a:pt x="15526" y="22975"/>
                  </a:lnTo>
                  <a:lnTo>
                    <a:pt x="15547" y="22975"/>
                  </a:lnTo>
                  <a:lnTo>
                    <a:pt x="15589" y="23038"/>
                  </a:lnTo>
                  <a:lnTo>
                    <a:pt x="15652" y="23080"/>
                  </a:lnTo>
                  <a:lnTo>
                    <a:pt x="15693" y="22975"/>
                  </a:lnTo>
                  <a:lnTo>
                    <a:pt x="15735" y="22975"/>
                  </a:lnTo>
                  <a:lnTo>
                    <a:pt x="15756" y="23017"/>
                  </a:lnTo>
                  <a:lnTo>
                    <a:pt x="15798" y="23038"/>
                  </a:lnTo>
                  <a:lnTo>
                    <a:pt x="15861" y="23038"/>
                  </a:lnTo>
                  <a:lnTo>
                    <a:pt x="15882" y="22975"/>
                  </a:lnTo>
                  <a:lnTo>
                    <a:pt x="15944" y="22933"/>
                  </a:lnTo>
                  <a:lnTo>
                    <a:pt x="16007" y="22933"/>
                  </a:lnTo>
                  <a:lnTo>
                    <a:pt x="16112" y="22891"/>
                  </a:lnTo>
                  <a:lnTo>
                    <a:pt x="16175" y="22891"/>
                  </a:lnTo>
                  <a:lnTo>
                    <a:pt x="16196" y="22933"/>
                  </a:lnTo>
                  <a:lnTo>
                    <a:pt x="16258" y="22933"/>
                  </a:lnTo>
                  <a:lnTo>
                    <a:pt x="16279" y="22870"/>
                  </a:lnTo>
                  <a:lnTo>
                    <a:pt x="16321" y="22808"/>
                  </a:lnTo>
                  <a:lnTo>
                    <a:pt x="16426" y="22808"/>
                  </a:lnTo>
                  <a:lnTo>
                    <a:pt x="16468" y="22766"/>
                  </a:lnTo>
                  <a:lnTo>
                    <a:pt x="16572" y="22724"/>
                  </a:lnTo>
                  <a:lnTo>
                    <a:pt x="16614" y="22703"/>
                  </a:lnTo>
                  <a:lnTo>
                    <a:pt x="16614" y="22661"/>
                  </a:lnTo>
                  <a:lnTo>
                    <a:pt x="16572" y="22577"/>
                  </a:lnTo>
                  <a:lnTo>
                    <a:pt x="16572" y="22515"/>
                  </a:lnTo>
                  <a:lnTo>
                    <a:pt x="16719" y="22577"/>
                  </a:lnTo>
                  <a:lnTo>
                    <a:pt x="16802" y="22619"/>
                  </a:lnTo>
                  <a:lnTo>
                    <a:pt x="16823" y="22682"/>
                  </a:lnTo>
                  <a:lnTo>
                    <a:pt x="16886" y="22703"/>
                  </a:lnTo>
                  <a:lnTo>
                    <a:pt x="16991" y="22619"/>
                  </a:lnTo>
                  <a:lnTo>
                    <a:pt x="16991" y="22536"/>
                  </a:lnTo>
                  <a:lnTo>
                    <a:pt x="16928" y="22515"/>
                  </a:lnTo>
                  <a:lnTo>
                    <a:pt x="16928" y="22473"/>
                  </a:lnTo>
                  <a:lnTo>
                    <a:pt x="17012" y="22431"/>
                  </a:lnTo>
                  <a:lnTo>
                    <a:pt x="17033" y="22494"/>
                  </a:lnTo>
                  <a:lnTo>
                    <a:pt x="17116" y="22515"/>
                  </a:lnTo>
                  <a:lnTo>
                    <a:pt x="17158" y="22410"/>
                  </a:lnTo>
                  <a:lnTo>
                    <a:pt x="17137" y="22326"/>
                  </a:lnTo>
                  <a:lnTo>
                    <a:pt x="17137" y="22264"/>
                  </a:lnTo>
                  <a:lnTo>
                    <a:pt x="17200" y="22264"/>
                  </a:lnTo>
                  <a:lnTo>
                    <a:pt x="17221" y="22305"/>
                  </a:lnTo>
                  <a:lnTo>
                    <a:pt x="17305" y="22326"/>
                  </a:lnTo>
                  <a:lnTo>
                    <a:pt x="17346" y="22284"/>
                  </a:lnTo>
                  <a:lnTo>
                    <a:pt x="17409" y="22264"/>
                  </a:lnTo>
                  <a:lnTo>
                    <a:pt x="17451" y="22264"/>
                  </a:lnTo>
                  <a:lnTo>
                    <a:pt x="17451" y="22180"/>
                  </a:lnTo>
                  <a:lnTo>
                    <a:pt x="17430" y="22117"/>
                  </a:lnTo>
                  <a:lnTo>
                    <a:pt x="17451" y="22096"/>
                  </a:lnTo>
                  <a:lnTo>
                    <a:pt x="17514" y="22117"/>
                  </a:lnTo>
                  <a:lnTo>
                    <a:pt x="17556" y="22180"/>
                  </a:lnTo>
                  <a:lnTo>
                    <a:pt x="17639" y="22159"/>
                  </a:lnTo>
                  <a:lnTo>
                    <a:pt x="17681" y="22096"/>
                  </a:lnTo>
                  <a:lnTo>
                    <a:pt x="17681" y="22012"/>
                  </a:lnTo>
                  <a:lnTo>
                    <a:pt x="17660" y="21992"/>
                  </a:lnTo>
                  <a:lnTo>
                    <a:pt x="17660" y="21950"/>
                  </a:lnTo>
                  <a:lnTo>
                    <a:pt x="17681" y="21908"/>
                  </a:lnTo>
                  <a:lnTo>
                    <a:pt x="17786" y="21908"/>
                  </a:lnTo>
                  <a:lnTo>
                    <a:pt x="17849" y="21950"/>
                  </a:lnTo>
                  <a:lnTo>
                    <a:pt x="17869" y="21887"/>
                  </a:lnTo>
                  <a:lnTo>
                    <a:pt x="17890" y="21845"/>
                  </a:lnTo>
                  <a:lnTo>
                    <a:pt x="17953" y="21866"/>
                  </a:lnTo>
                  <a:lnTo>
                    <a:pt x="17995" y="21908"/>
                  </a:lnTo>
                  <a:lnTo>
                    <a:pt x="18058" y="21950"/>
                  </a:lnTo>
                  <a:lnTo>
                    <a:pt x="18079" y="21908"/>
                  </a:lnTo>
                  <a:lnTo>
                    <a:pt x="18079" y="21866"/>
                  </a:lnTo>
                  <a:lnTo>
                    <a:pt x="18037" y="21803"/>
                  </a:lnTo>
                  <a:lnTo>
                    <a:pt x="18037" y="21761"/>
                  </a:lnTo>
                  <a:lnTo>
                    <a:pt x="18100" y="21699"/>
                  </a:lnTo>
                  <a:lnTo>
                    <a:pt x="18162" y="21740"/>
                  </a:lnTo>
                  <a:lnTo>
                    <a:pt x="18288" y="21699"/>
                  </a:lnTo>
                  <a:lnTo>
                    <a:pt x="18393" y="21636"/>
                  </a:lnTo>
                  <a:lnTo>
                    <a:pt x="18455" y="21531"/>
                  </a:lnTo>
                  <a:lnTo>
                    <a:pt x="18455" y="21489"/>
                  </a:lnTo>
                  <a:lnTo>
                    <a:pt x="18309" y="21552"/>
                  </a:lnTo>
                  <a:lnTo>
                    <a:pt x="18183" y="21552"/>
                  </a:lnTo>
                  <a:lnTo>
                    <a:pt x="18141" y="21531"/>
                  </a:lnTo>
                  <a:lnTo>
                    <a:pt x="17890" y="21531"/>
                  </a:lnTo>
                  <a:lnTo>
                    <a:pt x="17765" y="21489"/>
                  </a:lnTo>
                  <a:lnTo>
                    <a:pt x="17639" y="21447"/>
                  </a:lnTo>
                  <a:lnTo>
                    <a:pt x="17472" y="21427"/>
                  </a:lnTo>
                  <a:lnTo>
                    <a:pt x="17325" y="21280"/>
                  </a:lnTo>
                  <a:lnTo>
                    <a:pt x="17263" y="21238"/>
                  </a:lnTo>
                  <a:lnTo>
                    <a:pt x="17221" y="21238"/>
                  </a:lnTo>
                  <a:lnTo>
                    <a:pt x="17095" y="21301"/>
                  </a:lnTo>
                  <a:lnTo>
                    <a:pt x="17053" y="21259"/>
                  </a:lnTo>
                  <a:lnTo>
                    <a:pt x="17095" y="21217"/>
                  </a:lnTo>
                  <a:lnTo>
                    <a:pt x="17095" y="21175"/>
                  </a:lnTo>
                  <a:lnTo>
                    <a:pt x="17033" y="21238"/>
                  </a:lnTo>
                  <a:lnTo>
                    <a:pt x="16886" y="21343"/>
                  </a:lnTo>
                  <a:lnTo>
                    <a:pt x="16802" y="21385"/>
                  </a:lnTo>
                  <a:lnTo>
                    <a:pt x="16635" y="21385"/>
                  </a:lnTo>
                  <a:lnTo>
                    <a:pt x="16593" y="21427"/>
                  </a:lnTo>
                  <a:lnTo>
                    <a:pt x="16530" y="21385"/>
                  </a:lnTo>
                  <a:lnTo>
                    <a:pt x="16489" y="21364"/>
                  </a:lnTo>
                  <a:cubicBezTo>
                    <a:pt x="16489" y="21364"/>
                    <a:pt x="16426" y="21385"/>
                    <a:pt x="16405" y="21385"/>
                  </a:cubicBezTo>
                  <a:lnTo>
                    <a:pt x="16321" y="21385"/>
                  </a:lnTo>
                  <a:lnTo>
                    <a:pt x="16196" y="21531"/>
                  </a:lnTo>
                  <a:lnTo>
                    <a:pt x="16154" y="21594"/>
                  </a:lnTo>
                  <a:lnTo>
                    <a:pt x="16091" y="21531"/>
                  </a:lnTo>
                  <a:lnTo>
                    <a:pt x="16049" y="21489"/>
                  </a:lnTo>
                  <a:lnTo>
                    <a:pt x="15861" y="21489"/>
                  </a:lnTo>
                  <a:lnTo>
                    <a:pt x="15777" y="21468"/>
                  </a:lnTo>
                  <a:lnTo>
                    <a:pt x="15735" y="21489"/>
                  </a:lnTo>
                  <a:lnTo>
                    <a:pt x="15672" y="21447"/>
                  </a:lnTo>
                  <a:lnTo>
                    <a:pt x="15735" y="21364"/>
                  </a:lnTo>
                  <a:lnTo>
                    <a:pt x="15840" y="21364"/>
                  </a:lnTo>
                  <a:lnTo>
                    <a:pt x="15882" y="21427"/>
                  </a:lnTo>
                  <a:lnTo>
                    <a:pt x="15965" y="21447"/>
                  </a:lnTo>
                  <a:lnTo>
                    <a:pt x="16049" y="21385"/>
                  </a:lnTo>
                  <a:lnTo>
                    <a:pt x="16175" y="21364"/>
                  </a:lnTo>
                  <a:lnTo>
                    <a:pt x="16258" y="21280"/>
                  </a:lnTo>
                  <a:lnTo>
                    <a:pt x="16321" y="21280"/>
                  </a:lnTo>
                  <a:lnTo>
                    <a:pt x="16426" y="21322"/>
                  </a:lnTo>
                  <a:lnTo>
                    <a:pt x="16530" y="21280"/>
                  </a:lnTo>
                  <a:lnTo>
                    <a:pt x="16572" y="21238"/>
                  </a:lnTo>
                  <a:lnTo>
                    <a:pt x="16530" y="21175"/>
                  </a:lnTo>
                  <a:lnTo>
                    <a:pt x="16489" y="21175"/>
                  </a:lnTo>
                  <a:lnTo>
                    <a:pt x="16468" y="21134"/>
                  </a:lnTo>
                  <a:lnTo>
                    <a:pt x="16405" y="21134"/>
                  </a:lnTo>
                  <a:lnTo>
                    <a:pt x="16300" y="21155"/>
                  </a:lnTo>
                  <a:lnTo>
                    <a:pt x="16216" y="21134"/>
                  </a:lnTo>
                  <a:lnTo>
                    <a:pt x="16049" y="21134"/>
                  </a:lnTo>
                  <a:lnTo>
                    <a:pt x="15944" y="21155"/>
                  </a:lnTo>
                  <a:lnTo>
                    <a:pt x="15840" y="21155"/>
                  </a:lnTo>
                  <a:lnTo>
                    <a:pt x="15693" y="21134"/>
                  </a:lnTo>
                  <a:lnTo>
                    <a:pt x="15672" y="21071"/>
                  </a:lnTo>
                  <a:lnTo>
                    <a:pt x="15631" y="21050"/>
                  </a:lnTo>
                  <a:lnTo>
                    <a:pt x="15526" y="21071"/>
                  </a:lnTo>
                  <a:lnTo>
                    <a:pt x="15380" y="21071"/>
                  </a:lnTo>
                  <a:lnTo>
                    <a:pt x="15212" y="21175"/>
                  </a:lnTo>
                  <a:lnTo>
                    <a:pt x="15170" y="21155"/>
                  </a:lnTo>
                  <a:lnTo>
                    <a:pt x="15212" y="21071"/>
                  </a:lnTo>
                  <a:lnTo>
                    <a:pt x="15275" y="21008"/>
                  </a:lnTo>
                  <a:lnTo>
                    <a:pt x="15463" y="21008"/>
                  </a:lnTo>
                  <a:lnTo>
                    <a:pt x="15672" y="20903"/>
                  </a:lnTo>
                  <a:lnTo>
                    <a:pt x="15756" y="20841"/>
                  </a:lnTo>
                  <a:lnTo>
                    <a:pt x="15756" y="20757"/>
                  </a:lnTo>
                  <a:lnTo>
                    <a:pt x="15777" y="20715"/>
                  </a:lnTo>
                  <a:lnTo>
                    <a:pt x="15861" y="20715"/>
                  </a:lnTo>
                  <a:lnTo>
                    <a:pt x="15903" y="20694"/>
                  </a:lnTo>
                  <a:lnTo>
                    <a:pt x="15965" y="20611"/>
                  </a:lnTo>
                  <a:lnTo>
                    <a:pt x="15944" y="20548"/>
                  </a:lnTo>
                  <a:lnTo>
                    <a:pt x="15882" y="20506"/>
                  </a:lnTo>
                  <a:lnTo>
                    <a:pt x="15798" y="20485"/>
                  </a:lnTo>
                  <a:lnTo>
                    <a:pt x="15777" y="20443"/>
                  </a:lnTo>
                  <a:lnTo>
                    <a:pt x="15861" y="20401"/>
                  </a:lnTo>
                  <a:lnTo>
                    <a:pt x="15903" y="20401"/>
                  </a:lnTo>
                  <a:lnTo>
                    <a:pt x="15903" y="20422"/>
                  </a:lnTo>
                  <a:lnTo>
                    <a:pt x="15986" y="20443"/>
                  </a:lnTo>
                  <a:lnTo>
                    <a:pt x="16007" y="20422"/>
                  </a:lnTo>
                  <a:lnTo>
                    <a:pt x="15986" y="20380"/>
                  </a:lnTo>
                  <a:lnTo>
                    <a:pt x="15965" y="20339"/>
                  </a:lnTo>
                  <a:lnTo>
                    <a:pt x="15965" y="20234"/>
                  </a:lnTo>
                  <a:lnTo>
                    <a:pt x="16007" y="20276"/>
                  </a:lnTo>
                  <a:lnTo>
                    <a:pt x="16049" y="20318"/>
                  </a:lnTo>
                  <a:lnTo>
                    <a:pt x="16049" y="20401"/>
                  </a:lnTo>
                  <a:lnTo>
                    <a:pt x="16091" y="20506"/>
                  </a:lnTo>
                  <a:lnTo>
                    <a:pt x="16175" y="20548"/>
                  </a:lnTo>
                  <a:lnTo>
                    <a:pt x="16279" y="20527"/>
                  </a:lnTo>
                  <a:lnTo>
                    <a:pt x="16405" y="20527"/>
                  </a:lnTo>
                  <a:lnTo>
                    <a:pt x="16698" y="20401"/>
                  </a:lnTo>
                  <a:lnTo>
                    <a:pt x="16781" y="20401"/>
                  </a:lnTo>
                  <a:lnTo>
                    <a:pt x="16844" y="20380"/>
                  </a:lnTo>
                  <a:lnTo>
                    <a:pt x="16907" y="20297"/>
                  </a:lnTo>
                  <a:lnTo>
                    <a:pt x="16991" y="20276"/>
                  </a:lnTo>
                  <a:lnTo>
                    <a:pt x="17033" y="20171"/>
                  </a:lnTo>
                  <a:lnTo>
                    <a:pt x="16991" y="20067"/>
                  </a:lnTo>
                  <a:lnTo>
                    <a:pt x="16949" y="19983"/>
                  </a:lnTo>
                  <a:lnTo>
                    <a:pt x="16907" y="19983"/>
                  </a:lnTo>
                  <a:lnTo>
                    <a:pt x="16802" y="19920"/>
                  </a:lnTo>
                  <a:lnTo>
                    <a:pt x="16530" y="19857"/>
                  </a:lnTo>
                  <a:lnTo>
                    <a:pt x="16489" y="19857"/>
                  </a:lnTo>
                  <a:lnTo>
                    <a:pt x="16384" y="19899"/>
                  </a:lnTo>
                  <a:lnTo>
                    <a:pt x="16321" y="19857"/>
                  </a:lnTo>
                  <a:lnTo>
                    <a:pt x="16321" y="19732"/>
                  </a:lnTo>
                  <a:lnTo>
                    <a:pt x="16300" y="19690"/>
                  </a:lnTo>
                  <a:lnTo>
                    <a:pt x="16196" y="19753"/>
                  </a:lnTo>
                  <a:lnTo>
                    <a:pt x="16112" y="19753"/>
                  </a:lnTo>
                  <a:lnTo>
                    <a:pt x="16007" y="19815"/>
                  </a:lnTo>
                  <a:lnTo>
                    <a:pt x="15944" y="19815"/>
                  </a:lnTo>
                  <a:lnTo>
                    <a:pt x="15861" y="19774"/>
                  </a:lnTo>
                  <a:lnTo>
                    <a:pt x="15861" y="19690"/>
                  </a:lnTo>
                  <a:lnTo>
                    <a:pt x="15944" y="19753"/>
                  </a:lnTo>
                  <a:lnTo>
                    <a:pt x="16007" y="19690"/>
                  </a:lnTo>
                  <a:lnTo>
                    <a:pt x="16070" y="19648"/>
                  </a:lnTo>
                  <a:lnTo>
                    <a:pt x="16196" y="19648"/>
                  </a:lnTo>
                  <a:lnTo>
                    <a:pt x="16216" y="19585"/>
                  </a:lnTo>
                  <a:lnTo>
                    <a:pt x="16175" y="19523"/>
                  </a:lnTo>
                  <a:lnTo>
                    <a:pt x="16091" y="19418"/>
                  </a:lnTo>
                  <a:lnTo>
                    <a:pt x="16049" y="19376"/>
                  </a:lnTo>
                  <a:lnTo>
                    <a:pt x="15944" y="19376"/>
                  </a:lnTo>
                  <a:lnTo>
                    <a:pt x="15965" y="19355"/>
                  </a:lnTo>
                  <a:lnTo>
                    <a:pt x="16070" y="19292"/>
                  </a:lnTo>
                  <a:lnTo>
                    <a:pt x="16070" y="19251"/>
                  </a:lnTo>
                  <a:lnTo>
                    <a:pt x="16070" y="19146"/>
                  </a:lnTo>
                  <a:lnTo>
                    <a:pt x="16091" y="19104"/>
                  </a:lnTo>
                  <a:lnTo>
                    <a:pt x="16154" y="19167"/>
                  </a:lnTo>
                  <a:lnTo>
                    <a:pt x="16175" y="19313"/>
                  </a:lnTo>
                  <a:lnTo>
                    <a:pt x="16216" y="19355"/>
                  </a:lnTo>
                  <a:lnTo>
                    <a:pt x="16216" y="19418"/>
                  </a:lnTo>
                  <a:lnTo>
                    <a:pt x="16363" y="19543"/>
                  </a:lnTo>
                  <a:lnTo>
                    <a:pt x="16363" y="19585"/>
                  </a:lnTo>
                  <a:lnTo>
                    <a:pt x="16426" y="19669"/>
                  </a:lnTo>
                  <a:lnTo>
                    <a:pt x="16489" y="19690"/>
                  </a:lnTo>
                  <a:lnTo>
                    <a:pt x="16572" y="19669"/>
                  </a:lnTo>
                  <a:lnTo>
                    <a:pt x="16614" y="19648"/>
                  </a:lnTo>
                  <a:lnTo>
                    <a:pt x="16698" y="19690"/>
                  </a:lnTo>
                  <a:lnTo>
                    <a:pt x="16802" y="19669"/>
                  </a:lnTo>
                  <a:lnTo>
                    <a:pt x="16886" y="19648"/>
                  </a:lnTo>
                  <a:lnTo>
                    <a:pt x="16928" y="19690"/>
                  </a:lnTo>
                  <a:lnTo>
                    <a:pt x="16928" y="19774"/>
                  </a:lnTo>
                  <a:lnTo>
                    <a:pt x="17116" y="20004"/>
                  </a:lnTo>
                  <a:lnTo>
                    <a:pt x="17200" y="20067"/>
                  </a:lnTo>
                  <a:lnTo>
                    <a:pt x="17221" y="20004"/>
                  </a:lnTo>
                  <a:lnTo>
                    <a:pt x="17325" y="19983"/>
                  </a:lnTo>
                  <a:lnTo>
                    <a:pt x="17346" y="19983"/>
                  </a:lnTo>
                  <a:lnTo>
                    <a:pt x="17367" y="20025"/>
                  </a:lnTo>
                  <a:lnTo>
                    <a:pt x="17346" y="20108"/>
                  </a:lnTo>
                  <a:lnTo>
                    <a:pt x="17325" y="20213"/>
                  </a:lnTo>
                  <a:lnTo>
                    <a:pt x="17346" y="20339"/>
                  </a:lnTo>
                  <a:lnTo>
                    <a:pt x="17409" y="20422"/>
                  </a:lnTo>
                  <a:lnTo>
                    <a:pt x="17451" y="20527"/>
                  </a:lnTo>
                  <a:lnTo>
                    <a:pt x="17472" y="20715"/>
                  </a:lnTo>
                  <a:lnTo>
                    <a:pt x="17535" y="20757"/>
                  </a:lnTo>
                  <a:lnTo>
                    <a:pt x="17618" y="20841"/>
                  </a:lnTo>
                  <a:lnTo>
                    <a:pt x="17681" y="21029"/>
                  </a:lnTo>
                  <a:lnTo>
                    <a:pt x="17828" y="21134"/>
                  </a:lnTo>
                  <a:lnTo>
                    <a:pt x="17869" y="21175"/>
                  </a:lnTo>
                  <a:lnTo>
                    <a:pt x="17953" y="21155"/>
                  </a:lnTo>
                  <a:lnTo>
                    <a:pt x="18037" y="21134"/>
                  </a:lnTo>
                  <a:lnTo>
                    <a:pt x="18100" y="21134"/>
                  </a:lnTo>
                  <a:lnTo>
                    <a:pt x="18141" y="21113"/>
                  </a:lnTo>
                  <a:lnTo>
                    <a:pt x="18141" y="21029"/>
                  </a:lnTo>
                  <a:lnTo>
                    <a:pt x="18141" y="20903"/>
                  </a:lnTo>
                  <a:lnTo>
                    <a:pt x="18141" y="20757"/>
                  </a:lnTo>
                  <a:lnTo>
                    <a:pt x="18162" y="20652"/>
                  </a:lnTo>
                  <a:lnTo>
                    <a:pt x="18183" y="20611"/>
                  </a:lnTo>
                  <a:lnTo>
                    <a:pt x="18204" y="20611"/>
                  </a:lnTo>
                  <a:lnTo>
                    <a:pt x="18246" y="20652"/>
                  </a:lnTo>
                  <a:lnTo>
                    <a:pt x="18204" y="20736"/>
                  </a:lnTo>
                  <a:lnTo>
                    <a:pt x="18204" y="20820"/>
                  </a:lnTo>
                  <a:lnTo>
                    <a:pt x="18267" y="20924"/>
                  </a:lnTo>
                  <a:lnTo>
                    <a:pt x="18204" y="21008"/>
                  </a:lnTo>
                  <a:lnTo>
                    <a:pt x="18204" y="21071"/>
                  </a:lnTo>
                  <a:lnTo>
                    <a:pt x="18267" y="21113"/>
                  </a:lnTo>
                  <a:lnTo>
                    <a:pt x="18309" y="21071"/>
                  </a:lnTo>
                  <a:lnTo>
                    <a:pt x="18393" y="21050"/>
                  </a:lnTo>
                  <a:lnTo>
                    <a:pt x="18455" y="21071"/>
                  </a:lnTo>
                  <a:lnTo>
                    <a:pt x="18476" y="21134"/>
                  </a:lnTo>
                  <a:lnTo>
                    <a:pt x="18455" y="21175"/>
                  </a:lnTo>
                  <a:lnTo>
                    <a:pt x="18476" y="21217"/>
                  </a:lnTo>
                  <a:lnTo>
                    <a:pt x="18581" y="21217"/>
                  </a:lnTo>
                  <a:lnTo>
                    <a:pt x="18623" y="21155"/>
                  </a:lnTo>
                  <a:lnTo>
                    <a:pt x="18623" y="21071"/>
                  </a:lnTo>
                  <a:lnTo>
                    <a:pt x="18602" y="21008"/>
                  </a:lnTo>
                  <a:lnTo>
                    <a:pt x="18602" y="20820"/>
                  </a:lnTo>
                  <a:lnTo>
                    <a:pt x="18623" y="20736"/>
                  </a:lnTo>
                  <a:lnTo>
                    <a:pt x="18623" y="20631"/>
                  </a:lnTo>
                  <a:lnTo>
                    <a:pt x="18665" y="20590"/>
                  </a:lnTo>
                  <a:lnTo>
                    <a:pt x="18623" y="20527"/>
                  </a:lnTo>
                  <a:lnTo>
                    <a:pt x="18581" y="20527"/>
                  </a:lnTo>
                  <a:lnTo>
                    <a:pt x="18602" y="20485"/>
                  </a:lnTo>
                  <a:lnTo>
                    <a:pt x="18623" y="20422"/>
                  </a:lnTo>
                  <a:lnTo>
                    <a:pt x="18602" y="20401"/>
                  </a:lnTo>
                  <a:lnTo>
                    <a:pt x="18497" y="20443"/>
                  </a:lnTo>
                  <a:lnTo>
                    <a:pt x="18497" y="20401"/>
                  </a:lnTo>
                  <a:lnTo>
                    <a:pt x="18518" y="20339"/>
                  </a:lnTo>
                  <a:lnTo>
                    <a:pt x="18623" y="20318"/>
                  </a:lnTo>
                  <a:lnTo>
                    <a:pt x="18685" y="20276"/>
                  </a:lnTo>
                  <a:lnTo>
                    <a:pt x="18685" y="20171"/>
                  </a:lnTo>
                  <a:lnTo>
                    <a:pt x="18665" y="20108"/>
                  </a:lnTo>
                  <a:lnTo>
                    <a:pt x="18602" y="20129"/>
                  </a:lnTo>
                  <a:lnTo>
                    <a:pt x="18581" y="20087"/>
                  </a:lnTo>
                  <a:lnTo>
                    <a:pt x="18623" y="20004"/>
                  </a:lnTo>
                  <a:lnTo>
                    <a:pt x="18685" y="19899"/>
                  </a:lnTo>
                  <a:lnTo>
                    <a:pt x="18685" y="19857"/>
                  </a:lnTo>
                  <a:lnTo>
                    <a:pt x="18623" y="19857"/>
                  </a:lnTo>
                  <a:lnTo>
                    <a:pt x="18560" y="19899"/>
                  </a:lnTo>
                  <a:lnTo>
                    <a:pt x="18476" y="20025"/>
                  </a:lnTo>
                  <a:lnTo>
                    <a:pt x="18455" y="20171"/>
                  </a:lnTo>
                  <a:lnTo>
                    <a:pt x="18393" y="20192"/>
                  </a:lnTo>
                  <a:lnTo>
                    <a:pt x="18393" y="20129"/>
                  </a:lnTo>
                  <a:lnTo>
                    <a:pt x="18413" y="20004"/>
                  </a:lnTo>
                  <a:lnTo>
                    <a:pt x="18413" y="19962"/>
                  </a:lnTo>
                  <a:lnTo>
                    <a:pt x="18393" y="19899"/>
                  </a:lnTo>
                  <a:lnTo>
                    <a:pt x="18393" y="19857"/>
                  </a:lnTo>
                  <a:lnTo>
                    <a:pt x="18413" y="19774"/>
                  </a:lnTo>
                  <a:lnTo>
                    <a:pt x="18497" y="19690"/>
                  </a:lnTo>
                  <a:lnTo>
                    <a:pt x="18581" y="19648"/>
                  </a:lnTo>
                  <a:lnTo>
                    <a:pt x="18602" y="19564"/>
                  </a:lnTo>
                  <a:lnTo>
                    <a:pt x="18560" y="19502"/>
                  </a:lnTo>
                  <a:lnTo>
                    <a:pt x="18476" y="19502"/>
                  </a:lnTo>
                  <a:lnTo>
                    <a:pt x="18413" y="19564"/>
                  </a:lnTo>
                  <a:lnTo>
                    <a:pt x="18393" y="19606"/>
                  </a:lnTo>
                  <a:lnTo>
                    <a:pt x="18372" y="19648"/>
                  </a:lnTo>
                  <a:lnTo>
                    <a:pt x="18393" y="19543"/>
                  </a:lnTo>
                  <a:lnTo>
                    <a:pt x="18413" y="19481"/>
                  </a:lnTo>
                  <a:lnTo>
                    <a:pt x="18393" y="19460"/>
                  </a:lnTo>
                  <a:lnTo>
                    <a:pt x="18351" y="19481"/>
                  </a:lnTo>
                  <a:lnTo>
                    <a:pt x="18246" y="19564"/>
                  </a:lnTo>
                  <a:lnTo>
                    <a:pt x="18162" y="19648"/>
                  </a:lnTo>
                  <a:lnTo>
                    <a:pt x="18162" y="19606"/>
                  </a:lnTo>
                  <a:lnTo>
                    <a:pt x="18183" y="19543"/>
                  </a:lnTo>
                  <a:lnTo>
                    <a:pt x="18246" y="19460"/>
                  </a:lnTo>
                  <a:lnTo>
                    <a:pt x="18288" y="19397"/>
                  </a:lnTo>
                  <a:lnTo>
                    <a:pt x="18351" y="19292"/>
                  </a:lnTo>
                  <a:lnTo>
                    <a:pt x="18351" y="19271"/>
                  </a:lnTo>
                  <a:lnTo>
                    <a:pt x="18288" y="19230"/>
                  </a:lnTo>
                  <a:lnTo>
                    <a:pt x="18267" y="19167"/>
                  </a:lnTo>
                  <a:lnTo>
                    <a:pt x="18204" y="19167"/>
                  </a:lnTo>
                  <a:lnTo>
                    <a:pt x="18162" y="19125"/>
                  </a:lnTo>
                  <a:lnTo>
                    <a:pt x="18141" y="19041"/>
                  </a:lnTo>
                  <a:lnTo>
                    <a:pt x="18079" y="19020"/>
                  </a:lnTo>
                  <a:lnTo>
                    <a:pt x="17995" y="18937"/>
                  </a:lnTo>
                  <a:lnTo>
                    <a:pt x="17953" y="18937"/>
                  </a:lnTo>
                  <a:lnTo>
                    <a:pt x="17932" y="18916"/>
                  </a:lnTo>
                  <a:lnTo>
                    <a:pt x="17869" y="18916"/>
                  </a:lnTo>
                  <a:lnTo>
                    <a:pt x="17869" y="18853"/>
                  </a:lnTo>
                  <a:lnTo>
                    <a:pt x="17849" y="18811"/>
                  </a:lnTo>
                  <a:lnTo>
                    <a:pt x="17660" y="18665"/>
                  </a:lnTo>
                  <a:lnTo>
                    <a:pt x="17639" y="18623"/>
                  </a:lnTo>
                  <a:lnTo>
                    <a:pt x="17535" y="18560"/>
                  </a:lnTo>
                  <a:lnTo>
                    <a:pt x="17430" y="18560"/>
                  </a:lnTo>
                  <a:lnTo>
                    <a:pt x="17325" y="18602"/>
                  </a:lnTo>
                  <a:lnTo>
                    <a:pt x="17242" y="18707"/>
                  </a:lnTo>
                  <a:lnTo>
                    <a:pt x="17242" y="18644"/>
                  </a:lnTo>
                  <a:lnTo>
                    <a:pt x="17221" y="18560"/>
                  </a:lnTo>
                  <a:lnTo>
                    <a:pt x="17053" y="18518"/>
                  </a:lnTo>
                  <a:lnTo>
                    <a:pt x="16949" y="18518"/>
                  </a:lnTo>
                  <a:lnTo>
                    <a:pt x="16844" y="18539"/>
                  </a:lnTo>
                  <a:lnTo>
                    <a:pt x="16823" y="18518"/>
                  </a:lnTo>
                  <a:lnTo>
                    <a:pt x="16907" y="18434"/>
                  </a:lnTo>
                  <a:lnTo>
                    <a:pt x="16949" y="18476"/>
                  </a:lnTo>
                  <a:lnTo>
                    <a:pt x="17137" y="18476"/>
                  </a:lnTo>
                  <a:lnTo>
                    <a:pt x="17221" y="18497"/>
                  </a:lnTo>
                  <a:lnTo>
                    <a:pt x="17325" y="18497"/>
                  </a:lnTo>
                  <a:lnTo>
                    <a:pt x="17430" y="18476"/>
                  </a:lnTo>
                  <a:lnTo>
                    <a:pt x="17472" y="18393"/>
                  </a:lnTo>
                  <a:lnTo>
                    <a:pt x="17514" y="18204"/>
                  </a:lnTo>
                  <a:lnTo>
                    <a:pt x="17472" y="18121"/>
                  </a:lnTo>
                  <a:lnTo>
                    <a:pt x="17451" y="18100"/>
                  </a:lnTo>
                  <a:lnTo>
                    <a:pt x="17409" y="18100"/>
                  </a:lnTo>
                  <a:lnTo>
                    <a:pt x="17263" y="17995"/>
                  </a:lnTo>
                  <a:lnTo>
                    <a:pt x="17221" y="17974"/>
                  </a:lnTo>
                  <a:lnTo>
                    <a:pt x="17158" y="17974"/>
                  </a:lnTo>
                  <a:lnTo>
                    <a:pt x="17053" y="18058"/>
                  </a:lnTo>
                  <a:lnTo>
                    <a:pt x="17012" y="18058"/>
                  </a:lnTo>
                  <a:lnTo>
                    <a:pt x="16928" y="18079"/>
                  </a:lnTo>
                  <a:lnTo>
                    <a:pt x="16886" y="18162"/>
                  </a:lnTo>
                  <a:lnTo>
                    <a:pt x="16844" y="18162"/>
                  </a:lnTo>
                  <a:lnTo>
                    <a:pt x="16844" y="18079"/>
                  </a:lnTo>
                  <a:lnTo>
                    <a:pt x="16823" y="18016"/>
                  </a:lnTo>
                  <a:lnTo>
                    <a:pt x="16781" y="18016"/>
                  </a:lnTo>
                  <a:lnTo>
                    <a:pt x="16635" y="18058"/>
                  </a:lnTo>
                  <a:lnTo>
                    <a:pt x="16593" y="18079"/>
                  </a:lnTo>
                  <a:lnTo>
                    <a:pt x="16530" y="18079"/>
                  </a:lnTo>
                  <a:lnTo>
                    <a:pt x="16572" y="18058"/>
                  </a:lnTo>
                  <a:lnTo>
                    <a:pt x="16677" y="17995"/>
                  </a:lnTo>
                  <a:lnTo>
                    <a:pt x="16781" y="17974"/>
                  </a:lnTo>
                  <a:lnTo>
                    <a:pt x="16802" y="17911"/>
                  </a:lnTo>
                  <a:lnTo>
                    <a:pt x="16781" y="17870"/>
                  </a:lnTo>
                  <a:lnTo>
                    <a:pt x="16719" y="17849"/>
                  </a:lnTo>
                  <a:lnTo>
                    <a:pt x="16677" y="17870"/>
                  </a:lnTo>
                  <a:lnTo>
                    <a:pt x="16719" y="17807"/>
                  </a:lnTo>
                  <a:lnTo>
                    <a:pt x="16781" y="17807"/>
                  </a:lnTo>
                  <a:lnTo>
                    <a:pt x="16823" y="17849"/>
                  </a:lnTo>
                  <a:lnTo>
                    <a:pt x="16928" y="17953"/>
                  </a:lnTo>
                  <a:lnTo>
                    <a:pt x="17012" y="17974"/>
                  </a:lnTo>
                  <a:lnTo>
                    <a:pt x="17095" y="17953"/>
                  </a:lnTo>
                  <a:lnTo>
                    <a:pt x="17200" y="17870"/>
                  </a:lnTo>
                  <a:lnTo>
                    <a:pt x="17367" y="17870"/>
                  </a:lnTo>
                  <a:lnTo>
                    <a:pt x="17430" y="17786"/>
                  </a:lnTo>
                  <a:lnTo>
                    <a:pt x="17472" y="17765"/>
                  </a:lnTo>
                  <a:lnTo>
                    <a:pt x="17514" y="17702"/>
                  </a:lnTo>
                  <a:lnTo>
                    <a:pt x="17472" y="17639"/>
                  </a:lnTo>
                  <a:lnTo>
                    <a:pt x="17409" y="17577"/>
                  </a:lnTo>
                  <a:lnTo>
                    <a:pt x="17263" y="17556"/>
                  </a:lnTo>
                  <a:lnTo>
                    <a:pt x="17200" y="17493"/>
                  </a:lnTo>
                  <a:lnTo>
                    <a:pt x="17137" y="17451"/>
                  </a:lnTo>
                  <a:lnTo>
                    <a:pt x="17033" y="17451"/>
                  </a:lnTo>
                  <a:lnTo>
                    <a:pt x="16928" y="17430"/>
                  </a:lnTo>
                  <a:lnTo>
                    <a:pt x="16844" y="17451"/>
                  </a:lnTo>
                  <a:lnTo>
                    <a:pt x="16823" y="17493"/>
                  </a:lnTo>
                  <a:lnTo>
                    <a:pt x="16740" y="17556"/>
                  </a:lnTo>
                  <a:lnTo>
                    <a:pt x="16677" y="17535"/>
                  </a:lnTo>
                  <a:lnTo>
                    <a:pt x="16593" y="17493"/>
                  </a:lnTo>
                  <a:lnTo>
                    <a:pt x="16489" y="17493"/>
                  </a:lnTo>
                  <a:lnTo>
                    <a:pt x="16468" y="17556"/>
                  </a:lnTo>
                  <a:lnTo>
                    <a:pt x="16426" y="17598"/>
                  </a:lnTo>
                  <a:lnTo>
                    <a:pt x="16384" y="17577"/>
                  </a:lnTo>
                  <a:lnTo>
                    <a:pt x="16321" y="17535"/>
                  </a:lnTo>
                  <a:lnTo>
                    <a:pt x="16300" y="17535"/>
                  </a:lnTo>
                  <a:lnTo>
                    <a:pt x="16279" y="17472"/>
                  </a:lnTo>
                  <a:lnTo>
                    <a:pt x="16321" y="17430"/>
                  </a:lnTo>
                  <a:lnTo>
                    <a:pt x="16426" y="17388"/>
                  </a:lnTo>
                  <a:lnTo>
                    <a:pt x="16572" y="17430"/>
                  </a:lnTo>
                  <a:lnTo>
                    <a:pt x="16740" y="17430"/>
                  </a:lnTo>
                  <a:lnTo>
                    <a:pt x="16802" y="17367"/>
                  </a:lnTo>
                  <a:lnTo>
                    <a:pt x="16802" y="17326"/>
                  </a:lnTo>
                  <a:lnTo>
                    <a:pt x="16740" y="17221"/>
                  </a:lnTo>
                  <a:lnTo>
                    <a:pt x="16635" y="17137"/>
                  </a:lnTo>
                  <a:lnTo>
                    <a:pt x="16530" y="17074"/>
                  </a:lnTo>
                  <a:lnTo>
                    <a:pt x="16489" y="17012"/>
                  </a:lnTo>
                  <a:lnTo>
                    <a:pt x="16489" y="16907"/>
                  </a:lnTo>
                  <a:lnTo>
                    <a:pt x="16509" y="16865"/>
                  </a:lnTo>
                  <a:lnTo>
                    <a:pt x="16572" y="16907"/>
                  </a:lnTo>
                  <a:lnTo>
                    <a:pt x="16593" y="16949"/>
                  </a:lnTo>
                  <a:lnTo>
                    <a:pt x="16593" y="17012"/>
                  </a:lnTo>
                  <a:lnTo>
                    <a:pt x="16677" y="17054"/>
                  </a:lnTo>
                  <a:lnTo>
                    <a:pt x="16802" y="17158"/>
                  </a:lnTo>
                  <a:lnTo>
                    <a:pt x="16823" y="17221"/>
                  </a:lnTo>
                  <a:lnTo>
                    <a:pt x="16886" y="17242"/>
                  </a:lnTo>
                  <a:lnTo>
                    <a:pt x="16928" y="17242"/>
                  </a:lnTo>
                  <a:lnTo>
                    <a:pt x="17012" y="17326"/>
                  </a:lnTo>
                  <a:lnTo>
                    <a:pt x="17095" y="17326"/>
                  </a:lnTo>
                  <a:lnTo>
                    <a:pt x="17200" y="17284"/>
                  </a:lnTo>
                  <a:lnTo>
                    <a:pt x="17263" y="17242"/>
                  </a:lnTo>
                  <a:lnTo>
                    <a:pt x="17346" y="17221"/>
                  </a:lnTo>
                  <a:lnTo>
                    <a:pt x="17409" y="17158"/>
                  </a:lnTo>
                  <a:lnTo>
                    <a:pt x="17472" y="17116"/>
                  </a:lnTo>
                  <a:lnTo>
                    <a:pt x="17556" y="17074"/>
                  </a:lnTo>
                  <a:lnTo>
                    <a:pt x="17606" y="17074"/>
                  </a:lnTo>
                  <a:lnTo>
                    <a:pt x="17618" y="17116"/>
                  </a:lnTo>
                  <a:lnTo>
                    <a:pt x="17618" y="17074"/>
                  </a:lnTo>
                  <a:lnTo>
                    <a:pt x="17618" y="17033"/>
                  </a:lnTo>
                  <a:lnTo>
                    <a:pt x="17577" y="16970"/>
                  </a:lnTo>
                  <a:lnTo>
                    <a:pt x="17588" y="17010"/>
                  </a:lnTo>
                  <a:lnTo>
                    <a:pt x="17472" y="16844"/>
                  </a:lnTo>
                  <a:lnTo>
                    <a:pt x="17409" y="16802"/>
                  </a:lnTo>
                  <a:lnTo>
                    <a:pt x="17409" y="16740"/>
                  </a:lnTo>
                  <a:lnTo>
                    <a:pt x="17430" y="16719"/>
                  </a:lnTo>
                  <a:lnTo>
                    <a:pt x="17472" y="16719"/>
                  </a:lnTo>
                  <a:lnTo>
                    <a:pt x="17535" y="16761"/>
                  </a:lnTo>
                  <a:lnTo>
                    <a:pt x="17535" y="16823"/>
                  </a:lnTo>
                  <a:lnTo>
                    <a:pt x="17577" y="16865"/>
                  </a:lnTo>
                  <a:lnTo>
                    <a:pt x="17681" y="17074"/>
                  </a:lnTo>
                  <a:lnTo>
                    <a:pt x="17869" y="17284"/>
                  </a:lnTo>
                  <a:lnTo>
                    <a:pt x="17890" y="17326"/>
                  </a:lnTo>
                  <a:lnTo>
                    <a:pt x="17932" y="17263"/>
                  </a:lnTo>
                  <a:lnTo>
                    <a:pt x="17932" y="17179"/>
                  </a:lnTo>
                  <a:lnTo>
                    <a:pt x="17953" y="17012"/>
                  </a:lnTo>
                  <a:lnTo>
                    <a:pt x="17953" y="16907"/>
                  </a:lnTo>
                  <a:lnTo>
                    <a:pt x="17995" y="16844"/>
                  </a:lnTo>
                  <a:lnTo>
                    <a:pt x="18058" y="16844"/>
                  </a:lnTo>
                  <a:lnTo>
                    <a:pt x="18100" y="16865"/>
                  </a:lnTo>
                  <a:lnTo>
                    <a:pt x="18100" y="16949"/>
                  </a:lnTo>
                  <a:lnTo>
                    <a:pt x="18141" y="17012"/>
                  </a:lnTo>
                  <a:lnTo>
                    <a:pt x="18183" y="17012"/>
                  </a:lnTo>
                  <a:lnTo>
                    <a:pt x="18372" y="17074"/>
                  </a:lnTo>
                  <a:lnTo>
                    <a:pt x="18518" y="17179"/>
                  </a:lnTo>
                  <a:lnTo>
                    <a:pt x="18602" y="17221"/>
                  </a:lnTo>
                  <a:lnTo>
                    <a:pt x="18665" y="17179"/>
                  </a:lnTo>
                  <a:lnTo>
                    <a:pt x="18706" y="17179"/>
                  </a:lnTo>
                  <a:lnTo>
                    <a:pt x="18769" y="17221"/>
                  </a:lnTo>
                  <a:lnTo>
                    <a:pt x="18769" y="17263"/>
                  </a:lnTo>
                  <a:lnTo>
                    <a:pt x="18602" y="17284"/>
                  </a:lnTo>
                  <a:lnTo>
                    <a:pt x="18581" y="17326"/>
                  </a:lnTo>
                  <a:lnTo>
                    <a:pt x="18476" y="17221"/>
                  </a:lnTo>
                  <a:lnTo>
                    <a:pt x="18288" y="17116"/>
                  </a:lnTo>
                  <a:lnTo>
                    <a:pt x="18246" y="17074"/>
                  </a:lnTo>
                  <a:lnTo>
                    <a:pt x="18204" y="17054"/>
                  </a:lnTo>
                  <a:lnTo>
                    <a:pt x="18162" y="17054"/>
                  </a:lnTo>
                  <a:lnTo>
                    <a:pt x="18121" y="17074"/>
                  </a:lnTo>
                  <a:lnTo>
                    <a:pt x="18121" y="17137"/>
                  </a:lnTo>
                  <a:lnTo>
                    <a:pt x="18183" y="17221"/>
                  </a:lnTo>
                  <a:lnTo>
                    <a:pt x="18413" y="17430"/>
                  </a:lnTo>
                  <a:lnTo>
                    <a:pt x="18518" y="17535"/>
                  </a:lnTo>
                  <a:lnTo>
                    <a:pt x="18685" y="17598"/>
                  </a:lnTo>
                  <a:lnTo>
                    <a:pt x="18790" y="17681"/>
                  </a:lnTo>
                  <a:lnTo>
                    <a:pt x="18832" y="17702"/>
                  </a:lnTo>
                  <a:lnTo>
                    <a:pt x="18916" y="17681"/>
                  </a:lnTo>
                  <a:lnTo>
                    <a:pt x="18937" y="17639"/>
                  </a:lnTo>
                  <a:lnTo>
                    <a:pt x="18999" y="17556"/>
                  </a:lnTo>
                  <a:lnTo>
                    <a:pt x="19125" y="17556"/>
                  </a:lnTo>
                  <a:lnTo>
                    <a:pt x="19167" y="17493"/>
                  </a:lnTo>
                  <a:lnTo>
                    <a:pt x="19167" y="17430"/>
                  </a:lnTo>
                  <a:lnTo>
                    <a:pt x="19250" y="17367"/>
                  </a:lnTo>
                  <a:lnTo>
                    <a:pt x="19313" y="17367"/>
                  </a:lnTo>
                  <a:lnTo>
                    <a:pt x="19376" y="17388"/>
                  </a:lnTo>
                  <a:lnTo>
                    <a:pt x="19460" y="17430"/>
                  </a:lnTo>
                  <a:lnTo>
                    <a:pt x="19564" y="17388"/>
                  </a:lnTo>
                  <a:lnTo>
                    <a:pt x="19669" y="17388"/>
                  </a:lnTo>
                  <a:lnTo>
                    <a:pt x="19690" y="17346"/>
                  </a:lnTo>
                  <a:lnTo>
                    <a:pt x="19732" y="17221"/>
                  </a:lnTo>
                  <a:lnTo>
                    <a:pt x="19732" y="17116"/>
                  </a:lnTo>
                  <a:lnTo>
                    <a:pt x="19774" y="17033"/>
                  </a:lnTo>
                  <a:lnTo>
                    <a:pt x="19857" y="16907"/>
                  </a:lnTo>
                  <a:lnTo>
                    <a:pt x="19857" y="16823"/>
                  </a:lnTo>
                  <a:lnTo>
                    <a:pt x="19836" y="16761"/>
                  </a:lnTo>
                  <a:lnTo>
                    <a:pt x="19753" y="16740"/>
                  </a:lnTo>
                  <a:lnTo>
                    <a:pt x="19648" y="16761"/>
                  </a:lnTo>
                  <a:lnTo>
                    <a:pt x="19627" y="16802"/>
                  </a:lnTo>
                  <a:lnTo>
                    <a:pt x="19585" y="16761"/>
                  </a:lnTo>
                  <a:lnTo>
                    <a:pt x="19543" y="16761"/>
                  </a:lnTo>
                  <a:lnTo>
                    <a:pt x="19522" y="16802"/>
                  </a:lnTo>
                  <a:lnTo>
                    <a:pt x="19439" y="16740"/>
                  </a:lnTo>
                  <a:lnTo>
                    <a:pt x="19376" y="16656"/>
                  </a:lnTo>
                  <a:lnTo>
                    <a:pt x="19334" y="16614"/>
                  </a:lnTo>
                  <a:lnTo>
                    <a:pt x="19313" y="16530"/>
                  </a:lnTo>
                  <a:lnTo>
                    <a:pt x="19271" y="16530"/>
                  </a:lnTo>
                  <a:lnTo>
                    <a:pt x="19250" y="16614"/>
                  </a:lnTo>
                  <a:lnTo>
                    <a:pt x="19250" y="16719"/>
                  </a:lnTo>
                  <a:lnTo>
                    <a:pt x="19313" y="16740"/>
                  </a:lnTo>
                  <a:lnTo>
                    <a:pt x="19313" y="16823"/>
                  </a:lnTo>
                  <a:lnTo>
                    <a:pt x="19250" y="16907"/>
                  </a:lnTo>
                  <a:lnTo>
                    <a:pt x="19229" y="17012"/>
                  </a:lnTo>
                  <a:lnTo>
                    <a:pt x="19209" y="16949"/>
                  </a:lnTo>
                  <a:lnTo>
                    <a:pt x="19229" y="16823"/>
                  </a:lnTo>
                  <a:lnTo>
                    <a:pt x="19209" y="16719"/>
                  </a:lnTo>
                  <a:lnTo>
                    <a:pt x="19146" y="16698"/>
                  </a:lnTo>
                  <a:lnTo>
                    <a:pt x="19125" y="16551"/>
                  </a:lnTo>
                  <a:lnTo>
                    <a:pt x="19062" y="16530"/>
                  </a:lnTo>
                  <a:lnTo>
                    <a:pt x="19041" y="16489"/>
                  </a:lnTo>
                  <a:lnTo>
                    <a:pt x="19041" y="16447"/>
                  </a:lnTo>
                  <a:lnTo>
                    <a:pt x="19104" y="16426"/>
                  </a:lnTo>
                  <a:lnTo>
                    <a:pt x="19161" y="16311"/>
                  </a:lnTo>
                  <a:lnTo>
                    <a:pt x="19146" y="16279"/>
                  </a:lnTo>
                  <a:lnTo>
                    <a:pt x="19104" y="16238"/>
                  </a:lnTo>
                  <a:lnTo>
                    <a:pt x="19146" y="16217"/>
                  </a:lnTo>
                  <a:lnTo>
                    <a:pt x="19229" y="16217"/>
                  </a:lnTo>
                  <a:lnTo>
                    <a:pt x="19271" y="16175"/>
                  </a:lnTo>
                  <a:lnTo>
                    <a:pt x="19313" y="16091"/>
                  </a:lnTo>
                  <a:lnTo>
                    <a:pt x="19313" y="15966"/>
                  </a:lnTo>
                  <a:lnTo>
                    <a:pt x="19271" y="15903"/>
                  </a:lnTo>
                  <a:lnTo>
                    <a:pt x="19271" y="15861"/>
                  </a:lnTo>
                  <a:lnTo>
                    <a:pt x="19334" y="15861"/>
                  </a:lnTo>
                  <a:lnTo>
                    <a:pt x="19376" y="15903"/>
                  </a:lnTo>
                  <a:lnTo>
                    <a:pt x="19439" y="15986"/>
                  </a:lnTo>
                  <a:lnTo>
                    <a:pt x="19481" y="16007"/>
                  </a:lnTo>
                  <a:lnTo>
                    <a:pt x="19564" y="16007"/>
                  </a:lnTo>
                  <a:lnTo>
                    <a:pt x="19648" y="15966"/>
                  </a:lnTo>
                  <a:lnTo>
                    <a:pt x="19732" y="15986"/>
                  </a:lnTo>
                  <a:lnTo>
                    <a:pt x="19794" y="16028"/>
                  </a:lnTo>
                  <a:lnTo>
                    <a:pt x="19899" y="16070"/>
                  </a:lnTo>
                  <a:lnTo>
                    <a:pt x="20046" y="16175"/>
                  </a:lnTo>
                  <a:lnTo>
                    <a:pt x="20046" y="16238"/>
                  </a:lnTo>
                  <a:lnTo>
                    <a:pt x="20066" y="16321"/>
                  </a:lnTo>
                  <a:lnTo>
                    <a:pt x="20108" y="16384"/>
                  </a:lnTo>
                  <a:lnTo>
                    <a:pt x="20150" y="16447"/>
                  </a:lnTo>
                  <a:lnTo>
                    <a:pt x="20192" y="16489"/>
                  </a:lnTo>
                  <a:lnTo>
                    <a:pt x="20318" y="16405"/>
                  </a:lnTo>
                  <a:lnTo>
                    <a:pt x="20422" y="16238"/>
                  </a:lnTo>
                  <a:lnTo>
                    <a:pt x="20485" y="16133"/>
                  </a:lnTo>
                  <a:lnTo>
                    <a:pt x="20422" y="16091"/>
                  </a:lnTo>
                  <a:lnTo>
                    <a:pt x="20401" y="15986"/>
                  </a:lnTo>
                  <a:lnTo>
                    <a:pt x="20464" y="15924"/>
                  </a:lnTo>
                  <a:lnTo>
                    <a:pt x="20464" y="15882"/>
                  </a:lnTo>
                  <a:lnTo>
                    <a:pt x="20359" y="15861"/>
                  </a:lnTo>
                  <a:lnTo>
                    <a:pt x="20276" y="15903"/>
                  </a:lnTo>
                  <a:lnTo>
                    <a:pt x="20255" y="15966"/>
                  </a:lnTo>
                  <a:lnTo>
                    <a:pt x="20108" y="15882"/>
                  </a:lnTo>
                  <a:lnTo>
                    <a:pt x="20046" y="15777"/>
                  </a:lnTo>
                  <a:lnTo>
                    <a:pt x="19899" y="15756"/>
                  </a:lnTo>
                  <a:lnTo>
                    <a:pt x="19857" y="15777"/>
                  </a:lnTo>
                  <a:lnTo>
                    <a:pt x="19794" y="15714"/>
                  </a:lnTo>
                  <a:lnTo>
                    <a:pt x="19794" y="15673"/>
                  </a:lnTo>
                  <a:lnTo>
                    <a:pt x="19857" y="15673"/>
                  </a:lnTo>
                  <a:lnTo>
                    <a:pt x="19899" y="15589"/>
                  </a:lnTo>
                  <a:lnTo>
                    <a:pt x="19941" y="15401"/>
                  </a:lnTo>
                  <a:lnTo>
                    <a:pt x="19962" y="15380"/>
                  </a:lnTo>
                  <a:lnTo>
                    <a:pt x="19962" y="15296"/>
                  </a:lnTo>
                  <a:lnTo>
                    <a:pt x="19836" y="15254"/>
                  </a:lnTo>
                  <a:lnTo>
                    <a:pt x="19774" y="15254"/>
                  </a:lnTo>
                  <a:lnTo>
                    <a:pt x="19669" y="15359"/>
                  </a:lnTo>
                  <a:lnTo>
                    <a:pt x="19564" y="15380"/>
                  </a:lnTo>
                  <a:lnTo>
                    <a:pt x="19460" y="15359"/>
                  </a:lnTo>
                  <a:lnTo>
                    <a:pt x="19439" y="15296"/>
                  </a:lnTo>
                  <a:lnTo>
                    <a:pt x="19418" y="15191"/>
                  </a:lnTo>
                  <a:lnTo>
                    <a:pt x="19376" y="15149"/>
                  </a:lnTo>
                  <a:lnTo>
                    <a:pt x="19376" y="15066"/>
                  </a:lnTo>
                  <a:lnTo>
                    <a:pt x="19460" y="15129"/>
                  </a:lnTo>
                  <a:lnTo>
                    <a:pt x="19481" y="15170"/>
                  </a:lnTo>
                  <a:lnTo>
                    <a:pt x="19460" y="15233"/>
                  </a:lnTo>
                  <a:lnTo>
                    <a:pt x="19481" y="15296"/>
                  </a:lnTo>
                  <a:lnTo>
                    <a:pt x="19564" y="15359"/>
                  </a:lnTo>
                  <a:lnTo>
                    <a:pt x="19648" y="15359"/>
                  </a:lnTo>
                  <a:lnTo>
                    <a:pt x="19753" y="15254"/>
                  </a:lnTo>
                  <a:lnTo>
                    <a:pt x="19836" y="15233"/>
                  </a:lnTo>
                  <a:lnTo>
                    <a:pt x="19941" y="15233"/>
                  </a:lnTo>
                  <a:lnTo>
                    <a:pt x="19983" y="15275"/>
                  </a:lnTo>
                  <a:lnTo>
                    <a:pt x="20046" y="15275"/>
                  </a:lnTo>
                  <a:lnTo>
                    <a:pt x="20066" y="15233"/>
                  </a:lnTo>
                  <a:lnTo>
                    <a:pt x="20046" y="15170"/>
                  </a:lnTo>
                  <a:lnTo>
                    <a:pt x="19836" y="14961"/>
                  </a:lnTo>
                  <a:lnTo>
                    <a:pt x="19669" y="14836"/>
                  </a:lnTo>
                  <a:lnTo>
                    <a:pt x="19522" y="14836"/>
                  </a:lnTo>
                  <a:lnTo>
                    <a:pt x="19355" y="14752"/>
                  </a:lnTo>
                  <a:lnTo>
                    <a:pt x="19271" y="14647"/>
                  </a:lnTo>
                  <a:lnTo>
                    <a:pt x="19271" y="14564"/>
                  </a:lnTo>
                  <a:lnTo>
                    <a:pt x="19271" y="14522"/>
                  </a:lnTo>
                  <a:lnTo>
                    <a:pt x="19334" y="14564"/>
                  </a:lnTo>
                  <a:lnTo>
                    <a:pt x="19376" y="14668"/>
                  </a:lnTo>
                  <a:lnTo>
                    <a:pt x="19460" y="14731"/>
                  </a:lnTo>
                  <a:lnTo>
                    <a:pt x="19585" y="14731"/>
                  </a:lnTo>
                  <a:lnTo>
                    <a:pt x="19627" y="14668"/>
                  </a:lnTo>
                  <a:lnTo>
                    <a:pt x="19627" y="14626"/>
                  </a:lnTo>
                  <a:lnTo>
                    <a:pt x="19522" y="14522"/>
                  </a:lnTo>
                  <a:lnTo>
                    <a:pt x="19481" y="14459"/>
                  </a:lnTo>
                  <a:lnTo>
                    <a:pt x="19481" y="14438"/>
                  </a:lnTo>
                  <a:lnTo>
                    <a:pt x="19522" y="14438"/>
                  </a:lnTo>
                  <a:lnTo>
                    <a:pt x="19564" y="14459"/>
                  </a:lnTo>
                  <a:lnTo>
                    <a:pt x="19690" y="14626"/>
                  </a:lnTo>
                  <a:lnTo>
                    <a:pt x="19753" y="14731"/>
                  </a:lnTo>
                  <a:lnTo>
                    <a:pt x="19753" y="14773"/>
                  </a:lnTo>
                  <a:lnTo>
                    <a:pt x="19857" y="14857"/>
                  </a:lnTo>
                  <a:lnTo>
                    <a:pt x="19962" y="14940"/>
                  </a:lnTo>
                  <a:lnTo>
                    <a:pt x="20087" y="15087"/>
                  </a:lnTo>
                  <a:lnTo>
                    <a:pt x="20171" y="15129"/>
                  </a:lnTo>
                  <a:lnTo>
                    <a:pt x="20213" y="15087"/>
                  </a:lnTo>
                  <a:lnTo>
                    <a:pt x="20276" y="15129"/>
                  </a:lnTo>
                  <a:lnTo>
                    <a:pt x="20297" y="15170"/>
                  </a:lnTo>
                  <a:lnTo>
                    <a:pt x="20213" y="15233"/>
                  </a:lnTo>
                  <a:lnTo>
                    <a:pt x="20276" y="15296"/>
                  </a:lnTo>
                  <a:lnTo>
                    <a:pt x="20318" y="15359"/>
                  </a:lnTo>
                  <a:lnTo>
                    <a:pt x="20380" y="15359"/>
                  </a:lnTo>
                  <a:lnTo>
                    <a:pt x="20422" y="15275"/>
                  </a:lnTo>
                  <a:lnTo>
                    <a:pt x="20485" y="15087"/>
                  </a:lnTo>
                  <a:lnTo>
                    <a:pt x="20506" y="15045"/>
                  </a:lnTo>
                  <a:lnTo>
                    <a:pt x="20527" y="14982"/>
                  </a:lnTo>
                  <a:lnTo>
                    <a:pt x="20506" y="14877"/>
                  </a:lnTo>
                  <a:lnTo>
                    <a:pt x="20506" y="14836"/>
                  </a:lnTo>
                  <a:lnTo>
                    <a:pt x="20506" y="14710"/>
                  </a:lnTo>
                  <a:lnTo>
                    <a:pt x="20464" y="14626"/>
                  </a:lnTo>
                  <a:lnTo>
                    <a:pt x="20464" y="14564"/>
                  </a:lnTo>
                  <a:lnTo>
                    <a:pt x="20464" y="14543"/>
                  </a:lnTo>
                  <a:lnTo>
                    <a:pt x="20506" y="14564"/>
                  </a:lnTo>
                  <a:lnTo>
                    <a:pt x="20590" y="14605"/>
                  </a:lnTo>
                  <a:lnTo>
                    <a:pt x="20610" y="14605"/>
                  </a:lnTo>
                  <a:lnTo>
                    <a:pt x="20590" y="14543"/>
                  </a:lnTo>
                  <a:lnTo>
                    <a:pt x="20506" y="14459"/>
                  </a:lnTo>
                  <a:lnTo>
                    <a:pt x="20464" y="14354"/>
                  </a:lnTo>
                  <a:lnTo>
                    <a:pt x="20401" y="14313"/>
                  </a:lnTo>
                  <a:lnTo>
                    <a:pt x="20318" y="14292"/>
                  </a:lnTo>
                  <a:lnTo>
                    <a:pt x="19962" y="14292"/>
                  </a:lnTo>
                  <a:lnTo>
                    <a:pt x="19920" y="14208"/>
                  </a:lnTo>
                  <a:lnTo>
                    <a:pt x="19836" y="14145"/>
                  </a:lnTo>
                  <a:lnTo>
                    <a:pt x="19648" y="14145"/>
                  </a:lnTo>
                  <a:lnTo>
                    <a:pt x="19564" y="14187"/>
                  </a:lnTo>
                  <a:lnTo>
                    <a:pt x="19502" y="14187"/>
                  </a:lnTo>
                  <a:lnTo>
                    <a:pt x="19460" y="14124"/>
                  </a:lnTo>
                  <a:lnTo>
                    <a:pt x="19439" y="14103"/>
                  </a:lnTo>
                  <a:lnTo>
                    <a:pt x="19460" y="14041"/>
                  </a:lnTo>
                  <a:lnTo>
                    <a:pt x="19502" y="14103"/>
                  </a:lnTo>
                  <a:lnTo>
                    <a:pt x="19543" y="14124"/>
                  </a:lnTo>
                  <a:lnTo>
                    <a:pt x="19669" y="14103"/>
                  </a:lnTo>
                  <a:lnTo>
                    <a:pt x="19836" y="14082"/>
                  </a:lnTo>
                  <a:lnTo>
                    <a:pt x="19878" y="14124"/>
                  </a:lnTo>
                  <a:lnTo>
                    <a:pt x="19941" y="14103"/>
                  </a:lnTo>
                  <a:lnTo>
                    <a:pt x="20025" y="14082"/>
                  </a:lnTo>
                  <a:lnTo>
                    <a:pt x="20087" y="14103"/>
                  </a:lnTo>
                  <a:lnTo>
                    <a:pt x="20150" y="14124"/>
                  </a:lnTo>
                  <a:lnTo>
                    <a:pt x="20192" y="14103"/>
                  </a:lnTo>
                  <a:lnTo>
                    <a:pt x="20234" y="14082"/>
                  </a:lnTo>
                  <a:lnTo>
                    <a:pt x="20234" y="14020"/>
                  </a:lnTo>
                  <a:lnTo>
                    <a:pt x="20234" y="13915"/>
                  </a:lnTo>
                  <a:lnTo>
                    <a:pt x="20234" y="13873"/>
                  </a:lnTo>
                  <a:lnTo>
                    <a:pt x="20171" y="13831"/>
                  </a:lnTo>
                  <a:lnTo>
                    <a:pt x="20129" y="13873"/>
                  </a:lnTo>
                  <a:lnTo>
                    <a:pt x="20066" y="13894"/>
                  </a:lnTo>
                  <a:lnTo>
                    <a:pt x="19983" y="13873"/>
                  </a:lnTo>
                  <a:lnTo>
                    <a:pt x="19857" y="13873"/>
                  </a:lnTo>
                  <a:lnTo>
                    <a:pt x="19815" y="13810"/>
                  </a:lnTo>
                  <a:lnTo>
                    <a:pt x="19711" y="13706"/>
                  </a:lnTo>
                  <a:lnTo>
                    <a:pt x="19606" y="13727"/>
                  </a:lnTo>
                  <a:lnTo>
                    <a:pt x="19564" y="13789"/>
                  </a:lnTo>
                  <a:lnTo>
                    <a:pt x="19543" y="13789"/>
                  </a:lnTo>
                  <a:lnTo>
                    <a:pt x="19543" y="13685"/>
                  </a:lnTo>
                  <a:lnTo>
                    <a:pt x="19543" y="13601"/>
                  </a:lnTo>
                  <a:lnTo>
                    <a:pt x="19522" y="13538"/>
                  </a:lnTo>
                  <a:lnTo>
                    <a:pt x="19313" y="13538"/>
                  </a:lnTo>
                  <a:lnTo>
                    <a:pt x="19229" y="13497"/>
                  </a:lnTo>
                  <a:lnTo>
                    <a:pt x="19250" y="13455"/>
                  </a:lnTo>
                  <a:lnTo>
                    <a:pt x="19313" y="13455"/>
                  </a:lnTo>
                  <a:lnTo>
                    <a:pt x="19418" y="13476"/>
                  </a:lnTo>
                  <a:lnTo>
                    <a:pt x="19460" y="13455"/>
                  </a:lnTo>
                  <a:lnTo>
                    <a:pt x="19460" y="13392"/>
                  </a:lnTo>
                  <a:lnTo>
                    <a:pt x="19439" y="13371"/>
                  </a:lnTo>
                  <a:lnTo>
                    <a:pt x="19481" y="13308"/>
                  </a:lnTo>
                  <a:lnTo>
                    <a:pt x="19460" y="13266"/>
                  </a:lnTo>
                  <a:lnTo>
                    <a:pt x="19439" y="13204"/>
                  </a:lnTo>
                  <a:lnTo>
                    <a:pt x="19481" y="13162"/>
                  </a:lnTo>
                  <a:lnTo>
                    <a:pt x="19460" y="13078"/>
                  </a:lnTo>
                  <a:lnTo>
                    <a:pt x="19460" y="12994"/>
                  </a:lnTo>
                  <a:lnTo>
                    <a:pt x="19522" y="12973"/>
                  </a:lnTo>
                  <a:lnTo>
                    <a:pt x="19543" y="12994"/>
                  </a:lnTo>
                  <a:lnTo>
                    <a:pt x="19543" y="13078"/>
                  </a:lnTo>
                  <a:lnTo>
                    <a:pt x="19585" y="13141"/>
                  </a:lnTo>
                  <a:lnTo>
                    <a:pt x="19648" y="13162"/>
                  </a:lnTo>
                  <a:lnTo>
                    <a:pt x="19732" y="13078"/>
                  </a:lnTo>
                  <a:lnTo>
                    <a:pt x="19857" y="12953"/>
                  </a:lnTo>
                  <a:lnTo>
                    <a:pt x="19941" y="12932"/>
                  </a:lnTo>
                  <a:lnTo>
                    <a:pt x="19941" y="12890"/>
                  </a:lnTo>
                  <a:lnTo>
                    <a:pt x="19899" y="12869"/>
                  </a:lnTo>
                  <a:lnTo>
                    <a:pt x="19794" y="12848"/>
                  </a:lnTo>
                  <a:lnTo>
                    <a:pt x="19732" y="12848"/>
                  </a:lnTo>
                  <a:lnTo>
                    <a:pt x="19690" y="12827"/>
                  </a:lnTo>
                  <a:lnTo>
                    <a:pt x="19774" y="12785"/>
                  </a:lnTo>
                  <a:lnTo>
                    <a:pt x="19878" y="12785"/>
                  </a:lnTo>
                  <a:lnTo>
                    <a:pt x="19941" y="12827"/>
                  </a:lnTo>
                  <a:lnTo>
                    <a:pt x="19983" y="12827"/>
                  </a:lnTo>
                  <a:lnTo>
                    <a:pt x="19983" y="12764"/>
                  </a:lnTo>
                  <a:lnTo>
                    <a:pt x="19962" y="12743"/>
                  </a:lnTo>
                  <a:lnTo>
                    <a:pt x="20046" y="12722"/>
                  </a:lnTo>
                  <a:lnTo>
                    <a:pt x="20150" y="12722"/>
                  </a:lnTo>
                  <a:lnTo>
                    <a:pt x="20213" y="12785"/>
                  </a:lnTo>
                  <a:lnTo>
                    <a:pt x="20276" y="12827"/>
                  </a:lnTo>
                  <a:lnTo>
                    <a:pt x="20318" y="12785"/>
                  </a:lnTo>
                  <a:lnTo>
                    <a:pt x="20380" y="12827"/>
                  </a:lnTo>
                  <a:lnTo>
                    <a:pt x="20422" y="12890"/>
                  </a:lnTo>
                  <a:lnTo>
                    <a:pt x="20401" y="12973"/>
                  </a:lnTo>
                  <a:lnTo>
                    <a:pt x="20422" y="13036"/>
                  </a:lnTo>
                  <a:lnTo>
                    <a:pt x="20506" y="13057"/>
                  </a:lnTo>
                  <a:lnTo>
                    <a:pt x="20527" y="13036"/>
                  </a:lnTo>
                  <a:lnTo>
                    <a:pt x="20590" y="13057"/>
                  </a:lnTo>
                  <a:lnTo>
                    <a:pt x="20631" y="13141"/>
                  </a:lnTo>
                  <a:lnTo>
                    <a:pt x="20778" y="13183"/>
                  </a:lnTo>
                  <a:lnTo>
                    <a:pt x="20820" y="13266"/>
                  </a:lnTo>
                  <a:lnTo>
                    <a:pt x="20841" y="13287"/>
                  </a:lnTo>
                  <a:lnTo>
                    <a:pt x="20882" y="13245"/>
                  </a:lnTo>
                  <a:lnTo>
                    <a:pt x="20903" y="13141"/>
                  </a:lnTo>
                  <a:lnTo>
                    <a:pt x="20945" y="13057"/>
                  </a:lnTo>
                  <a:lnTo>
                    <a:pt x="21008" y="12890"/>
                  </a:lnTo>
                  <a:lnTo>
                    <a:pt x="21008" y="12848"/>
                  </a:lnTo>
                  <a:lnTo>
                    <a:pt x="21029" y="12722"/>
                  </a:lnTo>
                  <a:lnTo>
                    <a:pt x="21050" y="12555"/>
                  </a:lnTo>
                  <a:lnTo>
                    <a:pt x="21092" y="12513"/>
                  </a:lnTo>
                  <a:lnTo>
                    <a:pt x="21092" y="12429"/>
                  </a:lnTo>
                  <a:lnTo>
                    <a:pt x="21050" y="12346"/>
                  </a:lnTo>
                  <a:lnTo>
                    <a:pt x="20987" y="12304"/>
                  </a:lnTo>
                  <a:lnTo>
                    <a:pt x="20924" y="12241"/>
                  </a:lnTo>
                  <a:lnTo>
                    <a:pt x="20882" y="12241"/>
                  </a:lnTo>
                  <a:lnTo>
                    <a:pt x="20841" y="12199"/>
                  </a:lnTo>
                  <a:lnTo>
                    <a:pt x="20841" y="12136"/>
                  </a:lnTo>
                  <a:lnTo>
                    <a:pt x="20757" y="12136"/>
                  </a:lnTo>
                  <a:lnTo>
                    <a:pt x="20694" y="12220"/>
                  </a:lnTo>
                  <a:lnTo>
                    <a:pt x="20590" y="12325"/>
                  </a:lnTo>
                  <a:lnTo>
                    <a:pt x="20506" y="12346"/>
                  </a:lnTo>
                  <a:lnTo>
                    <a:pt x="20464" y="12304"/>
                  </a:lnTo>
                  <a:lnTo>
                    <a:pt x="20485" y="12241"/>
                  </a:lnTo>
                  <a:lnTo>
                    <a:pt x="20485" y="12157"/>
                  </a:lnTo>
                  <a:lnTo>
                    <a:pt x="20485" y="12136"/>
                  </a:lnTo>
                  <a:lnTo>
                    <a:pt x="20380" y="12116"/>
                  </a:lnTo>
                  <a:lnTo>
                    <a:pt x="20297" y="12116"/>
                  </a:lnTo>
                  <a:lnTo>
                    <a:pt x="20276" y="12053"/>
                  </a:lnTo>
                  <a:lnTo>
                    <a:pt x="20338" y="12032"/>
                  </a:lnTo>
                  <a:lnTo>
                    <a:pt x="20338" y="12011"/>
                  </a:lnTo>
                  <a:lnTo>
                    <a:pt x="20255" y="11948"/>
                  </a:lnTo>
                  <a:lnTo>
                    <a:pt x="20213" y="11906"/>
                  </a:lnTo>
                  <a:lnTo>
                    <a:pt x="20255" y="11885"/>
                  </a:lnTo>
                  <a:lnTo>
                    <a:pt x="20276" y="11906"/>
                  </a:lnTo>
                  <a:lnTo>
                    <a:pt x="20359" y="11927"/>
                  </a:lnTo>
                  <a:lnTo>
                    <a:pt x="20359" y="11885"/>
                  </a:lnTo>
                  <a:lnTo>
                    <a:pt x="20297" y="11802"/>
                  </a:lnTo>
                  <a:lnTo>
                    <a:pt x="20276" y="11718"/>
                  </a:lnTo>
                  <a:lnTo>
                    <a:pt x="20297" y="11676"/>
                  </a:lnTo>
                  <a:lnTo>
                    <a:pt x="20359" y="11634"/>
                  </a:lnTo>
                  <a:lnTo>
                    <a:pt x="20380" y="11676"/>
                  </a:lnTo>
                  <a:lnTo>
                    <a:pt x="20443" y="11697"/>
                  </a:lnTo>
                  <a:lnTo>
                    <a:pt x="20464" y="11739"/>
                  </a:lnTo>
                  <a:lnTo>
                    <a:pt x="20590" y="11885"/>
                  </a:lnTo>
                  <a:lnTo>
                    <a:pt x="20673" y="11927"/>
                  </a:lnTo>
                  <a:lnTo>
                    <a:pt x="20757" y="11906"/>
                  </a:lnTo>
                  <a:lnTo>
                    <a:pt x="20799" y="11844"/>
                  </a:lnTo>
                  <a:lnTo>
                    <a:pt x="20757" y="11718"/>
                  </a:lnTo>
                  <a:lnTo>
                    <a:pt x="20652" y="11613"/>
                  </a:lnTo>
                  <a:lnTo>
                    <a:pt x="20569" y="11572"/>
                  </a:lnTo>
                  <a:lnTo>
                    <a:pt x="20464" y="11530"/>
                  </a:lnTo>
                  <a:lnTo>
                    <a:pt x="20443" y="11404"/>
                  </a:lnTo>
                  <a:lnTo>
                    <a:pt x="20380" y="11320"/>
                  </a:lnTo>
                  <a:lnTo>
                    <a:pt x="20338" y="11258"/>
                  </a:lnTo>
                  <a:lnTo>
                    <a:pt x="20255" y="11216"/>
                  </a:lnTo>
                  <a:lnTo>
                    <a:pt x="20171" y="11174"/>
                  </a:lnTo>
                  <a:lnTo>
                    <a:pt x="20171" y="11111"/>
                  </a:lnTo>
                  <a:lnTo>
                    <a:pt x="20234" y="11069"/>
                  </a:lnTo>
                  <a:lnTo>
                    <a:pt x="20234" y="11007"/>
                  </a:lnTo>
                  <a:lnTo>
                    <a:pt x="20192" y="10986"/>
                  </a:lnTo>
                  <a:lnTo>
                    <a:pt x="20192" y="10944"/>
                  </a:lnTo>
                  <a:lnTo>
                    <a:pt x="20255" y="10881"/>
                  </a:lnTo>
                  <a:lnTo>
                    <a:pt x="20297" y="10881"/>
                  </a:lnTo>
                  <a:lnTo>
                    <a:pt x="20359" y="10860"/>
                  </a:lnTo>
                  <a:lnTo>
                    <a:pt x="20443" y="10881"/>
                  </a:lnTo>
                  <a:lnTo>
                    <a:pt x="20485" y="10944"/>
                  </a:lnTo>
                  <a:lnTo>
                    <a:pt x="20401" y="10986"/>
                  </a:lnTo>
                  <a:lnTo>
                    <a:pt x="20464" y="10986"/>
                  </a:lnTo>
                  <a:lnTo>
                    <a:pt x="20548" y="11048"/>
                  </a:lnTo>
                  <a:lnTo>
                    <a:pt x="20548" y="11090"/>
                  </a:lnTo>
                  <a:lnTo>
                    <a:pt x="20569" y="11174"/>
                  </a:lnTo>
                  <a:lnTo>
                    <a:pt x="20652" y="11195"/>
                  </a:lnTo>
                  <a:lnTo>
                    <a:pt x="20757" y="11111"/>
                  </a:lnTo>
                  <a:lnTo>
                    <a:pt x="20799" y="10986"/>
                  </a:lnTo>
                  <a:lnTo>
                    <a:pt x="20820" y="10860"/>
                  </a:lnTo>
                  <a:lnTo>
                    <a:pt x="20882" y="10776"/>
                  </a:lnTo>
                  <a:lnTo>
                    <a:pt x="20903" y="10735"/>
                  </a:lnTo>
                  <a:lnTo>
                    <a:pt x="20882" y="10588"/>
                  </a:lnTo>
                  <a:lnTo>
                    <a:pt x="20966" y="10525"/>
                  </a:lnTo>
                  <a:lnTo>
                    <a:pt x="21029" y="10463"/>
                  </a:lnTo>
                  <a:lnTo>
                    <a:pt x="21071" y="10316"/>
                  </a:lnTo>
                  <a:lnTo>
                    <a:pt x="21029" y="10212"/>
                  </a:lnTo>
                  <a:lnTo>
                    <a:pt x="20987" y="10128"/>
                  </a:lnTo>
                  <a:lnTo>
                    <a:pt x="21029" y="9919"/>
                  </a:lnTo>
                  <a:lnTo>
                    <a:pt x="21092" y="9751"/>
                  </a:lnTo>
                  <a:lnTo>
                    <a:pt x="21092" y="9605"/>
                  </a:lnTo>
                  <a:lnTo>
                    <a:pt x="21175" y="9521"/>
                  </a:lnTo>
                  <a:lnTo>
                    <a:pt x="21175" y="9437"/>
                  </a:lnTo>
                  <a:lnTo>
                    <a:pt x="21196" y="9312"/>
                  </a:lnTo>
                  <a:lnTo>
                    <a:pt x="21196" y="9165"/>
                  </a:lnTo>
                  <a:lnTo>
                    <a:pt x="21280" y="9082"/>
                  </a:lnTo>
                  <a:lnTo>
                    <a:pt x="21343" y="8956"/>
                  </a:lnTo>
                  <a:lnTo>
                    <a:pt x="21531" y="8684"/>
                  </a:lnTo>
                  <a:lnTo>
                    <a:pt x="21615" y="8538"/>
                  </a:lnTo>
                  <a:lnTo>
                    <a:pt x="21761" y="8391"/>
                  </a:lnTo>
                  <a:lnTo>
                    <a:pt x="21824" y="8287"/>
                  </a:lnTo>
                  <a:lnTo>
                    <a:pt x="21908" y="8224"/>
                  </a:lnTo>
                  <a:lnTo>
                    <a:pt x="21950" y="8077"/>
                  </a:lnTo>
                  <a:lnTo>
                    <a:pt x="22075" y="7973"/>
                  </a:lnTo>
                  <a:lnTo>
                    <a:pt x="22117" y="7952"/>
                  </a:lnTo>
                  <a:lnTo>
                    <a:pt x="22075" y="7910"/>
                  </a:lnTo>
                  <a:lnTo>
                    <a:pt x="22012" y="7847"/>
                  </a:lnTo>
                  <a:lnTo>
                    <a:pt x="21908" y="7826"/>
                  </a:lnTo>
                  <a:lnTo>
                    <a:pt x="21845" y="7763"/>
                  </a:lnTo>
                  <a:lnTo>
                    <a:pt x="21803" y="7722"/>
                  </a:lnTo>
                  <a:lnTo>
                    <a:pt x="21719" y="7743"/>
                  </a:lnTo>
                  <a:lnTo>
                    <a:pt x="21552" y="7805"/>
                  </a:lnTo>
                  <a:lnTo>
                    <a:pt x="21406" y="7847"/>
                  </a:lnTo>
                  <a:lnTo>
                    <a:pt x="21280" y="7910"/>
                  </a:lnTo>
                  <a:lnTo>
                    <a:pt x="21196" y="8015"/>
                  </a:lnTo>
                  <a:lnTo>
                    <a:pt x="21092" y="8056"/>
                  </a:lnTo>
                  <a:lnTo>
                    <a:pt x="21071" y="8119"/>
                  </a:lnTo>
                  <a:lnTo>
                    <a:pt x="21008" y="8140"/>
                  </a:lnTo>
                  <a:lnTo>
                    <a:pt x="20903" y="8077"/>
                  </a:lnTo>
                  <a:lnTo>
                    <a:pt x="20862" y="8035"/>
                  </a:lnTo>
                  <a:lnTo>
                    <a:pt x="20862" y="7973"/>
                  </a:lnTo>
                  <a:lnTo>
                    <a:pt x="20924" y="7973"/>
                  </a:lnTo>
                  <a:lnTo>
                    <a:pt x="20987" y="7952"/>
                  </a:lnTo>
                  <a:lnTo>
                    <a:pt x="20987" y="7847"/>
                  </a:lnTo>
                  <a:lnTo>
                    <a:pt x="20966" y="7805"/>
                  </a:lnTo>
                  <a:lnTo>
                    <a:pt x="20882" y="7805"/>
                  </a:lnTo>
                  <a:lnTo>
                    <a:pt x="20820" y="7763"/>
                  </a:lnTo>
                  <a:lnTo>
                    <a:pt x="20903" y="7743"/>
                  </a:lnTo>
                  <a:lnTo>
                    <a:pt x="20966" y="7701"/>
                  </a:lnTo>
                  <a:lnTo>
                    <a:pt x="21071" y="7617"/>
                  </a:lnTo>
                  <a:lnTo>
                    <a:pt x="21134" y="7491"/>
                  </a:lnTo>
                  <a:lnTo>
                    <a:pt x="21238" y="7408"/>
                  </a:lnTo>
                  <a:lnTo>
                    <a:pt x="21322" y="7408"/>
                  </a:lnTo>
                  <a:lnTo>
                    <a:pt x="21447" y="7429"/>
                  </a:lnTo>
                  <a:lnTo>
                    <a:pt x="21698" y="7617"/>
                  </a:lnTo>
                  <a:lnTo>
                    <a:pt x="21761" y="7659"/>
                  </a:lnTo>
                  <a:lnTo>
                    <a:pt x="21970" y="7659"/>
                  </a:lnTo>
                  <a:lnTo>
                    <a:pt x="22075" y="7638"/>
                  </a:lnTo>
                  <a:lnTo>
                    <a:pt x="22180" y="7659"/>
                  </a:lnTo>
                  <a:lnTo>
                    <a:pt x="22389" y="7617"/>
                  </a:lnTo>
                  <a:lnTo>
                    <a:pt x="22494" y="7554"/>
                  </a:lnTo>
                  <a:lnTo>
                    <a:pt x="22494" y="7491"/>
                  </a:lnTo>
                  <a:lnTo>
                    <a:pt x="22473" y="7429"/>
                  </a:lnTo>
                  <a:lnTo>
                    <a:pt x="22515" y="7429"/>
                  </a:lnTo>
                  <a:lnTo>
                    <a:pt x="22598" y="7408"/>
                  </a:lnTo>
                  <a:lnTo>
                    <a:pt x="22682" y="7324"/>
                  </a:lnTo>
                  <a:lnTo>
                    <a:pt x="22682" y="7240"/>
                  </a:lnTo>
                  <a:lnTo>
                    <a:pt x="22640" y="7178"/>
                  </a:lnTo>
                  <a:lnTo>
                    <a:pt x="22535" y="7136"/>
                  </a:lnTo>
                  <a:lnTo>
                    <a:pt x="22473" y="7094"/>
                  </a:lnTo>
                  <a:lnTo>
                    <a:pt x="22431" y="7073"/>
                  </a:lnTo>
                  <a:lnTo>
                    <a:pt x="22347" y="7073"/>
                  </a:lnTo>
                  <a:lnTo>
                    <a:pt x="22263" y="7136"/>
                  </a:lnTo>
                  <a:lnTo>
                    <a:pt x="22222" y="7136"/>
                  </a:lnTo>
                  <a:lnTo>
                    <a:pt x="22138" y="7073"/>
                  </a:lnTo>
                  <a:lnTo>
                    <a:pt x="21908" y="7073"/>
                  </a:lnTo>
                  <a:lnTo>
                    <a:pt x="21761" y="7031"/>
                  </a:lnTo>
                  <a:lnTo>
                    <a:pt x="21657" y="6989"/>
                  </a:lnTo>
                  <a:lnTo>
                    <a:pt x="21594" y="6989"/>
                  </a:lnTo>
                  <a:lnTo>
                    <a:pt x="21510" y="7010"/>
                  </a:lnTo>
                  <a:lnTo>
                    <a:pt x="21196" y="7010"/>
                  </a:lnTo>
                  <a:lnTo>
                    <a:pt x="21092" y="6968"/>
                  </a:lnTo>
                  <a:lnTo>
                    <a:pt x="21196" y="6968"/>
                  </a:lnTo>
                  <a:lnTo>
                    <a:pt x="21301" y="6989"/>
                  </a:lnTo>
                  <a:lnTo>
                    <a:pt x="21406" y="6927"/>
                  </a:lnTo>
                  <a:lnTo>
                    <a:pt x="21531" y="6906"/>
                  </a:lnTo>
                  <a:lnTo>
                    <a:pt x="21636" y="6927"/>
                  </a:lnTo>
                  <a:lnTo>
                    <a:pt x="21740" y="6968"/>
                  </a:lnTo>
                  <a:lnTo>
                    <a:pt x="21782" y="6927"/>
                  </a:lnTo>
                  <a:lnTo>
                    <a:pt x="21845" y="6885"/>
                  </a:lnTo>
                  <a:lnTo>
                    <a:pt x="21950" y="6885"/>
                  </a:lnTo>
                  <a:lnTo>
                    <a:pt x="21991" y="6822"/>
                  </a:lnTo>
                  <a:lnTo>
                    <a:pt x="22054" y="6801"/>
                  </a:lnTo>
                  <a:lnTo>
                    <a:pt x="22138" y="6822"/>
                  </a:lnTo>
                  <a:lnTo>
                    <a:pt x="22180" y="6822"/>
                  </a:lnTo>
                  <a:lnTo>
                    <a:pt x="22201" y="6780"/>
                  </a:lnTo>
                  <a:lnTo>
                    <a:pt x="22242" y="6759"/>
                  </a:lnTo>
                  <a:lnTo>
                    <a:pt x="22284" y="6759"/>
                  </a:lnTo>
                  <a:lnTo>
                    <a:pt x="22305" y="6780"/>
                  </a:lnTo>
                  <a:lnTo>
                    <a:pt x="22368" y="6801"/>
                  </a:lnTo>
                  <a:lnTo>
                    <a:pt x="22410" y="6822"/>
                  </a:lnTo>
                  <a:lnTo>
                    <a:pt x="22515" y="6822"/>
                  </a:lnTo>
                  <a:lnTo>
                    <a:pt x="22619" y="6864"/>
                  </a:lnTo>
                  <a:lnTo>
                    <a:pt x="22703" y="6906"/>
                  </a:lnTo>
                  <a:lnTo>
                    <a:pt x="22891" y="6906"/>
                  </a:lnTo>
                  <a:lnTo>
                    <a:pt x="22996" y="6822"/>
                  </a:lnTo>
                  <a:lnTo>
                    <a:pt x="23184" y="6759"/>
                  </a:lnTo>
                  <a:lnTo>
                    <a:pt x="23331" y="6759"/>
                  </a:lnTo>
                  <a:lnTo>
                    <a:pt x="23351" y="6675"/>
                  </a:lnTo>
                  <a:lnTo>
                    <a:pt x="23351" y="6592"/>
                  </a:lnTo>
                  <a:lnTo>
                    <a:pt x="23310" y="6571"/>
                  </a:lnTo>
                  <a:lnTo>
                    <a:pt x="23247" y="6487"/>
                  </a:lnTo>
                  <a:lnTo>
                    <a:pt x="23247" y="6445"/>
                  </a:lnTo>
                  <a:lnTo>
                    <a:pt x="23226" y="6403"/>
                  </a:lnTo>
                  <a:lnTo>
                    <a:pt x="23226" y="6362"/>
                  </a:lnTo>
                  <a:lnTo>
                    <a:pt x="23289" y="6257"/>
                  </a:lnTo>
                  <a:lnTo>
                    <a:pt x="23351" y="6194"/>
                  </a:lnTo>
                  <a:lnTo>
                    <a:pt x="23414" y="6194"/>
                  </a:lnTo>
                  <a:lnTo>
                    <a:pt x="23561" y="6299"/>
                  </a:lnTo>
                  <a:lnTo>
                    <a:pt x="23644" y="6341"/>
                  </a:lnTo>
                  <a:lnTo>
                    <a:pt x="23707" y="6299"/>
                  </a:lnTo>
                  <a:lnTo>
                    <a:pt x="23749" y="6236"/>
                  </a:lnTo>
                  <a:lnTo>
                    <a:pt x="23854" y="6069"/>
                  </a:lnTo>
                  <a:lnTo>
                    <a:pt x="23958" y="5985"/>
                  </a:lnTo>
                  <a:lnTo>
                    <a:pt x="24042" y="5964"/>
                  </a:lnTo>
                  <a:lnTo>
                    <a:pt x="24063" y="5922"/>
                  </a:lnTo>
                  <a:lnTo>
                    <a:pt x="24167" y="5838"/>
                  </a:lnTo>
                  <a:lnTo>
                    <a:pt x="24272" y="5776"/>
                  </a:lnTo>
                  <a:lnTo>
                    <a:pt x="24335" y="5713"/>
                  </a:lnTo>
                  <a:lnTo>
                    <a:pt x="24335" y="5566"/>
                  </a:lnTo>
                  <a:lnTo>
                    <a:pt x="24272" y="5420"/>
                  </a:lnTo>
                  <a:lnTo>
                    <a:pt x="24188" y="5336"/>
                  </a:lnTo>
                  <a:lnTo>
                    <a:pt x="24167" y="5253"/>
                  </a:lnTo>
                  <a:lnTo>
                    <a:pt x="24021" y="5127"/>
                  </a:lnTo>
                  <a:lnTo>
                    <a:pt x="24021" y="5085"/>
                  </a:lnTo>
                  <a:lnTo>
                    <a:pt x="23958" y="5002"/>
                  </a:lnTo>
                  <a:lnTo>
                    <a:pt x="23854" y="4939"/>
                  </a:lnTo>
                  <a:lnTo>
                    <a:pt x="23812" y="4939"/>
                  </a:lnTo>
                  <a:lnTo>
                    <a:pt x="23728" y="4876"/>
                  </a:lnTo>
                  <a:lnTo>
                    <a:pt x="23623" y="4813"/>
                  </a:lnTo>
                  <a:lnTo>
                    <a:pt x="23498" y="4813"/>
                  </a:lnTo>
                  <a:lnTo>
                    <a:pt x="23331" y="4771"/>
                  </a:lnTo>
                  <a:lnTo>
                    <a:pt x="23184" y="4688"/>
                  </a:lnTo>
                  <a:lnTo>
                    <a:pt x="23038" y="4667"/>
                  </a:lnTo>
                  <a:lnTo>
                    <a:pt x="22975" y="4688"/>
                  </a:lnTo>
                  <a:lnTo>
                    <a:pt x="22828" y="4688"/>
                  </a:lnTo>
                  <a:lnTo>
                    <a:pt x="22682" y="4730"/>
                  </a:lnTo>
                  <a:lnTo>
                    <a:pt x="22619" y="4792"/>
                  </a:lnTo>
                  <a:lnTo>
                    <a:pt x="22515" y="4834"/>
                  </a:lnTo>
                  <a:lnTo>
                    <a:pt x="22410" y="4792"/>
                  </a:lnTo>
                  <a:lnTo>
                    <a:pt x="22389" y="4730"/>
                  </a:lnTo>
                  <a:lnTo>
                    <a:pt x="22347" y="4771"/>
                  </a:lnTo>
                  <a:lnTo>
                    <a:pt x="22305" y="4834"/>
                  </a:lnTo>
                  <a:lnTo>
                    <a:pt x="22347" y="4918"/>
                  </a:lnTo>
                  <a:lnTo>
                    <a:pt x="22347" y="5022"/>
                  </a:lnTo>
                  <a:lnTo>
                    <a:pt x="22284" y="5106"/>
                  </a:lnTo>
                  <a:lnTo>
                    <a:pt x="22242" y="5106"/>
                  </a:lnTo>
                  <a:lnTo>
                    <a:pt x="22242" y="5148"/>
                  </a:lnTo>
                  <a:lnTo>
                    <a:pt x="22263" y="5211"/>
                  </a:lnTo>
                  <a:lnTo>
                    <a:pt x="22242" y="5294"/>
                  </a:lnTo>
                  <a:lnTo>
                    <a:pt x="22138" y="5336"/>
                  </a:lnTo>
                  <a:lnTo>
                    <a:pt x="22033" y="5336"/>
                  </a:lnTo>
                  <a:lnTo>
                    <a:pt x="21970" y="5253"/>
                  </a:lnTo>
                  <a:lnTo>
                    <a:pt x="21970" y="5190"/>
                  </a:lnTo>
                  <a:lnTo>
                    <a:pt x="21929" y="5148"/>
                  </a:lnTo>
                  <a:lnTo>
                    <a:pt x="21866" y="5211"/>
                  </a:lnTo>
                  <a:lnTo>
                    <a:pt x="21866" y="5315"/>
                  </a:lnTo>
                  <a:lnTo>
                    <a:pt x="21887" y="5336"/>
                  </a:lnTo>
                  <a:lnTo>
                    <a:pt x="21845" y="5420"/>
                  </a:lnTo>
                  <a:lnTo>
                    <a:pt x="21824" y="5525"/>
                  </a:lnTo>
                  <a:lnTo>
                    <a:pt x="21782" y="5566"/>
                  </a:lnTo>
                  <a:lnTo>
                    <a:pt x="21782" y="5504"/>
                  </a:lnTo>
                  <a:lnTo>
                    <a:pt x="21824" y="5441"/>
                  </a:lnTo>
                  <a:lnTo>
                    <a:pt x="21782" y="5315"/>
                  </a:lnTo>
                  <a:lnTo>
                    <a:pt x="21740" y="5232"/>
                  </a:lnTo>
                  <a:lnTo>
                    <a:pt x="21761" y="5148"/>
                  </a:lnTo>
                  <a:lnTo>
                    <a:pt x="21761" y="5064"/>
                  </a:lnTo>
                  <a:lnTo>
                    <a:pt x="21719" y="5002"/>
                  </a:lnTo>
                  <a:lnTo>
                    <a:pt x="21719" y="4918"/>
                  </a:lnTo>
                  <a:lnTo>
                    <a:pt x="21657" y="4939"/>
                  </a:lnTo>
                  <a:lnTo>
                    <a:pt x="21636" y="5002"/>
                  </a:lnTo>
                  <a:lnTo>
                    <a:pt x="21552" y="5064"/>
                  </a:lnTo>
                  <a:lnTo>
                    <a:pt x="21552" y="5148"/>
                  </a:lnTo>
                  <a:lnTo>
                    <a:pt x="21531" y="5253"/>
                  </a:lnTo>
                  <a:lnTo>
                    <a:pt x="21364" y="5420"/>
                  </a:lnTo>
                  <a:lnTo>
                    <a:pt x="21301" y="5483"/>
                  </a:lnTo>
                  <a:lnTo>
                    <a:pt x="21217" y="5483"/>
                  </a:lnTo>
                  <a:lnTo>
                    <a:pt x="21154" y="5546"/>
                  </a:lnTo>
                  <a:lnTo>
                    <a:pt x="21050" y="5629"/>
                  </a:lnTo>
                  <a:lnTo>
                    <a:pt x="20945" y="5629"/>
                  </a:lnTo>
                  <a:lnTo>
                    <a:pt x="20841" y="5734"/>
                  </a:lnTo>
                  <a:lnTo>
                    <a:pt x="20694" y="5818"/>
                  </a:lnTo>
                  <a:lnTo>
                    <a:pt x="20422" y="5818"/>
                  </a:lnTo>
                  <a:lnTo>
                    <a:pt x="20422" y="5859"/>
                  </a:lnTo>
                  <a:lnTo>
                    <a:pt x="20359" y="5901"/>
                  </a:lnTo>
                  <a:lnTo>
                    <a:pt x="20255" y="5901"/>
                  </a:lnTo>
                  <a:lnTo>
                    <a:pt x="20171" y="5880"/>
                  </a:lnTo>
                  <a:lnTo>
                    <a:pt x="20087" y="5943"/>
                  </a:lnTo>
                  <a:lnTo>
                    <a:pt x="19711" y="6131"/>
                  </a:lnTo>
                  <a:lnTo>
                    <a:pt x="19522" y="6278"/>
                  </a:lnTo>
                  <a:lnTo>
                    <a:pt x="19502" y="6382"/>
                  </a:lnTo>
                  <a:lnTo>
                    <a:pt x="19439" y="6403"/>
                  </a:lnTo>
                  <a:lnTo>
                    <a:pt x="19229" y="6571"/>
                  </a:lnTo>
                  <a:lnTo>
                    <a:pt x="19125" y="6675"/>
                  </a:lnTo>
                  <a:lnTo>
                    <a:pt x="19104" y="6613"/>
                  </a:lnTo>
                  <a:lnTo>
                    <a:pt x="19083" y="6613"/>
                  </a:lnTo>
                  <a:lnTo>
                    <a:pt x="18978" y="6696"/>
                  </a:lnTo>
                  <a:lnTo>
                    <a:pt x="18895" y="6822"/>
                  </a:lnTo>
                  <a:lnTo>
                    <a:pt x="18790" y="6968"/>
                  </a:lnTo>
                  <a:lnTo>
                    <a:pt x="18769" y="7031"/>
                  </a:lnTo>
                  <a:lnTo>
                    <a:pt x="18727" y="7094"/>
                  </a:lnTo>
                  <a:lnTo>
                    <a:pt x="18706" y="7031"/>
                  </a:lnTo>
                  <a:lnTo>
                    <a:pt x="18748" y="6906"/>
                  </a:lnTo>
                  <a:lnTo>
                    <a:pt x="18748" y="6801"/>
                  </a:lnTo>
                  <a:lnTo>
                    <a:pt x="18748" y="6696"/>
                  </a:lnTo>
                  <a:lnTo>
                    <a:pt x="18853" y="6696"/>
                  </a:lnTo>
                  <a:lnTo>
                    <a:pt x="18895" y="6654"/>
                  </a:lnTo>
                  <a:lnTo>
                    <a:pt x="19020" y="6550"/>
                  </a:lnTo>
                  <a:lnTo>
                    <a:pt x="19104" y="6508"/>
                  </a:lnTo>
                  <a:lnTo>
                    <a:pt x="19209" y="6403"/>
                  </a:lnTo>
                  <a:lnTo>
                    <a:pt x="19355" y="6278"/>
                  </a:lnTo>
                  <a:lnTo>
                    <a:pt x="19418" y="6194"/>
                  </a:lnTo>
                  <a:lnTo>
                    <a:pt x="19522" y="6152"/>
                  </a:lnTo>
                  <a:lnTo>
                    <a:pt x="19627" y="5985"/>
                  </a:lnTo>
                  <a:lnTo>
                    <a:pt x="19669" y="5922"/>
                  </a:lnTo>
                  <a:lnTo>
                    <a:pt x="19648" y="5838"/>
                  </a:lnTo>
                  <a:lnTo>
                    <a:pt x="19669" y="5776"/>
                  </a:lnTo>
                  <a:lnTo>
                    <a:pt x="19690" y="5818"/>
                  </a:lnTo>
                  <a:lnTo>
                    <a:pt x="19753" y="5838"/>
                  </a:lnTo>
                  <a:lnTo>
                    <a:pt x="19836" y="5755"/>
                  </a:lnTo>
                  <a:lnTo>
                    <a:pt x="19941" y="5713"/>
                  </a:lnTo>
                  <a:lnTo>
                    <a:pt x="19941" y="5629"/>
                  </a:lnTo>
                  <a:lnTo>
                    <a:pt x="20004" y="5504"/>
                  </a:lnTo>
                  <a:lnTo>
                    <a:pt x="20066" y="5462"/>
                  </a:lnTo>
                  <a:lnTo>
                    <a:pt x="20150" y="5504"/>
                  </a:lnTo>
                  <a:lnTo>
                    <a:pt x="20213" y="5420"/>
                  </a:lnTo>
                  <a:lnTo>
                    <a:pt x="20297" y="5399"/>
                  </a:lnTo>
                  <a:lnTo>
                    <a:pt x="20318" y="5420"/>
                  </a:lnTo>
                  <a:lnTo>
                    <a:pt x="20401" y="5420"/>
                  </a:lnTo>
                  <a:lnTo>
                    <a:pt x="20715" y="5127"/>
                  </a:lnTo>
                  <a:lnTo>
                    <a:pt x="20778" y="5022"/>
                  </a:lnTo>
                  <a:lnTo>
                    <a:pt x="20799" y="4897"/>
                  </a:lnTo>
                  <a:lnTo>
                    <a:pt x="20882" y="4709"/>
                  </a:lnTo>
                  <a:lnTo>
                    <a:pt x="20987" y="4583"/>
                  </a:lnTo>
                  <a:lnTo>
                    <a:pt x="20987" y="4458"/>
                  </a:lnTo>
                  <a:lnTo>
                    <a:pt x="20987" y="4269"/>
                  </a:lnTo>
                  <a:lnTo>
                    <a:pt x="20945" y="4165"/>
                  </a:lnTo>
                  <a:lnTo>
                    <a:pt x="20882" y="4144"/>
                  </a:lnTo>
                  <a:lnTo>
                    <a:pt x="20736" y="4165"/>
                  </a:lnTo>
                  <a:lnTo>
                    <a:pt x="20590" y="4165"/>
                  </a:lnTo>
                  <a:lnTo>
                    <a:pt x="20464" y="4102"/>
                  </a:lnTo>
                  <a:lnTo>
                    <a:pt x="20318" y="4102"/>
                  </a:lnTo>
                  <a:lnTo>
                    <a:pt x="20255" y="4165"/>
                  </a:lnTo>
                  <a:lnTo>
                    <a:pt x="20213" y="4248"/>
                  </a:lnTo>
                  <a:lnTo>
                    <a:pt x="20255" y="4290"/>
                  </a:lnTo>
                  <a:lnTo>
                    <a:pt x="20213" y="4353"/>
                  </a:lnTo>
                  <a:lnTo>
                    <a:pt x="20213" y="4499"/>
                  </a:lnTo>
                  <a:lnTo>
                    <a:pt x="20171" y="4646"/>
                  </a:lnTo>
                  <a:lnTo>
                    <a:pt x="20066" y="4792"/>
                  </a:lnTo>
                  <a:lnTo>
                    <a:pt x="20004" y="4730"/>
                  </a:lnTo>
                  <a:lnTo>
                    <a:pt x="19941" y="4709"/>
                  </a:lnTo>
                  <a:lnTo>
                    <a:pt x="19899" y="4709"/>
                  </a:lnTo>
                  <a:lnTo>
                    <a:pt x="19857" y="4771"/>
                  </a:lnTo>
                  <a:lnTo>
                    <a:pt x="19794" y="4792"/>
                  </a:lnTo>
                  <a:lnTo>
                    <a:pt x="19732" y="4730"/>
                  </a:lnTo>
                  <a:lnTo>
                    <a:pt x="19669" y="4730"/>
                  </a:lnTo>
                  <a:cubicBezTo>
                    <a:pt x="19669" y="4730"/>
                    <a:pt x="19481" y="4688"/>
                    <a:pt x="19481" y="4646"/>
                  </a:cubicBezTo>
                  <a:lnTo>
                    <a:pt x="19271" y="4646"/>
                  </a:lnTo>
                  <a:lnTo>
                    <a:pt x="19167" y="4709"/>
                  </a:lnTo>
                  <a:lnTo>
                    <a:pt x="19020" y="4730"/>
                  </a:lnTo>
                  <a:lnTo>
                    <a:pt x="18895" y="4792"/>
                  </a:lnTo>
                  <a:lnTo>
                    <a:pt x="18832" y="4750"/>
                  </a:lnTo>
                  <a:lnTo>
                    <a:pt x="18832" y="4709"/>
                  </a:lnTo>
                  <a:lnTo>
                    <a:pt x="18853" y="4625"/>
                  </a:lnTo>
                  <a:lnTo>
                    <a:pt x="18853" y="4541"/>
                  </a:lnTo>
                  <a:lnTo>
                    <a:pt x="18895" y="4478"/>
                  </a:lnTo>
                  <a:lnTo>
                    <a:pt x="18916" y="4478"/>
                  </a:lnTo>
                  <a:lnTo>
                    <a:pt x="18957" y="4499"/>
                  </a:lnTo>
                  <a:lnTo>
                    <a:pt x="19020" y="4499"/>
                  </a:lnTo>
                  <a:lnTo>
                    <a:pt x="19146" y="4437"/>
                  </a:lnTo>
                  <a:lnTo>
                    <a:pt x="19439" y="4416"/>
                  </a:lnTo>
                  <a:lnTo>
                    <a:pt x="19481" y="4395"/>
                  </a:lnTo>
                  <a:lnTo>
                    <a:pt x="19543" y="4290"/>
                  </a:lnTo>
                  <a:lnTo>
                    <a:pt x="19564" y="4206"/>
                  </a:lnTo>
                  <a:lnTo>
                    <a:pt x="19648" y="4165"/>
                  </a:lnTo>
                  <a:lnTo>
                    <a:pt x="19669" y="4102"/>
                  </a:lnTo>
                  <a:lnTo>
                    <a:pt x="19627" y="4060"/>
                  </a:lnTo>
                  <a:lnTo>
                    <a:pt x="19627" y="3997"/>
                  </a:lnTo>
                  <a:lnTo>
                    <a:pt x="19313" y="3997"/>
                  </a:lnTo>
                  <a:lnTo>
                    <a:pt x="19125" y="3955"/>
                  </a:lnTo>
                  <a:lnTo>
                    <a:pt x="19020" y="3893"/>
                  </a:lnTo>
                  <a:lnTo>
                    <a:pt x="18937" y="3872"/>
                  </a:lnTo>
                  <a:lnTo>
                    <a:pt x="18685" y="3893"/>
                  </a:lnTo>
                  <a:lnTo>
                    <a:pt x="18560" y="3872"/>
                  </a:lnTo>
                  <a:lnTo>
                    <a:pt x="18455" y="3830"/>
                  </a:lnTo>
                  <a:lnTo>
                    <a:pt x="18288" y="3830"/>
                  </a:lnTo>
                  <a:lnTo>
                    <a:pt x="18162" y="3851"/>
                  </a:lnTo>
                  <a:lnTo>
                    <a:pt x="18100" y="3830"/>
                  </a:lnTo>
                  <a:lnTo>
                    <a:pt x="17995" y="3788"/>
                  </a:lnTo>
                  <a:lnTo>
                    <a:pt x="17932" y="3788"/>
                  </a:lnTo>
                  <a:lnTo>
                    <a:pt x="17849" y="3893"/>
                  </a:lnTo>
                  <a:lnTo>
                    <a:pt x="17849" y="3976"/>
                  </a:lnTo>
                  <a:lnTo>
                    <a:pt x="17765" y="4039"/>
                  </a:lnTo>
                  <a:lnTo>
                    <a:pt x="17744" y="4039"/>
                  </a:lnTo>
                  <a:lnTo>
                    <a:pt x="17765" y="3955"/>
                  </a:lnTo>
                  <a:lnTo>
                    <a:pt x="17765" y="3934"/>
                  </a:lnTo>
                  <a:lnTo>
                    <a:pt x="17681" y="3934"/>
                  </a:lnTo>
                  <a:lnTo>
                    <a:pt x="17451" y="3997"/>
                  </a:lnTo>
                  <a:lnTo>
                    <a:pt x="17305" y="4060"/>
                  </a:lnTo>
                  <a:lnTo>
                    <a:pt x="17221" y="4144"/>
                  </a:lnTo>
                  <a:lnTo>
                    <a:pt x="17158" y="4186"/>
                  </a:lnTo>
                  <a:lnTo>
                    <a:pt x="17053" y="4186"/>
                  </a:lnTo>
                  <a:lnTo>
                    <a:pt x="16949" y="4206"/>
                  </a:lnTo>
                  <a:lnTo>
                    <a:pt x="16886" y="4269"/>
                  </a:lnTo>
                  <a:lnTo>
                    <a:pt x="16781" y="4290"/>
                  </a:lnTo>
                  <a:lnTo>
                    <a:pt x="16698" y="4374"/>
                  </a:lnTo>
                  <a:lnTo>
                    <a:pt x="16698" y="4458"/>
                  </a:lnTo>
                  <a:lnTo>
                    <a:pt x="16635" y="4520"/>
                  </a:lnTo>
                  <a:lnTo>
                    <a:pt x="16593" y="4520"/>
                  </a:lnTo>
                  <a:lnTo>
                    <a:pt x="16530" y="4458"/>
                  </a:lnTo>
                  <a:lnTo>
                    <a:pt x="16530" y="4374"/>
                  </a:lnTo>
                  <a:lnTo>
                    <a:pt x="16509" y="4290"/>
                  </a:lnTo>
                  <a:lnTo>
                    <a:pt x="16468" y="4248"/>
                  </a:lnTo>
                  <a:lnTo>
                    <a:pt x="16468" y="4165"/>
                  </a:lnTo>
                  <a:lnTo>
                    <a:pt x="16509" y="4081"/>
                  </a:lnTo>
                  <a:lnTo>
                    <a:pt x="16593" y="4081"/>
                  </a:lnTo>
                  <a:lnTo>
                    <a:pt x="16698" y="4039"/>
                  </a:lnTo>
                  <a:lnTo>
                    <a:pt x="16802" y="4039"/>
                  </a:lnTo>
                  <a:lnTo>
                    <a:pt x="16886" y="3997"/>
                  </a:lnTo>
                  <a:lnTo>
                    <a:pt x="16928" y="3955"/>
                  </a:lnTo>
                  <a:lnTo>
                    <a:pt x="17012" y="3934"/>
                  </a:lnTo>
                  <a:lnTo>
                    <a:pt x="17158" y="3893"/>
                  </a:lnTo>
                  <a:lnTo>
                    <a:pt x="17263" y="3851"/>
                  </a:lnTo>
                  <a:lnTo>
                    <a:pt x="17346" y="3788"/>
                  </a:lnTo>
                  <a:lnTo>
                    <a:pt x="17472" y="3788"/>
                  </a:lnTo>
                  <a:lnTo>
                    <a:pt x="17556" y="3746"/>
                  </a:lnTo>
                  <a:lnTo>
                    <a:pt x="17577" y="3662"/>
                  </a:lnTo>
                  <a:lnTo>
                    <a:pt x="17556" y="3621"/>
                  </a:lnTo>
                  <a:lnTo>
                    <a:pt x="17514" y="3558"/>
                  </a:lnTo>
                  <a:lnTo>
                    <a:pt x="17346" y="3558"/>
                  </a:lnTo>
                  <a:lnTo>
                    <a:pt x="17346" y="3516"/>
                  </a:lnTo>
                  <a:lnTo>
                    <a:pt x="17430" y="3516"/>
                  </a:lnTo>
                  <a:lnTo>
                    <a:pt x="17451" y="3537"/>
                  </a:lnTo>
                  <a:lnTo>
                    <a:pt x="17535" y="3537"/>
                  </a:lnTo>
                  <a:lnTo>
                    <a:pt x="17577" y="3558"/>
                  </a:lnTo>
                  <a:lnTo>
                    <a:pt x="17618" y="3662"/>
                  </a:lnTo>
                  <a:lnTo>
                    <a:pt x="17639" y="3662"/>
                  </a:lnTo>
                  <a:lnTo>
                    <a:pt x="17660" y="3641"/>
                  </a:lnTo>
                  <a:lnTo>
                    <a:pt x="17765" y="3579"/>
                  </a:lnTo>
                  <a:lnTo>
                    <a:pt x="17890" y="3621"/>
                  </a:lnTo>
                  <a:lnTo>
                    <a:pt x="17974" y="3579"/>
                  </a:lnTo>
                  <a:lnTo>
                    <a:pt x="18058" y="3537"/>
                  </a:lnTo>
                  <a:lnTo>
                    <a:pt x="18141" y="3516"/>
                  </a:lnTo>
                  <a:lnTo>
                    <a:pt x="18246" y="3537"/>
                  </a:lnTo>
                  <a:lnTo>
                    <a:pt x="18351" y="3537"/>
                  </a:lnTo>
                  <a:lnTo>
                    <a:pt x="18455" y="3516"/>
                  </a:lnTo>
                  <a:lnTo>
                    <a:pt x="18518" y="3537"/>
                  </a:lnTo>
                  <a:lnTo>
                    <a:pt x="18602" y="3579"/>
                  </a:lnTo>
                  <a:lnTo>
                    <a:pt x="18769" y="3579"/>
                  </a:lnTo>
                  <a:lnTo>
                    <a:pt x="18790" y="3621"/>
                  </a:lnTo>
                  <a:lnTo>
                    <a:pt x="18832" y="3621"/>
                  </a:lnTo>
                  <a:lnTo>
                    <a:pt x="18978" y="3725"/>
                  </a:lnTo>
                  <a:lnTo>
                    <a:pt x="19041" y="3746"/>
                  </a:lnTo>
                  <a:lnTo>
                    <a:pt x="19146" y="3725"/>
                  </a:lnTo>
                  <a:lnTo>
                    <a:pt x="19209" y="3662"/>
                  </a:lnTo>
                  <a:lnTo>
                    <a:pt x="19292" y="3662"/>
                  </a:lnTo>
                  <a:lnTo>
                    <a:pt x="19355" y="3683"/>
                  </a:lnTo>
                  <a:lnTo>
                    <a:pt x="19439" y="3683"/>
                  </a:lnTo>
                  <a:lnTo>
                    <a:pt x="19502" y="3725"/>
                  </a:lnTo>
                  <a:lnTo>
                    <a:pt x="19564" y="3725"/>
                  </a:lnTo>
                  <a:lnTo>
                    <a:pt x="19732" y="3662"/>
                  </a:lnTo>
                  <a:lnTo>
                    <a:pt x="19815" y="3621"/>
                  </a:lnTo>
                  <a:lnTo>
                    <a:pt x="19920" y="3621"/>
                  </a:lnTo>
                  <a:lnTo>
                    <a:pt x="19983" y="3662"/>
                  </a:lnTo>
                  <a:lnTo>
                    <a:pt x="20046" y="3662"/>
                  </a:lnTo>
                  <a:lnTo>
                    <a:pt x="20129" y="3621"/>
                  </a:lnTo>
                  <a:lnTo>
                    <a:pt x="20234" y="3641"/>
                  </a:lnTo>
                  <a:lnTo>
                    <a:pt x="20338" y="3641"/>
                  </a:lnTo>
                  <a:lnTo>
                    <a:pt x="20338" y="3579"/>
                  </a:lnTo>
                  <a:lnTo>
                    <a:pt x="20276" y="3558"/>
                  </a:lnTo>
                  <a:lnTo>
                    <a:pt x="20276" y="3516"/>
                  </a:lnTo>
                  <a:lnTo>
                    <a:pt x="20297" y="3474"/>
                  </a:lnTo>
                  <a:lnTo>
                    <a:pt x="20359" y="3537"/>
                  </a:lnTo>
                  <a:lnTo>
                    <a:pt x="20401" y="3579"/>
                  </a:lnTo>
                  <a:lnTo>
                    <a:pt x="20485" y="3579"/>
                  </a:lnTo>
                  <a:lnTo>
                    <a:pt x="20548" y="3558"/>
                  </a:lnTo>
                  <a:lnTo>
                    <a:pt x="20694" y="3558"/>
                  </a:lnTo>
                  <a:lnTo>
                    <a:pt x="20903" y="3474"/>
                  </a:lnTo>
                  <a:lnTo>
                    <a:pt x="21008" y="3432"/>
                  </a:lnTo>
                  <a:lnTo>
                    <a:pt x="21029" y="3369"/>
                  </a:lnTo>
                  <a:lnTo>
                    <a:pt x="21029" y="3328"/>
                  </a:lnTo>
                  <a:lnTo>
                    <a:pt x="21092" y="3307"/>
                  </a:lnTo>
                  <a:lnTo>
                    <a:pt x="21134" y="3328"/>
                  </a:lnTo>
                  <a:lnTo>
                    <a:pt x="21217" y="3307"/>
                  </a:lnTo>
                  <a:lnTo>
                    <a:pt x="21322" y="3223"/>
                  </a:lnTo>
                  <a:lnTo>
                    <a:pt x="21406" y="3202"/>
                  </a:lnTo>
                  <a:lnTo>
                    <a:pt x="21406" y="3118"/>
                  </a:lnTo>
                  <a:lnTo>
                    <a:pt x="21426" y="3056"/>
                  </a:lnTo>
                  <a:lnTo>
                    <a:pt x="21489" y="3035"/>
                  </a:lnTo>
                  <a:lnTo>
                    <a:pt x="21489" y="2930"/>
                  </a:lnTo>
                  <a:lnTo>
                    <a:pt x="21447" y="2888"/>
                  </a:lnTo>
                  <a:lnTo>
                    <a:pt x="21343" y="2805"/>
                  </a:lnTo>
                  <a:lnTo>
                    <a:pt x="21217" y="2742"/>
                  </a:lnTo>
                  <a:lnTo>
                    <a:pt x="21113" y="2637"/>
                  </a:lnTo>
                  <a:lnTo>
                    <a:pt x="21092" y="2574"/>
                  </a:lnTo>
                  <a:lnTo>
                    <a:pt x="21029" y="2512"/>
                  </a:lnTo>
                  <a:lnTo>
                    <a:pt x="20882" y="2491"/>
                  </a:lnTo>
                  <a:lnTo>
                    <a:pt x="20799" y="2407"/>
                  </a:lnTo>
                  <a:lnTo>
                    <a:pt x="20778" y="2323"/>
                  </a:lnTo>
                  <a:lnTo>
                    <a:pt x="20715" y="2302"/>
                  </a:lnTo>
                  <a:lnTo>
                    <a:pt x="20694" y="2323"/>
                  </a:lnTo>
                  <a:lnTo>
                    <a:pt x="20610" y="2365"/>
                  </a:lnTo>
                  <a:lnTo>
                    <a:pt x="20569" y="2323"/>
                  </a:lnTo>
                  <a:lnTo>
                    <a:pt x="20548" y="2261"/>
                  </a:lnTo>
                  <a:lnTo>
                    <a:pt x="20485" y="2198"/>
                  </a:lnTo>
                  <a:lnTo>
                    <a:pt x="20255" y="2198"/>
                  </a:lnTo>
                  <a:lnTo>
                    <a:pt x="20171" y="2219"/>
                  </a:lnTo>
                  <a:lnTo>
                    <a:pt x="20171" y="2302"/>
                  </a:lnTo>
                  <a:lnTo>
                    <a:pt x="20171" y="2365"/>
                  </a:lnTo>
                  <a:lnTo>
                    <a:pt x="20129" y="2302"/>
                  </a:lnTo>
                  <a:lnTo>
                    <a:pt x="20066" y="2302"/>
                  </a:lnTo>
                  <a:lnTo>
                    <a:pt x="19920" y="2386"/>
                  </a:lnTo>
                  <a:lnTo>
                    <a:pt x="19836" y="2407"/>
                  </a:lnTo>
                  <a:lnTo>
                    <a:pt x="19711" y="2365"/>
                  </a:lnTo>
                  <a:lnTo>
                    <a:pt x="19606" y="2365"/>
                  </a:lnTo>
                  <a:lnTo>
                    <a:pt x="19522" y="2323"/>
                  </a:lnTo>
                  <a:lnTo>
                    <a:pt x="19460" y="2261"/>
                  </a:lnTo>
                  <a:lnTo>
                    <a:pt x="19460" y="2177"/>
                  </a:lnTo>
                  <a:lnTo>
                    <a:pt x="19522" y="2177"/>
                  </a:lnTo>
                  <a:lnTo>
                    <a:pt x="19564" y="2219"/>
                  </a:lnTo>
                  <a:lnTo>
                    <a:pt x="19669" y="2261"/>
                  </a:lnTo>
                  <a:lnTo>
                    <a:pt x="19711" y="2219"/>
                  </a:lnTo>
                  <a:lnTo>
                    <a:pt x="19711" y="2177"/>
                  </a:lnTo>
                  <a:lnTo>
                    <a:pt x="19606" y="2093"/>
                  </a:lnTo>
                  <a:lnTo>
                    <a:pt x="19606" y="2009"/>
                  </a:lnTo>
                  <a:lnTo>
                    <a:pt x="19627" y="1989"/>
                  </a:lnTo>
                  <a:lnTo>
                    <a:pt x="19669" y="2072"/>
                  </a:lnTo>
                  <a:lnTo>
                    <a:pt x="19774" y="2114"/>
                  </a:lnTo>
                  <a:lnTo>
                    <a:pt x="19857" y="2156"/>
                  </a:lnTo>
                  <a:lnTo>
                    <a:pt x="20025" y="2093"/>
                  </a:lnTo>
                  <a:lnTo>
                    <a:pt x="20171" y="1968"/>
                  </a:lnTo>
                  <a:lnTo>
                    <a:pt x="20171" y="1884"/>
                  </a:lnTo>
                  <a:lnTo>
                    <a:pt x="20150" y="1842"/>
                  </a:lnTo>
                  <a:lnTo>
                    <a:pt x="20087" y="1800"/>
                  </a:lnTo>
                  <a:lnTo>
                    <a:pt x="20087" y="1758"/>
                  </a:lnTo>
                  <a:lnTo>
                    <a:pt x="20150" y="1696"/>
                  </a:lnTo>
                  <a:lnTo>
                    <a:pt x="20150" y="1675"/>
                  </a:lnTo>
                  <a:lnTo>
                    <a:pt x="20046" y="1591"/>
                  </a:lnTo>
                  <a:lnTo>
                    <a:pt x="19962" y="1486"/>
                  </a:lnTo>
                  <a:lnTo>
                    <a:pt x="19920" y="1465"/>
                  </a:lnTo>
                  <a:lnTo>
                    <a:pt x="19857" y="1486"/>
                  </a:lnTo>
                  <a:lnTo>
                    <a:pt x="19774" y="1570"/>
                  </a:lnTo>
                  <a:lnTo>
                    <a:pt x="19627" y="1654"/>
                  </a:lnTo>
                  <a:lnTo>
                    <a:pt x="19439" y="1654"/>
                  </a:lnTo>
                  <a:lnTo>
                    <a:pt x="19334" y="1737"/>
                  </a:lnTo>
                  <a:lnTo>
                    <a:pt x="19292" y="1737"/>
                  </a:lnTo>
                  <a:lnTo>
                    <a:pt x="19229" y="1675"/>
                  </a:lnTo>
                  <a:lnTo>
                    <a:pt x="19188" y="1654"/>
                  </a:lnTo>
                  <a:lnTo>
                    <a:pt x="19104" y="1675"/>
                  </a:lnTo>
                  <a:lnTo>
                    <a:pt x="19020" y="1696"/>
                  </a:lnTo>
                  <a:lnTo>
                    <a:pt x="18937" y="1675"/>
                  </a:lnTo>
                  <a:lnTo>
                    <a:pt x="18874" y="1633"/>
                  </a:lnTo>
                  <a:lnTo>
                    <a:pt x="18769" y="1591"/>
                  </a:lnTo>
                  <a:lnTo>
                    <a:pt x="18685" y="1549"/>
                  </a:lnTo>
                  <a:lnTo>
                    <a:pt x="18581" y="1528"/>
                  </a:lnTo>
                  <a:lnTo>
                    <a:pt x="18476" y="1445"/>
                  </a:lnTo>
                  <a:lnTo>
                    <a:pt x="18309" y="1424"/>
                  </a:lnTo>
                  <a:lnTo>
                    <a:pt x="18100" y="1445"/>
                  </a:lnTo>
                  <a:lnTo>
                    <a:pt x="17995" y="1465"/>
                  </a:lnTo>
                  <a:lnTo>
                    <a:pt x="17849" y="1528"/>
                  </a:lnTo>
                  <a:lnTo>
                    <a:pt x="17723" y="1549"/>
                  </a:lnTo>
                  <a:lnTo>
                    <a:pt x="17577" y="1570"/>
                  </a:lnTo>
                  <a:lnTo>
                    <a:pt x="17472" y="1549"/>
                  </a:lnTo>
                  <a:lnTo>
                    <a:pt x="17346" y="1570"/>
                  </a:lnTo>
                  <a:lnTo>
                    <a:pt x="17325" y="1591"/>
                  </a:lnTo>
                  <a:lnTo>
                    <a:pt x="17346" y="1737"/>
                  </a:lnTo>
                  <a:lnTo>
                    <a:pt x="17346" y="1800"/>
                  </a:lnTo>
                  <a:lnTo>
                    <a:pt x="17305" y="1800"/>
                  </a:lnTo>
                  <a:lnTo>
                    <a:pt x="17242" y="1779"/>
                  </a:lnTo>
                  <a:lnTo>
                    <a:pt x="17158" y="1654"/>
                  </a:lnTo>
                  <a:lnTo>
                    <a:pt x="17137" y="1570"/>
                  </a:lnTo>
                  <a:lnTo>
                    <a:pt x="17095" y="1549"/>
                  </a:lnTo>
                  <a:lnTo>
                    <a:pt x="17012" y="1570"/>
                  </a:lnTo>
                  <a:lnTo>
                    <a:pt x="16698" y="1570"/>
                  </a:lnTo>
                  <a:cubicBezTo>
                    <a:pt x="16698" y="1570"/>
                    <a:pt x="16593" y="1633"/>
                    <a:pt x="16572" y="1633"/>
                  </a:cubicBezTo>
                  <a:lnTo>
                    <a:pt x="16489" y="1737"/>
                  </a:lnTo>
                  <a:lnTo>
                    <a:pt x="16426" y="1884"/>
                  </a:lnTo>
                  <a:lnTo>
                    <a:pt x="16384" y="1968"/>
                  </a:lnTo>
                  <a:lnTo>
                    <a:pt x="16363" y="1968"/>
                  </a:lnTo>
                  <a:lnTo>
                    <a:pt x="16363" y="1905"/>
                  </a:lnTo>
                  <a:lnTo>
                    <a:pt x="16405" y="1800"/>
                  </a:lnTo>
                  <a:lnTo>
                    <a:pt x="16426" y="1737"/>
                  </a:lnTo>
                  <a:lnTo>
                    <a:pt x="16405" y="1696"/>
                  </a:lnTo>
                  <a:lnTo>
                    <a:pt x="16321" y="1737"/>
                  </a:lnTo>
                  <a:lnTo>
                    <a:pt x="16196" y="1737"/>
                  </a:lnTo>
                  <a:lnTo>
                    <a:pt x="16154" y="1779"/>
                  </a:lnTo>
                  <a:lnTo>
                    <a:pt x="16154" y="1842"/>
                  </a:lnTo>
                  <a:lnTo>
                    <a:pt x="16112" y="1884"/>
                  </a:lnTo>
                  <a:lnTo>
                    <a:pt x="16112" y="1989"/>
                  </a:lnTo>
                  <a:lnTo>
                    <a:pt x="16049" y="2009"/>
                  </a:lnTo>
                  <a:lnTo>
                    <a:pt x="16007" y="1968"/>
                  </a:lnTo>
                  <a:lnTo>
                    <a:pt x="16007" y="1905"/>
                  </a:lnTo>
                  <a:lnTo>
                    <a:pt x="16070" y="1842"/>
                  </a:lnTo>
                  <a:lnTo>
                    <a:pt x="16070" y="1675"/>
                  </a:lnTo>
                  <a:lnTo>
                    <a:pt x="16091" y="1591"/>
                  </a:lnTo>
                  <a:lnTo>
                    <a:pt x="16300" y="1465"/>
                  </a:lnTo>
                  <a:lnTo>
                    <a:pt x="16426" y="1382"/>
                  </a:lnTo>
                  <a:lnTo>
                    <a:pt x="16593" y="1382"/>
                  </a:lnTo>
                  <a:lnTo>
                    <a:pt x="16719" y="1424"/>
                  </a:lnTo>
                  <a:lnTo>
                    <a:pt x="16823" y="1424"/>
                  </a:lnTo>
                  <a:lnTo>
                    <a:pt x="16844" y="1382"/>
                  </a:lnTo>
                  <a:lnTo>
                    <a:pt x="17116" y="1382"/>
                  </a:lnTo>
                  <a:lnTo>
                    <a:pt x="17200" y="1340"/>
                  </a:lnTo>
                  <a:lnTo>
                    <a:pt x="17221" y="1256"/>
                  </a:lnTo>
                  <a:lnTo>
                    <a:pt x="17158" y="1256"/>
                  </a:lnTo>
                  <a:lnTo>
                    <a:pt x="17095" y="1173"/>
                  </a:lnTo>
                  <a:lnTo>
                    <a:pt x="17095" y="1068"/>
                  </a:lnTo>
                  <a:lnTo>
                    <a:pt x="17200" y="1005"/>
                  </a:lnTo>
                  <a:lnTo>
                    <a:pt x="17263" y="963"/>
                  </a:lnTo>
                  <a:lnTo>
                    <a:pt x="17346" y="963"/>
                  </a:lnTo>
                  <a:lnTo>
                    <a:pt x="17367" y="1026"/>
                  </a:lnTo>
                  <a:lnTo>
                    <a:pt x="17346" y="1068"/>
                  </a:lnTo>
                  <a:lnTo>
                    <a:pt x="17305" y="1068"/>
                  </a:lnTo>
                  <a:lnTo>
                    <a:pt x="17346" y="1152"/>
                  </a:lnTo>
                  <a:lnTo>
                    <a:pt x="17346" y="1256"/>
                  </a:lnTo>
                  <a:lnTo>
                    <a:pt x="17409" y="1340"/>
                  </a:lnTo>
                  <a:lnTo>
                    <a:pt x="17556" y="1340"/>
                  </a:lnTo>
                  <a:lnTo>
                    <a:pt x="17681" y="1277"/>
                  </a:lnTo>
                  <a:lnTo>
                    <a:pt x="17765" y="1277"/>
                  </a:lnTo>
                  <a:lnTo>
                    <a:pt x="17869" y="1319"/>
                  </a:lnTo>
                  <a:lnTo>
                    <a:pt x="17953" y="1277"/>
                  </a:lnTo>
                  <a:lnTo>
                    <a:pt x="18141" y="1214"/>
                  </a:lnTo>
                  <a:lnTo>
                    <a:pt x="18267" y="1214"/>
                  </a:lnTo>
                  <a:lnTo>
                    <a:pt x="18309" y="1256"/>
                  </a:lnTo>
                  <a:lnTo>
                    <a:pt x="18393" y="1256"/>
                  </a:lnTo>
                  <a:lnTo>
                    <a:pt x="18455" y="1214"/>
                  </a:lnTo>
                  <a:lnTo>
                    <a:pt x="18581" y="1214"/>
                  </a:lnTo>
                  <a:lnTo>
                    <a:pt x="18685" y="1256"/>
                  </a:lnTo>
                  <a:lnTo>
                    <a:pt x="18769" y="1256"/>
                  </a:lnTo>
                  <a:lnTo>
                    <a:pt x="18853" y="1277"/>
                  </a:lnTo>
                  <a:lnTo>
                    <a:pt x="19083" y="1382"/>
                  </a:lnTo>
                  <a:lnTo>
                    <a:pt x="19209" y="1382"/>
                  </a:lnTo>
                  <a:lnTo>
                    <a:pt x="19313" y="1361"/>
                  </a:lnTo>
                  <a:lnTo>
                    <a:pt x="19439" y="1361"/>
                  </a:lnTo>
                  <a:lnTo>
                    <a:pt x="19481" y="1277"/>
                  </a:lnTo>
                  <a:lnTo>
                    <a:pt x="19564" y="1235"/>
                  </a:lnTo>
                  <a:lnTo>
                    <a:pt x="19669" y="1256"/>
                  </a:lnTo>
                  <a:lnTo>
                    <a:pt x="19774" y="1256"/>
                  </a:lnTo>
                  <a:lnTo>
                    <a:pt x="19836" y="1173"/>
                  </a:lnTo>
                  <a:lnTo>
                    <a:pt x="19836" y="1131"/>
                  </a:lnTo>
                  <a:lnTo>
                    <a:pt x="19669" y="1026"/>
                  </a:lnTo>
                  <a:lnTo>
                    <a:pt x="19585" y="963"/>
                  </a:lnTo>
                  <a:lnTo>
                    <a:pt x="19543" y="859"/>
                  </a:lnTo>
                  <a:lnTo>
                    <a:pt x="19439" y="796"/>
                  </a:lnTo>
                  <a:lnTo>
                    <a:pt x="19250" y="733"/>
                  </a:lnTo>
                  <a:lnTo>
                    <a:pt x="19167" y="649"/>
                  </a:lnTo>
                  <a:lnTo>
                    <a:pt x="19062" y="628"/>
                  </a:lnTo>
                  <a:lnTo>
                    <a:pt x="18957" y="649"/>
                  </a:lnTo>
                  <a:lnTo>
                    <a:pt x="18916" y="608"/>
                  </a:lnTo>
                  <a:lnTo>
                    <a:pt x="18853" y="545"/>
                  </a:lnTo>
                  <a:lnTo>
                    <a:pt x="18727" y="587"/>
                  </a:lnTo>
                  <a:lnTo>
                    <a:pt x="18685" y="524"/>
                  </a:lnTo>
                  <a:lnTo>
                    <a:pt x="18455" y="503"/>
                  </a:lnTo>
                  <a:lnTo>
                    <a:pt x="18309" y="398"/>
                  </a:lnTo>
                  <a:lnTo>
                    <a:pt x="18246" y="398"/>
                  </a:lnTo>
                  <a:lnTo>
                    <a:pt x="18058" y="294"/>
                  </a:lnTo>
                  <a:lnTo>
                    <a:pt x="17995" y="294"/>
                  </a:lnTo>
                  <a:lnTo>
                    <a:pt x="17995" y="315"/>
                  </a:lnTo>
                  <a:lnTo>
                    <a:pt x="17932" y="336"/>
                  </a:lnTo>
                  <a:lnTo>
                    <a:pt x="17765" y="231"/>
                  </a:lnTo>
                  <a:lnTo>
                    <a:pt x="17744" y="168"/>
                  </a:lnTo>
                  <a:lnTo>
                    <a:pt x="17681" y="105"/>
                  </a:lnTo>
                  <a:lnTo>
                    <a:pt x="17597" y="126"/>
                  </a:lnTo>
                  <a:lnTo>
                    <a:pt x="17535" y="126"/>
                  </a:lnTo>
                  <a:lnTo>
                    <a:pt x="17472" y="84"/>
                  </a:lnTo>
                  <a:lnTo>
                    <a:pt x="17263" y="84"/>
                  </a:lnTo>
                  <a:lnTo>
                    <a:pt x="17158" y="22"/>
                  </a:lnTo>
                  <a:lnTo>
                    <a:pt x="17074" y="84"/>
                  </a:lnTo>
                  <a:lnTo>
                    <a:pt x="17033" y="84"/>
                  </a:lnTo>
                  <a:lnTo>
                    <a:pt x="17012" y="64"/>
                  </a:lnTo>
                  <a:lnTo>
                    <a:pt x="16928" y="1"/>
                  </a:lnTo>
                  <a:lnTo>
                    <a:pt x="16740" y="22"/>
                  </a:lnTo>
                  <a:lnTo>
                    <a:pt x="1661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6B65"/>
                </a:solidFill>
                <a:latin typeface="Arial"/>
                <a:ea typeface="Arial"/>
                <a:cs typeface="Arial"/>
                <a:sym typeface="Arial"/>
              </a:endParaRPr>
            </a:p>
          </p:txBody>
        </p:sp>
        <p:grpSp>
          <p:nvGrpSpPr>
            <p:cNvPr id="315" name="Google Shape;315;p7"/>
            <p:cNvGrpSpPr/>
            <p:nvPr/>
          </p:nvGrpSpPr>
          <p:grpSpPr>
            <a:xfrm>
              <a:off x="2905224" y="2311071"/>
              <a:ext cx="596721" cy="528992"/>
              <a:chOff x="1922950" y="1410350"/>
              <a:chExt cx="1252825" cy="1162875"/>
            </a:xfrm>
          </p:grpSpPr>
          <p:sp>
            <p:nvSpPr>
              <p:cNvPr id="316" name="Google Shape;316;p7"/>
              <p:cNvSpPr/>
              <p:nvPr/>
            </p:nvSpPr>
            <p:spPr>
              <a:xfrm>
                <a:off x="1988325" y="2333100"/>
                <a:ext cx="52325" cy="65925"/>
              </a:xfrm>
              <a:custGeom>
                <a:rect b="b" l="l" r="r" t="t"/>
                <a:pathLst>
                  <a:path extrusionOk="0" h="2637" w="2093">
                    <a:moveTo>
                      <a:pt x="210" y="0"/>
                    </a:moveTo>
                    <a:lnTo>
                      <a:pt x="189" y="63"/>
                    </a:lnTo>
                    <a:lnTo>
                      <a:pt x="1" y="21"/>
                    </a:lnTo>
                    <a:lnTo>
                      <a:pt x="63" y="188"/>
                    </a:lnTo>
                    <a:lnTo>
                      <a:pt x="105" y="209"/>
                    </a:lnTo>
                    <a:lnTo>
                      <a:pt x="168" y="335"/>
                    </a:lnTo>
                    <a:lnTo>
                      <a:pt x="440" y="377"/>
                    </a:lnTo>
                    <a:lnTo>
                      <a:pt x="314" y="439"/>
                    </a:lnTo>
                    <a:lnTo>
                      <a:pt x="189" y="439"/>
                    </a:lnTo>
                    <a:lnTo>
                      <a:pt x="105" y="544"/>
                    </a:lnTo>
                    <a:lnTo>
                      <a:pt x="168" y="607"/>
                    </a:lnTo>
                    <a:lnTo>
                      <a:pt x="105" y="732"/>
                    </a:lnTo>
                    <a:lnTo>
                      <a:pt x="126" y="774"/>
                    </a:lnTo>
                    <a:lnTo>
                      <a:pt x="273" y="732"/>
                    </a:lnTo>
                    <a:lnTo>
                      <a:pt x="293" y="837"/>
                    </a:lnTo>
                    <a:lnTo>
                      <a:pt x="419" y="837"/>
                    </a:lnTo>
                    <a:lnTo>
                      <a:pt x="419" y="942"/>
                    </a:lnTo>
                    <a:lnTo>
                      <a:pt x="524" y="1025"/>
                    </a:lnTo>
                    <a:lnTo>
                      <a:pt x="649" y="963"/>
                    </a:lnTo>
                    <a:lnTo>
                      <a:pt x="503" y="1130"/>
                    </a:lnTo>
                    <a:lnTo>
                      <a:pt x="545" y="1276"/>
                    </a:lnTo>
                    <a:lnTo>
                      <a:pt x="649" y="1255"/>
                    </a:lnTo>
                    <a:lnTo>
                      <a:pt x="649" y="1151"/>
                    </a:lnTo>
                    <a:lnTo>
                      <a:pt x="817" y="1109"/>
                    </a:lnTo>
                    <a:lnTo>
                      <a:pt x="817" y="1109"/>
                    </a:lnTo>
                    <a:lnTo>
                      <a:pt x="754" y="1235"/>
                    </a:lnTo>
                    <a:lnTo>
                      <a:pt x="691" y="1339"/>
                    </a:lnTo>
                    <a:lnTo>
                      <a:pt x="691" y="1423"/>
                    </a:lnTo>
                    <a:lnTo>
                      <a:pt x="733" y="1423"/>
                    </a:lnTo>
                    <a:lnTo>
                      <a:pt x="796" y="1548"/>
                    </a:lnTo>
                    <a:lnTo>
                      <a:pt x="963" y="1528"/>
                    </a:lnTo>
                    <a:lnTo>
                      <a:pt x="963" y="1632"/>
                    </a:lnTo>
                    <a:lnTo>
                      <a:pt x="1047" y="1632"/>
                    </a:lnTo>
                    <a:lnTo>
                      <a:pt x="1068" y="1737"/>
                    </a:lnTo>
                    <a:lnTo>
                      <a:pt x="1047" y="1820"/>
                    </a:lnTo>
                    <a:lnTo>
                      <a:pt x="1172" y="1967"/>
                    </a:lnTo>
                    <a:lnTo>
                      <a:pt x="1256" y="1883"/>
                    </a:lnTo>
                    <a:lnTo>
                      <a:pt x="1319" y="1946"/>
                    </a:lnTo>
                    <a:lnTo>
                      <a:pt x="1423" y="1946"/>
                    </a:lnTo>
                    <a:lnTo>
                      <a:pt x="1256" y="2113"/>
                    </a:lnTo>
                    <a:lnTo>
                      <a:pt x="1465" y="2323"/>
                    </a:lnTo>
                    <a:lnTo>
                      <a:pt x="1549" y="2364"/>
                    </a:lnTo>
                    <a:lnTo>
                      <a:pt x="1591" y="2427"/>
                    </a:lnTo>
                    <a:lnTo>
                      <a:pt x="1946" y="2636"/>
                    </a:lnTo>
                    <a:lnTo>
                      <a:pt x="1988" y="2595"/>
                    </a:lnTo>
                    <a:lnTo>
                      <a:pt x="2093" y="2616"/>
                    </a:lnTo>
                    <a:lnTo>
                      <a:pt x="2009" y="2302"/>
                    </a:lnTo>
                    <a:lnTo>
                      <a:pt x="2051" y="2176"/>
                    </a:lnTo>
                    <a:lnTo>
                      <a:pt x="2009" y="2072"/>
                    </a:lnTo>
                    <a:lnTo>
                      <a:pt x="2009" y="1820"/>
                    </a:lnTo>
                    <a:lnTo>
                      <a:pt x="1946" y="1695"/>
                    </a:lnTo>
                    <a:lnTo>
                      <a:pt x="1674" y="1548"/>
                    </a:lnTo>
                    <a:lnTo>
                      <a:pt x="1653" y="1214"/>
                    </a:lnTo>
                    <a:lnTo>
                      <a:pt x="1528" y="1004"/>
                    </a:lnTo>
                    <a:lnTo>
                      <a:pt x="1486" y="774"/>
                    </a:lnTo>
                    <a:lnTo>
                      <a:pt x="1444" y="732"/>
                    </a:lnTo>
                    <a:lnTo>
                      <a:pt x="1319" y="711"/>
                    </a:lnTo>
                    <a:lnTo>
                      <a:pt x="1130" y="607"/>
                    </a:lnTo>
                    <a:lnTo>
                      <a:pt x="1005" y="607"/>
                    </a:lnTo>
                    <a:lnTo>
                      <a:pt x="858" y="544"/>
                    </a:lnTo>
                    <a:lnTo>
                      <a:pt x="817" y="439"/>
                    </a:lnTo>
                    <a:lnTo>
                      <a:pt x="628" y="377"/>
                    </a:lnTo>
                    <a:lnTo>
                      <a:pt x="545" y="251"/>
                    </a:lnTo>
                    <a:lnTo>
                      <a:pt x="524" y="167"/>
                    </a:lnTo>
                    <a:lnTo>
                      <a:pt x="398" y="167"/>
                    </a:lnTo>
                    <a:lnTo>
                      <a:pt x="314" y="21"/>
                    </a:lnTo>
                    <a:lnTo>
                      <a:pt x="21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17" name="Google Shape;317;p7"/>
              <p:cNvSpPr/>
              <p:nvPr/>
            </p:nvSpPr>
            <p:spPr>
              <a:xfrm>
                <a:off x="1953800" y="2242075"/>
                <a:ext cx="23050" cy="54425"/>
              </a:xfrm>
              <a:custGeom>
                <a:rect b="b" l="l" r="r" t="t"/>
                <a:pathLst>
                  <a:path extrusionOk="0" h="2177" w="922">
                    <a:moveTo>
                      <a:pt x="210" y="0"/>
                    </a:moveTo>
                    <a:lnTo>
                      <a:pt x="21" y="314"/>
                    </a:lnTo>
                    <a:lnTo>
                      <a:pt x="42" y="523"/>
                    </a:lnTo>
                    <a:lnTo>
                      <a:pt x="1" y="628"/>
                    </a:lnTo>
                    <a:lnTo>
                      <a:pt x="1" y="733"/>
                    </a:lnTo>
                    <a:lnTo>
                      <a:pt x="105" y="754"/>
                    </a:lnTo>
                    <a:lnTo>
                      <a:pt x="189" y="837"/>
                    </a:lnTo>
                    <a:lnTo>
                      <a:pt x="189" y="942"/>
                    </a:lnTo>
                    <a:lnTo>
                      <a:pt x="126" y="921"/>
                    </a:lnTo>
                    <a:lnTo>
                      <a:pt x="21" y="900"/>
                    </a:lnTo>
                    <a:lnTo>
                      <a:pt x="21" y="984"/>
                    </a:lnTo>
                    <a:lnTo>
                      <a:pt x="105" y="1047"/>
                    </a:lnTo>
                    <a:lnTo>
                      <a:pt x="21" y="1193"/>
                    </a:lnTo>
                    <a:lnTo>
                      <a:pt x="105" y="1214"/>
                    </a:lnTo>
                    <a:lnTo>
                      <a:pt x="210" y="1339"/>
                    </a:lnTo>
                    <a:lnTo>
                      <a:pt x="84" y="1319"/>
                    </a:lnTo>
                    <a:lnTo>
                      <a:pt x="21" y="1402"/>
                    </a:lnTo>
                    <a:lnTo>
                      <a:pt x="42" y="1507"/>
                    </a:lnTo>
                    <a:lnTo>
                      <a:pt x="210" y="1528"/>
                    </a:lnTo>
                    <a:lnTo>
                      <a:pt x="147" y="1611"/>
                    </a:lnTo>
                    <a:lnTo>
                      <a:pt x="189" y="1758"/>
                    </a:lnTo>
                    <a:lnTo>
                      <a:pt x="356" y="2135"/>
                    </a:lnTo>
                    <a:lnTo>
                      <a:pt x="503" y="2176"/>
                    </a:lnTo>
                    <a:lnTo>
                      <a:pt x="565" y="2072"/>
                    </a:lnTo>
                    <a:lnTo>
                      <a:pt x="524" y="1988"/>
                    </a:lnTo>
                    <a:lnTo>
                      <a:pt x="440" y="1988"/>
                    </a:lnTo>
                    <a:lnTo>
                      <a:pt x="398" y="1863"/>
                    </a:lnTo>
                    <a:lnTo>
                      <a:pt x="335" y="1653"/>
                    </a:lnTo>
                    <a:lnTo>
                      <a:pt x="356" y="1507"/>
                    </a:lnTo>
                    <a:lnTo>
                      <a:pt x="314" y="1402"/>
                    </a:lnTo>
                    <a:lnTo>
                      <a:pt x="398" y="1235"/>
                    </a:lnTo>
                    <a:lnTo>
                      <a:pt x="545" y="1235"/>
                    </a:lnTo>
                    <a:lnTo>
                      <a:pt x="524" y="1109"/>
                    </a:lnTo>
                    <a:lnTo>
                      <a:pt x="419" y="1109"/>
                    </a:lnTo>
                    <a:lnTo>
                      <a:pt x="335" y="1130"/>
                    </a:lnTo>
                    <a:lnTo>
                      <a:pt x="231" y="1130"/>
                    </a:lnTo>
                    <a:lnTo>
                      <a:pt x="314" y="1026"/>
                    </a:lnTo>
                    <a:lnTo>
                      <a:pt x="419" y="1026"/>
                    </a:lnTo>
                    <a:lnTo>
                      <a:pt x="545" y="921"/>
                    </a:lnTo>
                    <a:lnTo>
                      <a:pt x="565" y="733"/>
                    </a:lnTo>
                    <a:lnTo>
                      <a:pt x="670" y="607"/>
                    </a:lnTo>
                    <a:lnTo>
                      <a:pt x="712" y="419"/>
                    </a:lnTo>
                    <a:lnTo>
                      <a:pt x="921" y="210"/>
                    </a:lnTo>
                    <a:lnTo>
                      <a:pt x="858" y="189"/>
                    </a:lnTo>
                    <a:lnTo>
                      <a:pt x="670" y="272"/>
                    </a:lnTo>
                    <a:lnTo>
                      <a:pt x="545" y="461"/>
                    </a:lnTo>
                    <a:lnTo>
                      <a:pt x="461" y="628"/>
                    </a:lnTo>
                    <a:lnTo>
                      <a:pt x="335" y="670"/>
                    </a:lnTo>
                    <a:lnTo>
                      <a:pt x="335" y="586"/>
                    </a:lnTo>
                    <a:lnTo>
                      <a:pt x="252" y="523"/>
                    </a:lnTo>
                    <a:lnTo>
                      <a:pt x="461" y="461"/>
                    </a:lnTo>
                    <a:lnTo>
                      <a:pt x="565" y="377"/>
                    </a:lnTo>
                    <a:lnTo>
                      <a:pt x="607" y="231"/>
                    </a:lnTo>
                    <a:lnTo>
                      <a:pt x="607" y="168"/>
                    </a:lnTo>
                    <a:lnTo>
                      <a:pt x="503" y="105"/>
                    </a:lnTo>
                    <a:lnTo>
                      <a:pt x="440" y="189"/>
                    </a:lnTo>
                    <a:lnTo>
                      <a:pt x="356" y="210"/>
                    </a:lnTo>
                    <a:lnTo>
                      <a:pt x="398" y="63"/>
                    </a:lnTo>
                    <a:lnTo>
                      <a:pt x="21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18" name="Google Shape;318;p7"/>
              <p:cNvSpPr/>
              <p:nvPr/>
            </p:nvSpPr>
            <p:spPr>
              <a:xfrm>
                <a:off x="2552225" y="1885325"/>
                <a:ext cx="48150" cy="48675"/>
              </a:xfrm>
              <a:custGeom>
                <a:rect b="b" l="l" r="r" t="t"/>
                <a:pathLst>
                  <a:path extrusionOk="0" h="1947" w="1926">
                    <a:moveTo>
                      <a:pt x="1402" y="0"/>
                    </a:moveTo>
                    <a:lnTo>
                      <a:pt x="1256" y="21"/>
                    </a:lnTo>
                    <a:lnTo>
                      <a:pt x="1067" y="189"/>
                    </a:lnTo>
                    <a:lnTo>
                      <a:pt x="984" y="356"/>
                    </a:lnTo>
                    <a:lnTo>
                      <a:pt x="1046" y="544"/>
                    </a:lnTo>
                    <a:lnTo>
                      <a:pt x="942" y="524"/>
                    </a:lnTo>
                    <a:lnTo>
                      <a:pt x="900" y="356"/>
                    </a:lnTo>
                    <a:lnTo>
                      <a:pt x="858" y="356"/>
                    </a:lnTo>
                    <a:lnTo>
                      <a:pt x="837" y="503"/>
                    </a:lnTo>
                    <a:lnTo>
                      <a:pt x="753" y="503"/>
                    </a:lnTo>
                    <a:lnTo>
                      <a:pt x="795" y="607"/>
                    </a:lnTo>
                    <a:lnTo>
                      <a:pt x="753" y="712"/>
                    </a:lnTo>
                    <a:lnTo>
                      <a:pt x="649" y="712"/>
                    </a:lnTo>
                    <a:lnTo>
                      <a:pt x="586" y="816"/>
                    </a:lnTo>
                    <a:lnTo>
                      <a:pt x="419" y="775"/>
                    </a:lnTo>
                    <a:lnTo>
                      <a:pt x="335" y="837"/>
                    </a:lnTo>
                    <a:lnTo>
                      <a:pt x="251" y="816"/>
                    </a:lnTo>
                    <a:lnTo>
                      <a:pt x="0" y="963"/>
                    </a:lnTo>
                    <a:lnTo>
                      <a:pt x="21" y="1088"/>
                    </a:lnTo>
                    <a:lnTo>
                      <a:pt x="147" y="1235"/>
                    </a:lnTo>
                    <a:lnTo>
                      <a:pt x="230" y="1172"/>
                    </a:lnTo>
                    <a:lnTo>
                      <a:pt x="209" y="1088"/>
                    </a:lnTo>
                    <a:lnTo>
                      <a:pt x="251" y="1026"/>
                    </a:lnTo>
                    <a:lnTo>
                      <a:pt x="356" y="1130"/>
                    </a:lnTo>
                    <a:lnTo>
                      <a:pt x="314" y="1277"/>
                    </a:lnTo>
                    <a:lnTo>
                      <a:pt x="440" y="1381"/>
                    </a:lnTo>
                    <a:lnTo>
                      <a:pt x="523" y="1256"/>
                    </a:lnTo>
                    <a:lnTo>
                      <a:pt x="544" y="1340"/>
                    </a:lnTo>
                    <a:lnTo>
                      <a:pt x="523" y="1423"/>
                    </a:lnTo>
                    <a:lnTo>
                      <a:pt x="649" y="1591"/>
                    </a:lnTo>
                    <a:lnTo>
                      <a:pt x="753" y="1612"/>
                    </a:lnTo>
                    <a:lnTo>
                      <a:pt x="795" y="1779"/>
                    </a:lnTo>
                    <a:lnTo>
                      <a:pt x="879" y="1863"/>
                    </a:lnTo>
                    <a:lnTo>
                      <a:pt x="963" y="1716"/>
                    </a:lnTo>
                    <a:lnTo>
                      <a:pt x="984" y="1821"/>
                    </a:lnTo>
                    <a:lnTo>
                      <a:pt x="1109" y="1946"/>
                    </a:lnTo>
                    <a:lnTo>
                      <a:pt x="1214" y="1925"/>
                    </a:lnTo>
                    <a:lnTo>
                      <a:pt x="1318" y="1925"/>
                    </a:lnTo>
                    <a:lnTo>
                      <a:pt x="1423" y="1821"/>
                    </a:lnTo>
                    <a:lnTo>
                      <a:pt x="1507" y="1800"/>
                    </a:lnTo>
                    <a:lnTo>
                      <a:pt x="1632" y="1695"/>
                    </a:lnTo>
                    <a:lnTo>
                      <a:pt x="1695" y="1800"/>
                    </a:lnTo>
                    <a:lnTo>
                      <a:pt x="1737" y="1758"/>
                    </a:lnTo>
                    <a:lnTo>
                      <a:pt x="1925" y="1653"/>
                    </a:lnTo>
                    <a:lnTo>
                      <a:pt x="1925" y="1549"/>
                    </a:lnTo>
                    <a:lnTo>
                      <a:pt x="1800" y="1591"/>
                    </a:lnTo>
                    <a:lnTo>
                      <a:pt x="1716" y="1507"/>
                    </a:lnTo>
                    <a:lnTo>
                      <a:pt x="1841" y="1277"/>
                    </a:lnTo>
                    <a:lnTo>
                      <a:pt x="1883" y="1151"/>
                    </a:lnTo>
                    <a:lnTo>
                      <a:pt x="1737" y="1235"/>
                    </a:lnTo>
                    <a:lnTo>
                      <a:pt x="1674" y="1402"/>
                    </a:lnTo>
                    <a:lnTo>
                      <a:pt x="1674" y="1277"/>
                    </a:lnTo>
                    <a:lnTo>
                      <a:pt x="1737" y="1026"/>
                    </a:lnTo>
                    <a:lnTo>
                      <a:pt x="1695" y="649"/>
                    </a:lnTo>
                    <a:lnTo>
                      <a:pt x="1528" y="544"/>
                    </a:lnTo>
                    <a:lnTo>
                      <a:pt x="1528" y="419"/>
                    </a:lnTo>
                    <a:lnTo>
                      <a:pt x="1423" y="419"/>
                    </a:lnTo>
                    <a:lnTo>
                      <a:pt x="1360" y="524"/>
                    </a:lnTo>
                    <a:lnTo>
                      <a:pt x="1360" y="398"/>
                    </a:lnTo>
                    <a:lnTo>
                      <a:pt x="1423" y="314"/>
                    </a:lnTo>
                    <a:lnTo>
                      <a:pt x="1381" y="210"/>
                    </a:lnTo>
                    <a:lnTo>
                      <a:pt x="1402" y="105"/>
                    </a:lnTo>
                    <a:lnTo>
                      <a:pt x="1402"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19" name="Google Shape;319;p7"/>
              <p:cNvSpPr/>
              <p:nvPr/>
            </p:nvSpPr>
            <p:spPr>
              <a:xfrm>
                <a:off x="2722750" y="1634775"/>
                <a:ext cx="145950" cy="133925"/>
              </a:xfrm>
              <a:custGeom>
                <a:rect b="b" l="l" r="r" t="t"/>
                <a:pathLst>
                  <a:path extrusionOk="0" h="5357" w="5838">
                    <a:moveTo>
                      <a:pt x="502" y="0"/>
                    </a:moveTo>
                    <a:lnTo>
                      <a:pt x="440" y="84"/>
                    </a:lnTo>
                    <a:lnTo>
                      <a:pt x="230" y="105"/>
                    </a:lnTo>
                    <a:lnTo>
                      <a:pt x="210" y="126"/>
                    </a:lnTo>
                    <a:lnTo>
                      <a:pt x="147" y="126"/>
                    </a:lnTo>
                    <a:lnTo>
                      <a:pt x="105" y="230"/>
                    </a:lnTo>
                    <a:lnTo>
                      <a:pt x="189" y="335"/>
                    </a:lnTo>
                    <a:lnTo>
                      <a:pt x="230" y="439"/>
                    </a:lnTo>
                    <a:lnTo>
                      <a:pt x="147" y="439"/>
                    </a:lnTo>
                    <a:lnTo>
                      <a:pt x="21" y="272"/>
                    </a:lnTo>
                    <a:lnTo>
                      <a:pt x="0" y="398"/>
                    </a:lnTo>
                    <a:lnTo>
                      <a:pt x="21" y="502"/>
                    </a:lnTo>
                    <a:lnTo>
                      <a:pt x="147" y="544"/>
                    </a:lnTo>
                    <a:lnTo>
                      <a:pt x="251" y="732"/>
                    </a:lnTo>
                    <a:lnTo>
                      <a:pt x="356" y="732"/>
                    </a:lnTo>
                    <a:lnTo>
                      <a:pt x="293" y="816"/>
                    </a:lnTo>
                    <a:lnTo>
                      <a:pt x="210" y="816"/>
                    </a:lnTo>
                    <a:lnTo>
                      <a:pt x="189" y="921"/>
                    </a:lnTo>
                    <a:lnTo>
                      <a:pt x="314" y="1109"/>
                    </a:lnTo>
                    <a:lnTo>
                      <a:pt x="440" y="1151"/>
                    </a:lnTo>
                    <a:lnTo>
                      <a:pt x="419" y="1235"/>
                    </a:lnTo>
                    <a:lnTo>
                      <a:pt x="398" y="1172"/>
                    </a:lnTo>
                    <a:lnTo>
                      <a:pt x="210" y="1151"/>
                    </a:lnTo>
                    <a:lnTo>
                      <a:pt x="210" y="1235"/>
                    </a:lnTo>
                    <a:lnTo>
                      <a:pt x="147" y="1255"/>
                    </a:lnTo>
                    <a:lnTo>
                      <a:pt x="105" y="1360"/>
                    </a:lnTo>
                    <a:lnTo>
                      <a:pt x="251" y="1276"/>
                    </a:lnTo>
                    <a:lnTo>
                      <a:pt x="335" y="1360"/>
                    </a:lnTo>
                    <a:lnTo>
                      <a:pt x="523" y="1276"/>
                    </a:lnTo>
                    <a:lnTo>
                      <a:pt x="544" y="1360"/>
                    </a:lnTo>
                    <a:lnTo>
                      <a:pt x="649" y="1381"/>
                    </a:lnTo>
                    <a:lnTo>
                      <a:pt x="670" y="1465"/>
                    </a:lnTo>
                    <a:lnTo>
                      <a:pt x="837" y="1590"/>
                    </a:lnTo>
                    <a:lnTo>
                      <a:pt x="879" y="1590"/>
                    </a:lnTo>
                    <a:lnTo>
                      <a:pt x="879" y="1527"/>
                    </a:lnTo>
                    <a:lnTo>
                      <a:pt x="942" y="1548"/>
                    </a:lnTo>
                    <a:lnTo>
                      <a:pt x="1046" y="1486"/>
                    </a:lnTo>
                    <a:lnTo>
                      <a:pt x="1130" y="1527"/>
                    </a:lnTo>
                    <a:lnTo>
                      <a:pt x="1151" y="1590"/>
                    </a:lnTo>
                    <a:lnTo>
                      <a:pt x="1130" y="1674"/>
                    </a:lnTo>
                    <a:lnTo>
                      <a:pt x="1130" y="1883"/>
                    </a:lnTo>
                    <a:lnTo>
                      <a:pt x="1067" y="2051"/>
                    </a:lnTo>
                    <a:lnTo>
                      <a:pt x="1067" y="2113"/>
                    </a:lnTo>
                    <a:lnTo>
                      <a:pt x="1151" y="2260"/>
                    </a:lnTo>
                    <a:lnTo>
                      <a:pt x="1088" y="2385"/>
                    </a:lnTo>
                    <a:lnTo>
                      <a:pt x="1088" y="2469"/>
                    </a:lnTo>
                    <a:lnTo>
                      <a:pt x="1067" y="2595"/>
                    </a:lnTo>
                    <a:lnTo>
                      <a:pt x="879" y="2699"/>
                    </a:lnTo>
                    <a:lnTo>
                      <a:pt x="754" y="2741"/>
                    </a:lnTo>
                    <a:lnTo>
                      <a:pt x="733" y="2825"/>
                    </a:lnTo>
                    <a:lnTo>
                      <a:pt x="628" y="2992"/>
                    </a:lnTo>
                    <a:lnTo>
                      <a:pt x="628" y="3055"/>
                    </a:lnTo>
                    <a:lnTo>
                      <a:pt x="523" y="3118"/>
                    </a:lnTo>
                    <a:lnTo>
                      <a:pt x="461" y="3222"/>
                    </a:lnTo>
                    <a:lnTo>
                      <a:pt x="461" y="3348"/>
                    </a:lnTo>
                    <a:lnTo>
                      <a:pt x="544" y="3369"/>
                    </a:lnTo>
                    <a:lnTo>
                      <a:pt x="544" y="3452"/>
                    </a:lnTo>
                    <a:lnTo>
                      <a:pt x="440" y="3473"/>
                    </a:lnTo>
                    <a:lnTo>
                      <a:pt x="419" y="3578"/>
                    </a:lnTo>
                    <a:lnTo>
                      <a:pt x="461" y="3641"/>
                    </a:lnTo>
                    <a:lnTo>
                      <a:pt x="398" y="3745"/>
                    </a:lnTo>
                    <a:lnTo>
                      <a:pt x="356" y="3850"/>
                    </a:lnTo>
                    <a:lnTo>
                      <a:pt x="419" y="3955"/>
                    </a:lnTo>
                    <a:lnTo>
                      <a:pt x="502" y="3976"/>
                    </a:lnTo>
                    <a:lnTo>
                      <a:pt x="502" y="4059"/>
                    </a:lnTo>
                    <a:lnTo>
                      <a:pt x="565" y="4143"/>
                    </a:lnTo>
                    <a:lnTo>
                      <a:pt x="628" y="4143"/>
                    </a:lnTo>
                    <a:lnTo>
                      <a:pt x="649" y="4038"/>
                    </a:lnTo>
                    <a:lnTo>
                      <a:pt x="670" y="3955"/>
                    </a:lnTo>
                    <a:lnTo>
                      <a:pt x="733" y="3996"/>
                    </a:lnTo>
                    <a:lnTo>
                      <a:pt x="774" y="3996"/>
                    </a:lnTo>
                    <a:lnTo>
                      <a:pt x="879" y="3871"/>
                    </a:lnTo>
                    <a:lnTo>
                      <a:pt x="942" y="3892"/>
                    </a:lnTo>
                    <a:lnTo>
                      <a:pt x="879" y="4059"/>
                    </a:lnTo>
                    <a:lnTo>
                      <a:pt x="774" y="4080"/>
                    </a:lnTo>
                    <a:lnTo>
                      <a:pt x="754" y="4143"/>
                    </a:lnTo>
                    <a:lnTo>
                      <a:pt x="816" y="4185"/>
                    </a:lnTo>
                    <a:lnTo>
                      <a:pt x="816" y="4268"/>
                    </a:lnTo>
                    <a:lnTo>
                      <a:pt x="921" y="4394"/>
                    </a:lnTo>
                    <a:lnTo>
                      <a:pt x="1026" y="4352"/>
                    </a:lnTo>
                    <a:lnTo>
                      <a:pt x="1067" y="4394"/>
                    </a:lnTo>
                    <a:lnTo>
                      <a:pt x="1193" y="4415"/>
                    </a:lnTo>
                    <a:lnTo>
                      <a:pt x="1256" y="4352"/>
                    </a:lnTo>
                    <a:lnTo>
                      <a:pt x="1402" y="4310"/>
                    </a:lnTo>
                    <a:lnTo>
                      <a:pt x="1381" y="4164"/>
                    </a:lnTo>
                    <a:lnTo>
                      <a:pt x="1465" y="4164"/>
                    </a:lnTo>
                    <a:lnTo>
                      <a:pt x="1507" y="4101"/>
                    </a:lnTo>
                    <a:lnTo>
                      <a:pt x="1507" y="4185"/>
                    </a:lnTo>
                    <a:lnTo>
                      <a:pt x="1486" y="4206"/>
                    </a:lnTo>
                    <a:lnTo>
                      <a:pt x="1507" y="4310"/>
                    </a:lnTo>
                    <a:lnTo>
                      <a:pt x="1570" y="4289"/>
                    </a:lnTo>
                    <a:lnTo>
                      <a:pt x="1653" y="4143"/>
                    </a:lnTo>
                    <a:lnTo>
                      <a:pt x="1695" y="4080"/>
                    </a:lnTo>
                    <a:lnTo>
                      <a:pt x="1716" y="4143"/>
                    </a:lnTo>
                    <a:lnTo>
                      <a:pt x="1695" y="4268"/>
                    </a:lnTo>
                    <a:lnTo>
                      <a:pt x="1570" y="4478"/>
                    </a:lnTo>
                    <a:lnTo>
                      <a:pt x="1486" y="4520"/>
                    </a:lnTo>
                    <a:lnTo>
                      <a:pt x="1486" y="4624"/>
                    </a:lnTo>
                    <a:lnTo>
                      <a:pt x="1611" y="4666"/>
                    </a:lnTo>
                    <a:lnTo>
                      <a:pt x="1695" y="4729"/>
                    </a:lnTo>
                    <a:lnTo>
                      <a:pt x="1800" y="4729"/>
                    </a:lnTo>
                    <a:lnTo>
                      <a:pt x="1821" y="4771"/>
                    </a:lnTo>
                    <a:lnTo>
                      <a:pt x="1967" y="4792"/>
                    </a:lnTo>
                    <a:lnTo>
                      <a:pt x="1988" y="4708"/>
                    </a:lnTo>
                    <a:lnTo>
                      <a:pt x="2114" y="4708"/>
                    </a:lnTo>
                    <a:lnTo>
                      <a:pt x="2072" y="4771"/>
                    </a:lnTo>
                    <a:lnTo>
                      <a:pt x="2093" y="4833"/>
                    </a:lnTo>
                    <a:lnTo>
                      <a:pt x="2176" y="4833"/>
                    </a:lnTo>
                    <a:lnTo>
                      <a:pt x="2239" y="4917"/>
                    </a:lnTo>
                    <a:lnTo>
                      <a:pt x="2323" y="4875"/>
                    </a:lnTo>
                    <a:lnTo>
                      <a:pt x="2302" y="4792"/>
                    </a:lnTo>
                    <a:lnTo>
                      <a:pt x="2281" y="4708"/>
                    </a:lnTo>
                    <a:lnTo>
                      <a:pt x="2344" y="4603"/>
                    </a:lnTo>
                    <a:lnTo>
                      <a:pt x="2386" y="4687"/>
                    </a:lnTo>
                    <a:lnTo>
                      <a:pt x="2344" y="4792"/>
                    </a:lnTo>
                    <a:lnTo>
                      <a:pt x="2386" y="4917"/>
                    </a:lnTo>
                    <a:lnTo>
                      <a:pt x="2448" y="4917"/>
                    </a:lnTo>
                    <a:lnTo>
                      <a:pt x="2490" y="4792"/>
                    </a:lnTo>
                    <a:lnTo>
                      <a:pt x="2532" y="4729"/>
                    </a:lnTo>
                    <a:lnTo>
                      <a:pt x="2616" y="4708"/>
                    </a:lnTo>
                    <a:lnTo>
                      <a:pt x="2616" y="4792"/>
                    </a:lnTo>
                    <a:lnTo>
                      <a:pt x="2553" y="4833"/>
                    </a:lnTo>
                    <a:lnTo>
                      <a:pt x="2553" y="4917"/>
                    </a:lnTo>
                    <a:lnTo>
                      <a:pt x="2720" y="4917"/>
                    </a:lnTo>
                    <a:lnTo>
                      <a:pt x="2804" y="4875"/>
                    </a:lnTo>
                    <a:lnTo>
                      <a:pt x="2867" y="4687"/>
                    </a:lnTo>
                    <a:lnTo>
                      <a:pt x="2909" y="4792"/>
                    </a:lnTo>
                    <a:lnTo>
                      <a:pt x="2846" y="4833"/>
                    </a:lnTo>
                    <a:lnTo>
                      <a:pt x="2846" y="4938"/>
                    </a:lnTo>
                    <a:lnTo>
                      <a:pt x="2971" y="4917"/>
                    </a:lnTo>
                    <a:lnTo>
                      <a:pt x="3013" y="4771"/>
                    </a:lnTo>
                    <a:lnTo>
                      <a:pt x="3055" y="4687"/>
                    </a:lnTo>
                    <a:lnTo>
                      <a:pt x="3055" y="4687"/>
                    </a:lnTo>
                    <a:lnTo>
                      <a:pt x="3034" y="4917"/>
                    </a:lnTo>
                    <a:lnTo>
                      <a:pt x="3055" y="5001"/>
                    </a:lnTo>
                    <a:lnTo>
                      <a:pt x="3160" y="5001"/>
                    </a:lnTo>
                    <a:lnTo>
                      <a:pt x="3327" y="5105"/>
                    </a:lnTo>
                    <a:lnTo>
                      <a:pt x="3432" y="5043"/>
                    </a:lnTo>
                    <a:lnTo>
                      <a:pt x="3495" y="5022"/>
                    </a:lnTo>
                    <a:lnTo>
                      <a:pt x="3536" y="5105"/>
                    </a:lnTo>
                    <a:lnTo>
                      <a:pt x="3662" y="5084"/>
                    </a:lnTo>
                    <a:lnTo>
                      <a:pt x="3746" y="5022"/>
                    </a:lnTo>
                    <a:lnTo>
                      <a:pt x="3746" y="4896"/>
                    </a:lnTo>
                    <a:lnTo>
                      <a:pt x="3850" y="4792"/>
                    </a:lnTo>
                    <a:lnTo>
                      <a:pt x="3892" y="4729"/>
                    </a:lnTo>
                    <a:lnTo>
                      <a:pt x="3850" y="4603"/>
                    </a:lnTo>
                    <a:lnTo>
                      <a:pt x="3871" y="4520"/>
                    </a:lnTo>
                    <a:lnTo>
                      <a:pt x="3913" y="4520"/>
                    </a:lnTo>
                    <a:lnTo>
                      <a:pt x="3955" y="4666"/>
                    </a:lnTo>
                    <a:lnTo>
                      <a:pt x="3997" y="4687"/>
                    </a:lnTo>
                    <a:lnTo>
                      <a:pt x="3997" y="4729"/>
                    </a:lnTo>
                    <a:lnTo>
                      <a:pt x="3913" y="4812"/>
                    </a:lnTo>
                    <a:lnTo>
                      <a:pt x="3871" y="4980"/>
                    </a:lnTo>
                    <a:lnTo>
                      <a:pt x="3892" y="5210"/>
                    </a:lnTo>
                    <a:lnTo>
                      <a:pt x="3997" y="5252"/>
                    </a:lnTo>
                    <a:lnTo>
                      <a:pt x="4101" y="5210"/>
                    </a:lnTo>
                    <a:lnTo>
                      <a:pt x="4122" y="5315"/>
                    </a:lnTo>
                    <a:lnTo>
                      <a:pt x="4227" y="5315"/>
                    </a:lnTo>
                    <a:lnTo>
                      <a:pt x="4269" y="5357"/>
                    </a:lnTo>
                    <a:lnTo>
                      <a:pt x="4373" y="5357"/>
                    </a:lnTo>
                    <a:lnTo>
                      <a:pt x="4583" y="5231"/>
                    </a:lnTo>
                    <a:lnTo>
                      <a:pt x="4687" y="5210"/>
                    </a:lnTo>
                    <a:lnTo>
                      <a:pt x="4855" y="5315"/>
                    </a:lnTo>
                    <a:lnTo>
                      <a:pt x="4938" y="5294"/>
                    </a:lnTo>
                    <a:lnTo>
                      <a:pt x="5022" y="5336"/>
                    </a:lnTo>
                    <a:lnTo>
                      <a:pt x="5064" y="5252"/>
                    </a:lnTo>
                    <a:lnTo>
                      <a:pt x="5064" y="5210"/>
                    </a:lnTo>
                    <a:lnTo>
                      <a:pt x="5147" y="5084"/>
                    </a:lnTo>
                    <a:lnTo>
                      <a:pt x="5231" y="5043"/>
                    </a:lnTo>
                    <a:lnTo>
                      <a:pt x="5231" y="5001"/>
                    </a:lnTo>
                    <a:lnTo>
                      <a:pt x="5168" y="4875"/>
                    </a:lnTo>
                    <a:lnTo>
                      <a:pt x="5168" y="4729"/>
                    </a:lnTo>
                    <a:lnTo>
                      <a:pt x="5231" y="4812"/>
                    </a:lnTo>
                    <a:lnTo>
                      <a:pt x="5231" y="4896"/>
                    </a:lnTo>
                    <a:lnTo>
                      <a:pt x="5336" y="5022"/>
                    </a:lnTo>
                    <a:lnTo>
                      <a:pt x="5378" y="4938"/>
                    </a:lnTo>
                    <a:lnTo>
                      <a:pt x="5524" y="4938"/>
                    </a:lnTo>
                    <a:lnTo>
                      <a:pt x="5566" y="4980"/>
                    </a:lnTo>
                    <a:lnTo>
                      <a:pt x="5587" y="4896"/>
                    </a:lnTo>
                    <a:lnTo>
                      <a:pt x="5566" y="4792"/>
                    </a:lnTo>
                    <a:lnTo>
                      <a:pt x="5566" y="4708"/>
                    </a:lnTo>
                    <a:lnTo>
                      <a:pt x="5524" y="4666"/>
                    </a:lnTo>
                    <a:lnTo>
                      <a:pt x="5378" y="4687"/>
                    </a:lnTo>
                    <a:lnTo>
                      <a:pt x="5252" y="4708"/>
                    </a:lnTo>
                    <a:lnTo>
                      <a:pt x="5231" y="4603"/>
                    </a:lnTo>
                    <a:lnTo>
                      <a:pt x="5273" y="4582"/>
                    </a:lnTo>
                    <a:lnTo>
                      <a:pt x="5336" y="4603"/>
                    </a:lnTo>
                    <a:lnTo>
                      <a:pt x="5461" y="4561"/>
                    </a:lnTo>
                    <a:lnTo>
                      <a:pt x="5545" y="4457"/>
                    </a:lnTo>
                    <a:lnTo>
                      <a:pt x="5587" y="4520"/>
                    </a:lnTo>
                    <a:lnTo>
                      <a:pt x="5671" y="4499"/>
                    </a:lnTo>
                    <a:lnTo>
                      <a:pt x="5733" y="4394"/>
                    </a:lnTo>
                    <a:lnTo>
                      <a:pt x="5691" y="4310"/>
                    </a:lnTo>
                    <a:lnTo>
                      <a:pt x="5775" y="4206"/>
                    </a:lnTo>
                    <a:lnTo>
                      <a:pt x="5754" y="4143"/>
                    </a:lnTo>
                    <a:lnTo>
                      <a:pt x="5796" y="4143"/>
                    </a:lnTo>
                    <a:lnTo>
                      <a:pt x="5838" y="4080"/>
                    </a:lnTo>
                    <a:lnTo>
                      <a:pt x="5691" y="4038"/>
                    </a:lnTo>
                    <a:lnTo>
                      <a:pt x="5566" y="4059"/>
                    </a:lnTo>
                    <a:lnTo>
                      <a:pt x="5629" y="3976"/>
                    </a:lnTo>
                    <a:lnTo>
                      <a:pt x="5691" y="3955"/>
                    </a:lnTo>
                    <a:lnTo>
                      <a:pt x="5691" y="3850"/>
                    </a:lnTo>
                    <a:lnTo>
                      <a:pt x="5587" y="3766"/>
                    </a:lnTo>
                    <a:lnTo>
                      <a:pt x="5357" y="3766"/>
                    </a:lnTo>
                    <a:lnTo>
                      <a:pt x="5336" y="3724"/>
                    </a:lnTo>
                    <a:lnTo>
                      <a:pt x="5336" y="3641"/>
                    </a:lnTo>
                    <a:lnTo>
                      <a:pt x="5378" y="3620"/>
                    </a:lnTo>
                    <a:lnTo>
                      <a:pt x="5357" y="3515"/>
                    </a:lnTo>
                    <a:lnTo>
                      <a:pt x="5168" y="3348"/>
                    </a:lnTo>
                    <a:lnTo>
                      <a:pt x="5106" y="3348"/>
                    </a:lnTo>
                    <a:lnTo>
                      <a:pt x="5001" y="3432"/>
                    </a:lnTo>
                    <a:lnTo>
                      <a:pt x="4834" y="3432"/>
                    </a:lnTo>
                    <a:lnTo>
                      <a:pt x="4687" y="3452"/>
                    </a:lnTo>
                    <a:lnTo>
                      <a:pt x="4478" y="3327"/>
                    </a:lnTo>
                    <a:lnTo>
                      <a:pt x="4436" y="3243"/>
                    </a:lnTo>
                    <a:lnTo>
                      <a:pt x="4394" y="3222"/>
                    </a:lnTo>
                    <a:lnTo>
                      <a:pt x="4290" y="3264"/>
                    </a:lnTo>
                    <a:lnTo>
                      <a:pt x="4206" y="3264"/>
                    </a:lnTo>
                    <a:lnTo>
                      <a:pt x="4122" y="3306"/>
                    </a:lnTo>
                    <a:lnTo>
                      <a:pt x="4018" y="3306"/>
                    </a:lnTo>
                    <a:lnTo>
                      <a:pt x="3976" y="3411"/>
                    </a:lnTo>
                    <a:lnTo>
                      <a:pt x="3913" y="3348"/>
                    </a:lnTo>
                    <a:lnTo>
                      <a:pt x="3808" y="3264"/>
                    </a:lnTo>
                    <a:lnTo>
                      <a:pt x="3704" y="3327"/>
                    </a:lnTo>
                    <a:lnTo>
                      <a:pt x="3578" y="3348"/>
                    </a:lnTo>
                    <a:lnTo>
                      <a:pt x="3578" y="3411"/>
                    </a:lnTo>
                    <a:lnTo>
                      <a:pt x="3536" y="3452"/>
                    </a:lnTo>
                    <a:lnTo>
                      <a:pt x="3536" y="3369"/>
                    </a:lnTo>
                    <a:lnTo>
                      <a:pt x="3474" y="3327"/>
                    </a:lnTo>
                    <a:lnTo>
                      <a:pt x="3369" y="3348"/>
                    </a:lnTo>
                    <a:lnTo>
                      <a:pt x="3139" y="3327"/>
                    </a:lnTo>
                    <a:lnTo>
                      <a:pt x="3076" y="3348"/>
                    </a:lnTo>
                    <a:lnTo>
                      <a:pt x="3160" y="3432"/>
                    </a:lnTo>
                    <a:lnTo>
                      <a:pt x="3160" y="3536"/>
                    </a:lnTo>
                    <a:lnTo>
                      <a:pt x="3264" y="3620"/>
                    </a:lnTo>
                    <a:lnTo>
                      <a:pt x="3139" y="3578"/>
                    </a:lnTo>
                    <a:lnTo>
                      <a:pt x="3076" y="3515"/>
                    </a:lnTo>
                    <a:lnTo>
                      <a:pt x="3013" y="3473"/>
                    </a:lnTo>
                    <a:lnTo>
                      <a:pt x="2867" y="3536"/>
                    </a:lnTo>
                    <a:lnTo>
                      <a:pt x="2804" y="3473"/>
                    </a:lnTo>
                    <a:lnTo>
                      <a:pt x="2930" y="3432"/>
                    </a:lnTo>
                    <a:lnTo>
                      <a:pt x="2930" y="3348"/>
                    </a:lnTo>
                    <a:lnTo>
                      <a:pt x="2804" y="3222"/>
                    </a:lnTo>
                    <a:lnTo>
                      <a:pt x="2825" y="3139"/>
                    </a:lnTo>
                    <a:lnTo>
                      <a:pt x="2762" y="3097"/>
                    </a:lnTo>
                    <a:lnTo>
                      <a:pt x="2637" y="3160"/>
                    </a:lnTo>
                    <a:lnTo>
                      <a:pt x="2658" y="3243"/>
                    </a:lnTo>
                    <a:lnTo>
                      <a:pt x="2637" y="3306"/>
                    </a:lnTo>
                    <a:lnTo>
                      <a:pt x="2532" y="3264"/>
                    </a:lnTo>
                    <a:lnTo>
                      <a:pt x="2595" y="3201"/>
                    </a:lnTo>
                    <a:lnTo>
                      <a:pt x="2553" y="3139"/>
                    </a:lnTo>
                    <a:lnTo>
                      <a:pt x="2448" y="3097"/>
                    </a:lnTo>
                    <a:lnTo>
                      <a:pt x="2406" y="3139"/>
                    </a:lnTo>
                    <a:lnTo>
                      <a:pt x="2323" y="3139"/>
                    </a:lnTo>
                    <a:lnTo>
                      <a:pt x="2344" y="3034"/>
                    </a:lnTo>
                    <a:lnTo>
                      <a:pt x="2344" y="2992"/>
                    </a:lnTo>
                    <a:lnTo>
                      <a:pt x="2323" y="2888"/>
                    </a:lnTo>
                    <a:lnTo>
                      <a:pt x="2218" y="2908"/>
                    </a:lnTo>
                    <a:lnTo>
                      <a:pt x="2093" y="3034"/>
                    </a:lnTo>
                    <a:lnTo>
                      <a:pt x="2114" y="3160"/>
                    </a:lnTo>
                    <a:lnTo>
                      <a:pt x="2030" y="3160"/>
                    </a:lnTo>
                    <a:lnTo>
                      <a:pt x="1988" y="3055"/>
                    </a:lnTo>
                    <a:lnTo>
                      <a:pt x="2030" y="2992"/>
                    </a:lnTo>
                    <a:lnTo>
                      <a:pt x="2030" y="2908"/>
                    </a:lnTo>
                    <a:lnTo>
                      <a:pt x="2093" y="2720"/>
                    </a:lnTo>
                    <a:lnTo>
                      <a:pt x="2009" y="2636"/>
                    </a:lnTo>
                    <a:lnTo>
                      <a:pt x="1883" y="2699"/>
                    </a:lnTo>
                    <a:lnTo>
                      <a:pt x="1883" y="2636"/>
                    </a:lnTo>
                    <a:lnTo>
                      <a:pt x="1988" y="2616"/>
                    </a:lnTo>
                    <a:lnTo>
                      <a:pt x="2030" y="2490"/>
                    </a:lnTo>
                    <a:lnTo>
                      <a:pt x="2009" y="2385"/>
                    </a:lnTo>
                    <a:lnTo>
                      <a:pt x="1925" y="2427"/>
                    </a:lnTo>
                    <a:lnTo>
                      <a:pt x="1862" y="2385"/>
                    </a:lnTo>
                    <a:lnTo>
                      <a:pt x="1800" y="2427"/>
                    </a:lnTo>
                    <a:lnTo>
                      <a:pt x="1695" y="2427"/>
                    </a:lnTo>
                    <a:lnTo>
                      <a:pt x="1758" y="2385"/>
                    </a:lnTo>
                    <a:lnTo>
                      <a:pt x="1758" y="2323"/>
                    </a:lnTo>
                    <a:lnTo>
                      <a:pt x="1653" y="2323"/>
                    </a:lnTo>
                    <a:lnTo>
                      <a:pt x="1590" y="2406"/>
                    </a:lnTo>
                    <a:lnTo>
                      <a:pt x="1444" y="2427"/>
                    </a:lnTo>
                    <a:lnTo>
                      <a:pt x="1444" y="2364"/>
                    </a:lnTo>
                    <a:lnTo>
                      <a:pt x="1507" y="2323"/>
                    </a:lnTo>
                    <a:lnTo>
                      <a:pt x="1570" y="2218"/>
                    </a:lnTo>
                    <a:lnTo>
                      <a:pt x="1590" y="2155"/>
                    </a:lnTo>
                    <a:lnTo>
                      <a:pt x="1674" y="2155"/>
                    </a:lnTo>
                    <a:lnTo>
                      <a:pt x="1779" y="2260"/>
                    </a:lnTo>
                    <a:lnTo>
                      <a:pt x="1925" y="2260"/>
                    </a:lnTo>
                    <a:lnTo>
                      <a:pt x="1904" y="2197"/>
                    </a:lnTo>
                    <a:lnTo>
                      <a:pt x="1800" y="2071"/>
                    </a:lnTo>
                    <a:lnTo>
                      <a:pt x="1695" y="2071"/>
                    </a:lnTo>
                    <a:lnTo>
                      <a:pt x="1758" y="2009"/>
                    </a:lnTo>
                    <a:lnTo>
                      <a:pt x="1611" y="1883"/>
                    </a:lnTo>
                    <a:lnTo>
                      <a:pt x="1507" y="1841"/>
                    </a:lnTo>
                    <a:lnTo>
                      <a:pt x="1570" y="1799"/>
                    </a:lnTo>
                    <a:lnTo>
                      <a:pt x="1590" y="1737"/>
                    </a:lnTo>
                    <a:lnTo>
                      <a:pt x="1653" y="1737"/>
                    </a:lnTo>
                    <a:lnTo>
                      <a:pt x="1695" y="1841"/>
                    </a:lnTo>
                    <a:lnTo>
                      <a:pt x="1800" y="1967"/>
                    </a:lnTo>
                    <a:lnTo>
                      <a:pt x="1967" y="1988"/>
                    </a:lnTo>
                    <a:lnTo>
                      <a:pt x="2030" y="2092"/>
                    </a:lnTo>
                    <a:lnTo>
                      <a:pt x="2114" y="2009"/>
                    </a:lnTo>
                    <a:lnTo>
                      <a:pt x="2176" y="2092"/>
                    </a:lnTo>
                    <a:lnTo>
                      <a:pt x="2344" y="2155"/>
                    </a:lnTo>
                    <a:lnTo>
                      <a:pt x="2448" y="2155"/>
                    </a:lnTo>
                    <a:lnTo>
                      <a:pt x="2511" y="2051"/>
                    </a:lnTo>
                    <a:lnTo>
                      <a:pt x="2490" y="1904"/>
                    </a:lnTo>
                    <a:lnTo>
                      <a:pt x="2239" y="1758"/>
                    </a:lnTo>
                    <a:lnTo>
                      <a:pt x="2134" y="1653"/>
                    </a:lnTo>
                    <a:lnTo>
                      <a:pt x="2072" y="1653"/>
                    </a:lnTo>
                    <a:lnTo>
                      <a:pt x="2030" y="1548"/>
                    </a:lnTo>
                    <a:lnTo>
                      <a:pt x="1925" y="1444"/>
                    </a:lnTo>
                    <a:lnTo>
                      <a:pt x="1883" y="1444"/>
                    </a:lnTo>
                    <a:lnTo>
                      <a:pt x="1821" y="1381"/>
                    </a:lnTo>
                    <a:lnTo>
                      <a:pt x="1883" y="1318"/>
                    </a:lnTo>
                    <a:lnTo>
                      <a:pt x="1967" y="1339"/>
                    </a:lnTo>
                    <a:lnTo>
                      <a:pt x="2030" y="1444"/>
                    </a:lnTo>
                    <a:lnTo>
                      <a:pt x="2114" y="1444"/>
                    </a:lnTo>
                    <a:lnTo>
                      <a:pt x="2134" y="1548"/>
                    </a:lnTo>
                    <a:lnTo>
                      <a:pt x="2197" y="1548"/>
                    </a:lnTo>
                    <a:lnTo>
                      <a:pt x="2239" y="1465"/>
                    </a:lnTo>
                    <a:lnTo>
                      <a:pt x="2197" y="1276"/>
                    </a:lnTo>
                    <a:lnTo>
                      <a:pt x="2072" y="1130"/>
                    </a:lnTo>
                    <a:lnTo>
                      <a:pt x="1988" y="1130"/>
                    </a:lnTo>
                    <a:lnTo>
                      <a:pt x="1967" y="1109"/>
                    </a:lnTo>
                    <a:lnTo>
                      <a:pt x="1821" y="1109"/>
                    </a:lnTo>
                    <a:lnTo>
                      <a:pt x="1695" y="1172"/>
                    </a:lnTo>
                    <a:lnTo>
                      <a:pt x="1590" y="1172"/>
                    </a:lnTo>
                    <a:lnTo>
                      <a:pt x="1486" y="1109"/>
                    </a:lnTo>
                    <a:lnTo>
                      <a:pt x="1402" y="1130"/>
                    </a:lnTo>
                    <a:lnTo>
                      <a:pt x="1360" y="1025"/>
                    </a:lnTo>
                    <a:lnTo>
                      <a:pt x="1235" y="1214"/>
                    </a:lnTo>
                    <a:lnTo>
                      <a:pt x="1067" y="1276"/>
                    </a:lnTo>
                    <a:lnTo>
                      <a:pt x="1046" y="1381"/>
                    </a:lnTo>
                    <a:lnTo>
                      <a:pt x="963" y="1423"/>
                    </a:lnTo>
                    <a:lnTo>
                      <a:pt x="963" y="1339"/>
                    </a:lnTo>
                    <a:lnTo>
                      <a:pt x="1046" y="1235"/>
                    </a:lnTo>
                    <a:lnTo>
                      <a:pt x="1088" y="1235"/>
                    </a:lnTo>
                    <a:lnTo>
                      <a:pt x="1339" y="1004"/>
                    </a:lnTo>
                    <a:lnTo>
                      <a:pt x="1360" y="921"/>
                    </a:lnTo>
                    <a:lnTo>
                      <a:pt x="1298" y="816"/>
                    </a:lnTo>
                    <a:lnTo>
                      <a:pt x="1298" y="544"/>
                    </a:lnTo>
                    <a:lnTo>
                      <a:pt x="1339" y="523"/>
                    </a:lnTo>
                    <a:lnTo>
                      <a:pt x="1256" y="419"/>
                    </a:lnTo>
                    <a:lnTo>
                      <a:pt x="1193" y="481"/>
                    </a:lnTo>
                    <a:lnTo>
                      <a:pt x="1088" y="481"/>
                    </a:lnTo>
                    <a:lnTo>
                      <a:pt x="1026" y="419"/>
                    </a:lnTo>
                    <a:lnTo>
                      <a:pt x="1026" y="314"/>
                    </a:lnTo>
                    <a:lnTo>
                      <a:pt x="1026" y="230"/>
                    </a:lnTo>
                    <a:lnTo>
                      <a:pt x="816" y="188"/>
                    </a:lnTo>
                    <a:lnTo>
                      <a:pt x="733" y="84"/>
                    </a:lnTo>
                    <a:lnTo>
                      <a:pt x="628" y="84"/>
                    </a:lnTo>
                    <a:lnTo>
                      <a:pt x="502"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0" name="Google Shape;320;p7"/>
              <p:cNvSpPr/>
              <p:nvPr/>
            </p:nvSpPr>
            <p:spPr>
              <a:xfrm>
                <a:off x="2687175" y="1694400"/>
                <a:ext cx="33500" cy="37675"/>
              </a:xfrm>
              <a:custGeom>
                <a:rect b="b" l="l" r="r" t="t"/>
                <a:pathLst>
                  <a:path extrusionOk="0" h="1507" w="1340">
                    <a:moveTo>
                      <a:pt x="796" y="0"/>
                    </a:moveTo>
                    <a:lnTo>
                      <a:pt x="670" y="21"/>
                    </a:lnTo>
                    <a:lnTo>
                      <a:pt x="607" y="84"/>
                    </a:lnTo>
                    <a:lnTo>
                      <a:pt x="691" y="147"/>
                    </a:lnTo>
                    <a:lnTo>
                      <a:pt x="691" y="231"/>
                    </a:lnTo>
                    <a:lnTo>
                      <a:pt x="628" y="210"/>
                    </a:lnTo>
                    <a:lnTo>
                      <a:pt x="565" y="147"/>
                    </a:lnTo>
                    <a:lnTo>
                      <a:pt x="461" y="126"/>
                    </a:lnTo>
                    <a:lnTo>
                      <a:pt x="419" y="210"/>
                    </a:lnTo>
                    <a:lnTo>
                      <a:pt x="524" y="210"/>
                    </a:lnTo>
                    <a:lnTo>
                      <a:pt x="565" y="251"/>
                    </a:lnTo>
                    <a:lnTo>
                      <a:pt x="524" y="293"/>
                    </a:lnTo>
                    <a:lnTo>
                      <a:pt x="398" y="314"/>
                    </a:lnTo>
                    <a:lnTo>
                      <a:pt x="356" y="335"/>
                    </a:lnTo>
                    <a:lnTo>
                      <a:pt x="398" y="440"/>
                    </a:lnTo>
                    <a:lnTo>
                      <a:pt x="419" y="461"/>
                    </a:lnTo>
                    <a:lnTo>
                      <a:pt x="419" y="523"/>
                    </a:lnTo>
                    <a:lnTo>
                      <a:pt x="293" y="461"/>
                    </a:lnTo>
                    <a:lnTo>
                      <a:pt x="168" y="503"/>
                    </a:lnTo>
                    <a:lnTo>
                      <a:pt x="84" y="565"/>
                    </a:lnTo>
                    <a:lnTo>
                      <a:pt x="42" y="712"/>
                    </a:lnTo>
                    <a:lnTo>
                      <a:pt x="0" y="733"/>
                    </a:lnTo>
                    <a:lnTo>
                      <a:pt x="0" y="754"/>
                    </a:lnTo>
                    <a:lnTo>
                      <a:pt x="63" y="754"/>
                    </a:lnTo>
                    <a:lnTo>
                      <a:pt x="42" y="837"/>
                    </a:lnTo>
                    <a:lnTo>
                      <a:pt x="42" y="879"/>
                    </a:lnTo>
                    <a:lnTo>
                      <a:pt x="63" y="921"/>
                    </a:lnTo>
                    <a:lnTo>
                      <a:pt x="147" y="816"/>
                    </a:lnTo>
                    <a:lnTo>
                      <a:pt x="168" y="837"/>
                    </a:lnTo>
                    <a:lnTo>
                      <a:pt x="105" y="963"/>
                    </a:lnTo>
                    <a:lnTo>
                      <a:pt x="147" y="1026"/>
                    </a:lnTo>
                    <a:lnTo>
                      <a:pt x="210" y="1067"/>
                    </a:lnTo>
                    <a:lnTo>
                      <a:pt x="272" y="1047"/>
                    </a:lnTo>
                    <a:lnTo>
                      <a:pt x="293" y="1067"/>
                    </a:lnTo>
                    <a:lnTo>
                      <a:pt x="314" y="1151"/>
                    </a:lnTo>
                    <a:lnTo>
                      <a:pt x="356" y="1151"/>
                    </a:lnTo>
                    <a:lnTo>
                      <a:pt x="398" y="1088"/>
                    </a:lnTo>
                    <a:lnTo>
                      <a:pt x="461" y="1130"/>
                    </a:lnTo>
                    <a:lnTo>
                      <a:pt x="461" y="1256"/>
                    </a:lnTo>
                    <a:lnTo>
                      <a:pt x="482" y="1298"/>
                    </a:lnTo>
                    <a:lnTo>
                      <a:pt x="586" y="1277"/>
                    </a:lnTo>
                    <a:lnTo>
                      <a:pt x="607" y="1402"/>
                    </a:lnTo>
                    <a:lnTo>
                      <a:pt x="712" y="1402"/>
                    </a:lnTo>
                    <a:lnTo>
                      <a:pt x="837" y="1486"/>
                    </a:lnTo>
                    <a:lnTo>
                      <a:pt x="942" y="1486"/>
                    </a:lnTo>
                    <a:lnTo>
                      <a:pt x="1005" y="1507"/>
                    </a:lnTo>
                    <a:lnTo>
                      <a:pt x="1026" y="1486"/>
                    </a:lnTo>
                    <a:lnTo>
                      <a:pt x="1005" y="1402"/>
                    </a:lnTo>
                    <a:lnTo>
                      <a:pt x="1088" y="1381"/>
                    </a:lnTo>
                    <a:lnTo>
                      <a:pt x="1151" y="1235"/>
                    </a:lnTo>
                    <a:lnTo>
                      <a:pt x="1130" y="1088"/>
                    </a:lnTo>
                    <a:lnTo>
                      <a:pt x="1214" y="942"/>
                    </a:lnTo>
                    <a:lnTo>
                      <a:pt x="1235" y="921"/>
                    </a:lnTo>
                    <a:lnTo>
                      <a:pt x="1319" y="712"/>
                    </a:lnTo>
                    <a:lnTo>
                      <a:pt x="1319" y="565"/>
                    </a:lnTo>
                    <a:lnTo>
                      <a:pt x="1340" y="523"/>
                    </a:lnTo>
                    <a:lnTo>
                      <a:pt x="1319" y="419"/>
                    </a:lnTo>
                    <a:lnTo>
                      <a:pt x="1235" y="335"/>
                    </a:lnTo>
                    <a:lnTo>
                      <a:pt x="1235" y="210"/>
                    </a:lnTo>
                    <a:lnTo>
                      <a:pt x="1193" y="147"/>
                    </a:lnTo>
                    <a:lnTo>
                      <a:pt x="1151" y="42"/>
                    </a:lnTo>
                    <a:lnTo>
                      <a:pt x="1005" y="0"/>
                    </a:lnTo>
                    <a:lnTo>
                      <a:pt x="900" y="42"/>
                    </a:lnTo>
                    <a:lnTo>
                      <a:pt x="79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1" name="Google Shape;321;p7"/>
              <p:cNvSpPr/>
              <p:nvPr/>
            </p:nvSpPr>
            <p:spPr>
              <a:xfrm>
                <a:off x="2605050" y="1520200"/>
                <a:ext cx="42400" cy="26175"/>
              </a:xfrm>
              <a:custGeom>
                <a:rect b="b" l="l" r="r" t="t"/>
                <a:pathLst>
                  <a:path extrusionOk="0" h="1047" w="1696">
                    <a:moveTo>
                      <a:pt x="1570" y="1"/>
                    </a:moveTo>
                    <a:lnTo>
                      <a:pt x="1486" y="64"/>
                    </a:lnTo>
                    <a:lnTo>
                      <a:pt x="1256" y="64"/>
                    </a:lnTo>
                    <a:lnTo>
                      <a:pt x="1130" y="168"/>
                    </a:lnTo>
                    <a:lnTo>
                      <a:pt x="963" y="168"/>
                    </a:lnTo>
                    <a:lnTo>
                      <a:pt x="921" y="189"/>
                    </a:lnTo>
                    <a:lnTo>
                      <a:pt x="816" y="105"/>
                    </a:lnTo>
                    <a:lnTo>
                      <a:pt x="712" y="84"/>
                    </a:lnTo>
                    <a:lnTo>
                      <a:pt x="356" y="189"/>
                    </a:lnTo>
                    <a:lnTo>
                      <a:pt x="126" y="189"/>
                    </a:lnTo>
                    <a:lnTo>
                      <a:pt x="105" y="273"/>
                    </a:lnTo>
                    <a:lnTo>
                      <a:pt x="0" y="377"/>
                    </a:lnTo>
                    <a:lnTo>
                      <a:pt x="0" y="482"/>
                    </a:lnTo>
                    <a:lnTo>
                      <a:pt x="105" y="461"/>
                    </a:lnTo>
                    <a:lnTo>
                      <a:pt x="231" y="461"/>
                    </a:lnTo>
                    <a:lnTo>
                      <a:pt x="314" y="419"/>
                    </a:lnTo>
                    <a:lnTo>
                      <a:pt x="398" y="461"/>
                    </a:lnTo>
                    <a:lnTo>
                      <a:pt x="503" y="461"/>
                    </a:lnTo>
                    <a:lnTo>
                      <a:pt x="565" y="503"/>
                    </a:lnTo>
                    <a:lnTo>
                      <a:pt x="503" y="587"/>
                    </a:lnTo>
                    <a:lnTo>
                      <a:pt x="544" y="712"/>
                    </a:lnTo>
                    <a:lnTo>
                      <a:pt x="628" y="817"/>
                    </a:lnTo>
                    <a:lnTo>
                      <a:pt x="712" y="712"/>
                    </a:lnTo>
                    <a:lnTo>
                      <a:pt x="712" y="628"/>
                    </a:lnTo>
                    <a:lnTo>
                      <a:pt x="754" y="587"/>
                    </a:lnTo>
                    <a:lnTo>
                      <a:pt x="858" y="712"/>
                    </a:lnTo>
                    <a:lnTo>
                      <a:pt x="837" y="838"/>
                    </a:lnTo>
                    <a:lnTo>
                      <a:pt x="984" y="1005"/>
                    </a:lnTo>
                    <a:lnTo>
                      <a:pt x="1088" y="984"/>
                    </a:lnTo>
                    <a:lnTo>
                      <a:pt x="1151" y="1047"/>
                    </a:lnTo>
                    <a:lnTo>
                      <a:pt x="1360" y="1047"/>
                    </a:lnTo>
                    <a:lnTo>
                      <a:pt x="1465" y="942"/>
                    </a:lnTo>
                    <a:lnTo>
                      <a:pt x="1591" y="900"/>
                    </a:lnTo>
                    <a:lnTo>
                      <a:pt x="1674" y="670"/>
                    </a:lnTo>
                    <a:lnTo>
                      <a:pt x="1591" y="503"/>
                    </a:lnTo>
                    <a:lnTo>
                      <a:pt x="1695" y="356"/>
                    </a:lnTo>
                    <a:lnTo>
                      <a:pt x="1695" y="273"/>
                    </a:lnTo>
                    <a:lnTo>
                      <a:pt x="1612" y="147"/>
                    </a:lnTo>
                    <a:lnTo>
                      <a:pt x="1653" y="64"/>
                    </a:lnTo>
                    <a:lnTo>
                      <a:pt x="157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2" name="Google Shape;322;p7"/>
              <p:cNvSpPr/>
              <p:nvPr/>
            </p:nvSpPr>
            <p:spPr>
              <a:xfrm>
                <a:off x="2443425" y="1547400"/>
                <a:ext cx="109875" cy="60700"/>
              </a:xfrm>
              <a:custGeom>
                <a:rect b="b" l="l" r="r" t="t"/>
                <a:pathLst>
                  <a:path extrusionOk="0" h="2428" w="4395">
                    <a:moveTo>
                      <a:pt x="4268" y="1"/>
                    </a:moveTo>
                    <a:lnTo>
                      <a:pt x="4185" y="43"/>
                    </a:lnTo>
                    <a:lnTo>
                      <a:pt x="4059" y="105"/>
                    </a:lnTo>
                    <a:lnTo>
                      <a:pt x="4059" y="252"/>
                    </a:lnTo>
                    <a:lnTo>
                      <a:pt x="4038" y="336"/>
                    </a:lnTo>
                    <a:lnTo>
                      <a:pt x="4059" y="377"/>
                    </a:lnTo>
                    <a:lnTo>
                      <a:pt x="3955" y="419"/>
                    </a:lnTo>
                    <a:lnTo>
                      <a:pt x="3934" y="315"/>
                    </a:lnTo>
                    <a:lnTo>
                      <a:pt x="3892" y="315"/>
                    </a:lnTo>
                    <a:lnTo>
                      <a:pt x="3871" y="377"/>
                    </a:lnTo>
                    <a:lnTo>
                      <a:pt x="3829" y="440"/>
                    </a:lnTo>
                    <a:lnTo>
                      <a:pt x="3766" y="357"/>
                    </a:lnTo>
                    <a:lnTo>
                      <a:pt x="3745" y="168"/>
                    </a:lnTo>
                    <a:lnTo>
                      <a:pt x="3641" y="64"/>
                    </a:lnTo>
                    <a:lnTo>
                      <a:pt x="3578" y="64"/>
                    </a:lnTo>
                    <a:lnTo>
                      <a:pt x="3557" y="126"/>
                    </a:lnTo>
                    <a:lnTo>
                      <a:pt x="3432" y="126"/>
                    </a:lnTo>
                    <a:lnTo>
                      <a:pt x="3306" y="64"/>
                    </a:lnTo>
                    <a:lnTo>
                      <a:pt x="3222" y="64"/>
                    </a:lnTo>
                    <a:lnTo>
                      <a:pt x="2992" y="43"/>
                    </a:lnTo>
                    <a:lnTo>
                      <a:pt x="2846" y="126"/>
                    </a:lnTo>
                    <a:lnTo>
                      <a:pt x="2804" y="231"/>
                    </a:lnTo>
                    <a:lnTo>
                      <a:pt x="2741" y="315"/>
                    </a:lnTo>
                    <a:lnTo>
                      <a:pt x="2699" y="273"/>
                    </a:lnTo>
                    <a:lnTo>
                      <a:pt x="2636" y="273"/>
                    </a:lnTo>
                    <a:lnTo>
                      <a:pt x="2364" y="482"/>
                    </a:lnTo>
                    <a:lnTo>
                      <a:pt x="2281" y="566"/>
                    </a:lnTo>
                    <a:lnTo>
                      <a:pt x="2197" y="566"/>
                    </a:lnTo>
                    <a:lnTo>
                      <a:pt x="2051" y="670"/>
                    </a:lnTo>
                    <a:lnTo>
                      <a:pt x="1946" y="691"/>
                    </a:lnTo>
                    <a:lnTo>
                      <a:pt x="1862" y="775"/>
                    </a:lnTo>
                    <a:lnTo>
                      <a:pt x="1841" y="859"/>
                    </a:lnTo>
                    <a:lnTo>
                      <a:pt x="1653" y="859"/>
                    </a:lnTo>
                    <a:lnTo>
                      <a:pt x="1590" y="880"/>
                    </a:lnTo>
                    <a:lnTo>
                      <a:pt x="1465" y="859"/>
                    </a:lnTo>
                    <a:lnTo>
                      <a:pt x="1423" y="901"/>
                    </a:lnTo>
                    <a:lnTo>
                      <a:pt x="1339" y="901"/>
                    </a:lnTo>
                    <a:lnTo>
                      <a:pt x="1151" y="1068"/>
                    </a:lnTo>
                    <a:lnTo>
                      <a:pt x="1025" y="1152"/>
                    </a:lnTo>
                    <a:lnTo>
                      <a:pt x="900" y="1089"/>
                    </a:lnTo>
                    <a:lnTo>
                      <a:pt x="795" y="1152"/>
                    </a:lnTo>
                    <a:lnTo>
                      <a:pt x="523" y="1193"/>
                    </a:lnTo>
                    <a:lnTo>
                      <a:pt x="398" y="1382"/>
                    </a:lnTo>
                    <a:lnTo>
                      <a:pt x="314" y="1382"/>
                    </a:lnTo>
                    <a:lnTo>
                      <a:pt x="167" y="1403"/>
                    </a:lnTo>
                    <a:lnTo>
                      <a:pt x="105" y="1528"/>
                    </a:lnTo>
                    <a:lnTo>
                      <a:pt x="209" y="1528"/>
                    </a:lnTo>
                    <a:lnTo>
                      <a:pt x="272" y="1591"/>
                    </a:lnTo>
                    <a:lnTo>
                      <a:pt x="167" y="1591"/>
                    </a:lnTo>
                    <a:lnTo>
                      <a:pt x="126" y="1633"/>
                    </a:lnTo>
                    <a:lnTo>
                      <a:pt x="209" y="1717"/>
                    </a:lnTo>
                    <a:lnTo>
                      <a:pt x="188" y="1779"/>
                    </a:lnTo>
                    <a:lnTo>
                      <a:pt x="0" y="1842"/>
                    </a:lnTo>
                    <a:lnTo>
                      <a:pt x="0" y="1905"/>
                    </a:lnTo>
                    <a:lnTo>
                      <a:pt x="126" y="1926"/>
                    </a:lnTo>
                    <a:lnTo>
                      <a:pt x="230" y="1905"/>
                    </a:lnTo>
                    <a:lnTo>
                      <a:pt x="293" y="1821"/>
                    </a:lnTo>
                    <a:lnTo>
                      <a:pt x="377" y="1800"/>
                    </a:lnTo>
                    <a:lnTo>
                      <a:pt x="481" y="1842"/>
                    </a:lnTo>
                    <a:lnTo>
                      <a:pt x="586" y="1989"/>
                    </a:lnTo>
                    <a:lnTo>
                      <a:pt x="586" y="2114"/>
                    </a:lnTo>
                    <a:lnTo>
                      <a:pt x="691" y="2156"/>
                    </a:lnTo>
                    <a:lnTo>
                      <a:pt x="732" y="2114"/>
                    </a:lnTo>
                    <a:lnTo>
                      <a:pt x="732" y="2009"/>
                    </a:lnTo>
                    <a:lnTo>
                      <a:pt x="753" y="1989"/>
                    </a:lnTo>
                    <a:lnTo>
                      <a:pt x="816" y="1821"/>
                    </a:lnTo>
                    <a:lnTo>
                      <a:pt x="858" y="1821"/>
                    </a:lnTo>
                    <a:lnTo>
                      <a:pt x="1004" y="1779"/>
                    </a:lnTo>
                    <a:lnTo>
                      <a:pt x="1067" y="1800"/>
                    </a:lnTo>
                    <a:lnTo>
                      <a:pt x="1046" y="1884"/>
                    </a:lnTo>
                    <a:lnTo>
                      <a:pt x="942" y="1926"/>
                    </a:lnTo>
                    <a:lnTo>
                      <a:pt x="900" y="2093"/>
                    </a:lnTo>
                    <a:lnTo>
                      <a:pt x="942" y="2156"/>
                    </a:lnTo>
                    <a:lnTo>
                      <a:pt x="858" y="2240"/>
                    </a:lnTo>
                    <a:lnTo>
                      <a:pt x="816" y="2323"/>
                    </a:lnTo>
                    <a:lnTo>
                      <a:pt x="858" y="2407"/>
                    </a:lnTo>
                    <a:lnTo>
                      <a:pt x="921" y="2323"/>
                    </a:lnTo>
                    <a:lnTo>
                      <a:pt x="1004" y="2344"/>
                    </a:lnTo>
                    <a:lnTo>
                      <a:pt x="1004" y="2428"/>
                    </a:lnTo>
                    <a:lnTo>
                      <a:pt x="1046" y="2428"/>
                    </a:lnTo>
                    <a:lnTo>
                      <a:pt x="1235" y="2323"/>
                    </a:lnTo>
                    <a:lnTo>
                      <a:pt x="1318" y="2219"/>
                    </a:lnTo>
                    <a:lnTo>
                      <a:pt x="1381" y="2240"/>
                    </a:lnTo>
                    <a:lnTo>
                      <a:pt x="1444" y="2135"/>
                    </a:lnTo>
                    <a:lnTo>
                      <a:pt x="1444" y="2009"/>
                    </a:lnTo>
                    <a:lnTo>
                      <a:pt x="1527" y="2009"/>
                    </a:lnTo>
                    <a:lnTo>
                      <a:pt x="1590" y="1905"/>
                    </a:lnTo>
                    <a:lnTo>
                      <a:pt x="1590" y="1779"/>
                    </a:lnTo>
                    <a:lnTo>
                      <a:pt x="1653" y="1717"/>
                    </a:lnTo>
                    <a:lnTo>
                      <a:pt x="1674" y="1779"/>
                    </a:lnTo>
                    <a:lnTo>
                      <a:pt x="1653" y="1842"/>
                    </a:lnTo>
                    <a:lnTo>
                      <a:pt x="1674" y="1926"/>
                    </a:lnTo>
                    <a:lnTo>
                      <a:pt x="1653" y="2051"/>
                    </a:lnTo>
                    <a:lnTo>
                      <a:pt x="1674" y="2198"/>
                    </a:lnTo>
                    <a:lnTo>
                      <a:pt x="1737" y="2198"/>
                    </a:lnTo>
                    <a:lnTo>
                      <a:pt x="1841" y="2051"/>
                    </a:lnTo>
                    <a:lnTo>
                      <a:pt x="1862" y="1926"/>
                    </a:lnTo>
                    <a:lnTo>
                      <a:pt x="1883" y="1884"/>
                    </a:lnTo>
                    <a:lnTo>
                      <a:pt x="1967" y="1842"/>
                    </a:lnTo>
                    <a:lnTo>
                      <a:pt x="2092" y="1696"/>
                    </a:lnTo>
                    <a:lnTo>
                      <a:pt x="2113" y="1570"/>
                    </a:lnTo>
                    <a:lnTo>
                      <a:pt x="2092" y="1465"/>
                    </a:lnTo>
                    <a:lnTo>
                      <a:pt x="2155" y="1361"/>
                    </a:lnTo>
                    <a:lnTo>
                      <a:pt x="2197" y="1486"/>
                    </a:lnTo>
                    <a:lnTo>
                      <a:pt x="2406" y="1361"/>
                    </a:lnTo>
                    <a:lnTo>
                      <a:pt x="2469" y="1193"/>
                    </a:lnTo>
                    <a:lnTo>
                      <a:pt x="2490" y="1089"/>
                    </a:lnTo>
                    <a:lnTo>
                      <a:pt x="2595" y="1068"/>
                    </a:lnTo>
                    <a:lnTo>
                      <a:pt x="2636" y="1047"/>
                    </a:lnTo>
                    <a:lnTo>
                      <a:pt x="2720" y="1089"/>
                    </a:lnTo>
                    <a:lnTo>
                      <a:pt x="2825" y="984"/>
                    </a:lnTo>
                    <a:lnTo>
                      <a:pt x="2888" y="1047"/>
                    </a:lnTo>
                    <a:lnTo>
                      <a:pt x="2825" y="1256"/>
                    </a:lnTo>
                    <a:lnTo>
                      <a:pt x="2678" y="1403"/>
                    </a:lnTo>
                    <a:lnTo>
                      <a:pt x="2636" y="1507"/>
                    </a:lnTo>
                    <a:lnTo>
                      <a:pt x="2574" y="1591"/>
                    </a:lnTo>
                    <a:lnTo>
                      <a:pt x="2574" y="1633"/>
                    </a:lnTo>
                    <a:lnTo>
                      <a:pt x="2469" y="1696"/>
                    </a:lnTo>
                    <a:lnTo>
                      <a:pt x="2323" y="1926"/>
                    </a:lnTo>
                    <a:lnTo>
                      <a:pt x="2323" y="1989"/>
                    </a:lnTo>
                    <a:lnTo>
                      <a:pt x="2385" y="2093"/>
                    </a:lnTo>
                    <a:lnTo>
                      <a:pt x="2364" y="2198"/>
                    </a:lnTo>
                    <a:lnTo>
                      <a:pt x="2427" y="2219"/>
                    </a:lnTo>
                    <a:lnTo>
                      <a:pt x="2532" y="2261"/>
                    </a:lnTo>
                    <a:lnTo>
                      <a:pt x="2616" y="2198"/>
                    </a:lnTo>
                    <a:lnTo>
                      <a:pt x="2720" y="2135"/>
                    </a:lnTo>
                    <a:lnTo>
                      <a:pt x="2741" y="2030"/>
                    </a:lnTo>
                    <a:lnTo>
                      <a:pt x="2741" y="1926"/>
                    </a:lnTo>
                    <a:lnTo>
                      <a:pt x="2825" y="1842"/>
                    </a:lnTo>
                    <a:lnTo>
                      <a:pt x="2888" y="1737"/>
                    </a:lnTo>
                    <a:lnTo>
                      <a:pt x="2950" y="1737"/>
                    </a:lnTo>
                    <a:lnTo>
                      <a:pt x="3013" y="1717"/>
                    </a:lnTo>
                    <a:lnTo>
                      <a:pt x="3097" y="1779"/>
                    </a:lnTo>
                    <a:lnTo>
                      <a:pt x="3201" y="1779"/>
                    </a:lnTo>
                    <a:lnTo>
                      <a:pt x="3243" y="1717"/>
                    </a:lnTo>
                    <a:lnTo>
                      <a:pt x="3432" y="1717"/>
                    </a:lnTo>
                    <a:lnTo>
                      <a:pt x="3515" y="1612"/>
                    </a:lnTo>
                    <a:lnTo>
                      <a:pt x="3557" y="1403"/>
                    </a:lnTo>
                    <a:lnTo>
                      <a:pt x="3662" y="1256"/>
                    </a:lnTo>
                    <a:lnTo>
                      <a:pt x="3662" y="1152"/>
                    </a:lnTo>
                    <a:lnTo>
                      <a:pt x="3683" y="1089"/>
                    </a:lnTo>
                    <a:lnTo>
                      <a:pt x="3766" y="1214"/>
                    </a:lnTo>
                    <a:lnTo>
                      <a:pt x="3871" y="1256"/>
                    </a:lnTo>
                    <a:lnTo>
                      <a:pt x="3892" y="1193"/>
                    </a:lnTo>
                    <a:lnTo>
                      <a:pt x="3892" y="1110"/>
                    </a:lnTo>
                    <a:lnTo>
                      <a:pt x="3787" y="963"/>
                    </a:lnTo>
                    <a:lnTo>
                      <a:pt x="3787" y="880"/>
                    </a:lnTo>
                    <a:lnTo>
                      <a:pt x="3934" y="775"/>
                    </a:lnTo>
                    <a:lnTo>
                      <a:pt x="4038" y="754"/>
                    </a:lnTo>
                    <a:lnTo>
                      <a:pt x="4143" y="691"/>
                    </a:lnTo>
                    <a:lnTo>
                      <a:pt x="4206" y="733"/>
                    </a:lnTo>
                    <a:lnTo>
                      <a:pt x="4289" y="733"/>
                    </a:lnTo>
                    <a:lnTo>
                      <a:pt x="4394" y="587"/>
                    </a:lnTo>
                    <a:lnTo>
                      <a:pt x="4373" y="524"/>
                    </a:lnTo>
                    <a:lnTo>
                      <a:pt x="4352" y="273"/>
                    </a:lnTo>
                    <a:lnTo>
                      <a:pt x="4373" y="231"/>
                    </a:lnTo>
                    <a:lnTo>
                      <a:pt x="4352" y="168"/>
                    </a:lnTo>
                    <a:lnTo>
                      <a:pt x="4352" y="22"/>
                    </a:lnTo>
                    <a:lnTo>
                      <a:pt x="426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3" name="Google Shape;323;p7"/>
              <p:cNvSpPr/>
              <p:nvPr/>
            </p:nvSpPr>
            <p:spPr>
              <a:xfrm>
                <a:off x="2580975" y="1547400"/>
                <a:ext cx="48150" cy="32475"/>
              </a:xfrm>
              <a:custGeom>
                <a:rect b="b" l="l" r="r" t="t"/>
                <a:pathLst>
                  <a:path extrusionOk="0" h="1299" w="1926">
                    <a:moveTo>
                      <a:pt x="796" y="1"/>
                    </a:moveTo>
                    <a:lnTo>
                      <a:pt x="524" y="43"/>
                    </a:lnTo>
                    <a:lnTo>
                      <a:pt x="440" y="43"/>
                    </a:lnTo>
                    <a:lnTo>
                      <a:pt x="336" y="126"/>
                    </a:lnTo>
                    <a:lnTo>
                      <a:pt x="231" y="168"/>
                    </a:lnTo>
                    <a:lnTo>
                      <a:pt x="210" y="315"/>
                    </a:lnTo>
                    <a:lnTo>
                      <a:pt x="64" y="419"/>
                    </a:lnTo>
                    <a:lnTo>
                      <a:pt x="64" y="524"/>
                    </a:lnTo>
                    <a:lnTo>
                      <a:pt x="1" y="629"/>
                    </a:lnTo>
                    <a:lnTo>
                      <a:pt x="22" y="754"/>
                    </a:lnTo>
                    <a:lnTo>
                      <a:pt x="22" y="880"/>
                    </a:lnTo>
                    <a:lnTo>
                      <a:pt x="106" y="880"/>
                    </a:lnTo>
                    <a:lnTo>
                      <a:pt x="231" y="963"/>
                    </a:lnTo>
                    <a:lnTo>
                      <a:pt x="315" y="1110"/>
                    </a:lnTo>
                    <a:lnTo>
                      <a:pt x="231" y="1193"/>
                    </a:lnTo>
                    <a:lnTo>
                      <a:pt x="252" y="1214"/>
                    </a:lnTo>
                    <a:lnTo>
                      <a:pt x="378" y="1214"/>
                    </a:lnTo>
                    <a:lnTo>
                      <a:pt x="524" y="1256"/>
                    </a:lnTo>
                    <a:lnTo>
                      <a:pt x="566" y="1214"/>
                    </a:lnTo>
                    <a:lnTo>
                      <a:pt x="691" y="1298"/>
                    </a:lnTo>
                    <a:lnTo>
                      <a:pt x="838" y="1298"/>
                    </a:lnTo>
                    <a:lnTo>
                      <a:pt x="943" y="1256"/>
                    </a:lnTo>
                    <a:lnTo>
                      <a:pt x="1068" y="1256"/>
                    </a:lnTo>
                    <a:lnTo>
                      <a:pt x="1110" y="1152"/>
                    </a:lnTo>
                    <a:lnTo>
                      <a:pt x="1110" y="1089"/>
                    </a:lnTo>
                    <a:lnTo>
                      <a:pt x="1215" y="1068"/>
                    </a:lnTo>
                    <a:lnTo>
                      <a:pt x="1256" y="984"/>
                    </a:lnTo>
                    <a:lnTo>
                      <a:pt x="1403" y="796"/>
                    </a:lnTo>
                    <a:lnTo>
                      <a:pt x="1382" y="733"/>
                    </a:lnTo>
                    <a:lnTo>
                      <a:pt x="1319" y="754"/>
                    </a:lnTo>
                    <a:lnTo>
                      <a:pt x="1215" y="733"/>
                    </a:lnTo>
                    <a:lnTo>
                      <a:pt x="1215" y="670"/>
                    </a:lnTo>
                    <a:lnTo>
                      <a:pt x="1361" y="545"/>
                    </a:lnTo>
                    <a:lnTo>
                      <a:pt x="1466" y="545"/>
                    </a:lnTo>
                    <a:lnTo>
                      <a:pt x="1738" y="440"/>
                    </a:lnTo>
                    <a:lnTo>
                      <a:pt x="1821" y="461"/>
                    </a:lnTo>
                    <a:lnTo>
                      <a:pt x="1926" y="273"/>
                    </a:lnTo>
                    <a:lnTo>
                      <a:pt x="1905" y="231"/>
                    </a:lnTo>
                    <a:lnTo>
                      <a:pt x="1779" y="210"/>
                    </a:lnTo>
                    <a:lnTo>
                      <a:pt x="1717" y="147"/>
                    </a:lnTo>
                    <a:lnTo>
                      <a:pt x="1591" y="126"/>
                    </a:lnTo>
                    <a:lnTo>
                      <a:pt x="1424" y="126"/>
                    </a:lnTo>
                    <a:lnTo>
                      <a:pt x="1403" y="105"/>
                    </a:lnTo>
                    <a:lnTo>
                      <a:pt x="1256" y="43"/>
                    </a:lnTo>
                    <a:lnTo>
                      <a:pt x="1173" y="64"/>
                    </a:lnTo>
                    <a:lnTo>
                      <a:pt x="1047" y="64"/>
                    </a:lnTo>
                    <a:lnTo>
                      <a:pt x="963" y="43"/>
                    </a:lnTo>
                    <a:lnTo>
                      <a:pt x="859" y="43"/>
                    </a:lnTo>
                    <a:lnTo>
                      <a:pt x="79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4" name="Google Shape;324;p7"/>
              <p:cNvSpPr/>
              <p:nvPr/>
            </p:nvSpPr>
            <p:spPr>
              <a:xfrm>
                <a:off x="2474800" y="1600250"/>
                <a:ext cx="142825" cy="88425"/>
              </a:xfrm>
              <a:custGeom>
                <a:rect b="b" l="l" r="r" t="t"/>
                <a:pathLst>
                  <a:path extrusionOk="0" h="3537" w="5713">
                    <a:moveTo>
                      <a:pt x="2177" y="0"/>
                    </a:moveTo>
                    <a:lnTo>
                      <a:pt x="1863" y="84"/>
                    </a:lnTo>
                    <a:lnTo>
                      <a:pt x="1800" y="126"/>
                    </a:lnTo>
                    <a:lnTo>
                      <a:pt x="1863" y="188"/>
                    </a:lnTo>
                    <a:lnTo>
                      <a:pt x="1863" y="293"/>
                    </a:lnTo>
                    <a:lnTo>
                      <a:pt x="1988" y="356"/>
                    </a:lnTo>
                    <a:lnTo>
                      <a:pt x="2051" y="460"/>
                    </a:lnTo>
                    <a:lnTo>
                      <a:pt x="1967" y="439"/>
                    </a:lnTo>
                    <a:lnTo>
                      <a:pt x="1842" y="335"/>
                    </a:lnTo>
                    <a:lnTo>
                      <a:pt x="1758" y="335"/>
                    </a:lnTo>
                    <a:lnTo>
                      <a:pt x="1695" y="293"/>
                    </a:lnTo>
                    <a:lnTo>
                      <a:pt x="1591" y="293"/>
                    </a:lnTo>
                    <a:lnTo>
                      <a:pt x="1465" y="335"/>
                    </a:lnTo>
                    <a:lnTo>
                      <a:pt x="1381" y="335"/>
                    </a:lnTo>
                    <a:lnTo>
                      <a:pt x="1319" y="398"/>
                    </a:lnTo>
                    <a:lnTo>
                      <a:pt x="1256" y="502"/>
                    </a:lnTo>
                    <a:lnTo>
                      <a:pt x="1130" y="607"/>
                    </a:lnTo>
                    <a:lnTo>
                      <a:pt x="1214" y="711"/>
                    </a:lnTo>
                    <a:lnTo>
                      <a:pt x="1444" y="753"/>
                    </a:lnTo>
                    <a:lnTo>
                      <a:pt x="1549" y="753"/>
                    </a:lnTo>
                    <a:lnTo>
                      <a:pt x="1653" y="837"/>
                    </a:lnTo>
                    <a:lnTo>
                      <a:pt x="1737" y="837"/>
                    </a:lnTo>
                    <a:lnTo>
                      <a:pt x="1758" y="879"/>
                    </a:lnTo>
                    <a:lnTo>
                      <a:pt x="1695" y="921"/>
                    </a:lnTo>
                    <a:lnTo>
                      <a:pt x="1570" y="879"/>
                    </a:lnTo>
                    <a:lnTo>
                      <a:pt x="1319" y="858"/>
                    </a:lnTo>
                    <a:lnTo>
                      <a:pt x="1109" y="879"/>
                    </a:lnTo>
                    <a:lnTo>
                      <a:pt x="1026" y="858"/>
                    </a:lnTo>
                    <a:lnTo>
                      <a:pt x="921" y="879"/>
                    </a:lnTo>
                    <a:lnTo>
                      <a:pt x="754" y="1046"/>
                    </a:lnTo>
                    <a:lnTo>
                      <a:pt x="607" y="1193"/>
                    </a:lnTo>
                    <a:lnTo>
                      <a:pt x="628" y="1256"/>
                    </a:lnTo>
                    <a:lnTo>
                      <a:pt x="754" y="1256"/>
                    </a:lnTo>
                    <a:lnTo>
                      <a:pt x="942" y="1297"/>
                    </a:lnTo>
                    <a:lnTo>
                      <a:pt x="1068" y="1276"/>
                    </a:lnTo>
                    <a:lnTo>
                      <a:pt x="1214" y="1276"/>
                    </a:lnTo>
                    <a:lnTo>
                      <a:pt x="1256" y="1339"/>
                    </a:lnTo>
                    <a:lnTo>
                      <a:pt x="1340" y="1381"/>
                    </a:lnTo>
                    <a:lnTo>
                      <a:pt x="1214" y="1486"/>
                    </a:lnTo>
                    <a:lnTo>
                      <a:pt x="1068" y="1486"/>
                    </a:lnTo>
                    <a:lnTo>
                      <a:pt x="963" y="1569"/>
                    </a:lnTo>
                    <a:lnTo>
                      <a:pt x="837" y="1548"/>
                    </a:lnTo>
                    <a:lnTo>
                      <a:pt x="712" y="1465"/>
                    </a:lnTo>
                    <a:lnTo>
                      <a:pt x="503" y="1465"/>
                    </a:lnTo>
                    <a:lnTo>
                      <a:pt x="419" y="1444"/>
                    </a:lnTo>
                    <a:lnTo>
                      <a:pt x="314" y="1465"/>
                    </a:lnTo>
                    <a:lnTo>
                      <a:pt x="84" y="1611"/>
                    </a:lnTo>
                    <a:lnTo>
                      <a:pt x="126" y="1674"/>
                    </a:lnTo>
                    <a:lnTo>
                      <a:pt x="126" y="1800"/>
                    </a:lnTo>
                    <a:lnTo>
                      <a:pt x="0" y="1800"/>
                    </a:lnTo>
                    <a:lnTo>
                      <a:pt x="0" y="1862"/>
                    </a:lnTo>
                    <a:lnTo>
                      <a:pt x="189" y="1988"/>
                    </a:lnTo>
                    <a:lnTo>
                      <a:pt x="314" y="2134"/>
                    </a:lnTo>
                    <a:lnTo>
                      <a:pt x="377" y="2134"/>
                    </a:lnTo>
                    <a:lnTo>
                      <a:pt x="398" y="2030"/>
                    </a:lnTo>
                    <a:lnTo>
                      <a:pt x="482" y="2072"/>
                    </a:lnTo>
                    <a:lnTo>
                      <a:pt x="419" y="2134"/>
                    </a:lnTo>
                    <a:lnTo>
                      <a:pt x="544" y="2239"/>
                    </a:lnTo>
                    <a:lnTo>
                      <a:pt x="544" y="2385"/>
                    </a:lnTo>
                    <a:lnTo>
                      <a:pt x="649" y="2427"/>
                    </a:lnTo>
                    <a:lnTo>
                      <a:pt x="733" y="2344"/>
                    </a:lnTo>
                    <a:lnTo>
                      <a:pt x="733" y="2218"/>
                    </a:lnTo>
                    <a:lnTo>
                      <a:pt x="796" y="2239"/>
                    </a:lnTo>
                    <a:lnTo>
                      <a:pt x="900" y="2239"/>
                    </a:lnTo>
                    <a:lnTo>
                      <a:pt x="837" y="2323"/>
                    </a:lnTo>
                    <a:lnTo>
                      <a:pt x="837" y="2427"/>
                    </a:lnTo>
                    <a:lnTo>
                      <a:pt x="963" y="2511"/>
                    </a:lnTo>
                    <a:lnTo>
                      <a:pt x="1068" y="2490"/>
                    </a:lnTo>
                    <a:lnTo>
                      <a:pt x="1109" y="2406"/>
                    </a:lnTo>
                    <a:lnTo>
                      <a:pt x="1277" y="2323"/>
                    </a:lnTo>
                    <a:lnTo>
                      <a:pt x="1319" y="2197"/>
                    </a:lnTo>
                    <a:lnTo>
                      <a:pt x="1340" y="2176"/>
                    </a:lnTo>
                    <a:lnTo>
                      <a:pt x="1423" y="2281"/>
                    </a:lnTo>
                    <a:lnTo>
                      <a:pt x="1465" y="2197"/>
                    </a:lnTo>
                    <a:lnTo>
                      <a:pt x="1591" y="2176"/>
                    </a:lnTo>
                    <a:lnTo>
                      <a:pt x="1674" y="2176"/>
                    </a:lnTo>
                    <a:lnTo>
                      <a:pt x="1549" y="2281"/>
                    </a:lnTo>
                    <a:lnTo>
                      <a:pt x="1423" y="2344"/>
                    </a:lnTo>
                    <a:lnTo>
                      <a:pt x="1423" y="2448"/>
                    </a:lnTo>
                    <a:lnTo>
                      <a:pt x="1570" y="2511"/>
                    </a:lnTo>
                    <a:lnTo>
                      <a:pt x="1674" y="2490"/>
                    </a:lnTo>
                    <a:lnTo>
                      <a:pt x="1737" y="2532"/>
                    </a:lnTo>
                    <a:lnTo>
                      <a:pt x="1842" y="2511"/>
                    </a:lnTo>
                    <a:lnTo>
                      <a:pt x="1946" y="2490"/>
                    </a:lnTo>
                    <a:lnTo>
                      <a:pt x="2009" y="2406"/>
                    </a:lnTo>
                    <a:lnTo>
                      <a:pt x="2093" y="2490"/>
                    </a:lnTo>
                    <a:lnTo>
                      <a:pt x="2093" y="2553"/>
                    </a:lnTo>
                    <a:lnTo>
                      <a:pt x="2260" y="2553"/>
                    </a:lnTo>
                    <a:lnTo>
                      <a:pt x="2407" y="2490"/>
                    </a:lnTo>
                    <a:lnTo>
                      <a:pt x="2407" y="2553"/>
                    </a:lnTo>
                    <a:lnTo>
                      <a:pt x="2574" y="2553"/>
                    </a:lnTo>
                    <a:lnTo>
                      <a:pt x="2637" y="2490"/>
                    </a:lnTo>
                    <a:lnTo>
                      <a:pt x="2700" y="2532"/>
                    </a:lnTo>
                    <a:lnTo>
                      <a:pt x="2616" y="2595"/>
                    </a:lnTo>
                    <a:lnTo>
                      <a:pt x="2595" y="2657"/>
                    </a:lnTo>
                    <a:lnTo>
                      <a:pt x="2323" y="2657"/>
                    </a:lnTo>
                    <a:lnTo>
                      <a:pt x="2218" y="2741"/>
                    </a:lnTo>
                    <a:lnTo>
                      <a:pt x="2156" y="2720"/>
                    </a:lnTo>
                    <a:lnTo>
                      <a:pt x="2009" y="2720"/>
                    </a:lnTo>
                    <a:lnTo>
                      <a:pt x="1842" y="2657"/>
                    </a:lnTo>
                    <a:lnTo>
                      <a:pt x="1653" y="2657"/>
                    </a:lnTo>
                    <a:lnTo>
                      <a:pt x="1486" y="2741"/>
                    </a:lnTo>
                    <a:lnTo>
                      <a:pt x="1381" y="2741"/>
                    </a:lnTo>
                    <a:lnTo>
                      <a:pt x="1256" y="2720"/>
                    </a:lnTo>
                    <a:lnTo>
                      <a:pt x="1172" y="2762"/>
                    </a:lnTo>
                    <a:lnTo>
                      <a:pt x="1005" y="2720"/>
                    </a:lnTo>
                    <a:lnTo>
                      <a:pt x="837" y="2762"/>
                    </a:lnTo>
                    <a:lnTo>
                      <a:pt x="816" y="2950"/>
                    </a:lnTo>
                    <a:lnTo>
                      <a:pt x="837" y="3034"/>
                    </a:lnTo>
                    <a:lnTo>
                      <a:pt x="796" y="3160"/>
                    </a:lnTo>
                    <a:lnTo>
                      <a:pt x="921" y="3285"/>
                    </a:lnTo>
                    <a:lnTo>
                      <a:pt x="963" y="3390"/>
                    </a:lnTo>
                    <a:lnTo>
                      <a:pt x="1130" y="3432"/>
                    </a:lnTo>
                    <a:lnTo>
                      <a:pt x="1319" y="3494"/>
                    </a:lnTo>
                    <a:lnTo>
                      <a:pt x="1465" y="3494"/>
                    </a:lnTo>
                    <a:lnTo>
                      <a:pt x="1633" y="3452"/>
                    </a:lnTo>
                    <a:lnTo>
                      <a:pt x="1779" y="3452"/>
                    </a:lnTo>
                    <a:lnTo>
                      <a:pt x="1800" y="3536"/>
                    </a:lnTo>
                    <a:lnTo>
                      <a:pt x="1946" y="3536"/>
                    </a:lnTo>
                    <a:lnTo>
                      <a:pt x="2072" y="3473"/>
                    </a:lnTo>
                    <a:lnTo>
                      <a:pt x="2093" y="3473"/>
                    </a:lnTo>
                    <a:lnTo>
                      <a:pt x="2218" y="3452"/>
                    </a:lnTo>
                    <a:lnTo>
                      <a:pt x="2260" y="3369"/>
                    </a:lnTo>
                    <a:lnTo>
                      <a:pt x="2386" y="3369"/>
                    </a:lnTo>
                    <a:lnTo>
                      <a:pt x="2428" y="3348"/>
                    </a:lnTo>
                    <a:lnTo>
                      <a:pt x="2469" y="3243"/>
                    </a:lnTo>
                    <a:lnTo>
                      <a:pt x="2532" y="3222"/>
                    </a:lnTo>
                    <a:lnTo>
                      <a:pt x="2616" y="3222"/>
                    </a:lnTo>
                    <a:lnTo>
                      <a:pt x="2679" y="3139"/>
                    </a:lnTo>
                    <a:lnTo>
                      <a:pt x="2741" y="3180"/>
                    </a:lnTo>
                    <a:lnTo>
                      <a:pt x="2909" y="3180"/>
                    </a:lnTo>
                    <a:lnTo>
                      <a:pt x="2930" y="3222"/>
                    </a:lnTo>
                    <a:lnTo>
                      <a:pt x="3055" y="3222"/>
                    </a:lnTo>
                    <a:lnTo>
                      <a:pt x="3118" y="3160"/>
                    </a:lnTo>
                    <a:lnTo>
                      <a:pt x="3306" y="3076"/>
                    </a:lnTo>
                    <a:lnTo>
                      <a:pt x="3369" y="3076"/>
                    </a:lnTo>
                    <a:lnTo>
                      <a:pt x="3453" y="3055"/>
                    </a:lnTo>
                    <a:lnTo>
                      <a:pt x="3453" y="2971"/>
                    </a:lnTo>
                    <a:lnTo>
                      <a:pt x="3537" y="3013"/>
                    </a:lnTo>
                    <a:lnTo>
                      <a:pt x="3557" y="3076"/>
                    </a:lnTo>
                    <a:lnTo>
                      <a:pt x="3516" y="3160"/>
                    </a:lnTo>
                    <a:lnTo>
                      <a:pt x="3516" y="3222"/>
                    </a:lnTo>
                    <a:lnTo>
                      <a:pt x="3662" y="3264"/>
                    </a:lnTo>
                    <a:lnTo>
                      <a:pt x="3746" y="3243"/>
                    </a:lnTo>
                    <a:lnTo>
                      <a:pt x="3767" y="3160"/>
                    </a:lnTo>
                    <a:lnTo>
                      <a:pt x="3892" y="3118"/>
                    </a:lnTo>
                    <a:lnTo>
                      <a:pt x="3934" y="3118"/>
                    </a:lnTo>
                    <a:lnTo>
                      <a:pt x="3955" y="3180"/>
                    </a:lnTo>
                    <a:lnTo>
                      <a:pt x="3871" y="3264"/>
                    </a:lnTo>
                    <a:lnTo>
                      <a:pt x="3892" y="3348"/>
                    </a:lnTo>
                    <a:lnTo>
                      <a:pt x="4039" y="3390"/>
                    </a:lnTo>
                    <a:lnTo>
                      <a:pt x="4206" y="3369"/>
                    </a:lnTo>
                    <a:lnTo>
                      <a:pt x="4394" y="3285"/>
                    </a:lnTo>
                    <a:lnTo>
                      <a:pt x="4478" y="3285"/>
                    </a:lnTo>
                    <a:lnTo>
                      <a:pt x="4583" y="3264"/>
                    </a:lnTo>
                    <a:lnTo>
                      <a:pt x="4666" y="3327"/>
                    </a:lnTo>
                    <a:lnTo>
                      <a:pt x="4708" y="3285"/>
                    </a:lnTo>
                    <a:lnTo>
                      <a:pt x="4708" y="3243"/>
                    </a:lnTo>
                    <a:lnTo>
                      <a:pt x="4771" y="3222"/>
                    </a:lnTo>
                    <a:lnTo>
                      <a:pt x="4834" y="3222"/>
                    </a:lnTo>
                    <a:lnTo>
                      <a:pt x="4876" y="3139"/>
                    </a:lnTo>
                    <a:lnTo>
                      <a:pt x="4876" y="3055"/>
                    </a:lnTo>
                    <a:lnTo>
                      <a:pt x="4980" y="2971"/>
                    </a:lnTo>
                    <a:lnTo>
                      <a:pt x="5085" y="2971"/>
                    </a:lnTo>
                    <a:lnTo>
                      <a:pt x="5190" y="2804"/>
                    </a:lnTo>
                    <a:lnTo>
                      <a:pt x="5190" y="2720"/>
                    </a:lnTo>
                    <a:lnTo>
                      <a:pt x="5210" y="2657"/>
                    </a:lnTo>
                    <a:lnTo>
                      <a:pt x="5294" y="2657"/>
                    </a:lnTo>
                    <a:lnTo>
                      <a:pt x="5399" y="2616"/>
                    </a:lnTo>
                    <a:lnTo>
                      <a:pt x="5524" y="2490"/>
                    </a:lnTo>
                    <a:lnTo>
                      <a:pt x="5650" y="2218"/>
                    </a:lnTo>
                    <a:lnTo>
                      <a:pt x="5713" y="2072"/>
                    </a:lnTo>
                    <a:lnTo>
                      <a:pt x="5650" y="1967"/>
                    </a:lnTo>
                    <a:lnTo>
                      <a:pt x="5566" y="1779"/>
                    </a:lnTo>
                    <a:lnTo>
                      <a:pt x="5441" y="1695"/>
                    </a:lnTo>
                    <a:lnTo>
                      <a:pt x="5357" y="1695"/>
                    </a:lnTo>
                    <a:lnTo>
                      <a:pt x="5190" y="1820"/>
                    </a:lnTo>
                    <a:lnTo>
                      <a:pt x="5190" y="1925"/>
                    </a:lnTo>
                    <a:lnTo>
                      <a:pt x="5106" y="2072"/>
                    </a:lnTo>
                    <a:lnTo>
                      <a:pt x="5127" y="2092"/>
                    </a:lnTo>
                    <a:lnTo>
                      <a:pt x="5106" y="2134"/>
                    </a:lnTo>
                    <a:lnTo>
                      <a:pt x="5022" y="2134"/>
                    </a:lnTo>
                    <a:lnTo>
                      <a:pt x="4918" y="2239"/>
                    </a:lnTo>
                    <a:lnTo>
                      <a:pt x="4897" y="2197"/>
                    </a:lnTo>
                    <a:lnTo>
                      <a:pt x="4980" y="2009"/>
                    </a:lnTo>
                    <a:lnTo>
                      <a:pt x="5001" y="1883"/>
                    </a:lnTo>
                    <a:lnTo>
                      <a:pt x="4834" y="1800"/>
                    </a:lnTo>
                    <a:lnTo>
                      <a:pt x="4771" y="1820"/>
                    </a:lnTo>
                    <a:lnTo>
                      <a:pt x="4687" y="1904"/>
                    </a:lnTo>
                    <a:lnTo>
                      <a:pt x="4499" y="2009"/>
                    </a:lnTo>
                    <a:lnTo>
                      <a:pt x="4457" y="2113"/>
                    </a:lnTo>
                    <a:lnTo>
                      <a:pt x="4394" y="2030"/>
                    </a:lnTo>
                    <a:lnTo>
                      <a:pt x="4415" y="1925"/>
                    </a:lnTo>
                    <a:lnTo>
                      <a:pt x="4583" y="1800"/>
                    </a:lnTo>
                    <a:lnTo>
                      <a:pt x="4771" y="1695"/>
                    </a:lnTo>
                    <a:lnTo>
                      <a:pt x="4834" y="1569"/>
                    </a:lnTo>
                    <a:lnTo>
                      <a:pt x="4813" y="1507"/>
                    </a:lnTo>
                    <a:lnTo>
                      <a:pt x="4666" y="1507"/>
                    </a:lnTo>
                    <a:lnTo>
                      <a:pt x="4562" y="1548"/>
                    </a:lnTo>
                    <a:lnTo>
                      <a:pt x="4499" y="1548"/>
                    </a:lnTo>
                    <a:lnTo>
                      <a:pt x="4499" y="1486"/>
                    </a:lnTo>
                    <a:lnTo>
                      <a:pt x="4583" y="1402"/>
                    </a:lnTo>
                    <a:lnTo>
                      <a:pt x="4771" y="1276"/>
                    </a:lnTo>
                    <a:lnTo>
                      <a:pt x="4813" y="1276"/>
                    </a:lnTo>
                    <a:lnTo>
                      <a:pt x="4876" y="1235"/>
                    </a:lnTo>
                    <a:lnTo>
                      <a:pt x="4876" y="942"/>
                    </a:lnTo>
                    <a:lnTo>
                      <a:pt x="4834" y="921"/>
                    </a:lnTo>
                    <a:lnTo>
                      <a:pt x="4834" y="753"/>
                    </a:lnTo>
                    <a:lnTo>
                      <a:pt x="4876" y="649"/>
                    </a:lnTo>
                    <a:lnTo>
                      <a:pt x="4876" y="565"/>
                    </a:lnTo>
                    <a:lnTo>
                      <a:pt x="4938" y="502"/>
                    </a:lnTo>
                    <a:lnTo>
                      <a:pt x="5022" y="502"/>
                    </a:lnTo>
                    <a:lnTo>
                      <a:pt x="5085" y="419"/>
                    </a:lnTo>
                    <a:lnTo>
                      <a:pt x="5022" y="335"/>
                    </a:lnTo>
                    <a:lnTo>
                      <a:pt x="5043" y="251"/>
                    </a:lnTo>
                    <a:lnTo>
                      <a:pt x="4897" y="188"/>
                    </a:lnTo>
                    <a:lnTo>
                      <a:pt x="4813" y="188"/>
                    </a:lnTo>
                    <a:lnTo>
                      <a:pt x="4562" y="419"/>
                    </a:lnTo>
                    <a:lnTo>
                      <a:pt x="4415" y="460"/>
                    </a:lnTo>
                    <a:lnTo>
                      <a:pt x="4374" y="565"/>
                    </a:lnTo>
                    <a:lnTo>
                      <a:pt x="4394" y="628"/>
                    </a:lnTo>
                    <a:lnTo>
                      <a:pt x="4290" y="628"/>
                    </a:lnTo>
                    <a:lnTo>
                      <a:pt x="4248" y="607"/>
                    </a:lnTo>
                    <a:lnTo>
                      <a:pt x="4143" y="649"/>
                    </a:lnTo>
                    <a:lnTo>
                      <a:pt x="4039" y="816"/>
                    </a:lnTo>
                    <a:lnTo>
                      <a:pt x="4081" y="942"/>
                    </a:lnTo>
                    <a:lnTo>
                      <a:pt x="4081" y="1067"/>
                    </a:lnTo>
                    <a:lnTo>
                      <a:pt x="4143" y="1130"/>
                    </a:lnTo>
                    <a:lnTo>
                      <a:pt x="4206" y="1297"/>
                    </a:lnTo>
                    <a:lnTo>
                      <a:pt x="4143" y="1465"/>
                    </a:lnTo>
                    <a:lnTo>
                      <a:pt x="4039" y="1465"/>
                    </a:lnTo>
                    <a:lnTo>
                      <a:pt x="3871" y="1507"/>
                    </a:lnTo>
                    <a:lnTo>
                      <a:pt x="3788" y="1507"/>
                    </a:lnTo>
                    <a:lnTo>
                      <a:pt x="3746" y="1569"/>
                    </a:lnTo>
                    <a:lnTo>
                      <a:pt x="3788" y="1674"/>
                    </a:lnTo>
                    <a:lnTo>
                      <a:pt x="3788" y="1758"/>
                    </a:lnTo>
                    <a:lnTo>
                      <a:pt x="3892" y="1883"/>
                    </a:lnTo>
                    <a:lnTo>
                      <a:pt x="3955" y="2072"/>
                    </a:lnTo>
                    <a:lnTo>
                      <a:pt x="3767" y="2134"/>
                    </a:lnTo>
                    <a:lnTo>
                      <a:pt x="3788" y="2197"/>
                    </a:lnTo>
                    <a:lnTo>
                      <a:pt x="3829" y="2239"/>
                    </a:lnTo>
                    <a:lnTo>
                      <a:pt x="3746" y="2281"/>
                    </a:lnTo>
                    <a:lnTo>
                      <a:pt x="3662" y="2134"/>
                    </a:lnTo>
                    <a:lnTo>
                      <a:pt x="3453" y="2092"/>
                    </a:lnTo>
                    <a:lnTo>
                      <a:pt x="3411" y="2113"/>
                    </a:lnTo>
                    <a:lnTo>
                      <a:pt x="3265" y="2092"/>
                    </a:lnTo>
                    <a:lnTo>
                      <a:pt x="3244" y="2009"/>
                    </a:lnTo>
                    <a:lnTo>
                      <a:pt x="3202" y="1967"/>
                    </a:lnTo>
                    <a:lnTo>
                      <a:pt x="3118" y="2030"/>
                    </a:lnTo>
                    <a:lnTo>
                      <a:pt x="2993" y="2092"/>
                    </a:lnTo>
                    <a:lnTo>
                      <a:pt x="2930" y="2030"/>
                    </a:lnTo>
                    <a:lnTo>
                      <a:pt x="2930" y="1820"/>
                    </a:lnTo>
                    <a:lnTo>
                      <a:pt x="3034" y="1758"/>
                    </a:lnTo>
                    <a:lnTo>
                      <a:pt x="3118" y="1507"/>
                    </a:lnTo>
                    <a:lnTo>
                      <a:pt x="3034" y="1507"/>
                    </a:lnTo>
                    <a:lnTo>
                      <a:pt x="2909" y="1465"/>
                    </a:lnTo>
                    <a:lnTo>
                      <a:pt x="2804" y="1486"/>
                    </a:lnTo>
                    <a:lnTo>
                      <a:pt x="2783" y="1402"/>
                    </a:lnTo>
                    <a:lnTo>
                      <a:pt x="2888" y="1381"/>
                    </a:lnTo>
                    <a:lnTo>
                      <a:pt x="2993" y="1402"/>
                    </a:lnTo>
                    <a:lnTo>
                      <a:pt x="3034" y="1339"/>
                    </a:lnTo>
                    <a:lnTo>
                      <a:pt x="3013" y="1088"/>
                    </a:lnTo>
                    <a:lnTo>
                      <a:pt x="2909" y="963"/>
                    </a:lnTo>
                    <a:lnTo>
                      <a:pt x="2951" y="879"/>
                    </a:lnTo>
                    <a:lnTo>
                      <a:pt x="3013" y="858"/>
                    </a:lnTo>
                    <a:lnTo>
                      <a:pt x="3034" y="774"/>
                    </a:lnTo>
                    <a:lnTo>
                      <a:pt x="2951" y="711"/>
                    </a:lnTo>
                    <a:lnTo>
                      <a:pt x="2951" y="649"/>
                    </a:lnTo>
                    <a:lnTo>
                      <a:pt x="2909" y="565"/>
                    </a:lnTo>
                    <a:lnTo>
                      <a:pt x="2825" y="565"/>
                    </a:lnTo>
                    <a:lnTo>
                      <a:pt x="2783" y="523"/>
                    </a:lnTo>
                    <a:lnTo>
                      <a:pt x="2700" y="565"/>
                    </a:lnTo>
                    <a:lnTo>
                      <a:pt x="2490" y="565"/>
                    </a:lnTo>
                    <a:lnTo>
                      <a:pt x="2428" y="502"/>
                    </a:lnTo>
                    <a:lnTo>
                      <a:pt x="2532" y="335"/>
                    </a:lnTo>
                    <a:lnTo>
                      <a:pt x="2616" y="293"/>
                    </a:lnTo>
                    <a:lnTo>
                      <a:pt x="2574" y="126"/>
                    </a:lnTo>
                    <a:lnTo>
                      <a:pt x="2469" y="21"/>
                    </a:lnTo>
                    <a:lnTo>
                      <a:pt x="2281" y="21"/>
                    </a:lnTo>
                    <a:lnTo>
                      <a:pt x="217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5" name="Google Shape;325;p7"/>
              <p:cNvSpPr/>
              <p:nvPr/>
            </p:nvSpPr>
            <p:spPr>
              <a:xfrm>
                <a:off x="2638000" y="1637900"/>
                <a:ext cx="69075" cy="67500"/>
              </a:xfrm>
              <a:custGeom>
                <a:rect b="b" l="l" r="r" t="t"/>
                <a:pathLst>
                  <a:path extrusionOk="0" h="2700" w="2763">
                    <a:moveTo>
                      <a:pt x="1884" y="1"/>
                    </a:moveTo>
                    <a:lnTo>
                      <a:pt x="1758" y="84"/>
                    </a:lnTo>
                    <a:lnTo>
                      <a:pt x="1654" y="84"/>
                    </a:lnTo>
                    <a:lnTo>
                      <a:pt x="1612" y="126"/>
                    </a:lnTo>
                    <a:lnTo>
                      <a:pt x="1507" y="126"/>
                    </a:lnTo>
                    <a:lnTo>
                      <a:pt x="1423" y="189"/>
                    </a:lnTo>
                    <a:lnTo>
                      <a:pt x="1423" y="335"/>
                    </a:lnTo>
                    <a:lnTo>
                      <a:pt x="1403" y="398"/>
                    </a:lnTo>
                    <a:lnTo>
                      <a:pt x="1423" y="545"/>
                    </a:lnTo>
                    <a:lnTo>
                      <a:pt x="1528" y="649"/>
                    </a:lnTo>
                    <a:lnTo>
                      <a:pt x="1549" y="733"/>
                    </a:lnTo>
                    <a:lnTo>
                      <a:pt x="1549" y="733"/>
                    </a:lnTo>
                    <a:lnTo>
                      <a:pt x="1444" y="691"/>
                    </a:lnTo>
                    <a:lnTo>
                      <a:pt x="1361" y="691"/>
                    </a:lnTo>
                    <a:lnTo>
                      <a:pt x="1340" y="733"/>
                    </a:lnTo>
                    <a:lnTo>
                      <a:pt x="1528" y="858"/>
                    </a:lnTo>
                    <a:lnTo>
                      <a:pt x="1528" y="963"/>
                    </a:lnTo>
                    <a:lnTo>
                      <a:pt x="1423" y="1005"/>
                    </a:lnTo>
                    <a:lnTo>
                      <a:pt x="1403" y="1151"/>
                    </a:lnTo>
                    <a:lnTo>
                      <a:pt x="1444" y="1235"/>
                    </a:lnTo>
                    <a:lnTo>
                      <a:pt x="1340" y="1319"/>
                    </a:lnTo>
                    <a:lnTo>
                      <a:pt x="1235" y="1256"/>
                    </a:lnTo>
                    <a:lnTo>
                      <a:pt x="1235" y="1214"/>
                    </a:lnTo>
                    <a:lnTo>
                      <a:pt x="1256" y="1110"/>
                    </a:lnTo>
                    <a:lnTo>
                      <a:pt x="1235" y="796"/>
                    </a:lnTo>
                    <a:lnTo>
                      <a:pt x="1151" y="712"/>
                    </a:lnTo>
                    <a:lnTo>
                      <a:pt x="1131" y="628"/>
                    </a:lnTo>
                    <a:lnTo>
                      <a:pt x="1151" y="586"/>
                    </a:lnTo>
                    <a:lnTo>
                      <a:pt x="1151" y="482"/>
                    </a:lnTo>
                    <a:lnTo>
                      <a:pt x="1110" y="419"/>
                    </a:lnTo>
                    <a:lnTo>
                      <a:pt x="1089" y="314"/>
                    </a:lnTo>
                    <a:lnTo>
                      <a:pt x="1026" y="273"/>
                    </a:lnTo>
                    <a:lnTo>
                      <a:pt x="900" y="314"/>
                    </a:lnTo>
                    <a:lnTo>
                      <a:pt x="879" y="377"/>
                    </a:lnTo>
                    <a:lnTo>
                      <a:pt x="775" y="461"/>
                    </a:lnTo>
                    <a:lnTo>
                      <a:pt x="733" y="524"/>
                    </a:lnTo>
                    <a:lnTo>
                      <a:pt x="796" y="566"/>
                    </a:lnTo>
                    <a:lnTo>
                      <a:pt x="838" y="566"/>
                    </a:lnTo>
                    <a:lnTo>
                      <a:pt x="900" y="628"/>
                    </a:lnTo>
                    <a:lnTo>
                      <a:pt x="796" y="670"/>
                    </a:lnTo>
                    <a:lnTo>
                      <a:pt x="775" y="733"/>
                    </a:lnTo>
                    <a:lnTo>
                      <a:pt x="670" y="796"/>
                    </a:lnTo>
                    <a:lnTo>
                      <a:pt x="628" y="942"/>
                    </a:lnTo>
                    <a:lnTo>
                      <a:pt x="733" y="984"/>
                    </a:lnTo>
                    <a:lnTo>
                      <a:pt x="733" y="1026"/>
                    </a:lnTo>
                    <a:lnTo>
                      <a:pt x="607" y="1068"/>
                    </a:lnTo>
                    <a:lnTo>
                      <a:pt x="587" y="1172"/>
                    </a:lnTo>
                    <a:lnTo>
                      <a:pt x="628" y="1256"/>
                    </a:lnTo>
                    <a:lnTo>
                      <a:pt x="670" y="1361"/>
                    </a:lnTo>
                    <a:lnTo>
                      <a:pt x="607" y="1423"/>
                    </a:lnTo>
                    <a:lnTo>
                      <a:pt x="566" y="1382"/>
                    </a:lnTo>
                    <a:lnTo>
                      <a:pt x="566" y="1235"/>
                    </a:lnTo>
                    <a:lnTo>
                      <a:pt x="503" y="1214"/>
                    </a:lnTo>
                    <a:lnTo>
                      <a:pt x="503" y="1110"/>
                    </a:lnTo>
                    <a:lnTo>
                      <a:pt x="461" y="1130"/>
                    </a:lnTo>
                    <a:lnTo>
                      <a:pt x="294" y="1130"/>
                    </a:lnTo>
                    <a:lnTo>
                      <a:pt x="273" y="1214"/>
                    </a:lnTo>
                    <a:lnTo>
                      <a:pt x="335" y="1256"/>
                    </a:lnTo>
                    <a:lnTo>
                      <a:pt x="252" y="1298"/>
                    </a:lnTo>
                    <a:lnTo>
                      <a:pt x="168" y="1235"/>
                    </a:lnTo>
                    <a:lnTo>
                      <a:pt x="84" y="1298"/>
                    </a:lnTo>
                    <a:lnTo>
                      <a:pt x="1" y="1256"/>
                    </a:lnTo>
                    <a:lnTo>
                      <a:pt x="1" y="1402"/>
                    </a:lnTo>
                    <a:lnTo>
                      <a:pt x="63" y="1444"/>
                    </a:lnTo>
                    <a:lnTo>
                      <a:pt x="147" y="1444"/>
                    </a:lnTo>
                    <a:lnTo>
                      <a:pt x="189" y="1465"/>
                    </a:lnTo>
                    <a:lnTo>
                      <a:pt x="252" y="1444"/>
                    </a:lnTo>
                    <a:lnTo>
                      <a:pt x="356" y="1444"/>
                    </a:lnTo>
                    <a:lnTo>
                      <a:pt x="419" y="1465"/>
                    </a:lnTo>
                    <a:lnTo>
                      <a:pt x="503" y="1444"/>
                    </a:lnTo>
                    <a:lnTo>
                      <a:pt x="628" y="1507"/>
                    </a:lnTo>
                    <a:lnTo>
                      <a:pt x="796" y="1465"/>
                    </a:lnTo>
                    <a:lnTo>
                      <a:pt x="879" y="1528"/>
                    </a:lnTo>
                    <a:lnTo>
                      <a:pt x="984" y="1528"/>
                    </a:lnTo>
                    <a:lnTo>
                      <a:pt x="1444" y="1612"/>
                    </a:lnTo>
                    <a:lnTo>
                      <a:pt x="1507" y="1654"/>
                    </a:lnTo>
                    <a:lnTo>
                      <a:pt x="1423" y="1695"/>
                    </a:lnTo>
                    <a:lnTo>
                      <a:pt x="1298" y="1674"/>
                    </a:lnTo>
                    <a:lnTo>
                      <a:pt x="1151" y="1674"/>
                    </a:lnTo>
                    <a:lnTo>
                      <a:pt x="1047" y="1737"/>
                    </a:lnTo>
                    <a:lnTo>
                      <a:pt x="879" y="1758"/>
                    </a:lnTo>
                    <a:lnTo>
                      <a:pt x="921" y="1758"/>
                    </a:lnTo>
                    <a:lnTo>
                      <a:pt x="984" y="1800"/>
                    </a:lnTo>
                    <a:lnTo>
                      <a:pt x="921" y="1842"/>
                    </a:lnTo>
                    <a:lnTo>
                      <a:pt x="754" y="1779"/>
                    </a:lnTo>
                    <a:lnTo>
                      <a:pt x="670" y="1758"/>
                    </a:lnTo>
                    <a:lnTo>
                      <a:pt x="587" y="1800"/>
                    </a:lnTo>
                    <a:lnTo>
                      <a:pt x="607" y="1863"/>
                    </a:lnTo>
                    <a:lnTo>
                      <a:pt x="587" y="1905"/>
                    </a:lnTo>
                    <a:lnTo>
                      <a:pt x="524" y="1863"/>
                    </a:lnTo>
                    <a:lnTo>
                      <a:pt x="482" y="1863"/>
                    </a:lnTo>
                    <a:lnTo>
                      <a:pt x="503" y="1905"/>
                    </a:lnTo>
                    <a:lnTo>
                      <a:pt x="503" y="1967"/>
                    </a:lnTo>
                    <a:lnTo>
                      <a:pt x="566" y="2009"/>
                    </a:lnTo>
                    <a:lnTo>
                      <a:pt x="649" y="2051"/>
                    </a:lnTo>
                    <a:lnTo>
                      <a:pt x="607" y="2114"/>
                    </a:lnTo>
                    <a:lnTo>
                      <a:pt x="670" y="2198"/>
                    </a:lnTo>
                    <a:lnTo>
                      <a:pt x="607" y="2198"/>
                    </a:lnTo>
                    <a:lnTo>
                      <a:pt x="566" y="2114"/>
                    </a:lnTo>
                    <a:lnTo>
                      <a:pt x="503" y="2114"/>
                    </a:lnTo>
                    <a:lnTo>
                      <a:pt x="461" y="2218"/>
                    </a:lnTo>
                    <a:lnTo>
                      <a:pt x="461" y="2281"/>
                    </a:lnTo>
                    <a:lnTo>
                      <a:pt x="440" y="2323"/>
                    </a:lnTo>
                    <a:lnTo>
                      <a:pt x="440" y="2428"/>
                    </a:lnTo>
                    <a:lnTo>
                      <a:pt x="503" y="2491"/>
                    </a:lnTo>
                    <a:lnTo>
                      <a:pt x="607" y="2491"/>
                    </a:lnTo>
                    <a:lnTo>
                      <a:pt x="670" y="2532"/>
                    </a:lnTo>
                    <a:lnTo>
                      <a:pt x="712" y="2532"/>
                    </a:lnTo>
                    <a:lnTo>
                      <a:pt x="775" y="2470"/>
                    </a:lnTo>
                    <a:lnTo>
                      <a:pt x="900" y="2407"/>
                    </a:lnTo>
                    <a:lnTo>
                      <a:pt x="817" y="2511"/>
                    </a:lnTo>
                    <a:lnTo>
                      <a:pt x="859" y="2595"/>
                    </a:lnTo>
                    <a:lnTo>
                      <a:pt x="921" y="2595"/>
                    </a:lnTo>
                    <a:lnTo>
                      <a:pt x="1005" y="2511"/>
                    </a:lnTo>
                    <a:lnTo>
                      <a:pt x="1026" y="2574"/>
                    </a:lnTo>
                    <a:lnTo>
                      <a:pt x="1068" y="2679"/>
                    </a:lnTo>
                    <a:lnTo>
                      <a:pt x="1382" y="2700"/>
                    </a:lnTo>
                    <a:lnTo>
                      <a:pt x="1444" y="2595"/>
                    </a:lnTo>
                    <a:lnTo>
                      <a:pt x="1423" y="2511"/>
                    </a:lnTo>
                    <a:lnTo>
                      <a:pt x="1444" y="2407"/>
                    </a:lnTo>
                    <a:lnTo>
                      <a:pt x="1507" y="2365"/>
                    </a:lnTo>
                    <a:lnTo>
                      <a:pt x="1528" y="2407"/>
                    </a:lnTo>
                    <a:lnTo>
                      <a:pt x="1528" y="2511"/>
                    </a:lnTo>
                    <a:lnTo>
                      <a:pt x="1570" y="2616"/>
                    </a:lnTo>
                    <a:lnTo>
                      <a:pt x="1612" y="2574"/>
                    </a:lnTo>
                    <a:lnTo>
                      <a:pt x="1612" y="2470"/>
                    </a:lnTo>
                    <a:lnTo>
                      <a:pt x="1612" y="2407"/>
                    </a:lnTo>
                    <a:lnTo>
                      <a:pt x="1654" y="2323"/>
                    </a:lnTo>
                    <a:lnTo>
                      <a:pt x="1675" y="2281"/>
                    </a:lnTo>
                    <a:lnTo>
                      <a:pt x="1570" y="2302"/>
                    </a:lnTo>
                    <a:lnTo>
                      <a:pt x="1486" y="2344"/>
                    </a:lnTo>
                    <a:lnTo>
                      <a:pt x="1528" y="2239"/>
                    </a:lnTo>
                    <a:lnTo>
                      <a:pt x="1633" y="2198"/>
                    </a:lnTo>
                    <a:lnTo>
                      <a:pt x="1695" y="2135"/>
                    </a:lnTo>
                    <a:lnTo>
                      <a:pt x="1758" y="2072"/>
                    </a:lnTo>
                    <a:lnTo>
                      <a:pt x="1758" y="1988"/>
                    </a:lnTo>
                    <a:lnTo>
                      <a:pt x="1821" y="1967"/>
                    </a:lnTo>
                    <a:lnTo>
                      <a:pt x="1905" y="1988"/>
                    </a:lnTo>
                    <a:lnTo>
                      <a:pt x="1905" y="2072"/>
                    </a:lnTo>
                    <a:lnTo>
                      <a:pt x="1905" y="2156"/>
                    </a:lnTo>
                    <a:lnTo>
                      <a:pt x="1947" y="2093"/>
                    </a:lnTo>
                    <a:lnTo>
                      <a:pt x="2072" y="1926"/>
                    </a:lnTo>
                    <a:lnTo>
                      <a:pt x="2072" y="1863"/>
                    </a:lnTo>
                    <a:lnTo>
                      <a:pt x="1947" y="1779"/>
                    </a:lnTo>
                    <a:lnTo>
                      <a:pt x="1947" y="1737"/>
                    </a:lnTo>
                    <a:lnTo>
                      <a:pt x="1988" y="1674"/>
                    </a:lnTo>
                    <a:lnTo>
                      <a:pt x="2051" y="1716"/>
                    </a:lnTo>
                    <a:lnTo>
                      <a:pt x="2135" y="1716"/>
                    </a:lnTo>
                    <a:lnTo>
                      <a:pt x="2156" y="1612"/>
                    </a:lnTo>
                    <a:lnTo>
                      <a:pt x="2156" y="1549"/>
                    </a:lnTo>
                    <a:lnTo>
                      <a:pt x="2260" y="1423"/>
                    </a:lnTo>
                    <a:lnTo>
                      <a:pt x="2281" y="1340"/>
                    </a:lnTo>
                    <a:lnTo>
                      <a:pt x="2407" y="1214"/>
                    </a:lnTo>
                    <a:lnTo>
                      <a:pt x="2511" y="1151"/>
                    </a:lnTo>
                    <a:lnTo>
                      <a:pt x="2553" y="1089"/>
                    </a:lnTo>
                    <a:lnTo>
                      <a:pt x="2511" y="942"/>
                    </a:lnTo>
                    <a:lnTo>
                      <a:pt x="2616" y="775"/>
                    </a:lnTo>
                    <a:lnTo>
                      <a:pt x="2742" y="691"/>
                    </a:lnTo>
                    <a:lnTo>
                      <a:pt x="2763" y="586"/>
                    </a:lnTo>
                    <a:lnTo>
                      <a:pt x="2700" y="482"/>
                    </a:lnTo>
                    <a:lnTo>
                      <a:pt x="2595" y="461"/>
                    </a:lnTo>
                    <a:lnTo>
                      <a:pt x="2553" y="356"/>
                    </a:lnTo>
                    <a:lnTo>
                      <a:pt x="2595" y="356"/>
                    </a:lnTo>
                    <a:lnTo>
                      <a:pt x="2616" y="294"/>
                    </a:lnTo>
                    <a:lnTo>
                      <a:pt x="2595" y="252"/>
                    </a:lnTo>
                    <a:lnTo>
                      <a:pt x="2616" y="168"/>
                    </a:lnTo>
                    <a:lnTo>
                      <a:pt x="2595" y="84"/>
                    </a:lnTo>
                    <a:lnTo>
                      <a:pt x="2511" y="84"/>
                    </a:lnTo>
                    <a:lnTo>
                      <a:pt x="2553" y="147"/>
                    </a:lnTo>
                    <a:lnTo>
                      <a:pt x="2553" y="252"/>
                    </a:lnTo>
                    <a:lnTo>
                      <a:pt x="2470" y="273"/>
                    </a:lnTo>
                    <a:lnTo>
                      <a:pt x="2386" y="189"/>
                    </a:lnTo>
                    <a:lnTo>
                      <a:pt x="2302" y="273"/>
                    </a:lnTo>
                    <a:lnTo>
                      <a:pt x="2302" y="461"/>
                    </a:lnTo>
                    <a:lnTo>
                      <a:pt x="2260" y="503"/>
                    </a:lnTo>
                    <a:lnTo>
                      <a:pt x="2198" y="503"/>
                    </a:lnTo>
                    <a:lnTo>
                      <a:pt x="2156" y="566"/>
                    </a:lnTo>
                    <a:lnTo>
                      <a:pt x="2093" y="566"/>
                    </a:lnTo>
                    <a:lnTo>
                      <a:pt x="2093" y="482"/>
                    </a:lnTo>
                    <a:lnTo>
                      <a:pt x="2177" y="398"/>
                    </a:lnTo>
                    <a:lnTo>
                      <a:pt x="2219" y="168"/>
                    </a:lnTo>
                    <a:lnTo>
                      <a:pt x="2156" y="105"/>
                    </a:lnTo>
                    <a:lnTo>
                      <a:pt x="2072" y="126"/>
                    </a:lnTo>
                    <a:lnTo>
                      <a:pt x="1988" y="84"/>
                    </a:lnTo>
                    <a:lnTo>
                      <a:pt x="196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6" name="Google Shape;326;p7"/>
              <p:cNvSpPr/>
              <p:nvPr/>
            </p:nvSpPr>
            <p:spPr>
              <a:xfrm>
                <a:off x="2686125" y="1510800"/>
                <a:ext cx="62275" cy="87900"/>
              </a:xfrm>
              <a:custGeom>
                <a:rect b="b" l="l" r="r" t="t"/>
                <a:pathLst>
                  <a:path extrusionOk="0" h="3516" w="2491">
                    <a:moveTo>
                      <a:pt x="1026" y="0"/>
                    </a:moveTo>
                    <a:lnTo>
                      <a:pt x="921" y="63"/>
                    </a:lnTo>
                    <a:lnTo>
                      <a:pt x="879" y="147"/>
                    </a:lnTo>
                    <a:lnTo>
                      <a:pt x="754" y="230"/>
                    </a:lnTo>
                    <a:lnTo>
                      <a:pt x="733" y="335"/>
                    </a:lnTo>
                    <a:lnTo>
                      <a:pt x="607" y="481"/>
                    </a:lnTo>
                    <a:lnTo>
                      <a:pt x="607" y="586"/>
                    </a:lnTo>
                    <a:lnTo>
                      <a:pt x="712" y="649"/>
                    </a:lnTo>
                    <a:lnTo>
                      <a:pt x="754" y="586"/>
                    </a:lnTo>
                    <a:lnTo>
                      <a:pt x="879" y="565"/>
                    </a:lnTo>
                    <a:lnTo>
                      <a:pt x="921" y="628"/>
                    </a:lnTo>
                    <a:lnTo>
                      <a:pt x="775" y="753"/>
                    </a:lnTo>
                    <a:lnTo>
                      <a:pt x="649" y="837"/>
                    </a:lnTo>
                    <a:lnTo>
                      <a:pt x="545" y="984"/>
                    </a:lnTo>
                    <a:lnTo>
                      <a:pt x="545" y="1046"/>
                    </a:lnTo>
                    <a:lnTo>
                      <a:pt x="712" y="963"/>
                    </a:lnTo>
                    <a:lnTo>
                      <a:pt x="858" y="837"/>
                    </a:lnTo>
                    <a:lnTo>
                      <a:pt x="942" y="837"/>
                    </a:lnTo>
                    <a:lnTo>
                      <a:pt x="1026" y="774"/>
                    </a:lnTo>
                    <a:lnTo>
                      <a:pt x="1068" y="858"/>
                    </a:lnTo>
                    <a:lnTo>
                      <a:pt x="1047" y="984"/>
                    </a:lnTo>
                    <a:lnTo>
                      <a:pt x="963" y="984"/>
                    </a:lnTo>
                    <a:lnTo>
                      <a:pt x="838" y="1109"/>
                    </a:lnTo>
                    <a:lnTo>
                      <a:pt x="775" y="1193"/>
                    </a:lnTo>
                    <a:lnTo>
                      <a:pt x="838" y="1276"/>
                    </a:lnTo>
                    <a:lnTo>
                      <a:pt x="984" y="1256"/>
                    </a:lnTo>
                    <a:lnTo>
                      <a:pt x="1089" y="1297"/>
                    </a:lnTo>
                    <a:lnTo>
                      <a:pt x="963" y="1381"/>
                    </a:lnTo>
                    <a:lnTo>
                      <a:pt x="817" y="1465"/>
                    </a:lnTo>
                    <a:lnTo>
                      <a:pt x="712" y="1402"/>
                    </a:lnTo>
                    <a:lnTo>
                      <a:pt x="712" y="1486"/>
                    </a:lnTo>
                    <a:lnTo>
                      <a:pt x="838" y="1528"/>
                    </a:lnTo>
                    <a:lnTo>
                      <a:pt x="838" y="1590"/>
                    </a:lnTo>
                    <a:lnTo>
                      <a:pt x="649" y="1779"/>
                    </a:lnTo>
                    <a:lnTo>
                      <a:pt x="607" y="1779"/>
                    </a:lnTo>
                    <a:lnTo>
                      <a:pt x="545" y="1611"/>
                    </a:lnTo>
                    <a:lnTo>
                      <a:pt x="440" y="1569"/>
                    </a:lnTo>
                    <a:lnTo>
                      <a:pt x="335" y="1423"/>
                    </a:lnTo>
                    <a:lnTo>
                      <a:pt x="126" y="1528"/>
                    </a:lnTo>
                    <a:lnTo>
                      <a:pt x="126" y="1590"/>
                    </a:lnTo>
                    <a:lnTo>
                      <a:pt x="1" y="1800"/>
                    </a:lnTo>
                    <a:lnTo>
                      <a:pt x="105" y="1925"/>
                    </a:lnTo>
                    <a:lnTo>
                      <a:pt x="105" y="2051"/>
                    </a:lnTo>
                    <a:lnTo>
                      <a:pt x="189" y="2093"/>
                    </a:lnTo>
                    <a:lnTo>
                      <a:pt x="294" y="2009"/>
                    </a:lnTo>
                    <a:lnTo>
                      <a:pt x="356" y="2009"/>
                    </a:lnTo>
                    <a:lnTo>
                      <a:pt x="545" y="2051"/>
                    </a:lnTo>
                    <a:lnTo>
                      <a:pt x="733" y="2051"/>
                    </a:lnTo>
                    <a:lnTo>
                      <a:pt x="754" y="2113"/>
                    </a:lnTo>
                    <a:lnTo>
                      <a:pt x="942" y="2051"/>
                    </a:lnTo>
                    <a:lnTo>
                      <a:pt x="942" y="2134"/>
                    </a:lnTo>
                    <a:lnTo>
                      <a:pt x="838" y="2155"/>
                    </a:lnTo>
                    <a:lnTo>
                      <a:pt x="775" y="2239"/>
                    </a:lnTo>
                    <a:lnTo>
                      <a:pt x="817" y="2344"/>
                    </a:lnTo>
                    <a:lnTo>
                      <a:pt x="963" y="2323"/>
                    </a:lnTo>
                    <a:lnTo>
                      <a:pt x="1089" y="2427"/>
                    </a:lnTo>
                    <a:lnTo>
                      <a:pt x="1172" y="2616"/>
                    </a:lnTo>
                    <a:lnTo>
                      <a:pt x="1256" y="2616"/>
                    </a:lnTo>
                    <a:lnTo>
                      <a:pt x="1298" y="2657"/>
                    </a:lnTo>
                    <a:lnTo>
                      <a:pt x="1256" y="2741"/>
                    </a:lnTo>
                    <a:lnTo>
                      <a:pt x="1256" y="2867"/>
                    </a:lnTo>
                    <a:lnTo>
                      <a:pt x="1068" y="3201"/>
                    </a:lnTo>
                    <a:lnTo>
                      <a:pt x="1130" y="3390"/>
                    </a:lnTo>
                    <a:lnTo>
                      <a:pt x="1172" y="3494"/>
                    </a:lnTo>
                    <a:lnTo>
                      <a:pt x="1256" y="3494"/>
                    </a:lnTo>
                    <a:lnTo>
                      <a:pt x="1361" y="3473"/>
                    </a:lnTo>
                    <a:lnTo>
                      <a:pt x="1403" y="3515"/>
                    </a:lnTo>
                    <a:lnTo>
                      <a:pt x="1486" y="3515"/>
                    </a:lnTo>
                    <a:lnTo>
                      <a:pt x="1654" y="3411"/>
                    </a:lnTo>
                    <a:lnTo>
                      <a:pt x="1654" y="3348"/>
                    </a:lnTo>
                    <a:lnTo>
                      <a:pt x="1758" y="3285"/>
                    </a:lnTo>
                    <a:lnTo>
                      <a:pt x="1821" y="3160"/>
                    </a:lnTo>
                    <a:lnTo>
                      <a:pt x="1863" y="3034"/>
                    </a:lnTo>
                    <a:lnTo>
                      <a:pt x="1884" y="2846"/>
                    </a:lnTo>
                    <a:lnTo>
                      <a:pt x="1988" y="2678"/>
                    </a:lnTo>
                    <a:lnTo>
                      <a:pt x="1905" y="2657"/>
                    </a:lnTo>
                    <a:lnTo>
                      <a:pt x="1905" y="2574"/>
                    </a:lnTo>
                    <a:lnTo>
                      <a:pt x="1988" y="2532"/>
                    </a:lnTo>
                    <a:lnTo>
                      <a:pt x="2072" y="2365"/>
                    </a:lnTo>
                    <a:lnTo>
                      <a:pt x="2135" y="2365"/>
                    </a:lnTo>
                    <a:lnTo>
                      <a:pt x="2219" y="2260"/>
                    </a:lnTo>
                    <a:lnTo>
                      <a:pt x="2344" y="2197"/>
                    </a:lnTo>
                    <a:lnTo>
                      <a:pt x="2386" y="2030"/>
                    </a:lnTo>
                    <a:lnTo>
                      <a:pt x="2386" y="1925"/>
                    </a:lnTo>
                    <a:lnTo>
                      <a:pt x="2491" y="1841"/>
                    </a:lnTo>
                    <a:lnTo>
                      <a:pt x="2491" y="1800"/>
                    </a:lnTo>
                    <a:lnTo>
                      <a:pt x="2428" y="1695"/>
                    </a:lnTo>
                    <a:lnTo>
                      <a:pt x="2407" y="1569"/>
                    </a:lnTo>
                    <a:lnTo>
                      <a:pt x="2344" y="1569"/>
                    </a:lnTo>
                    <a:lnTo>
                      <a:pt x="2239" y="1507"/>
                    </a:lnTo>
                    <a:lnTo>
                      <a:pt x="2114" y="1507"/>
                    </a:lnTo>
                    <a:lnTo>
                      <a:pt x="2093" y="1465"/>
                    </a:lnTo>
                    <a:lnTo>
                      <a:pt x="2135" y="1360"/>
                    </a:lnTo>
                    <a:lnTo>
                      <a:pt x="2302" y="1276"/>
                    </a:lnTo>
                    <a:lnTo>
                      <a:pt x="2302" y="1193"/>
                    </a:lnTo>
                    <a:lnTo>
                      <a:pt x="2239" y="1109"/>
                    </a:lnTo>
                    <a:lnTo>
                      <a:pt x="2239" y="984"/>
                    </a:lnTo>
                    <a:lnTo>
                      <a:pt x="2281" y="879"/>
                    </a:lnTo>
                    <a:lnTo>
                      <a:pt x="2177" y="774"/>
                    </a:lnTo>
                    <a:lnTo>
                      <a:pt x="2093" y="774"/>
                    </a:lnTo>
                    <a:lnTo>
                      <a:pt x="1967" y="858"/>
                    </a:lnTo>
                    <a:lnTo>
                      <a:pt x="1779" y="900"/>
                    </a:lnTo>
                    <a:lnTo>
                      <a:pt x="1758" y="984"/>
                    </a:lnTo>
                    <a:lnTo>
                      <a:pt x="1675" y="1088"/>
                    </a:lnTo>
                    <a:lnTo>
                      <a:pt x="1591" y="1067"/>
                    </a:lnTo>
                    <a:lnTo>
                      <a:pt x="1570" y="963"/>
                    </a:lnTo>
                    <a:lnTo>
                      <a:pt x="1695" y="900"/>
                    </a:lnTo>
                    <a:lnTo>
                      <a:pt x="1758" y="837"/>
                    </a:lnTo>
                    <a:lnTo>
                      <a:pt x="1758" y="670"/>
                    </a:lnTo>
                    <a:lnTo>
                      <a:pt x="1800" y="460"/>
                    </a:lnTo>
                    <a:lnTo>
                      <a:pt x="1758" y="356"/>
                    </a:lnTo>
                    <a:lnTo>
                      <a:pt x="1695" y="272"/>
                    </a:lnTo>
                    <a:lnTo>
                      <a:pt x="1654" y="168"/>
                    </a:lnTo>
                    <a:lnTo>
                      <a:pt x="1507" y="105"/>
                    </a:lnTo>
                    <a:lnTo>
                      <a:pt x="1403" y="147"/>
                    </a:lnTo>
                    <a:lnTo>
                      <a:pt x="1277" y="105"/>
                    </a:lnTo>
                    <a:lnTo>
                      <a:pt x="1130" y="230"/>
                    </a:lnTo>
                    <a:lnTo>
                      <a:pt x="1047" y="209"/>
                    </a:lnTo>
                    <a:lnTo>
                      <a:pt x="1047" y="21"/>
                    </a:lnTo>
                    <a:lnTo>
                      <a:pt x="102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7" name="Google Shape;327;p7"/>
              <p:cNvSpPr/>
              <p:nvPr/>
            </p:nvSpPr>
            <p:spPr>
              <a:xfrm>
                <a:off x="2799125" y="1455875"/>
                <a:ext cx="96775" cy="158525"/>
              </a:xfrm>
              <a:custGeom>
                <a:rect b="b" l="l" r="r" t="t"/>
                <a:pathLst>
                  <a:path extrusionOk="0" h="6341" w="3871">
                    <a:moveTo>
                      <a:pt x="2385" y="0"/>
                    </a:moveTo>
                    <a:lnTo>
                      <a:pt x="2385" y="126"/>
                    </a:lnTo>
                    <a:lnTo>
                      <a:pt x="2302" y="272"/>
                    </a:lnTo>
                    <a:lnTo>
                      <a:pt x="2385" y="356"/>
                    </a:lnTo>
                    <a:lnTo>
                      <a:pt x="2490" y="356"/>
                    </a:lnTo>
                    <a:lnTo>
                      <a:pt x="2595" y="314"/>
                    </a:lnTo>
                    <a:lnTo>
                      <a:pt x="2741" y="377"/>
                    </a:lnTo>
                    <a:lnTo>
                      <a:pt x="2783" y="460"/>
                    </a:lnTo>
                    <a:lnTo>
                      <a:pt x="2888" y="481"/>
                    </a:lnTo>
                    <a:lnTo>
                      <a:pt x="2888" y="565"/>
                    </a:lnTo>
                    <a:lnTo>
                      <a:pt x="2699" y="733"/>
                    </a:lnTo>
                    <a:lnTo>
                      <a:pt x="2616" y="733"/>
                    </a:lnTo>
                    <a:lnTo>
                      <a:pt x="2490" y="649"/>
                    </a:lnTo>
                    <a:lnTo>
                      <a:pt x="2385" y="649"/>
                    </a:lnTo>
                    <a:lnTo>
                      <a:pt x="2281" y="628"/>
                    </a:lnTo>
                    <a:lnTo>
                      <a:pt x="2281" y="628"/>
                    </a:lnTo>
                    <a:lnTo>
                      <a:pt x="2323" y="733"/>
                    </a:lnTo>
                    <a:lnTo>
                      <a:pt x="2406" y="753"/>
                    </a:lnTo>
                    <a:lnTo>
                      <a:pt x="2323" y="837"/>
                    </a:lnTo>
                    <a:lnTo>
                      <a:pt x="2218" y="858"/>
                    </a:lnTo>
                    <a:lnTo>
                      <a:pt x="2072" y="691"/>
                    </a:lnTo>
                    <a:lnTo>
                      <a:pt x="1904" y="774"/>
                    </a:lnTo>
                    <a:lnTo>
                      <a:pt x="1862" y="942"/>
                    </a:lnTo>
                    <a:lnTo>
                      <a:pt x="1779" y="1005"/>
                    </a:lnTo>
                    <a:lnTo>
                      <a:pt x="1779" y="1088"/>
                    </a:lnTo>
                    <a:lnTo>
                      <a:pt x="1883" y="1109"/>
                    </a:lnTo>
                    <a:lnTo>
                      <a:pt x="1904" y="1256"/>
                    </a:lnTo>
                    <a:lnTo>
                      <a:pt x="2051" y="1318"/>
                    </a:lnTo>
                    <a:lnTo>
                      <a:pt x="2051" y="1381"/>
                    </a:lnTo>
                    <a:lnTo>
                      <a:pt x="1946" y="1381"/>
                    </a:lnTo>
                    <a:lnTo>
                      <a:pt x="1946" y="1465"/>
                    </a:lnTo>
                    <a:lnTo>
                      <a:pt x="1988" y="1528"/>
                    </a:lnTo>
                    <a:lnTo>
                      <a:pt x="1988" y="1611"/>
                    </a:lnTo>
                    <a:lnTo>
                      <a:pt x="1904" y="1590"/>
                    </a:lnTo>
                    <a:lnTo>
                      <a:pt x="1841" y="1528"/>
                    </a:lnTo>
                    <a:lnTo>
                      <a:pt x="1695" y="1507"/>
                    </a:lnTo>
                    <a:lnTo>
                      <a:pt x="1590" y="1423"/>
                    </a:lnTo>
                    <a:lnTo>
                      <a:pt x="1528" y="1402"/>
                    </a:lnTo>
                    <a:lnTo>
                      <a:pt x="1423" y="1486"/>
                    </a:lnTo>
                    <a:lnTo>
                      <a:pt x="1381" y="1569"/>
                    </a:lnTo>
                    <a:lnTo>
                      <a:pt x="1465" y="1674"/>
                    </a:lnTo>
                    <a:lnTo>
                      <a:pt x="1423" y="1779"/>
                    </a:lnTo>
                    <a:lnTo>
                      <a:pt x="1360" y="1737"/>
                    </a:lnTo>
                    <a:lnTo>
                      <a:pt x="1360" y="1674"/>
                    </a:lnTo>
                    <a:lnTo>
                      <a:pt x="1276" y="1611"/>
                    </a:lnTo>
                    <a:lnTo>
                      <a:pt x="1151" y="1569"/>
                    </a:lnTo>
                    <a:lnTo>
                      <a:pt x="1109" y="1569"/>
                    </a:lnTo>
                    <a:lnTo>
                      <a:pt x="1025" y="1486"/>
                    </a:lnTo>
                    <a:lnTo>
                      <a:pt x="942" y="1465"/>
                    </a:lnTo>
                    <a:lnTo>
                      <a:pt x="921" y="1528"/>
                    </a:lnTo>
                    <a:lnTo>
                      <a:pt x="963" y="1674"/>
                    </a:lnTo>
                    <a:lnTo>
                      <a:pt x="963" y="1800"/>
                    </a:lnTo>
                    <a:lnTo>
                      <a:pt x="1004" y="1946"/>
                    </a:lnTo>
                    <a:lnTo>
                      <a:pt x="1109" y="2009"/>
                    </a:lnTo>
                    <a:lnTo>
                      <a:pt x="1235" y="2030"/>
                    </a:lnTo>
                    <a:lnTo>
                      <a:pt x="1276" y="2093"/>
                    </a:lnTo>
                    <a:lnTo>
                      <a:pt x="1256" y="2113"/>
                    </a:lnTo>
                    <a:lnTo>
                      <a:pt x="1130" y="2113"/>
                    </a:lnTo>
                    <a:lnTo>
                      <a:pt x="1256" y="2197"/>
                    </a:lnTo>
                    <a:lnTo>
                      <a:pt x="1318" y="2260"/>
                    </a:lnTo>
                    <a:lnTo>
                      <a:pt x="1423" y="2344"/>
                    </a:lnTo>
                    <a:lnTo>
                      <a:pt x="1548" y="2344"/>
                    </a:lnTo>
                    <a:lnTo>
                      <a:pt x="1632" y="2260"/>
                    </a:lnTo>
                    <a:lnTo>
                      <a:pt x="1674" y="2260"/>
                    </a:lnTo>
                    <a:lnTo>
                      <a:pt x="1674" y="2344"/>
                    </a:lnTo>
                    <a:lnTo>
                      <a:pt x="1590" y="2427"/>
                    </a:lnTo>
                    <a:lnTo>
                      <a:pt x="1548" y="2616"/>
                    </a:lnTo>
                    <a:lnTo>
                      <a:pt x="1486" y="2616"/>
                    </a:lnTo>
                    <a:lnTo>
                      <a:pt x="1339" y="2469"/>
                    </a:lnTo>
                    <a:lnTo>
                      <a:pt x="1025" y="2427"/>
                    </a:lnTo>
                    <a:lnTo>
                      <a:pt x="921" y="2260"/>
                    </a:lnTo>
                    <a:lnTo>
                      <a:pt x="837" y="2239"/>
                    </a:lnTo>
                    <a:lnTo>
                      <a:pt x="795" y="2155"/>
                    </a:lnTo>
                    <a:lnTo>
                      <a:pt x="753" y="2155"/>
                    </a:lnTo>
                    <a:lnTo>
                      <a:pt x="712" y="2302"/>
                    </a:lnTo>
                    <a:lnTo>
                      <a:pt x="712" y="2344"/>
                    </a:lnTo>
                    <a:lnTo>
                      <a:pt x="649" y="2406"/>
                    </a:lnTo>
                    <a:lnTo>
                      <a:pt x="712" y="2574"/>
                    </a:lnTo>
                    <a:lnTo>
                      <a:pt x="628" y="2637"/>
                    </a:lnTo>
                    <a:lnTo>
                      <a:pt x="544" y="2616"/>
                    </a:lnTo>
                    <a:lnTo>
                      <a:pt x="544" y="2762"/>
                    </a:lnTo>
                    <a:lnTo>
                      <a:pt x="502" y="2783"/>
                    </a:lnTo>
                    <a:lnTo>
                      <a:pt x="502" y="3034"/>
                    </a:lnTo>
                    <a:lnTo>
                      <a:pt x="586" y="3097"/>
                    </a:lnTo>
                    <a:lnTo>
                      <a:pt x="732" y="3097"/>
                    </a:lnTo>
                    <a:lnTo>
                      <a:pt x="837" y="3160"/>
                    </a:lnTo>
                    <a:lnTo>
                      <a:pt x="942" y="3139"/>
                    </a:lnTo>
                    <a:lnTo>
                      <a:pt x="942" y="3181"/>
                    </a:lnTo>
                    <a:lnTo>
                      <a:pt x="858" y="3243"/>
                    </a:lnTo>
                    <a:lnTo>
                      <a:pt x="753" y="3181"/>
                    </a:lnTo>
                    <a:lnTo>
                      <a:pt x="586" y="3181"/>
                    </a:lnTo>
                    <a:lnTo>
                      <a:pt x="523" y="3160"/>
                    </a:lnTo>
                    <a:lnTo>
                      <a:pt x="419" y="3181"/>
                    </a:lnTo>
                    <a:lnTo>
                      <a:pt x="272" y="3369"/>
                    </a:lnTo>
                    <a:lnTo>
                      <a:pt x="230" y="3473"/>
                    </a:lnTo>
                    <a:lnTo>
                      <a:pt x="314" y="3557"/>
                    </a:lnTo>
                    <a:lnTo>
                      <a:pt x="293" y="3599"/>
                    </a:lnTo>
                    <a:lnTo>
                      <a:pt x="209" y="3620"/>
                    </a:lnTo>
                    <a:lnTo>
                      <a:pt x="209" y="3725"/>
                    </a:lnTo>
                    <a:lnTo>
                      <a:pt x="293" y="3787"/>
                    </a:lnTo>
                    <a:lnTo>
                      <a:pt x="335" y="3725"/>
                    </a:lnTo>
                    <a:lnTo>
                      <a:pt x="502" y="3725"/>
                    </a:lnTo>
                    <a:lnTo>
                      <a:pt x="586" y="3662"/>
                    </a:lnTo>
                    <a:lnTo>
                      <a:pt x="628" y="3704"/>
                    </a:lnTo>
                    <a:lnTo>
                      <a:pt x="628" y="3787"/>
                    </a:lnTo>
                    <a:lnTo>
                      <a:pt x="523" y="3808"/>
                    </a:lnTo>
                    <a:lnTo>
                      <a:pt x="440" y="3913"/>
                    </a:lnTo>
                    <a:lnTo>
                      <a:pt x="502" y="3976"/>
                    </a:lnTo>
                    <a:lnTo>
                      <a:pt x="586" y="3976"/>
                    </a:lnTo>
                    <a:lnTo>
                      <a:pt x="691" y="3892"/>
                    </a:lnTo>
                    <a:lnTo>
                      <a:pt x="753" y="3892"/>
                    </a:lnTo>
                    <a:lnTo>
                      <a:pt x="858" y="3808"/>
                    </a:lnTo>
                    <a:lnTo>
                      <a:pt x="858" y="3871"/>
                    </a:lnTo>
                    <a:lnTo>
                      <a:pt x="816" y="3934"/>
                    </a:lnTo>
                    <a:lnTo>
                      <a:pt x="858" y="3976"/>
                    </a:lnTo>
                    <a:lnTo>
                      <a:pt x="1046" y="3976"/>
                    </a:lnTo>
                    <a:lnTo>
                      <a:pt x="1067" y="4018"/>
                    </a:lnTo>
                    <a:lnTo>
                      <a:pt x="963" y="4038"/>
                    </a:lnTo>
                    <a:lnTo>
                      <a:pt x="963" y="4122"/>
                    </a:lnTo>
                    <a:lnTo>
                      <a:pt x="1067" y="4143"/>
                    </a:lnTo>
                    <a:lnTo>
                      <a:pt x="1172" y="4122"/>
                    </a:lnTo>
                    <a:lnTo>
                      <a:pt x="1318" y="4206"/>
                    </a:lnTo>
                    <a:lnTo>
                      <a:pt x="1590" y="4290"/>
                    </a:lnTo>
                    <a:lnTo>
                      <a:pt x="1632" y="4331"/>
                    </a:lnTo>
                    <a:lnTo>
                      <a:pt x="1381" y="4310"/>
                    </a:lnTo>
                    <a:lnTo>
                      <a:pt x="1276" y="4331"/>
                    </a:lnTo>
                    <a:lnTo>
                      <a:pt x="1130" y="4227"/>
                    </a:lnTo>
                    <a:lnTo>
                      <a:pt x="963" y="4290"/>
                    </a:lnTo>
                    <a:lnTo>
                      <a:pt x="963" y="4352"/>
                    </a:lnTo>
                    <a:lnTo>
                      <a:pt x="1130" y="4415"/>
                    </a:lnTo>
                    <a:lnTo>
                      <a:pt x="1339" y="4436"/>
                    </a:lnTo>
                    <a:lnTo>
                      <a:pt x="1569" y="4436"/>
                    </a:lnTo>
                    <a:lnTo>
                      <a:pt x="1653" y="4499"/>
                    </a:lnTo>
                    <a:lnTo>
                      <a:pt x="1423" y="4541"/>
                    </a:lnTo>
                    <a:lnTo>
                      <a:pt x="1339" y="4520"/>
                    </a:lnTo>
                    <a:lnTo>
                      <a:pt x="1109" y="4499"/>
                    </a:lnTo>
                    <a:lnTo>
                      <a:pt x="942" y="4457"/>
                    </a:lnTo>
                    <a:lnTo>
                      <a:pt x="900" y="4394"/>
                    </a:lnTo>
                    <a:lnTo>
                      <a:pt x="753" y="4352"/>
                    </a:lnTo>
                    <a:lnTo>
                      <a:pt x="607" y="4206"/>
                    </a:lnTo>
                    <a:lnTo>
                      <a:pt x="544" y="4248"/>
                    </a:lnTo>
                    <a:lnTo>
                      <a:pt x="481" y="4331"/>
                    </a:lnTo>
                    <a:lnTo>
                      <a:pt x="293" y="4352"/>
                    </a:lnTo>
                    <a:lnTo>
                      <a:pt x="209" y="4415"/>
                    </a:lnTo>
                    <a:lnTo>
                      <a:pt x="188" y="4624"/>
                    </a:lnTo>
                    <a:lnTo>
                      <a:pt x="314" y="4729"/>
                    </a:lnTo>
                    <a:lnTo>
                      <a:pt x="314" y="4854"/>
                    </a:lnTo>
                    <a:lnTo>
                      <a:pt x="272" y="4917"/>
                    </a:lnTo>
                    <a:lnTo>
                      <a:pt x="188" y="4729"/>
                    </a:lnTo>
                    <a:lnTo>
                      <a:pt x="126" y="4729"/>
                    </a:lnTo>
                    <a:lnTo>
                      <a:pt x="63" y="4980"/>
                    </a:lnTo>
                    <a:lnTo>
                      <a:pt x="84" y="5126"/>
                    </a:lnTo>
                    <a:lnTo>
                      <a:pt x="168" y="5147"/>
                    </a:lnTo>
                    <a:lnTo>
                      <a:pt x="188" y="5126"/>
                    </a:lnTo>
                    <a:lnTo>
                      <a:pt x="272" y="5126"/>
                    </a:lnTo>
                    <a:lnTo>
                      <a:pt x="335" y="5252"/>
                    </a:lnTo>
                    <a:lnTo>
                      <a:pt x="419" y="5273"/>
                    </a:lnTo>
                    <a:lnTo>
                      <a:pt x="335" y="5294"/>
                    </a:lnTo>
                    <a:lnTo>
                      <a:pt x="272" y="5336"/>
                    </a:lnTo>
                    <a:lnTo>
                      <a:pt x="188" y="5231"/>
                    </a:lnTo>
                    <a:lnTo>
                      <a:pt x="21" y="5252"/>
                    </a:lnTo>
                    <a:lnTo>
                      <a:pt x="0" y="5461"/>
                    </a:lnTo>
                    <a:lnTo>
                      <a:pt x="63" y="5503"/>
                    </a:lnTo>
                    <a:lnTo>
                      <a:pt x="126" y="5482"/>
                    </a:lnTo>
                    <a:lnTo>
                      <a:pt x="84" y="5566"/>
                    </a:lnTo>
                    <a:lnTo>
                      <a:pt x="84" y="5817"/>
                    </a:lnTo>
                    <a:lnTo>
                      <a:pt x="168" y="5754"/>
                    </a:lnTo>
                    <a:lnTo>
                      <a:pt x="230" y="5775"/>
                    </a:lnTo>
                    <a:lnTo>
                      <a:pt x="230" y="5963"/>
                    </a:lnTo>
                    <a:lnTo>
                      <a:pt x="398" y="6005"/>
                    </a:lnTo>
                    <a:lnTo>
                      <a:pt x="628" y="6173"/>
                    </a:lnTo>
                    <a:lnTo>
                      <a:pt x="732" y="6110"/>
                    </a:lnTo>
                    <a:lnTo>
                      <a:pt x="795" y="6005"/>
                    </a:lnTo>
                    <a:lnTo>
                      <a:pt x="753" y="5922"/>
                    </a:lnTo>
                    <a:lnTo>
                      <a:pt x="921" y="5922"/>
                    </a:lnTo>
                    <a:lnTo>
                      <a:pt x="942" y="6026"/>
                    </a:lnTo>
                    <a:lnTo>
                      <a:pt x="921" y="6131"/>
                    </a:lnTo>
                    <a:lnTo>
                      <a:pt x="942" y="6235"/>
                    </a:lnTo>
                    <a:lnTo>
                      <a:pt x="1004" y="6214"/>
                    </a:lnTo>
                    <a:lnTo>
                      <a:pt x="1067" y="5963"/>
                    </a:lnTo>
                    <a:lnTo>
                      <a:pt x="1067" y="5712"/>
                    </a:lnTo>
                    <a:lnTo>
                      <a:pt x="1130" y="5566"/>
                    </a:lnTo>
                    <a:lnTo>
                      <a:pt x="1256" y="5440"/>
                    </a:lnTo>
                    <a:lnTo>
                      <a:pt x="1318" y="5294"/>
                    </a:lnTo>
                    <a:lnTo>
                      <a:pt x="1318" y="5461"/>
                    </a:lnTo>
                    <a:lnTo>
                      <a:pt x="1172" y="5670"/>
                    </a:lnTo>
                    <a:lnTo>
                      <a:pt x="1151" y="5817"/>
                    </a:lnTo>
                    <a:lnTo>
                      <a:pt x="1172" y="5922"/>
                    </a:lnTo>
                    <a:lnTo>
                      <a:pt x="1130" y="6131"/>
                    </a:lnTo>
                    <a:lnTo>
                      <a:pt x="1172" y="6235"/>
                    </a:lnTo>
                    <a:lnTo>
                      <a:pt x="1151" y="6319"/>
                    </a:lnTo>
                    <a:lnTo>
                      <a:pt x="1214" y="6340"/>
                    </a:lnTo>
                    <a:lnTo>
                      <a:pt x="1256" y="6298"/>
                    </a:lnTo>
                    <a:lnTo>
                      <a:pt x="1339" y="6173"/>
                    </a:lnTo>
                    <a:lnTo>
                      <a:pt x="1528" y="5984"/>
                    </a:lnTo>
                    <a:lnTo>
                      <a:pt x="1590" y="5691"/>
                    </a:lnTo>
                    <a:lnTo>
                      <a:pt x="1674" y="5650"/>
                    </a:lnTo>
                    <a:lnTo>
                      <a:pt x="1674" y="5754"/>
                    </a:lnTo>
                    <a:lnTo>
                      <a:pt x="1632" y="5880"/>
                    </a:lnTo>
                    <a:lnTo>
                      <a:pt x="1632" y="5963"/>
                    </a:lnTo>
                    <a:lnTo>
                      <a:pt x="1737" y="5984"/>
                    </a:lnTo>
                    <a:lnTo>
                      <a:pt x="1862" y="5859"/>
                    </a:lnTo>
                    <a:lnTo>
                      <a:pt x="1946" y="5775"/>
                    </a:lnTo>
                    <a:lnTo>
                      <a:pt x="1946" y="5670"/>
                    </a:lnTo>
                    <a:lnTo>
                      <a:pt x="1841" y="5650"/>
                    </a:lnTo>
                    <a:lnTo>
                      <a:pt x="1841" y="5608"/>
                    </a:lnTo>
                    <a:lnTo>
                      <a:pt x="1946" y="5566"/>
                    </a:lnTo>
                    <a:lnTo>
                      <a:pt x="1946" y="5398"/>
                    </a:lnTo>
                    <a:lnTo>
                      <a:pt x="1904" y="5336"/>
                    </a:lnTo>
                    <a:lnTo>
                      <a:pt x="1904" y="5231"/>
                    </a:lnTo>
                    <a:lnTo>
                      <a:pt x="2072" y="5126"/>
                    </a:lnTo>
                    <a:lnTo>
                      <a:pt x="2113" y="4938"/>
                    </a:lnTo>
                    <a:lnTo>
                      <a:pt x="2218" y="4875"/>
                    </a:lnTo>
                    <a:lnTo>
                      <a:pt x="2281" y="4813"/>
                    </a:lnTo>
                    <a:lnTo>
                      <a:pt x="2281" y="4917"/>
                    </a:lnTo>
                    <a:lnTo>
                      <a:pt x="2281" y="4959"/>
                    </a:lnTo>
                    <a:lnTo>
                      <a:pt x="2197" y="4980"/>
                    </a:lnTo>
                    <a:lnTo>
                      <a:pt x="2113" y="5168"/>
                    </a:lnTo>
                    <a:lnTo>
                      <a:pt x="2051" y="5294"/>
                    </a:lnTo>
                    <a:lnTo>
                      <a:pt x="2009" y="5461"/>
                    </a:lnTo>
                    <a:lnTo>
                      <a:pt x="2072" y="5566"/>
                    </a:lnTo>
                    <a:lnTo>
                      <a:pt x="2092" y="5691"/>
                    </a:lnTo>
                    <a:lnTo>
                      <a:pt x="2155" y="5650"/>
                    </a:lnTo>
                    <a:lnTo>
                      <a:pt x="2260" y="5461"/>
                    </a:lnTo>
                    <a:lnTo>
                      <a:pt x="2469" y="5273"/>
                    </a:lnTo>
                    <a:lnTo>
                      <a:pt x="2532" y="5147"/>
                    </a:lnTo>
                    <a:lnTo>
                      <a:pt x="2532" y="4980"/>
                    </a:lnTo>
                    <a:lnTo>
                      <a:pt x="2616" y="4875"/>
                    </a:lnTo>
                    <a:lnTo>
                      <a:pt x="2699" y="4854"/>
                    </a:lnTo>
                    <a:lnTo>
                      <a:pt x="2699" y="4917"/>
                    </a:lnTo>
                    <a:lnTo>
                      <a:pt x="2678" y="4959"/>
                    </a:lnTo>
                    <a:lnTo>
                      <a:pt x="2678" y="5085"/>
                    </a:lnTo>
                    <a:lnTo>
                      <a:pt x="2741" y="5064"/>
                    </a:lnTo>
                    <a:lnTo>
                      <a:pt x="2888" y="4875"/>
                    </a:lnTo>
                    <a:lnTo>
                      <a:pt x="2971" y="4875"/>
                    </a:lnTo>
                    <a:lnTo>
                      <a:pt x="3139" y="4917"/>
                    </a:lnTo>
                    <a:lnTo>
                      <a:pt x="3327" y="4854"/>
                    </a:lnTo>
                    <a:lnTo>
                      <a:pt x="3432" y="4834"/>
                    </a:lnTo>
                    <a:lnTo>
                      <a:pt x="3494" y="4750"/>
                    </a:lnTo>
                    <a:lnTo>
                      <a:pt x="3620" y="4729"/>
                    </a:lnTo>
                    <a:lnTo>
                      <a:pt x="3662" y="4624"/>
                    </a:lnTo>
                    <a:lnTo>
                      <a:pt x="3662" y="4541"/>
                    </a:lnTo>
                    <a:lnTo>
                      <a:pt x="3683" y="4457"/>
                    </a:lnTo>
                    <a:lnTo>
                      <a:pt x="3620" y="4394"/>
                    </a:lnTo>
                    <a:lnTo>
                      <a:pt x="3662" y="4227"/>
                    </a:lnTo>
                    <a:lnTo>
                      <a:pt x="3662" y="3976"/>
                    </a:lnTo>
                    <a:lnTo>
                      <a:pt x="3620" y="3976"/>
                    </a:lnTo>
                    <a:lnTo>
                      <a:pt x="3536" y="4122"/>
                    </a:lnTo>
                    <a:lnTo>
                      <a:pt x="3411" y="4290"/>
                    </a:lnTo>
                    <a:lnTo>
                      <a:pt x="3348" y="4290"/>
                    </a:lnTo>
                    <a:lnTo>
                      <a:pt x="3348" y="4206"/>
                    </a:lnTo>
                    <a:lnTo>
                      <a:pt x="3432" y="4101"/>
                    </a:lnTo>
                    <a:lnTo>
                      <a:pt x="3536" y="4018"/>
                    </a:lnTo>
                    <a:lnTo>
                      <a:pt x="3557" y="3934"/>
                    </a:lnTo>
                    <a:lnTo>
                      <a:pt x="3432" y="3829"/>
                    </a:lnTo>
                    <a:lnTo>
                      <a:pt x="3411" y="3725"/>
                    </a:lnTo>
                    <a:lnTo>
                      <a:pt x="3348" y="3725"/>
                    </a:lnTo>
                    <a:lnTo>
                      <a:pt x="3306" y="3766"/>
                    </a:lnTo>
                    <a:lnTo>
                      <a:pt x="3264" y="3829"/>
                    </a:lnTo>
                    <a:lnTo>
                      <a:pt x="3201" y="3787"/>
                    </a:lnTo>
                    <a:lnTo>
                      <a:pt x="3097" y="3808"/>
                    </a:lnTo>
                    <a:lnTo>
                      <a:pt x="3013" y="3871"/>
                    </a:lnTo>
                    <a:lnTo>
                      <a:pt x="2909" y="3829"/>
                    </a:lnTo>
                    <a:lnTo>
                      <a:pt x="2950" y="3787"/>
                    </a:lnTo>
                    <a:lnTo>
                      <a:pt x="3222" y="3683"/>
                    </a:lnTo>
                    <a:lnTo>
                      <a:pt x="3327" y="3662"/>
                    </a:lnTo>
                    <a:lnTo>
                      <a:pt x="3536" y="3453"/>
                    </a:lnTo>
                    <a:lnTo>
                      <a:pt x="3578" y="3390"/>
                    </a:lnTo>
                    <a:lnTo>
                      <a:pt x="3725" y="3160"/>
                    </a:lnTo>
                    <a:lnTo>
                      <a:pt x="3766" y="2971"/>
                    </a:lnTo>
                    <a:lnTo>
                      <a:pt x="3725" y="2950"/>
                    </a:lnTo>
                    <a:lnTo>
                      <a:pt x="3641" y="2971"/>
                    </a:lnTo>
                    <a:lnTo>
                      <a:pt x="3578" y="3034"/>
                    </a:lnTo>
                    <a:lnTo>
                      <a:pt x="3536" y="2950"/>
                    </a:lnTo>
                    <a:lnTo>
                      <a:pt x="3578" y="2888"/>
                    </a:lnTo>
                    <a:lnTo>
                      <a:pt x="3641" y="2846"/>
                    </a:lnTo>
                    <a:lnTo>
                      <a:pt x="3725" y="2867"/>
                    </a:lnTo>
                    <a:lnTo>
                      <a:pt x="3766" y="2783"/>
                    </a:lnTo>
                    <a:lnTo>
                      <a:pt x="3766" y="2657"/>
                    </a:lnTo>
                    <a:lnTo>
                      <a:pt x="3871" y="2553"/>
                    </a:lnTo>
                    <a:lnTo>
                      <a:pt x="3871" y="2427"/>
                    </a:lnTo>
                    <a:lnTo>
                      <a:pt x="3850" y="2365"/>
                    </a:lnTo>
                    <a:lnTo>
                      <a:pt x="3850" y="2302"/>
                    </a:lnTo>
                    <a:lnTo>
                      <a:pt x="3745" y="2260"/>
                    </a:lnTo>
                    <a:lnTo>
                      <a:pt x="3641" y="2302"/>
                    </a:lnTo>
                    <a:lnTo>
                      <a:pt x="3494" y="2553"/>
                    </a:lnTo>
                    <a:lnTo>
                      <a:pt x="3494" y="2678"/>
                    </a:lnTo>
                    <a:lnTo>
                      <a:pt x="3557" y="2762"/>
                    </a:lnTo>
                    <a:lnTo>
                      <a:pt x="3473" y="2846"/>
                    </a:lnTo>
                    <a:lnTo>
                      <a:pt x="3432" y="2888"/>
                    </a:lnTo>
                    <a:lnTo>
                      <a:pt x="3369" y="2867"/>
                    </a:lnTo>
                    <a:lnTo>
                      <a:pt x="3411" y="2825"/>
                    </a:lnTo>
                    <a:lnTo>
                      <a:pt x="3348" y="2762"/>
                    </a:lnTo>
                    <a:lnTo>
                      <a:pt x="3348" y="2657"/>
                    </a:lnTo>
                    <a:lnTo>
                      <a:pt x="3453" y="2448"/>
                    </a:lnTo>
                    <a:lnTo>
                      <a:pt x="3432" y="2344"/>
                    </a:lnTo>
                    <a:lnTo>
                      <a:pt x="3453" y="2302"/>
                    </a:lnTo>
                    <a:lnTo>
                      <a:pt x="3473" y="2323"/>
                    </a:lnTo>
                    <a:lnTo>
                      <a:pt x="3557" y="2302"/>
                    </a:lnTo>
                    <a:lnTo>
                      <a:pt x="3536" y="2134"/>
                    </a:lnTo>
                    <a:lnTo>
                      <a:pt x="3453" y="2030"/>
                    </a:lnTo>
                    <a:lnTo>
                      <a:pt x="3348" y="2030"/>
                    </a:lnTo>
                    <a:lnTo>
                      <a:pt x="3222" y="2051"/>
                    </a:lnTo>
                    <a:lnTo>
                      <a:pt x="3160" y="2155"/>
                    </a:lnTo>
                    <a:lnTo>
                      <a:pt x="3139" y="2113"/>
                    </a:lnTo>
                    <a:lnTo>
                      <a:pt x="3118" y="2051"/>
                    </a:lnTo>
                    <a:lnTo>
                      <a:pt x="3139" y="1904"/>
                    </a:lnTo>
                    <a:lnTo>
                      <a:pt x="3055" y="1737"/>
                    </a:lnTo>
                    <a:lnTo>
                      <a:pt x="3097" y="1507"/>
                    </a:lnTo>
                    <a:lnTo>
                      <a:pt x="3097" y="1318"/>
                    </a:lnTo>
                    <a:lnTo>
                      <a:pt x="3139" y="1193"/>
                    </a:lnTo>
                    <a:lnTo>
                      <a:pt x="3160" y="1005"/>
                    </a:lnTo>
                    <a:lnTo>
                      <a:pt x="3139" y="858"/>
                    </a:lnTo>
                    <a:lnTo>
                      <a:pt x="3243" y="670"/>
                    </a:lnTo>
                    <a:lnTo>
                      <a:pt x="3243" y="523"/>
                    </a:lnTo>
                    <a:lnTo>
                      <a:pt x="3139" y="419"/>
                    </a:lnTo>
                    <a:lnTo>
                      <a:pt x="3118" y="272"/>
                    </a:lnTo>
                    <a:lnTo>
                      <a:pt x="2950" y="147"/>
                    </a:lnTo>
                    <a:lnTo>
                      <a:pt x="2909" y="63"/>
                    </a:lnTo>
                    <a:lnTo>
                      <a:pt x="2741" y="0"/>
                    </a:lnTo>
                    <a:lnTo>
                      <a:pt x="2699" y="21"/>
                    </a:lnTo>
                    <a:lnTo>
                      <a:pt x="2699" y="105"/>
                    </a:lnTo>
                    <a:lnTo>
                      <a:pt x="2678" y="126"/>
                    </a:lnTo>
                    <a:lnTo>
                      <a:pt x="251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8" name="Google Shape;328;p7"/>
              <p:cNvSpPr/>
              <p:nvPr/>
            </p:nvSpPr>
            <p:spPr>
              <a:xfrm>
                <a:off x="2744725" y="1557875"/>
                <a:ext cx="36625" cy="48150"/>
              </a:xfrm>
              <a:custGeom>
                <a:rect b="b" l="l" r="r" t="t"/>
                <a:pathLst>
                  <a:path extrusionOk="0" h="1926" w="1465">
                    <a:moveTo>
                      <a:pt x="711" y="0"/>
                    </a:moveTo>
                    <a:lnTo>
                      <a:pt x="586" y="105"/>
                    </a:lnTo>
                    <a:lnTo>
                      <a:pt x="502" y="168"/>
                    </a:lnTo>
                    <a:lnTo>
                      <a:pt x="502" y="356"/>
                    </a:lnTo>
                    <a:lnTo>
                      <a:pt x="419" y="419"/>
                    </a:lnTo>
                    <a:lnTo>
                      <a:pt x="356" y="377"/>
                    </a:lnTo>
                    <a:lnTo>
                      <a:pt x="272" y="544"/>
                    </a:lnTo>
                    <a:lnTo>
                      <a:pt x="272" y="733"/>
                    </a:lnTo>
                    <a:lnTo>
                      <a:pt x="188" y="837"/>
                    </a:lnTo>
                    <a:lnTo>
                      <a:pt x="272" y="963"/>
                    </a:lnTo>
                    <a:lnTo>
                      <a:pt x="147" y="963"/>
                    </a:lnTo>
                    <a:lnTo>
                      <a:pt x="167" y="1005"/>
                    </a:lnTo>
                    <a:lnTo>
                      <a:pt x="272" y="1088"/>
                    </a:lnTo>
                    <a:lnTo>
                      <a:pt x="398" y="1256"/>
                    </a:lnTo>
                    <a:lnTo>
                      <a:pt x="377" y="1360"/>
                    </a:lnTo>
                    <a:lnTo>
                      <a:pt x="356" y="1360"/>
                    </a:lnTo>
                    <a:lnTo>
                      <a:pt x="209" y="1256"/>
                    </a:lnTo>
                    <a:lnTo>
                      <a:pt x="84" y="1256"/>
                    </a:lnTo>
                    <a:lnTo>
                      <a:pt x="63" y="1318"/>
                    </a:lnTo>
                    <a:lnTo>
                      <a:pt x="0" y="1402"/>
                    </a:lnTo>
                    <a:lnTo>
                      <a:pt x="105" y="1465"/>
                    </a:lnTo>
                    <a:lnTo>
                      <a:pt x="147" y="1590"/>
                    </a:lnTo>
                    <a:lnTo>
                      <a:pt x="188" y="1632"/>
                    </a:lnTo>
                    <a:lnTo>
                      <a:pt x="105" y="1737"/>
                    </a:lnTo>
                    <a:lnTo>
                      <a:pt x="105" y="1883"/>
                    </a:lnTo>
                    <a:lnTo>
                      <a:pt x="251" y="1821"/>
                    </a:lnTo>
                    <a:lnTo>
                      <a:pt x="272" y="1737"/>
                    </a:lnTo>
                    <a:lnTo>
                      <a:pt x="356" y="1737"/>
                    </a:lnTo>
                    <a:lnTo>
                      <a:pt x="377" y="1883"/>
                    </a:lnTo>
                    <a:lnTo>
                      <a:pt x="460" y="1883"/>
                    </a:lnTo>
                    <a:lnTo>
                      <a:pt x="607" y="1842"/>
                    </a:lnTo>
                    <a:lnTo>
                      <a:pt x="711" y="1883"/>
                    </a:lnTo>
                    <a:lnTo>
                      <a:pt x="837" y="1779"/>
                    </a:lnTo>
                    <a:lnTo>
                      <a:pt x="900" y="1821"/>
                    </a:lnTo>
                    <a:lnTo>
                      <a:pt x="900" y="1925"/>
                    </a:lnTo>
                    <a:lnTo>
                      <a:pt x="983" y="1925"/>
                    </a:lnTo>
                    <a:lnTo>
                      <a:pt x="1025" y="1883"/>
                    </a:lnTo>
                    <a:lnTo>
                      <a:pt x="1235" y="1737"/>
                    </a:lnTo>
                    <a:lnTo>
                      <a:pt x="1235" y="1632"/>
                    </a:lnTo>
                    <a:lnTo>
                      <a:pt x="1214" y="1465"/>
                    </a:lnTo>
                    <a:lnTo>
                      <a:pt x="1151" y="1465"/>
                    </a:lnTo>
                    <a:lnTo>
                      <a:pt x="1109" y="1402"/>
                    </a:lnTo>
                    <a:lnTo>
                      <a:pt x="1193" y="1360"/>
                    </a:lnTo>
                    <a:lnTo>
                      <a:pt x="1297" y="1381"/>
                    </a:lnTo>
                    <a:lnTo>
                      <a:pt x="1339" y="1298"/>
                    </a:lnTo>
                    <a:lnTo>
                      <a:pt x="1465" y="1214"/>
                    </a:lnTo>
                    <a:lnTo>
                      <a:pt x="1423" y="984"/>
                    </a:lnTo>
                    <a:lnTo>
                      <a:pt x="1360" y="900"/>
                    </a:lnTo>
                    <a:lnTo>
                      <a:pt x="1360" y="837"/>
                    </a:lnTo>
                    <a:lnTo>
                      <a:pt x="1235" y="837"/>
                    </a:lnTo>
                    <a:lnTo>
                      <a:pt x="1193" y="691"/>
                    </a:lnTo>
                    <a:lnTo>
                      <a:pt x="1193" y="649"/>
                    </a:lnTo>
                    <a:lnTo>
                      <a:pt x="1130" y="586"/>
                    </a:lnTo>
                    <a:lnTo>
                      <a:pt x="1109" y="482"/>
                    </a:lnTo>
                    <a:lnTo>
                      <a:pt x="1046" y="461"/>
                    </a:lnTo>
                    <a:lnTo>
                      <a:pt x="1004" y="377"/>
                    </a:lnTo>
                    <a:lnTo>
                      <a:pt x="1025" y="272"/>
                    </a:lnTo>
                    <a:lnTo>
                      <a:pt x="983" y="168"/>
                    </a:lnTo>
                    <a:lnTo>
                      <a:pt x="83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29" name="Google Shape;329;p7"/>
              <p:cNvSpPr/>
              <p:nvPr/>
            </p:nvSpPr>
            <p:spPr>
              <a:xfrm>
                <a:off x="2789175" y="1410350"/>
                <a:ext cx="386600" cy="302375"/>
              </a:xfrm>
              <a:custGeom>
                <a:rect b="b" l="l" r="r" t="t"/>
                <a:pathLst>
                  <a:path extrusionOk="0" h="12095" w="15464">
                    <a:moveTo>
                      <a:pt x="9625" y="1"/>
                    </a:moveTo>
                    <a:lnTo>
                      <a:pt x="9521" y="105"/>
                    </a:lnTo>
                    <a:lnTo>
                      <a:pt x="9416" y="105"/>
                    </a:lnTo>
                    <a:lnTo>
                      <a:pt x="9353" y="168"/>
                    </a:lnTo>
                    <a:lnTo>
                      <a:pt x="9416" y="252"/>
                    </a:lnTo>
                    <a:lnTo>
                      <a:pt x="9521" y="273"/>
                    </a:lnTo>
                    <a:lnTo>
                      <a:pt x="9584" y="315"/>
                    </a:lnTo>
                    <a:lnTo>
                      <a:pt x="9458" y="315"/>
                    </a:lnTo>
                    <a:lnTo>
                      <a:pt x="9395" y="377"/>
                    </a:lnTo>
                    <a:lnTo>
                      <a:pt x="9458" y="461"/>
                    </a:lnTo>
                    <a:lnTo>
                      <a:pt x="9584" y="566"/>
                    </a:lnTo>
                    <a:lnTo>
                      <a:pt x="9563" y="629"/>
                    </a:lnTo>
                    <a:lnTo>
                      <a:pt x="9521" y="691"/>
                    </a:lnTo>
                    <a:lnTo>
                      <a:pt x="9625" y="796"/>
                    </a:lnTo>
                    <a:lnTo>
                      <a:pt x="9709" y="817"/>
                    </a:lnTo>
                    <a:lnTo>
                      <a:pt x="9709" y="880"/>
                    </a:lnTo>
                    <a:lnTo>
                      <a:pt x="9605" y="901"/>
                    </a:lnTo>
                    <a:lnTo>
                      <a:pt x="9605" y="942"/>
                    </a:lnTo>
                    <a:lnTo>
                      <a:pt x="9395" y="712"/>
                    </a:lnTo>
                    <a:lnTo>
                      <a:pt x="9353" y="712"/>
                    </a:lnTo>
                    <a:lnTo>
                      <a:pt x="9312" y="796"/>
                    </a:lnTo>
                    <a:lnTo>
                      <a:pt x="9312" y="901"/>
                    </a:lnTo>
                    <a:lnTo>
                      <a:pt x="9270" y="880"/>
                    </a:lnTo>
                    <a:lnTo>
                      <a:pt x="9249" y="691"/>
                    </a:lnTo>
                    <a:lnTo>
                      <a:pt x="9270" y="566"/>
                    </a:lnTo>
                    <a:lnTo>
                      <a:pt x="9186" y="419"/>
                    </a:lnTo>
                    <a:lnTo>
                      <a:pt x="9186" y="273"/>
                    </a:lnTo>
                    <a:lnTo>
                      <a:pt x="9123" y="210"/>
                    </a:lnTo>
                    <a:lnTo>
                      <a:pt x="9081" y="252"/>
                    </a:lnTo>
                    <a:lnTo>
                      <a:pt x="8956" y="147"/>
                    </a:lnTo>
                    <a:lnTo>
                      <a:pt x="8872" y="105"/>
                    </a:lnTo>
                    <a:lnTo>
                      <a:pt x="8851" y="252"/>
                    </a:lnTo>
                    <a:lnTo>
                      <a:pt x="8872" y="461"/>
                    </a:lnTo>
                    <a:lnTo>
                      <a:pt x="8851" y="670"/>
                    </a:lnTo>
                    <a:lnTo>
                      <a:pt x="8893" y="817"/>
                    </a:lnTo>
                    <a:lnTo>
                      <a:pt x="8935" y="984"/>
                    </a:lnTo>
                    <a:lnTo>
                      <a:pt x="8935" y="1047"/>
                    </a:lnTo>
                    <a:lnTo>
                      <a:pt x="8935" y="1193"/>
                    </a:lnTo>
                    <a:lnTo>
                      <a:pt x="8872" y="1235"/>
                    </a:lnTo>
                    <a:lnTo>
                      <a:pt x="8830" y="1131"/>
                    </a:lnTo>
                    <a:lnTo>
                      <a:pt x="8788" y="984"/>
                    </a:lnTo>
                    <a:lnTo>
                      <a:pt x="8747" y="901"/>
                    </a:lnTo>
                    <a:lnTo>
                      <a:pt x="8747" y="775"/>
                    </a:lnTo>
                    <a:lnTo>
                      <a:pt x="8726" y="629"/>
                    </a:lnTo>
                    <a:lnTo>
                      <a:pt x="8684" y="482"/>
                    </a:lnTo>
                    <a:lnTo>
                      <a:pt x="8475" y="357"/>
                    </a:lnTo>
                    <a:lnTo>
                      <a:pt x="8412" y="357"/>
                    </a:lnTo>
                    <a:lnTo>
                      <a:pt x="8370" y="482"/>
                    </a:lnTo>
                    <a:lnTo>
                      <a:pt x="8349" y="524"/>
                    </a:lnTo>
                    <a:lnTo>
                      <a:pt x="8370" y="691"/>
                    </a:lnTo>
                    <a:lnTo>
                      <a:pt x="8558" y="817"/>
                    </a:lnTo>
                    <a:lnTo>
                      <a:pt x="8558" y="901"/>
                    </a:lnTo>
                    <a:lnTo>
                      <a:pt x="8370" y="880"/>
                    </a:lnTo>
                    <a:lnTo>
                      <a:pt x="8328" y="838"/>
                    </a:lnTo>
                    <a:lnTo>
                      <a:pt x="8244" y="838"/>
                    </a:lnTo>
                    <a:lnTo>
                      <a:pt x="8161" y="921"/>
                    </a:lnTo>
                    <a:lnTo>
                      <a:pt x="8244" y="1131"/>
                    </a:lnTo>
                    <a:lnTo>
                      <a:pt x="8224" y="1193"/>
                    </a:lnTo>
                    <a:lnTo>
                      <a:pt x="8077" y="1235"/>
                    </a:lnTo>
                    <a:lnTo>
                      <a:pt x="8035" y="1340"/>
                    </a:lnTo>
                    <a:lnTo>
                      <a:pt x="7952" y="1403"/>
                    </a:lnTo>
                    <a:lnTo>
                      <a:pt x="7910" y="1319"/>
                    </a:lnTo>
                    <a:lnTo>
                      <a:pt x="7910" y="1214"/>
                    </a:lnTo>
                    <a:lnTo>
                      <a:pt x="7847" y="1214"/>
                    </a:lnTo>
                    <a:lnTo>
                      <a:pt x="7784" y="1361"/>
                    </a:lnTo>
                    <a:lnTo>
                      <a:pt x="7700" y="1403"/>
                    </a:lnTo>
                    <a:lnTo>
                      <a:pt x="7680" y="1131"/>
                    </a:lnTo>
                    <a:lnTo>
                      <a:pt x="7700" y="984"/>
                    </a:lnTo>
                    <a:lnTo>
                      <a:pt x="7700" y="921"/>
                    </a:lnTo>
                    <a:lnTo>
                      <a:pt x="7491" y="838"/>
                    </a:lnTo>
                    <a:lnTo>
                      <a:pt x="7470" y="775"/>
                    </a:lnTo>
                    <a:lnTo>
                      <a:pt x="7533" y="691"/>
                    </a:lnTo>
                    <a:lnTo>
                      <a:pt x="7554" y="608"/>
                    </a:lnTo>
                    <a:lnTo>
                      <a:pt x="7470" y="566"/>
                    </a:lnTo>
                    <a:lnTo>
                      <a:pt x="7261" y="524"/>
                    </a:lnTo>
                    <a:lnTo>
                      <a:pt x="7219" y="482"/>
                    </a:lnTo>
                    <a:lnTo>
                      <a:pt x="7073" y="524"/>
                    </a:lnTo>
                    <a:lnTo>
                      <a:pt x="7031" y="629"/>
                    </a:lnTo>
                    <a:lnTo>
                      <a:pt x="7115" y="712"/>
                    </a:lnTo>
                    <a:lnTo>
                      <a:pt x="7115" y="921"/>
                    </a:lnTo>
                    <a:lnTo>
                      <a:pt x="7073" y="984"/>
                    </a:lnTo>
                    <a:lnTo>
                      <a:pt x="6968" y="942"/>
                    </a:lnTo>
                    <a:lnTo>
                      <a:pt x="6864" y="984"/>
                    </a:lnTo>
                    <a:lnTo>
                      <a:pt x="6780" y="901"/>
                    </a:lnTo>
                    <a:lnTo>
                      <a:pt x="6654" y="901"/>
                    </a:lnTo>
                    <a:lnTo>
                      <a:pt x="6633" y="1026"/>
                    </a:lnTo>
                    <a:lnTo>
                      <a:pt x="6675" y="1089"/>
                    </a:lnTo>
                    <a:lnTo>
                      <a:pt x="6738" y="1193"/>
                    </a:lnTo>
                    <a:lnTo>
                      <a:pt x="6801" y="1256"/>
                    </a:lnTo>
                    <a:lnTo>
                      <a:pt x="6801" y="1403"/>
                    </a:lnTo>
                    <a:lnTo>
                      <a:pt x="6864" y="1465"/>
                    </a:lnTo>
                    <a:lnTo>
                      <a:pt x="6905" y="1465"/>
                    </a:lnTo>
                    <a:lnTo>
                      <a:pt x="7010" y="1633"/>
                    </a:lnTo>
                    <a:lnTo>
                      <a:pt x="7010" y="1779"/>
                    </a:lnTo>
                    <a:lnTo>
                      <a:pt x="6968" y="1842"/>
                    </a:lnTo>
                    <a:lnTo>
                      <a:pt x="6989" y="1717"/>
                    </a:lnTo>
                    <a:lnTo>
                      <a:pt x="6947" y="1717"/>
                    </a:lnTo>
                    <a:lnTo>
                      <a:pt x="6843" y="1842"/>
                    </a:lnTo>
                    <a:lnTo>
                      <a:pt x="6780" y="1758"/>
                    </a:lnTo>
                    <a:lnTo>
                      <a:pt x="6780" y="1654"/>
                    </a:lnTo>
                    <a:lnTo>
                      <a:pt x="6801" y="1633"/>
                    </a:lnTo>
                    <a:lnTo>
                      <a:pt x="6780" y="1549"/>
                    </a:lnTo>
                    <a:lnTo>
                      <a:pt x="6738" y="1612"/>
                    </a:lnTo>
                    <a:lnTo>
                      <a:pt x="6654" y="1612"/>
                    </a:lnTo>
                    <a:lnTo>
                      <a:pt x="6654" y="1758"/>
                    </a:lnTo>
                    <a:lnTo>
                      <a:pt x="6592" y="1842"/>
                    </a:lnTo>
                    <a:lnTo>
                      <a:pt x="6571" y="1758"/>
                    </a:lnTo>
                    <a:lnTo>
                      <a:pt x="6508" y="1675"/>
                    </a:lnTo>
                    <a:lnTo>
                      <a:pt x="6550" y="1570"/>
                    </a:lnTo>
                    <a:lnTo>
                      <a:pt x="6550" y="1424"/>
                    </a:lnTo>
                    <a:lnTo>
                      <a:pt x="6445" y="1298"/>
                    </a:lnTo>
                    <a:lnTo>
                      <a:pt x="6382" y="1298"/>
                    </a:lnTo>
                    <a:lnTo>
                      <a:pt x="6257" y="1465"/>
                    </a:lnTo>
                    <a:lnTo>
                      <a:pt x="6215" y="1507"/>
                    </a:lnTo>
                    <a:lnTo>
                      <a:pt x="6215" y="1633"/>
                    </a:lnTo>
                    <a:lnTo>
                      <a:pt x="6257" y="1717"/>
                    </a:lnTo>
                    <a:lnTo>
                      <a:pt x="6215" y="1758"/>
                    </a:lnTo>
                    <a:lnTo>
                      <a:pt x="6131" y="1675"/>
                    </a:lnTo>
                    <a:lnTo>
                      <a:pt x="6152" y="1612"/>
                    </a:lnTo>
                    <a:lnTo>
                      <a:pt x="6110" y="1528"/>
                    </a:lnTo>
                    <a:lnTo>
                      <a:pt x="6131" y="1424"/>
                    </a:lnTo>
                    <a:lnTo>
                      <a:pt x="6110" y="1298"/>
                    </a:lnTo>
                    <a:lnTo>
                      <a:pt x="5985" y="1235"/>
                    </a:lnTo>
                    <a:lnTo>
                      <a:pt x="5985" y="1089"/>
                    </a:lnTo>
                    <a:lnTo>
                      <a:pt x="5985" y="984"/>
                    </a:lnTo>
                    <a:lnTo>
                      <a:pt x="5943" y="984"/>
                    </a:lnTo>
                    <a:lnTo>
                      <a:pt x="5796" y="1110"/>
                    </a:lnTo>
                    <a:lnTo>
                      <a:pt x="5713" y="1131"/>
                    </a:lnTo>
                    <a:lnTo>
                      <a:pt x="5692" y="1256"/>
                    </a:lnTo>
                    <a:lnTo>
                      <a:pt x="5713" y="1340"/>
                    </a:lnTo>
                    <a:lnTo>
                      <a:pt x="5692" y="1403"/>
                    </a:lnTo>
                    <a:lnTo>
                      <a:pt x="5692" y="1465"/>
                    </a:lnTo>
                    <a:lnTo>
                      <a:pt x="5608" y="1528"/>
                    </a:lnTo>
                    <a:lnTo>
                      <a:pt x="5608" y="1445"/>
                    </a:lnTo>
                    <a:lnTo>
                      <a:pt x="5629" y="1403"/>
                    </a:lnTo>
                    <a:lnTo>
                      <a:pt x="5608" y="1340"/>
                    </a:lnTo>
                    <a:lnTo>
                      <a:pt x="5524" y="1424"/>
                    </a:lnTo>
                    <a:lnTo>
                      <a:pt x="5462" y="1570"/>
                    </a:lnTo>
                    <a:lnTo>
                      <a:pt x="5399" y="1612"/>
                    </a:lnTo>
                    <a:lnTo>
                      <a:pt x="5399" y="1340"/>
                    </a:lnTo>
                    <a:lnTo>
                      <a:pt x="5420" y="1256"/>
                    </a:lnTo>
                    <a:lnTo>
                      <a:pt x="5420" y="1193"/>
                    </a:lnTo>
                    <a:lnTo>
                      <a:pt x="5336" y="1152"/>
                    </a:lnTo>
                    <a:lnTo>
                      <a:pt x="5273" y="1214"/>
                    </a:lnTo>
                    <a:lnTo>
                      <a:pt x="5022" y="1214"/>
                    </a:lnTo>
                    <a:lnTo>
                      <a:pt x="4876" y="1319"/>
                    </a:lnTo>
                    <a:lnTo>
                      <a:pt x="4771" y="1298"/>
                    </a:lnTo>
                    <a:lnTo>
                      <a:pt x="4646" y="1361"/>
                    </a:lnTo>
                    <a:lnTo>
                      <a:pt x="4583" y="1465"/>
                    </a:lnTo>
                    <a:lnTo>
                      <a:pt x="4457" y="1465"/>
                    </a:lnTo>
                    <a:lnTo>
                      <a:pt x="4353" y="1528"/>
                    </a:lnTo>
                    <a:lnTo>
                      <a:pt x="4332" y="1654"/>
                    </a:lnTo>
                    <a:lnTo>
                      <a:pt x="4248" y="1612"/>
                    </a:lnTo>
                    <a:lnTo>
                      <a:pt x="4227" y="1633"/>
                    </a:lnTo>
                    <a:lnTo>
                      <a:pt x="4248" y="1737"/>
                    </a:lnTo>
                    <a:lnTo>
                      <a:pt x="4290" y="1758"/>
                    </a:lnTo>
                    <a:lnTo>
                      <a:pt x="4269" y="1863"/>
                    </a:lnTo>
                    <a:lnTo>
                      <a:pt x="4290" y="1968"/>
                    </a:lnTo>
                    <a:lnTo>
                      <a:pt x="4415" y="1947"/>
                    </a:lnTo>
                    <a:lnTo>
                      <a:pt x="4478" y="1863"/>
                    </a:lnTo>
                    <a:lnTo>
                      <a:pt x="4478" y="1779"/>
                    </a:lnTo>
                    <a:lnTo>
                      <a:pt x="4604" y="1758"/>
                    </a:lnTo>
                    <a:lnTo>
                      <a:pt x="4667" y="1717"/>
                    </a:lnTo>
                    <a:lnTo>
                      <a:pt x="4708" y="1675"/>
                    </a:lnTo>
                    <a:lnTo>
                      <a:pt x="4750" y="1821"/>
                    </a:lnTo>
                    <a:lnTo>
                      <a:pt x="4813" y="1758"/>
                    </a:lnTo>
                    <a:lnTo>
                      <a:pt x="4855" y="1654"/>
                    </a:lnTo>
                    <a:lnTo>
                      <a:pt x="4897" y="1633"/>
                    </a:lnTo>
                    <a:lnTo>
                      <a:pt x="4876" y="1779"/>
                    </a:lnTo>
                    <a:lnTo>
                      <a:pt x="4918" y="1842"/>
                    </a:lnTo>
                    <a:lnTo>
                      <a:pt x="5064" y="1842"/>
                    </a:lnTo>
                    <a:lnTo>
                      <a:pt x="4939" y="1884"/>
                    </a:lnTo>
                    <a:lnTo>
                      <a:pt x="4771" y="1926"/>
                    </a:lnTo>
                    <a:lnTo>
                      <a:pt x="4604" y="2051"/>
                    </a:lnTo>
                    <a:lnTo>
                      <a:pt x="4478" y="2093"/>
                    </a:lnTo>
                    <a:lnTo>
                      <a:pt x="4499" y="2198"/>
                    </a:lnTo>
                    <a:lnTo>
                      <a:pt x="4499" y="2281"/>
                    </a:lnTo>
                    <a:lnTo>
                      <a:pt x="4583" y="2281"/>
                    </a:lnTo>
                    <a:lnTo>
                      <a:pt x="4667" y="2198"/>
                    </a:lnTo>
                    <a:lnTo>
                      <a:pt x="4771" y="2198"/>
                    </a:lnTo>
                    <a:lnTo>
                      <a:pt x="4918" y="2156"/>
                    </a:lnTo>
                    <a:lnTo>
                      <a:pt x="5127" y="2135"/>
                    </a:lnTo>
                    <a:lnTo>
                      <a:pt x="5378" y="2072"/>
                    </a:lnTo>
                    <a:lnTo>
                      <a:pt x="5420" y="2135"/>
                    </a:lnTo>
                    <a:lnTo>
                      <a:pt x="5420" y="2198"/>
                    </a:lnTo>
                    <a:lnTo>
                      <a:pt x="5336" y="2240"/>
                    </a:lnTo>
                    <a:lnTo>
                      <a:pt x="5273" y="2177"/>
                    </a:lnTo>
                    <a:lnTo>
                      <a:pt x="5169" y="2177"/>
                    </a:lnTo>
                    <a:lnTo>
                      <a:pt x="5064" y="2261"/>
                    </a:lnTo>
                    <a:lnTo>
                      <a:pt x="4876" y="2261"/>
                    </a:lnTo>
                    <a:lnTo>
                      <a:pt x="4708" y="2386"/>
                    </a:lnTo>
                    <a:lnTo>
                      <a:pt x="4562" y="2386"/>
                    </a:lnTo>
                    <a:lnTo>
                      <a:pt x="4541" y="2449"/>
                    </a:lnTo>
                    <a:lnTo>
                      <a:pt x="4604" y="2554"/>
                    </a:lnTo>
                    <a:lnTo>
                      <a:pt x="4708" y="2554"/>
                    </a:lnTo>
                    <a:lnTo>
                      <a:pt x="4813" y="2616"/>
                    </a:lnTo>
                    <a:lnTo>
                      <a:pt x="4750" y="2658"/>
                    </a:lnTo>
                    <a:lnTo>
                      <a:pt x="4562" y="2658"/>
                    </a:lnTo>
                    <a:lnTo>
                      <a:pt x="4478" y="2574"/>
                    </a:lnTo>
                    <a:lnTo>
                      <a:pt x="4415" y="2574"/>
                    </a:lnTo>
                    <a:lnTo>
                      <a:pt x="4353" y="2616"/>
                    </a:lnTo>
                    <a:lnTo>
                      <a:pt x="4353" y="2763"/>
                    </a:lnTo>
                    <a:lnTo>
                      <a:pt x="4290" y="2826"/>
                    </a:lnTo>
                    <a:lnTo>
                      <a:pt x="4332" y="2909"/>
                    </a:lnTo>
                    <a:lnTo>
                      <a:pt x="4415" y="2972"/>
                    </a:lnTo>
                    <a:lnTo>
                      <a:pt x="4562" y="2909"/>
                    </a:lnTo>
                    <a:lnTo>
                      <a:pt x="4750" y="3014"/>
                    </a:lnTo>
                    <a:lnTo>
                      <a:pt x="4897" y="2993"/>
                    </a:lnTo>
                    <a:lnTo>
                      <a:pt x="4918" y="3035"/>
                    </a:lnTo>
                    <a:lnTo>
                      <a:pt x="5022" y="3035"/>
                    </a:lnTo>
                    <a:lnTo>
                      <a:pt x="5169" y="3139"/>
                    </a:lnTo>
                    <a:lnTo>
                      <a:pt x="5231" y="3139"/>
                    </a:lnTo>
                    <a:lnTo>
                      <a:pt x="5315" y="3118"/>
                    </a:lnTo>
                    <a:lnTo>
                      <a:pt x="5462" y="3139"/>
                    </a:lnTo>
                    <a:lnTo>
                      <a:pt x="5545" y="3139"/>
                    </a:lnTo>
                    <a:lnTo>
                      <a:pt x="5713" y="3035"/>
                    </a:lnTo>
                    <a:lnTo>
                      <a:pt x="5943" y="3035"/>
                    </a:lnTo>
                    <a:lnTo>
                      <a:pt x="6110" y="3014"/>
                    </a:lnTo>
                    <a:lnTo>
                      <a:pt x="6173" y="2972"/>
                    </a:lnTo>
                    <a:lnTo>
                      <a:pt x="6236" y="2930"/>
                    </a:lnTo>
                    <a:lnTo>
                      <a:pt x="6320" y="2930"/>
                    </a:lnTo>
                    <a:lnTo>
                      <a:pt x="6320" y="2993"/>
                    </a:lnTo>
                    <a:lnTo>
                      <a:pt x="6278" y="3077"/>
                    </a:lnTo>
                    <a:lnTo>
                      <a:pt x="6068" y="3098"/>
                    </a:lnTo>
                    <a:lnTo>
                      <a:pt x="5838" y="3139"/>
                    </a:lnTo>
                    <a:lnTo>
                      <a:pt x="5755" y="3202"/>
                    </a:lnTo>
                    <a:lnTo>
                      <a:pt x="5650" y="3223"/>
                    </a:lnTo>
                    <a:lnTo>
                      <a:pt x="5629" y="3244"/>
                    </a:lnTo>
                    <a:lnTo>
                      <a:pt x="5462" y="3223"/>
                    </a:lnTo>
                    <a:lnTo>
                      <a:pt x="5336" y="3286"/>
                    </a:lnTo>
                    <a:lnTo>
                      <a:pt x="5231" y="3286"/>
                    </a:lnTo>
                    <a:lnTo>
                      <a:pt x="5190" y="3223"/>
                    </a:lnTo>
                    <a:lnTo>
                      <a:pt x="5085" y="3223"/>
                    </a:lnTo>
                    <a:lnTo>
                      <a:pt x="4897" y="3118"/>
                    </a:lnTo>
                    <a:lnTo>
                      <a:pt x="4562" y="3118"/>
                    </a:lnTo>
                    <a:lnTo>
                      <a:pt x="4499" y="3077"/>
                    </a:lnTo>
                    <a:lnTo>
                      <a:pt x="4374" y="3098"/>
                    </a:lnTo>
                    <a:lnTo>
                      <a:pt x="4269" y="3077"/>
                    </a:lnTo>
                    <a:lnTo>
                      <a:pt x="4227" y="3118"/>
                    </a:lnTo>
                    <a:lnTo>
                      <a:pt x="4248" y="3286"/>
                    </a:lnTo>
                    <a:lnTo>
                      <a:pt x="4290" y="3328"/>
                    </a:lnTo>
                    <a:lnTo>
                      <a:pt x="4290" y="3516"/>
                    </a:lnTo>
                    <a:lnTo>
                      <a:pt x="4353" y="3642"/>
                    </a:lnTo>
                    <a:lnTo>
                      <a:pt x="4395" y="3704"/>
                    </a:lnTo>
                    <a:lnTo>
                      <a:pt x="4478" y="3725"/>
                    </a:lnTo>
                    <a:lnTo>
                      <a:pt x="4646" y="3934"/>
                    </a:lnTo>
                    <a:lnTo>
                      <a:pt x="4708" y="3976"/>
                    </a:lnTo>
                    <a:lnTo>
                      <a:pt x="4771" y="3955"/>
                    </a:lnTo>
                    <a:lnTo>
                      <a:pt x="4897" y="3767"/>
                    </a:lnTo>
                    <a:lnTo>
                      <a:pt x="5106" y="3662"/>
                    </a:lnTo>
                    <a:lnTo>
                      <a:pt x="5315" y="3537"/>
                    </a:lnTo>
                    <a:lnTo>
                      <a:pt x="5441" y="3432"/>
                    </a:lnTo>
                    <a:lnTo>
                      <a:pt x="5503" y="3349"/>
                    </a:lnTo>
                    <a:lnTo>
                      <a:pt x="5545" y="3349"/>
                    </a:lnTo>
                    <a:lnTo>
                      <a:pt x="5817" y="3411"/>
                    </a:lnTo>
                    <a:lnTo>
                      <a:pt x="6027" y="3390"/>
                    </a:lnTo>
                    <a:lnTo>
                      <a:pt x="6173" y="3390"/>
                    </a:lnTo>
                    <a:lnTo>
                      <a:pt x="6320" y="3495"/>
                    </a:lnTo>
                    <a:lnTo>
                      <a:pt x="6571" y="3516"/>
                    </a:lnTo>
                    <a:lnTo>
                      <a:pt x="6780" y="3516"/>
                    </a:lnTo>
                    <a:lnTo>
                      <a:pt x="6864" y="3558"/>
                    </a:lnTo>
                    <a:lnTo>
                      <a:pt x="6843" y="3600"/>
                    </a:lnTo>
                    <a:lnTo>
                      <a:pt x="6654" y="3621"/>
                    </a:lnTo>
                    <a:lnTo>
                      <a:pt x="6550" y="3600"/>
                    </a:lnTo>
                    <a:lnTo>
                      <a:pt x="6361" y="3558"/>
                    </a:lnTo>
                    <a:lnTo>
                      <a:pt x="6152" y="3453"/>
                    </a:lnTo>
                    <a:lnTo>
                      <a:pt x="6047" y="3453"/>
                    </a:lnTo>
                    <a:lnTo>
                      <a:pt x="5964" y="3495"/>
                    </a:lnTo>
                    <a:lnTo>
                      <a:pt x="5734" y="3453"/>
                    </a:lnTo>
                    <a:lnTo>
                      <a:pt x="5608" y="3432"/>
                    </a:lnTo>
                    <a:lnTo>
                      <a:pt x="5545" y="3516"/>
                    </a:lnTo>
                    <a:lnTo>
                      <a:pt x="5399" y="3600"/>
                    </a:lnTo>
                    <a:lnTo>
                      <a:pt x="5294" y="3725"/>
                    </a:lnTo>
                    <a:lnTo>
                      <a:pt x="5106" y="3830"/>
                    </a:lnTo>
                    <a:lnTo>
                      <a:pt x="5022" y="3976"/>
                    </a:lnTo>
                    <a:lnTo>
                      <a:pt x="4939" y="4060"/>
                    </a:lnTo>
                    <a:lnTo>
                      <a:pt x="4918" y="4123"/>
                    </a:lnTo>
                    <a:lnTo>
                      <a:pt x="5064" y="4227"/>
                    </a:lnTo>
                    <a:lnTo>
                      <a:pt x="5190" y="4227"/>
                    </a:lnTo>
                    <a:lnTo>
                      <a:pt x="5190" y="4290"/>
                    </a:lnTo>
                    <a:lnTo>
                      <a:pt x="5294" y="4395"/>
                    </a:lnTo>
                    <a:lnTo>
                      <a:pt x="5503" y="4395"/>
                    </a:lnTo>
                    <a:lnTo>
                      <a:pt x="5755" y="4478"/>
                    </a:lnTo>
                    <a:lnTo>
                      <a:pt x="5943" y="4478"/>
                    </a:lnTo>
                    <a:lnTo>
                      <a:pt x="6110" y="4332"/>
                    </a:lnTo>
                    <a:lnTo>
                      <a:pt x="6131" y="4144"/>
                    </a:lnTo>
                    <a:lnTo>
                      <a:pt x="6278" y="4081"/>
                    </a:lnTo>
                    <a:lnTo>
                      <a:pt x="6382" y="4123"/>
                    </a:lnTo>
                    <a:lnTo>
                      <a:pt x="6257" y="4165"/>
                    </a:lnTo>
                    <a:lnTo>
                      <a:pt x="6257" y="4269"/>
                    </a:lnTo>
                    <a:lnTo>
                      <a:pt x="6361" y="4290"/>
                    </a:lnTo>
                    <a:lnTo>
                      <a:pt x="6508" y="4248"/>
                    </a:lnTo>
                    <a:lnTo>
                      <a:pt x="6654" y="4269"/>
                    </a:lnTo>
                    <a:lnTo>
                      <a:pt x="6780" y="4186"/>
                    </a:lnTo>
                    <a:lnTo>
                      <a:pt x="6884" y="4227"/>
                    </a:lnTo>
                    <a:lnTo>
                      <a:pt x="6780" y="4332"/>
                    </a:lnTo>
                    <a:lnTo>
                      <a:pt x="6571" y="4353"/>
                    </a:lnTo>
                    <a:lnTo>
                      <a:pt x="6466" y="4374"/>
                    </a:lnTo>
                    <a:lnTo>
                      <a:pt x="6320" y="4374"/>
                    </a:lnTo>
                    <a:lnTo>
                      <a:pt x="6152" y="4541"/>
                    </a:lnTo>
                    <a:lnTo>
                      <a:pt x="6173" y="4604"/>
                    </a:lnTo>
                    <a:lnTo>
                      <a:pt x="6257" y="4646"/>
                    </a:lnTo>
                    <a:lnTo>
                      <a:pt x="6445" y="4604"/>
                    </a:lnTo>
                    <a:lnTo>
                      <a:pt x="6571" y="4771"/>
                    </a:lnTo>
                    <a:lnTo>
                      <a:pt x="7010" y="4771"/>
                    </a:lnTo>
                    <a:lnTo>
                      <a:pt x="7156" y="4750"/>
                    </a:lnTo>
                    <a:lnTo>
                      <a:pt x="7554" y="4583"/>
                    </a:lnTo>
                    <a:lnTo>
                      <a:pt x="7680" y="4562"/>
                    </a:lnTo>
                    <a:lnTo>
                      <a:pt x="7889" y="4395"/>
                    </a:lnTo>
                    <a:lnTo>
                      <a:pt x="7847" y="4353"/>
                    </a:lnTo>
                    <a:lnTo>
                      <a:pt x="7805" y="4353"/>
                    </a:lnTo>
                    <a:lnTo>
                      <a:pt x="7952" y="4165"/>
                    </a:lnTo>
                    <a:lnTo>
                      <a:pt x="8056" y="4165"/>
                    </a:lnTo>
                    <a:lnTo>
                      <a:pt x="8140" y="4039"/>
                    </a:lnTo>
                    <a:lnTo>
                      <a:pt x="8161" y="4060"/>
                    </a:lnTo>
                    <a:lnTo>
                      <a:pt x="8224" y="4165"/>
                    </a:lnTo>
                    <a:lnTo>
                      <a:pt x="8265" y="4165"/>
                    </a:lnTo>
                    <a:lnTo>
                      <a:pt x="8265" y="4060"/>
                    </a:lnTo>
                    <a:lnTo>
                      <a:pt x="8579" y="3830"/>
                    </a:lnTo>
                    <a:lnTo>
                      <a:pt x="8788" y="3809"/>
                    </a:lnTo>
                    <a:lnTo>
                      <a:pt x="9123" y="3662"/>
                    </a:lnTo>
                    <a:lnTo>
                      <a:pt x="9123" y="3746"/>
                    </a:lnTo>
                    <a:lnTo>
                      <a:pt x="8851" y="3872"/>
                    </a:lnTo>
                    <a:lnTo>
                      <a:pt x="8684" y="3872"/>
                    </a:lnTo>
                    <a:lnTo>
                      <a:pt x="8370" y="4060"/>
                    </a:lnTo>
                    <a:lnTo>
                      <a:pt x="8328" y="4227"/>
                    </a:lnTo>
                    <a:lnTo>
                      <a:pt x="8203" y="4332"/>
                    </a:lnTo>
                    <a:lnTo>
                      <a:pt x="8056" y="4332"/>
                    </a:lnTo>
                    <a:lnTo>
                      <a:pt x="8014" y="4478"/>
                    </a:lnTo>
                    <a:lnTo>
                      <a:pt x="7952" y="4541"/>
                    </a:lnTo>
                    <a:lnTo>
                      <a:pt x="7952" y="4583"/>
                    </a:lnTo>
                    <a:lnTo>
                      <a:pt x="8244" y="4562"/>
                    </a:lnTo>
                    <a:lnTo>
                      <a:pt x="8328" y="4604"/>
                    </a:lnTo>
                    <a:lnTo>
                      <a:pt x="8454" y="4604"/>
                    </a:lnTo>
                    <a:lnTo>
                      <a:pt x="8579" y="4688"/>
                    </a:lnTo>
                    <a:lnTo>
                      <a:pt x="8558" y="4750"/>
                    </a:lnTo>
                    <a:lnTo>
                      <a:pt x="8663" y="4792"/>
                    </a:lnTo>
                    <a:lnTo>
                      <a:pt x="8747" y="4792"/>
                    </a:lnTo>
                    <a:lnTo>
                      <a:pt x="8788" y="4855"/>
                    </a:lnTo>
                    <a:lnTo>
                      <a:pt x="8663" y="4876"/>
                    </a:lnTo>
                    <a:lnTo>
                      <a:pt x="8558" y="4918"/>
                    </a:lnTo>
                    <a:lnTo>
                      <a:pt x="8433" y="4813"/>
                    </a:lnTo>
                    <a:lnTo>
                      <a:pt x="8224" y="4750"/>
                    </a:lnTo>
                    <a:lnTo>
                      <a:pt x="7952" y="4771"/>
                    </a:lnTo>
                    <a:lnTo>
                      <a:pt x="7554" y="4813"/>
                    </a:lnTo>
                    <a:lnTo>
                      <a:pt x="7408" y="4876"/>
                    </a:lnTo>
                    <a:lnTo>
                      <a:pt x="7303" y="4876"/>
                    </a:lnTo>
                    <a:lnTo>
                      <a:pt x="7303" y="4918"/>
                    </a:lnTo>
                    <a:lnTo>
                      <a:pt x="7324" y="4981"/>
                    </a:lnTo>
                    <a:lnTo>
                      <a:pt x="7512" y="5022"/>
                    </a:lnTo>
                    <a:lnTo>
                      <a:pt x="7680" y="5022"/>
                    </a:lnTo>
                    <a:lnTo>
                      <a:pt x="7784" y="5085"/>
                    </a:lnTo>
                    <a:lnTo>
                      <a:pt x="7784" y="5169"/>
                    </a:lnTo>
                    <a:lnTo>
                      <a:pt x="7638" y="5190"/>
                    </a:lnTo>
                    <a:lnTo>
                      <a:pt x="7533" y="5106"/>
                    </a:lnTo>
                    <a:lnTo>
                      <a:pt x="7324" y="5085"/>
                    </a:lnTo>
                    <a:lnTo>
                      <a:pt x="7219" y="5002"/>
                    </a:lnTo>
                    <a:lnTo>
                      <a:pt x="7115" y="4981"/>
                    </a:lnTo>
                    <a:lnTo>
                      <a:pt x="6947" y="5064"/>
                    </a:lnTo>
                    <a:lnTo>
                      <a:pt x="6696" y="5085"/>
                    </a:lnTo>
                    <a:lnTo>
                      <a:pt x="6508" y="5002"/>
                    </a:lnTo>
                    <a:lnTo>
                      <a:pt x="6361" y="5002"/>
                    </a:lnTo>
                    <a:lnTo>
                      <a:pt x="6215" y="4960"/>
                    </a:lnTo>
                    <a:lnTo>
                      <a:pt x="6131" y="4897"/>
                    </a:lnTo>
                    <a:lnTo>
                      <a:pt x="5922" y="4918"/>
                    </a:lnTo>
                    <a:lnTo>
                      <a:pt x="5859" y="5064"/>
                    </a:lnTo>
                    <a:lnTo>
                      <a:pt x="5922" y="5169"/>
                    </a:lnTo>
                    <a:lnTo>
                      <a:pt x="5922" y="5587"/>
                    </a:lnTo>
                    <a:lnTo>
                      <a:pt x="5943" y="5629"/>
                    </a:lnTo>
                    <a:lnTo>
                      <a:pt x="5838" y="5755"/>
                    </a:lnTo>
                    <a:lnTo>
                      <a:pt x="5838" y="5839"/>
                    </a:lnTo>
                    <a:lnTo>
                      <a:pt x="5922" y="5901"/>
                    </a:lnTo>
                    <a:lnTo>
                      <a:pt x="5985" y="6006"/>
                    </a:lnTo>
                    <a:lnTo>
                      <a:pt x="6131" y="6006"/>
                    </a:lnTo>
                    <a:lnTo>
                      <a:pt x="6236" y="6069"/>
                    </a:lnTo>
                    <a:lnTo>
                      <a:pt x="6110" y="6048"/>
                    </a:lnTo>
                    <a:lnTo>
                      <a:pt x="6027" y="6111"/>
                    </a:lnTo>
                    <a:lnTo>
                      <a:pt x="5985" y="6173"/>
                    </a:lnTo>
                    <a:lnTo>
                      <a:pt x="5964" y="6069"/>
                    </a:lnTo>
                    <a:lnTo>
                      <a:pt x="5859" y="5964"/>
                    </a:lnTo>
                    <a:lnTo>
                      <a:pt x="5817" y="5964"/>
                    </a:lnTo>
                    <a:lnTo>
                      <a:pt x="5796" y="6027"/>
                    </a:lnTo>
                    <a:lnTo>
                      <a:pt x="5713" y="5922"/>
                    </a:lnTo>
                    <a:lnTo>
                      <a:pt x="5692" y="5734"/>
                    </a:lnTo>
                    <a:lnTo>
                      <a:pt x="5692" y="5525"/>
                    </a:lnTo>
                    <a:lnTo>
                      <a:pt x="5629" y="5232"/>
                    </a:lnTo>
                    <a:lnTo>
                      <a:pt x="5503" y="5085"/>
                    </a:lnTo>
                    <a:lnTo>
                      <a:pt x="5503" y="4981"/>
                    </a:lnTo>
                    <a:lnTo>
                      <a:pt x="5231" y="4792"/>
                    </a:lnTo>
                    <a:lnTo>
                      <a:pt x="5169" y="4792"/>
                    </a:lnTo>
                    <a:lnTo>
                      <a:pt x="5001" y="4688"/>
                    </a:lnTo>
                    <a:lnTo>
                      <a:pt x="4980" y="4583"/>
                    </a:lnTo>
                    <a:lnTo>
                      <a:pt x="4876" y="4541"/>
                    </a:lnTo>
                    <a:lnTo>
                      <a:pt x="4708" y="4583"/>
                    </a:lnTo>
                    <a:lnTo>
                      <a:pt x="4353" y="4981"/>
                    </a:lnTo>
                    <a:lnTo>
                      <a:pt x="4290" y="5106"/>
                    </a:lnTo>
                    <a:lnTo>
                      <a:pt x="4290" y="5211"/>
                    </a:lnTo>
                    <a:lnTo>
                      <a:pt x="4374" y="5274"/>
                    </a:lnTo>
                    <a:lnTo>
                      <a:pt x="4499" y="5315"/>
                    </a:lnTo>
                    <a:lnTo>
                      <a:pt x="4562" y="5441"/>
                    </a:lnTo>
                    <a:lnTo>
                      <a:pt x="4562" y="5525"/>
                    </a:lnTo>
                    <a:lnTo>
                      <a:pt x="4541" y="5546"/>
                    </a:lnTo>
                    <a:lnTo>
                      <a:pt x="4457" y="5420"/>
                    </a:lnTo>
                    <a:lnTo>
                      <a:pt x="4374" y="5399"/>
                    </a:lnTo>
                    <a:lnTo>
                      <a:pt x="4290" y="5336"/>
                    </a:lnTo>
                    <a:lnTo>
                      <a:pt x="4248" y="5378"/>
                    </a:lnTo>
                    <a:lnTo>
                      <a:pt x="4164" y="5399"/>
                    </a:lnTo>
                    <a:lnTo>
                      <a:pt x="4143" y="5483"/>
                    </a:lnTo>
                    <a:lnTo>
                      <a:pt x="4185" y="5608"/>
                    </a:lnTo>
                    <a:lnTo>
                      <a:pt x="4269" y="5650"/>
                    </a:lnTo>
                    <a:lnTo>
                      <a:pt x="4332" y="5818"/>
                    </a:lnTo>
                    <a:lnTo>
                      <a:pt x="4353" y="6131"/>
                    </a:lnTo>
                    <a:lnTo>
                      <a:pt x="4269" y="6278"/>
                    </a:lnTo>
                    <a:lnTo>
                      <a:pt x="4269" y="6445"/>
                    </a:lnTo>
                    <a:lnTo>
                      <a:pt x="4185" y="6634"/>
                    </a:lnTo>
                    <a:lnTo>
                      <a:pt x="4185" y="6759"/>
                    </a:lnTo>
                    <a:lnTo>
                      <a:pt x="4227" y="6780"/>
                    </a:lnTo>
                    <a:lnTo>
                      <a:pt x="4290" y="6759"/>
                    </a:lnTo>
                    <a:lnTo>
                      <a:pt x="4290" y="6759"/>
                    </a:lnTo>
                    <a:lnTo>
                      <a:pt x="4269" y="6906"/>
                    </a:lnTo>
                    <a:lnTo>
                      <a:pt x="4185" y="7052"/>
                    </a:lnTo>
                    <a:lnTo>
                      <a:pt x="4143" y="6968"/>
                    </a:lnTo>
                    <a:lnTo>
                      <a:pt x="4123" y="6864"/>
                    </a:lnTo>
                    <a:lnTo>
                      <a:pt x="4018" y="6780"/>
                    </a:lnTo>
                    <a:lnTo>
                      <a:pt x="3934" y="6864"/>
                    </a:lnTo>
                    <a:lnTo>
                      <a:pt x="3934" y="7052"/>
                    </a:lnTo>
                    <a:lnTo>
                      <a:pt x="4081" y="7303"/>
                    </a:lnTo>
                    <a:lnTo>
                      <a:pt x="4248" y="7282"/>
                    </a:lnTo>
                    <a:lnTo>
                      <a:pt x="4353" y="7324"/>
                    </a:lnTo>
                    <a:lnTo>
                      <a:pt x="4395" y="7408"/>
                    </a:lnTo>
                    <a:lnTo>
                      <a:pt x="4583" y="7408"/>
                    </a:lnTo>
                    <a:lnTo>
                      <a:pt x="4792" y="7491"/>
                    </a:lnTo>
                    <a:lnTo>
                      <a:pt x="4876" y="7408"/>
                    </a:lnTo>
                    <a:lnTo>
                      <a:pt x="5001" y="7324"/>
                    </a:lnTo>
                    <a:lnTo>
                      <a:pt x="5001" y="7261"/>
                    </a:lnTo>
                    <a:lnTo>
                      <a:pt x="5085" y="7219"/>
                    </a:lnTo>
                    <a:lnTo>
                      <a:pt x="5085" y="7303"/>
                    </a:lnTo>
                    <a:lnTo>
                      <a:pt x="5022" y="7408"/>
                    </a:lnTo>
                    <a:lnTo>
                      <a:pt x="5022" y="7533"/>
                    </a:lnTo>
                    <a:lnTo>
                      <a:pt x="4980" y="7596"/>
                    </a:lnTo>
                    <a:lnTo>
                      <a:pt x="4876" y="7533"/>
                    </a:lnTo>
                    <a:lnTo>
                      <a:pt x="4646" y="7533"/>
                    </a:lnTo>
                    <a:lnTo>
                      <a:pt x="4541" y="7575"/>
                    </a:lnTo>
                    <a:lnTo>
                      <a:pt x="4541" y="7680"/>
                    </a:lnTo>
                    <a:lnTo>
                      <a:pt x="4583" y="7701"/>
                    </a:lnTo>
                    <a:lnTo>
                      <a:pt x="4708" y="7701"/>
                    </a:lnTo>
                    <a:lnTo>
                      <a:pt x="4750" y="7784"/>
                    </a:lnTo>
                    <a:lnTo>
                      <a:pt x="4646" y="7784"/>
                    </a:lnTo>
                    <a:lnTo>
                      <a:pt x="4646" y="7952"/>
                    </a:lnTo>
                    <a:lnTo>
                      <a:pt x="4478" y="7722"/>
                    </a:lnTo>
                    <a:lnTo>
                      <a:pt x="4395" y="7722"/>
                    </a:lnTo>
                    <a:lnTo>
                      <a:pt x="4353" y="7617"/>
                    </a:lnTo>
                    <a:lnTo>
                      <a:pt x="4290" y="7533"/>
                    </a:lnTo>
                    <a:lnTo>
                      <a:pt x="4039" y="7366"/>
                    </a:lnTo>
                    <a:lnTo>
                      <a:pt x="3976" y="7366"/>
                    </a:lnTo>
                    <a:lnTo>
                      <a:pt x="3830" y="7199"/>
                    </a:lnTo>
                    <a:lnTo>
                      <a:pt x="3830" y="7178"/>
                    </a:lnTo>
                    <a:lnTo>
                      <a:pt x="3725" y="7178"/>
                    </a:lnTo>
                    <a:lnTo>
                      <a:pt x="3620" y="7261"/>
                    </a:lnTo>
                    <a:lnTo>
                      <a:pt x="3516" y="7261"/>
                    </a:lnTo>
                    <a:lnTo>
                      <a:pt x="3432" y="7303"/>
                    </a:lnTo>
                    <a:lnTo>
                      <a:pt x="3286" y="7261"/>
                    </a:lnTo>
                    <a:lnTo>
                      <a:pt x="3034" y="7303"/>
                    </a:lnTo>
                    <a:lnTo>
                      <a:pt x="2972" y="7282"/>
                    </a:lnTo>
                    <a:lnTo>
                      <a:pt x="2783" y="7471"/>
                    </a:lnTo>
                    <a:lnTo>
                      <a:pt x="2700" y="7617"/>
                    </a:lnTo>
                    <a:lnTo>
                      <a:pt x="2700" y="7743"/>
                    </a:lnTo>
                    <a:lnTo>
                      <a:pt x="2595" y="7784"/>
                    </a:lnTo>
                    <a:lnTo>
                      <a:pt x="2490" y="7847"/>
                    </a:lnTo>
                    <a:lnTo>
                      <a:pt x="2365" y="7910"/>
                    </a:lnTo>
                    <a:lnTo>
                      <a:pt x="2344" y="7994"/>
                    </a:lnTo>
                    <a:lnTo>
                      <a:pt x="2198" y="8098"/>
                    </a:lnTo>
                    <a:lnTo>
                      <a:pt x="2177" y="8224"/>
                    </a:lnTo>
                    <a:lnTo>
                      <a:pt x="2260" y="8224"/>
                    </a:lnTo>
                    <a:lnTo>
                      <a:pt x="2281" y="8307"/>
                    </a:lnTo>
                    <a:lnTo>
                      <a:pt x="2177" y="8307"/>
                    </a:lnTo>
                    <a:lnTo>
                      <a:pt x="2093" y="8349"/>
                    </a:lnTo>
                    <a:lnTo>
                      <a:pt x="2260" y="8475"/>
                    </a:lnTo>
                    <a:lnTo>
                      <a:pt x="2407" y="8517"/>
                    </a:lnTo>
                    <a:lnTo>
                      <a:pt x="2511" y="8433"/>
                    </a:lnTo>
                    <a:lnTo>
                      <a:pt x="2490" y="8349"/>
                    </a:lnTo>
                    <a:lnTo>
                      <a:pt x="2658" y="8370"/>
                    </a:lnTo>
                    <a:lnTo>
                      <a:pt x="2825" y="8245"/>
                    </a:lnTo>
                    <a:lnTo>
                      <a:pt x="2825" y="8349"/>
                    </a:lnTo>
                    <a:lnTo>
                      <a:pt x="2700" y="8412"/>
                    </a:lnTo>
                    <a:lnTo>
                      <a:pt x="2616" y="8538"/>
                    </a:lnTo>
                    <a:lnTo>
                      <a:pt x="2616" y="8621"/>
                    </a:lnTo>
                    <a:lnTo>
                      <a:pt x="2783" y="8621"/>
                    </a:lnTo>
                    <a:lnTo>
                      <a:pt x="2888" y="8642"/>
                    </a:lnTo>
                    <a:lnTo>
                      <a:pt x="3014" y="8475"/>
                    </a:lnTo>
                    <a:lnTo>
                      <a:pt x="3202" y="8349"/>
                    </a:lnTo>
                    <a:lnTo>
                      <a:pt x="3307" y="8119"/>
                    </a:lnTo>
                    <a:lnTo>
                      <a:pt x="3453" y="7931"/>
                    </a:lnTo>
                    <a:lnTo>
                      <a:pt x="3558" y="7910"/>
                    </a:lnTo>
                    <a:lnTo>
                      <a:pt x="3558" y="7910"/>
                    </a:lnTo>
                    <a:lnTo>
                      <a:pt x="3537" y="7994"/>
                    </a:lnTo>
                    <a:lnTo>
                      <a:pt x="3453" y="8035"/>
                    </a:lnTo>
                    <a:lnTo>
                      <a:pt x="3307" y="8245"/>
                    </a:lnTo>
                    <a:lnTo>
                      <a:pt x="3348" y="8349"/>
                    </a:lnTo>
                    <a:lnTo>
                      <a:pt x="3244" y="8349"/>
                    </a:lnTo>
                    <a:lnTo>
                      <a:pt x="3181" y="8454"/>
                    </a:lnTo>
                    <a:lnTo>
                      <a:pt x="3202" y="8538"/>
                    </a:lnTo>
                    <a:lnTo>
                      <a:pt x="3286" y="8538"/>
                    </a:lnTo>
                    <a:lnTo>
                      <a:pt x="3223" y="8580"/>
                    </a:lnTo>
                    <a:lnTo>
                      <a:pt x="3139" y="8580"/>
                    </a:lnTo>
                    <a:lnTo>
                      <a:pt x="3034" y="8684"/>
                    </a:lnTo>
                    <a:lnTo>
                      <a:pt x="3076" y="8747"/>
                    </a:lnTo>
                    <a:lnTo>
                      <a:pt x="3202" y="8747"/>
                    </a:lnTo>
                    <a:lnTo>
                      <a:pt x="3118" y="8789"/>
                    </a:lnTo>
                    <a:lnTo>
                      <a:pt x="2993" y="8747"/>
                    </a:lnTo>
                    <a:lnTo>
                      <a:pt x="2888" y="8747"/>
                    </a:lnTo>
                    <a:lnTo>
                      <a:pt x="2804" y="8789"/>
                    </a:lnTo>
                    <a:lnTo>
                      <a:pt x="2721" y="8831"/>
                    </a:lnTo>
                    <a:lnTo>
                      <a:pt x="2679" y="8872"/>
                    </a:lnTo>
                    <a:lnTo>
                      <a:pt x="2721" y="8977"/>
                    </a:lnTo>
                    <a:lnTo>
                      <a:pt x="2804" y="8977"/>
                    </a:lnTo>
                    <a:lnTo>
                      <a:pt x="2867" y="8935"/>
                    </a:lnTo>
                    <a:lnTo>
                      <a:pt x="2909" y="8956"/>
                    </a:lnTo>
                    <a:lnTo>
                      <a:pt x="3014" y="8956"/>
                    </a:lnTo>
                    <a:lnTo>
                      <a:pt x="3014" y="9040"/>
                    </a:lnTo>
                    <a:lnTo>
                      <a:pt x="2930" y="9040"/>
                    </a:lnTo>
                    <a:lnTo>
                      <a:pt x="2825" y="8998"/>
                    </a:lnTo>
                    <a:lnTo>
                      <a:pt x="2783" y="9040"/>
                    </a:lnTo>
                    <a:lnTo>
                      <a:pt x="2783" y="9082"/>
                    </a:lnTo>
                    <a:lnTo>
                      <a:pt x="2888" y="9103"/>
                    </a:lnTo>
                    <a:lnTo>
                      <a:pt x="2867" y="9144"/>
                    </a:lnTo>
                    <a:lnTo>
                      <a:pt x="2783" y="9186"/>
                    </a:lnTo>
                    <a:lnTo>
                      <a:pt x="2700" y="9186"/>
                    </a:lnTo>
                    <a:lnTo>
                      <a:pt x="2700" y="9249"/>
                    </a:lnTo>
                    <a:lnTo>
                      <a:pt x="2783" y="9396"/>
                    </a:lnTo>
                    <a:lnTo>
                      <a:pt x="2867" y="9396"/>
                    </a:lnTo>
                    <a:lnTo>
                      <a:pt x="2909" y="9312"/>
                    </a:lnTo>
                    <a:lnTo>
                      <a:pt x="3034" y="9207"/>
                    </a:lnTo>
                    <a:lnTo>
                      <a:pt x="3014" y="9312"/>
                    </a:lnTo>
                    <a:lnTo>
                      <a:pt x="2909" y="9396"/>
                    </a:lnTo>
                    <a:lnTo>
                      <a:pt x="2825" y="9479"/>
                    </a:lnTo>
                    <a:lnTo>
                      <a:pt x="2804" y="9563"/>
                    </a:lnTo>
                    <a:lnTo>
                      <a:pt x="2972" y="9626"/>
                    </a:lnTo>
                    <a:lnTo>
                      <a:pt x="3097" y="9626"/>
                    </a:lnTo>
                    <a:lnTo>
                      <a:pt x="3118" y="9605"/>
                    </a:lnTo>
                    <a:lnTo>
                      <a:pt x="3181" y="9605"/>
                    </a:lnTo>
                    <a:lnTo>
                      <a:pt x="3244" y="9668"/>
                    </a:lnTo>
                    <a:lnTo>
                      <a:pt x="3432" y="9584"/>
                    </a:lnTo>
                    <a:lnTo>
                      <a:pt x="3620" y="9416"/>
                    </a:lnTo>
                    <a:lnTo>
                      <a:pt x="3620" y="9396"/>
                    </a:lnTo>
                    <a:lnTo>
                      <a:pt x="3725" y="9312"/>
                    </a:lnTo>
                    <a:lnTo>
                      <a:pt x="3934" y="9103"/>
                    </a:lnTo>
                    <a:lnTo>
                      <a:pt x="3934" y="9040"/>
                    </a:lnTo>
                    <a:lnTo>
                      <a:pt x="4018" y="8956"/>
                    </a:lnTo>
                    <a:lnTo>
                      <a:pt x="4081" y="8956"/>
                    </a:lnTo>
                    <a:lnTo>
                      <a:pt x="4018" y="9040"/>
                    </a:lnTo>
                    <a:lnTo>
                      <a:pt x="3976" y="9144"/>
                    </a:lnTo>
                    <a:lnTo>
                      <a:pt x="3809" y="9354"/>
                    </a:lnTo>
                    <a:lnTo>
                      <a:pt x="3599" y="9479"/>
                    </a:lnTo>
                    <a:lnTo>
                      <a:pt x="3453" y="9626"/>
                    </a:lnTo>
                    <a:lnTo>
                      <a:pt x="3307" y="9709"/>
                    </a:lnTo>
                    <a:lnTo>
                      <a:pt x="3223" y="9793"/>
                    </a:lnTo>
                    <a:lnTo>
                      <a:pt x="3286" y="9877"/>
                    </a:lnTo>
                    <a:lnTo>
                      <a:pt x="3223" y="9898"/>
                    </a:lnTo>
                    <a:lnTo>
                      <a:pt x="3076" y="9772"/>
                    </a:lnTo>
                    <a:lnTo>
                      <a:pt x="2825" y="9772"/>
                    </a:lnTo>
                    <a:lnTo>
                      <a:pt x="2825" y="9835"/>
                    </a:lnTo>
                    <a:lnTo>
                      <a:pt x="2783" y="9814"/>
                    </a:lnTo>
                    <a:lnTo>
                      <a:pt x="2700" y="9688"/>
                    </a:lnTo>
                    <a:lnTo>
                      <a:pt x="2490" y="9584"/>
                    </a:lnTo>
                    <a:lnTo>
                      <a:pt x="2407" y="9605"/>
                    </a:lnTo>
                    <a:lnTo>
                      <a:pt x="2365" y="9563"/>
                    </a:lnTo>
                    <a:lnTo>
                      <a:pt x="2407" y="9416"/>
                    </a:lnTo>
                    <a:lnTo>
                      <a:pt x="2407" y="9082"/>
                    </a:lnTo>
                    <a:lnTo>
                      <a:pt x="2365" y="8872"/>
                    </a:lnTo>
                    <a:lnTo>
                      <a:pt x="2239" y="8726"/>
                    </a:lnTo>
                    <a:lnTo>
                      <a:pt x="2156" y="8726"/>
                    </a:lnTo>
                    <a:lnTo>
                      <a:pt x="2030" y="8663"/>
                    </a:lnTo>
                    <a:lnTo>
                      <a:pt x="1946" y="8684"/>
                    </a:lnTo>
                    <a:lnTo>
                      <a:pt x="1821" y="8684"/>
                    </a:lnTo>
                    <a:lnTo>
                      <a:pt x="1737" y="8726"/>
                    </a:lnTo>
                    <a:lnTo>
                      <a:pt x="1633" y="8747"/>
                    </a:lnTo>
                    <a:lnTo>
                      <a:pt x="1633" y="8831"/>
                    </a:lnTo>
                    <a:lnTo>
                      <a:pt x="1654" y="8935"/>
                    </a:lnTo>
                    <a:lnTo>
                      <a:pt x="1633" y="8977"/>
                    </a:lnTo>
                    <a:lnTo>
                      <a:pt x="1612" y="9165"/>
                    </a:lnTo>
                    <a:lnTo>
                      <a:pt x="1654" y="9249"/>
                    </a:lnTo>
                    <a:lnTo>
                      <a:pt x="1716" y="9249"/>
                    </a:lnTo>
                    <a:lnTo>
                      <a:pt x="1716" y="9312"/>
                    </a:lnTo>
                    <a:lnTo>
                      <a:pt x="1612" y="9396"/>
                    </a:lnTo>
                    <a:lnTo>
                      <a:pt x="1570" y="9458"/>
                    </a:lnTo>
                    <a:lnTo>
                      <a:pt x="1654" y="9563"/>
                    </a:lnTo>
                    <a:lnTo>
                      <a:pt x="1737" y="9563"/>
                    </a:lnTo>
                    <a:lnTo>
                      <a:pt x="1758" y="9500"/>
                    </a:lnTo>
                    <a:lnTo>
                      <a:pt x="1884" y="9563"/>
                    </a:lnTo>
                    <a:lnTo>
                      <a:pt x="1863" y="9584"/>
                    </a:lnTo>
                    <a:lnTo>
                      <a:pt x="1737" y="9584"/>
                    </a:lnTo>
                    <a:lnTo>
                      <a:pt x="1737" y="9605"/>
                    </a:lnTo>
                    <a:lnTo>
                      <a:pt x="1821" y="9668"/>
                    </a:lnTo>
                    <a:lnTo>
                      <a:pt x="1821" y="9709"/>
                    </a:lnTo>
                    <a:lnTo>
                      <a:pt x="1737" y="9772"/>
                    </a:lnTo>
                    <a:lnTo>
                      <a:pt x="1716" y="9793"/>
                    </a:lnTo>
                    <a:lnTo>
                      <a:pt x="1779" y="9814"/>
                    </a:lnTo>
                    <a:lnTo>
                      <a:pt x="1842" y="9877"/>
                    </a:lnTo>
                    <a:lnTo>
                      <a:pt x="1946" y="9877"/>
                    </a:lnTo>
                    <a:lnTo>
                      <a:pt x="1967" y="9898"/>
                    </a:lnTo>
                    <a:lnTo>
                      <a:pt x="1926" y="9940"/>
                    </a:lnTo>
                    <a:lnTo>
                      <a:pt x="1821" y="9940"/>
                    </a:lnTo>
                    <a:lnTo>
                      <a:pt x="1779" y="9981"/>
                    </a:lnTo>
                    <a:lnTo>
                      <a:pt x="1654" y="9877"/>
                    </a:lnTo>
                    <a:lnTo>
                      <a:pt x="1612" y="9898"/>
                    </a:lnTo>
                    <a:lnTo>
                      <a:pt x="1570" y="9940"/>
                    </a:lnTo>
                    <a:lnTo>
                      <a:pt x="1507" y="9940"/>
                    </a:lnTo>
                    <a:lnTo>
                      <a:pt x="1444" y="9835"/>
                    </a:lnTo>
                    <a:lnTo>
                      <a:pt x="1361" y="9814"/>
                    </a:lnTo>
                    <a:lnTo>
                      <a:pt x="1298" y="9877"/>
                    </a:lnTo>
                    <a:lnTo>
                      <a:pt x="1110" y="9877"/>
                    </a:lnTo>
                    <a:lnTo>
                      <a:pt x="984" y="9793"/>
                    </a:lnTo>
                    <a:lnTo>
                      <a:pt x="879" y="9793"/>
                    </a:lnTo>
                    <a:lnTo>
                      <a:pt x="817" y="9835"/>
                    </a:lnTo>
                    <a:lnTo>
                      <a:pt x="817" y="9919"/>
                    </a:lnTo>
                    <a:lnTo>
                      <a:pt x="733" y="9940"/>
                    </a:lnTo>
                    <a:lnTo>
                      <a:pt x="628" y="9981"/>
                    </a:lnTo>
                    <a:lnTo>
                      <a:pt x="586" y="10044"/>
                    </a:lnTo>
                    <a:lnTo>
                      <a:pt x="419" y="10086"/>
                    </a:lnTo>
                    <a:lnTo>
                      <a:pt x="377" y="10107"/>
                    </a:lnTo>
                    <a:lnTo>
                      <a:pt x="273" y="10128"/>
                    </a:lnTo>
                    <a:lnTo>
                      <a:pt x="189" y="10212"/>
                    </a:lnTo>
                    <a:lnTo>
                      <a:pt x="168" y="10316"/>
                    </a:lnTo>
                    <a:lnTo>
                      <a:pt x="168" y="10358"/>
                    </a:lnTo>
                    <a:lnTo>
                      <a:pt x="147" y="10442"/>
                    </a:lnTo>
                    <a:lnTo>
                      <a:pt x="1" y="10525"/>
                    </a:lnTo>
                    <a:lnTo>
                      <a:pt x="1" y="10609"/>
                    </a:lnTo>
                    <a:lnTo>
                      <a:pt x="42" y="10651"/>
                    </a:lnTo>
                    <a:lnTo>
                      <a:pt x="42" y="10818"/>
                    </a:lnTo>
                    <a:lnTo>
                      <a:pt x="63" y="10860"/>
                    </a:lnTo>
                    <a:lnTo>
                      <a:pt x="189" y="10860"/>
                    </a:lnTo>
                    <a:lnTo>
                      <a:pt x="252" y="10735"/>
                    </a:lnTo>
                    <a:lnTo>
                      <a:pt x="294" y="10735"/>
                    </a:lnTo>
                    <a:lnTo>
                      <a:pt x="273" y="10756"/>
                    </a:lnTo>
                    <a:lnTo>
                      <a:pt x="210" y="10860"/>
                    </a:lnTo>
                    <a:lnTo>
                      <a:pt x="273" y="10881"/>
                    </a:lnTo>
                    <a:lnTo>
                      <a:pt x="356" y="10818"/>
                    </a:lnTo>
                    <a:lnTo>
                      <a:pt x="356" y="10651"/>
                    </a:lnTo>
                    <a:lnTo>
                      <a:pt x="398" y="10421"/>
                    </a:lnTo>
                    <a:lnTo>
                      <a:pt x="482" y="10400"/>
                    </a:lnTo>
                    <a:lnTo>
                      <a:pt x="566" y="10337"/>
                    </a:lnTo>
                    <a:lnTo>
                      <a:pt x="419" y="10567"/>
                    </a:lnTo>
                    <a:lnTo>
                      <a:pt x="419" y="10672"/>
                    </a:lnTo>
                    <a:lnTo>
                      <a:pt x="398" y="10714"/>
                    </a:lnTo>
                    <a:lnTo>
                      <a:pt x="377" y="10839"/>
                    </a:lnTo>
                    <a:lnTo>
                      <a:pt x="314" y="10944"/>
                    </a:lnTo>
                    <a:lnTo>
                      <a:pt x="377" y="10986"/>
                    </a:lnTo>
                    <a:lnTo>
                      <a:pt x="419" y="10986"/>
                    </a:lnTo>
                    <a:lnTo>
                      <a:pt x="503" y="11069"/>
                    </a:lnTo>
                    <a:lnTo>
                      <a:pt x="607" y="11069"/>
                    </a:lnTo>
                    <a:lnTo>
                      <a:pt x="628" y="10965"/>
                    </a:lnTo>
                    <a:lnTo>
                      <a:pt x="607" y="10944"/>
                    </a:lnTo>
                    <a:lnTo>
                      <a:pt x="670" y="10839"/>
                    </a:lnTo>
                    <a:lnTo>
                      <a:pt x="691" y="10735"/>
                    </a:lnTo>
                    <a:lnTo>
                      <a:pt x="733" y="10672"/>
                    </a:lnTo>
                    <a:lnTo>
                      <a:pt x="733" y="10756"/>
                    </a:lnTo>
                    <a:lnTo>
                      <a:pt x="775" y="10818"/>
                    </a:lnTo>
                    <a:lnTo>
                      <a:pt x="712" y="10944"/>
                    </a:lnTo>
                    <a:lnTo>
                      <a:pt x="712" y="11028"/>
                    </a:lnTo>
                    <a:lnTo>
                      <a:pt x="712" y="11090"/>
                    </a:lnTo>
                    <a:lnTo>
                      <a:pt x="796" y="11195"/>
                    </a:lnTo>
                    <a:lnTo>
                      <a:pt x="838" y="11237"/>
                    </a:lnTo>
                    <a:lnTo>
                      <a:pt x="921" y="11153"/>
                    </a:lnTo>
                    <a:lnTo>
                      <a:pt x="900" y="11069"/>
                    </a:lnTo>
                    <a:lnTo>
                      <a:pt x="900" y="11048"/>
                    </a:lnTo>
                    <a:lnTo>
                      <a:pt x="921" y="11028"/>
                    </a:lnTo>
                    <a:lnTo>
                      <a:pt x="1005" y="11028"/>
                    </a:lnTo>
                    <a:lnTo>
                      <a:pt x="1047" y="10965"/>
                    </a:lnTo>
                    <a:lnTo>
                      <a:pt x="1026" y="10860"/>
                    </a:lnTo>
                    <a:lnTo>
                      <a:pt x="984" y="10818"/>
                    </a:lnTo>
                    <a:lnTo>
                      <a:pt x="984" y="10735"/>
                    </a:lnTo>
                    <a:lnTo>
                      <a:pt x="1026" y="10756"/>
                    </a:lnTo>
                    <a:lnTo>
                      <a:pt x="1110" y="10923"/>
                    </a:lnTo>
                    <a:lnTo>
                      <a:pt x="1110" y="10986"/>
                    </a:lnTo>
                    <a:lnTo>
                      <a:pt x="1047" y="11090"/>
                    </a:lnTo>
                    <a:lnTo>
                      <a:pt x="1005" y="11090"/>
                    </a:lnTo>
                    <a:lnTo>
                      <a:pt x="942" y="11195"/>
                    </a:lnTo>
                    <a:lnTo>
                      <a:pt x="984" y="11258"/>
                    </a:lnTo>
                    <a:lnTo>
                      <a:pt x="1026" y="11258"/>
                    </a:lnTo>
                    <a:lnTo>
                      <a:pt x="1089" y="11279"/>
                    </a:lnTo>
                    <a:lnTo>
                      <a:pt x="1110" y="11341"/>
                    </a:lnTo>
                    <a:lnTo>
                      <a:pt x="1151" y="11341"/>
                    </a:lnTo>
                    <a:lnTo>
                      <a:pt x="1340" y="11446"/>
                    </a:lnTo>
                    <a:lnTo>
                      <a:pt x="1402" y="11446"/>
                    </a:lnTo>
                    <a:lnTo>
                      <a:pt x="1402" y="11551"/>
                    </a:lnTo>
                    <a:lnTo>
                      <a:pt x="1612" y="11551"/>
                    </a:lnTo>
                    <a:lnTo>
                      <a:pt x="1674" y="11593"/>
                    </a:lnTo>
                    <a:lnTo>
                      <a:pt x="1737" y="11572"/>
                    </a:lnTo>
                    <a:lnTo>
                      <a:pt x="1779" y="11488"/>
                    </a:lnTo>
                    <a:lnTo>
                      <a:pt x="1716" y="11362"/>
                    </a:lnTo>
                    <a:lnTo>
                      <a:pt x="1654" y="11174"/>
                    </a:lnTo>
                    <a:lnTo>
                      <a:pt x="1716" y="11048"/>
                    </a:lnTo>
                    <a:lnTo>
                      <a:pt x="1758" y="10986"/>
                    </a:lnTo>
                    <a:lnTo>
                      <a:pt x="1779" y="11048"/>
                    </a:lnTo>
                    <a:lnTo>
                      <a:pt x="1821" y="11174"/>
                    </a:lnTo>
                    <a:lnTo>
                      <a:pt x="1821" y="11279"/>
                    </a:lnTo>
                    <a:lnTo>
                      <a:pt x="1842" y="11341"/>
                    </a:lnTo>
                    <a:lnTo>
                      <a:pt x="1926" y="11341"/>
                    </a:lnTo>
                    <a:lnTo>
                      <a:pt x="1946" y="11279"/>
                    </a:lnTo>
                    <a:lnTo>
                      <a:pt x="2030" y="11279"/>
                    </a:lnTo>
                    <a:lnTo>
                      <a:pt x="2051" y="11237"/>
                    </a:lnTo>
                    <a:lnTo>
                      <a:pt x="2072" y="11153"/>
                    </a:lnTo>
                    <a:lnTo>
                      <a:pt x="2135" y="11090"/>
                    </a:lnTo>
                    <a:lnTo>
                      <a:pt x="2156" y="10965"/>
                    </a:lnTo>
                    <a:lnTo>
                      <a:pt x="2177" y="10923"/>
                    </a:lnTo>
                    <a:lnTo>
                      <a:pt x="2198" y="10923"/>
                    </a:lnTo>
                    <a:lnTo>
                      <a:pt x="2260" y="11048"/>
                    </a:lnTo>
                    <a:lnTo>
                      <a:pt x="2239" y="11090"/>
                    </a:lnTo>
                    <a:lnTo>
                      <a:pt x="2177" y="11195"/>
                    </a:lnTo>
                    <a:lnTo>
                      <a:pt x="2156" y="11279"/>
                    </a:lnTo>
                    <a:lnTo>
                      <a:pt x="2198" y="11341"/>
                    </a:lnTo>
                    <a:lnTo>
                      <a:pt x="2198" y="11404"/>
                    </a:lnTo>
                    <a:lnTo>
                      <a:pt x="2302" y="11488"/>
                    </a:lnTo>
                    <a:lnTo>
                      <a:pt x="2386" y="11446"/>
                    </a:lnTo>
                    <a:lnTo>
                      <a:pt x="2490" y="11279"/>
                    </a:lnTo>
                    <a:lnTo>
                      <a:pt x="2449" y="11174"/>
                    </a:lnTo>
                    <a:lnTo>
                      <a:pt x="2470" y="11028"/>
                    </a:lnTo>
                    <a:lnTo>
                      <a:pt x="2574" y="10944"/>
                    </a:lnTo>
                    <a:lnTo>
                      <a:pt x="2679" y="10923"/>
                    </a:lnTo>
                    <a:lnTo>
                      <a:pt x="2574" y="11028"/>
                    </a:lnTo>
                    <a:lnTo>
                      <a:pt x="2553" y="11132"/>
                    </a:lnTo>
                    <a:lnTo>
                      <a:pt x="2595" y="11237"/>
                    </a:lnTo>
                    <a:lnTo>
                      <a:pt x="2511" y="11446"/>
                    </a:lnTo>
                    <a:lnTo>
                      <a:pt x="2511" y="11509"/>
                    </a:lnTo>
                    <a:lnTo>
                      <a:pt x="2595" y="11593"/>
                    </a:lnTo>
                    <a:lnTo>
                      <a:pt x="2700" y="11572"/>
                    </a:lnTo>
                    <a:lnTo>
                      <a:pt x="2783" y="11593"/>
                    </a:lnTo>
                    <a:lnTo>
                      <a:pt x="2867" y="11572"/>
                    </a:lnTo>
                    <a:lnTo>
                      <a:pt x="2867" y="11446"/>
                    </a:lnTo>
                    <a:lnTo>
                      <a:pt x="2930" y="11362"/>
                    </a:lnTo>
                    <a:lnTo>
                      <a:pt x="2909" y="11279"/>
                    </a:lnTo>
                    <a:lnTo>
                      <a:pt x="2825" y="11132"/>
                    </a:lnTo>
                    <a:lnTo>
                      <a:pt x="2909" y="10944"/>
                    </a:lnTo>
                    <a:lnTo>
                      <a:pt x="2909" y="10818"/>
                    </a:lnTo>
                    <a:lnTo>
                      <a:pt x="2972" y="10923"/>
                    </a:lnTo>
                    <a:lnTo>
                      <a:pt x="2930" y="11028"/>
                    </a:lnTo>
                    <a:lnTo>
                      <a:pt x="2909" y="11090"/>
                    </a:lnTo>
                    <a:lnTo>
                      <a:pt x="2993" y="11258"/>
                    </a:lnTo>
                    <a:lnTo>
                      <a:pt x="3076" y="11279"/>
                    </a:lnTo>
                    <a:lnTo>
                      <a:pt x="3118" y="11300"/>
                    </a:lnTo>
                    <a:lnTo>
                      <a:pt x="3034" y="11341"/>
                    </a:lnTo>
                    <a:lnTo>
                      <a:pt x="2993" y="11488"/>
                    </a:lnTo>
                    <a:lnTo>
                      <a:pt x="3014" y="11551"/>
                    </a:lnTo>
                    <a:lnTo>
                      <a:pt x="3181" y="11593"/>
                    </a:lnTo>
                    <a:lnTo>
                      <a:pt x="3244" y="11551"/>
                    </a:lnTo>
                    <a:lnTo>
                      <a:pt x="3348" y="11697"/>
                    </a:lnTo>
                    <a:lnTo>
                      <a:pt x="3348" y="11802"/>
                    </a:lnTo>
                    <a:lnTo>
                      <a:pt x="3286" y="11906"/>
                    </a:lnTo>
                    <a:lnTo>
                      <a:pt x="3181" y="11990"/>
                    </a:lnTo>
                    <a:lnTo>
                      <a:pt x="3223" y="12011"/>
                    </a:lnTo>
                    <a:lnTo>
                      <a:pt x="3286" y="12095"/>
                    </a:lnTo>
                    <a:lnTo>
                      <a:pt x="3369" y="12095"/>
                    </a:lnTo>
                    <a:lnTo>
                      <a:pt x="3495" y="12074"/>
                    </a:lnTo>
                    <a:lnTo>
                      <a:pt x="3537" y="12095"/>
                    </a:lnTo>
                    <a:lnTo>
                      <a:pt x="3725" y="11927"/>
                    </a:lnTo>
                    <a:lnTo>
                      <a:pt x="3830" y="11969"/>
                    </a:lnTo>
                    <a:lnTo>
                      <a:pt x="3871" y="11990"/>
                    </a:lnTo>
                    <a:lnTo>
                      <a:pt x="4039" y="11823"/>
                    </a:lnTo>
                    <a:lnTo>
                      <a:pt x="4123" y="11802"/>
                    </a:lnTo>
                    <a:lnTo>
                      <a:pt x="4227" y="11655"/>
                    </a:lnTo>
                    <a:lnTo>
                      <a:pt x="4290" y="11593"/>
                    </a:lnTo>
                    <a:lnTo>
                      <a:pt x="4332" y="11613"/>
                    </a:lnTo>
                    <a:lnTo>
                      <a:pt x="4290" y="11781"/>
                    </a:lnTo>
                    <a:lnTo>
                      <a:pt x="4269" y="11906"/>
                    </a:lnTo>
                    <a:lnTo>
                      <a:pt x="4290" y="11927"/>
                    </a:lnTo>
                    <a:lnTo>
                      <a:pt x="4395" y="11865"/>
                    </a:lnTo>
                    <a:lnTo>
                      <a:pt x="4478" y="11718"/>
                    </a:lnTo>
                    <a:lnTo>
                      <a:pt x="4583" y="11655"/>
                    </a:lnTo>
                    <a:lnTo>
                      <a:pt x="4687" y="11655"/>
                    </a:lnTo>
                    <a:lnTo>
                      <a:pt x="4813" y="11446"/>
                    </a:lnTo>
                    <a:lnTo>
                      <a:pt x="4876" y="11237"/>
                    </a:lnTo>
                    <a:lnTo>
                      <a:pt x="4855" y="11153"/>
                    </a:lnTo>
                    <a:lnTo>
                      <a:pt x="4876" y="11048"/>
                    </a:lnTo>
                    <a:lnTo>
                      <a:pt x="4792" y="11028"/>
                    </a:lnTo>
                    <a:lnTo>
                      <a:pt x="4750" y="11048"/>
                    </a:lnTo>
                    <a:lnTo>
                      <a:pt x="4667" y="11048"/>
                    </a:lnTo>
                    <a:lnTo>
                      <a:pt x="4541" y="11132"/>
                    </a:lnTo>
                    <a:lnTo>
                      <a:pt x="4478" y="11195"/>
                    </a:lnTo>
                    <a:lnTo>
                      <a:pt x="4374" y="11195"/>
                    </a:lnTo>
                    <a:lnTo>
                      <a:pt x="4457" y="11090"/>
                    </a:lnTo>
                    <a:lnTo>
                      <a:pt x="4478" y="11028"/>
                    </a:lnTo>
                    <a:lnTo>
                      <a:pt x="4374" y="11048"/>
                    </a:lnTo>
                    <a:lnTo>
                      <a:pt x="4353" y="10986"/>
                    </a:lnTo>
                    <a:lnTo>
                      <a:pt x="4374" y="10923"/>
                    </a:lnTo>
                    <a:lnTo>
                      <a:pt x="4457" y="10923"/>
                    </a:lnTo>
                    <a:lnTo>
                      <a:pt x="4499" y="10735"/>
                    </a:lnTo>
                    <a:lnTo>
                      <a:pt x="4562" y="10651"/>
                    </a:lnTo>
                    <a:lnTo>
                      <a:pt x="4541" y="10546"/>
                    </a:lnTo>
                    <a:lnTo>
                      <a:pt x="4395" y="10463"/>
                    </a:lnTo>
                    <a:lnTo>
                      <a:pt x="4185" y="10525"/>
                    </a:lnTo>
                    <a:lnTo>
                      <a:pt x="4060" y="10630"/>
                    </a:lnTo>
                    <a:lnTo>
                      <a:pt x="4123" y="10504"/>
                    </a:lnTo>
                    <a:lnTo>
                      <a:pt x="4039" y="10358"/>
                    </a:lnTo>
                    <a:lnTo>
                      <a:pt x="3892" y="10295"/>
                    </a:lnTo>
                    <a:lnTo>
                      <a:pt x="3830" y="10316"/>
                    </a:lnTo>
                    <a:lnTo>
                      <a:pt x="3767" y="10358"/>
                    </a:lnTo>
                    <a:lnTo>
                      <a:pt x="3725" y="10358"/>
                    </a:lnTo>
                    <a:lnTo>
                      <a:pt x="3599" y="10525"/>
                    </a:lnTo>
                    <a:lnTo>
                      <a:pt x="3495" y="10525"/>
                    </a:lnTo>
                    <a:lnTo>
                      <a:pt x="3558" y="10337"/>
                    </a:lnTo>
                    <a:lnTo>
                      <a:pt x="3453" y="10232"/>
                    </a:lnTo>
                    <a:lnTo>
                      <a:pt x="3809" y="10232"/>
                    </a:lnTo>
                    <a:lnTo>
                      <a:pt x="3830" y="10191"/>
                    </a:lnTo>
                    <a:lnTo>
                      <a:pt x="3725" y="10044"/>
                    </a:lnTo>
                    <a:lnTo>
                      <a:pt x="3767" y="9981"/>
                    </a:lnTo>
                    <a:lnTo>
                      <a:pt x="3830" y="9793"/>
                    </a:lnTo>
                    <a:lnTo>
                      <a:pt x="3830" y="9709"/>
                    </a:lnTo>
                    <a:lnTo>
                      <a:pt x="3934" y="9605"/>
                    </a:lnTo>
                    <a:lnTo>
                      <a:pt x="3934" y="9668"/>
                    </a:lnTo>
                    <a:lnTo>
                      <a:pt x="3955" y="9730"/>
                    </a:lnTo>
                    <a:lnTo>
                      <a:pt x="3934" y="9835"/>
                    </a:lnTo>
                    <a:lnTo>
                      <a:pt x="3871" y="9898"/>
                    </a:lnTo>
                    <a:lnTo>
                      <a:pt x="3934" y="10128"/>
                    </a:lnTo>
                    <a:lnTo>
                      <a:pt x="4164" y="10421"/>
                    </a:lnTo>
                    <a:lnTo>
                      <a:pt x="4332" y="10442"/>
                    </a:lnTo>
                    <a:lnTo>
                      <a:pt x="4353" y="10421"/>
                    </a:lnTo>
                    <a:lnTo>
                      <a:pt x="4478" y="10421"/>
                    </a:lnTo>
                    <a:lnTo>
                      <a:pt x="4771" y="10546"/>
                    </a:lnTo>
                    <a:lnTo>
                      <a:pt x="4813" y="10525"/>
                    </a:lnTo>
                    <a:lnTo>
                      <a:pt x="4897" y="10358"/>
                    </a:lnTo>
                    <a:lnTo>
                      <a:pt x="4980" y="10295"/>
                    </a:lnTo>
                    <a:lnTo>
                      <a:pt x="5022" y="10295"/>
                    </a:lnTo>
                    <a:lnTo>
                      <a:pt x="4980" y="10358"/>
                    </a:lnTo>
                    <a:lnTo>
                      <a:pt x="5064" y="10400"/>
                    </a:lnTo>
                    <a:lnTo>
                      <a:pt x="5169" y="10337"/>
                    </a:lnTo>
                    <a:lnTo>
                      <a:pt x="5190" y="10253"/>
                    </a:lnTo>
                    <a:lnTo>
                      <a:pt x="5211" y="10212"/>
                    </a:lnTo>
                    <a:lnTo>
                      <a:pt x="5273" y="10253"/>
                    </a:lnTo>
                    <a:lnTo>
                      <a:pt x="5399" y="10212"/>
                    </a:lnTo>
                    <a:lnTo>
                      <a:pt x="5399" y="10086"/>
                    </a:lnTo>
                    <a:lnTo>
                      <a:pt x="5545" y="9981"/>
                    </a:lnTo>
                    <a:lnTo>
                      <a:pt x="5545" y="9877"/>
                    </a:lnTo>
                    <a:lnTo>
                      <a:pt x="5524" y="9835"/>
                    </a:lnTo>
                    <a:lnTo>
                      <a:pt x="5420" y="9835"/>
                    </a:lnTo>
                    <a:lnTo>
                      <a:pt x="5524" y="9730"/>
                    </a:lnTo>
                    <a:lnTo>
                      <a:pt x="5545" y="9521"/>
                    </a:lnTo>
                    <a:lnTo>
                      <a:pt x="5713" y="9500"/>
                    </a:lnTo>
                    <a:lnTo>
                      <a:pt x="5943" y="9563"/>
                    </a:lnTo>
                    <a:lnTo>
                      <a:pt x="6027" y="9626"/>
                    </a:lnTo>
                    <a:lnTo>
                      <a:pt x="6173" y="9626"/>
                    </a:lnTo>
                    <a:lnTo>
                      <a:pt x="6278" y="9563"/>
                    </a:lnTo>
                    <a:lnTo>
                      <a:pt x="6382" y="9563"/>
                    </a:lnTo>
                    <a:lnTo>
                      <a:pt x="6466" y="9668"/>
                    </a:lnTo>
                    <a:lnTo>
                      <a:pt x="6571" y="9626"/>
                    </a:lnTo>
                    <a:lnTo>
                      <a:pt x="6675" y="9521"/>
                    </a:lnTo>
                    <a:lnTo>
                      <a:pt x="6759" y="9479"/>
                    </a:lnTo>
                    <a:lnTo>
                      <a:pt x="6759" y="9396"/>
                    </a:lnTo>
                    <a:lnTo>
                      <a:pt x="6633" y="9396"/>
                    </a:lnTo>
                    <a:lnTo>
                      <a:pt x="6278" y="9207"/>
                    </a:lnTo>
                    <a:lnTo>
                      <a:pt x="6257" y="9144"/>
                    </a:lnTo>
                    <a:lnTo>
                      <a:pt x="6340" y="9082"/>
                    </a:lnTo>
                    <a:lnTo>
                      <a:pt x="6445" y="9103"/>
                    </a:lnTo>
                    <a:lnTo>
                      <a:pt x="6487" y="9165"/>
                    </a:lnTo>
                    <a:lnTo>
                      <a:pt x="6592" y="9144"/>
                    </a:lnTo>
                    <a:lnTo>
                      <a:pt x="6780" y="9291"/>
                    </a:lnTo>
                    <a:lnTo>
                      <a:pt x="6864" y="9270"/>
                    </a:lnTo>
                    <a:lnTo>
                      <a:pt x="6989" y="9165"/>
                    </a:lnTo>
                    <a:lnTo>
                      <a:pt x="7073" y="9144"/>
                    </a:lnTo>
                    <a:lnTo>
                      <a:pt x="7115" y="9061"/>
                    </a:lnTo>
                    <a:lnTo>
                      <a:pt x="7094" y="8935"/>
                    </a:lnTo>
                    <a:lnTo>
                      <a:pt x="6968" y="8831"/>
                    </a:lnTo>
                    <a:lnTo>
                      <a:pt x="6884" y="8831"/>
                    </a:lnTo>
                    <a:lnTo>
                      <a:pt x="6864" y="8747"/>
                    </a:lnTo>
                    <a:lnTo>
                      <a:pt x="6738" y="8684"/>
                    </a:lnTo>
                    <a:lnTo>
                      <a:pt x="6738" y="8642"/>
                    </a:lnTo>
                    <a:lnTo>
                      <a:pt x="6864" y="8663"/>
                    </a:lnTo>
                    <a:lnTo>
                      <a:pt x="6947" y="8684"/>
                    </a:lnTo>
                    <a:lnTo>
                      <a:pt x="6968" y="8768"/>
                    </a:lnTo>
                    <a:lnTo>
                      <a:pt x="7031" y="8789"/>
                    </a:lnTo>
                    <a:lnTo>
                      <a:pt x="7156" y="8789"/>
                    </a:lnTo>
                    <a:lnTo>
                      <a:pt x="7198" y="8852"/>
                    </a:lnTo>
                    <a:lnTo>
                      <a:pt x="7387" y="8726"/>
                    </a:lnTo>
                    <a:lnTo>
                      <a:pt x="7428" y="8726"/>
                    </a:lnTo>
                    <a:lnTo>
                      <a:pt x="7470" y="8538"/>
                    </a:lnTo>
                    <a:lnTo>
                      <a:pt x="7596" y="8328"/>
                    </a:lnTo>
                    <a:lnTo>
                      <a:pt x="7596" y="8224"/>
                    </a:lnTo>
                    <a:lnTo>
                      <a:pt x="7512" y="8161"/>
                    </a:lnTo>
                    <a:lnTo>
                      <a:pt x="7387" y="8056"/>
                    </a:lnTo>
                    <a:lnTo>
                      <a:pt x="7198" y="8056"/>
                    </a:lnTo>
                    <a:lnTo>
                      <a:pt x="7094" y="8119"/>
                    </a:lnTo>
                    <a:lnTo>
                      <a:pt x="7094" y="8035"/>
                    </a:lnTo>
                    <a:lnTo>
                      <a:pt x="7219" y="7994"/>
                    </a:lnTo>
                    <a:lnTo>
                      <a:pt x="7366" y="7994"/>
                    </a:lnTo>
                    <a:lnTo>
                      <a:pt x="7387" y="7931"/>
                    </a:lnTo>
                    <a:lnTo>
                      <a:pt x="7198" y="7784"/>
                    </a:lnTo>
                    <a:lnTo>
                      <a:pt x="7115" y="7743"/>
                    </a:lnTo>
                    <a:lnTo>
                      <a:pt x="7010" y="7743"/>
                    </a:lnTo>
                    <a:lnTo>
                      <a:pt x="6968" y="7722"/>
                    </a:lnTo>
                    <a:lnTo>
                      <a:pt x="6947" y="7743"/>
                    </a:lnTo>
                    <a:lnTo>
                      <a:pt x="6843" y="7784"/>
                    </a:lnTo>
                    <a:lnTo>
                      <a:pt x="6801" y="7743"/>
                    </a:lnTo>
                    <a:lnTo>
                      <a:pt x="6780" y="7784"/>
                    </a:lnTo>
                    <a:lnTo>
                      <a:pt x="6675" y="7784"/>
                    </a:lnTo>
                    <a:lnTo>
                      <a:pt x="6675" y="7701"/>
                    </a:lnTo>
                    <a:lnTo>
                      <a:pt x="6696" y="7638"/>
                    </a:lnTo>
                    <a:lnTo>
                      <a:pt x="6487" y="7533"/>
                    </a:lnTo>
                    <a:lnTo>
                      <a:pt x="6466" y="7491"/>
                    </a:lnTo>
                    <a:lnTo>
                      <a:pt x="6466" y="7491"/>
                    </a:lnTo>
                    <a:lnTo>
                      <a:pt x="6571" y="7533"/>
                    </a:lnTo>
                    <a:lnTo>
                      <a:pt x="6759" y="7575"/>
                    </a:lnTo>
                    <a:lnTo>
                      <a:pt x="6843" y="7617"/>
                    </a:lnTo>
                    <a:lnTo>
                      <a:pt x="6801" y="7701"/>
                    </a:lnTo>
                    <a:lnTo>
                      <a:pt x="6801" y="7701"/>
                    </a:lnTo>
                    <a:lnTo>
                      <a:pt x="6989" y="7638"/>
                    </a:lnTo>
                    <a:lnTo>
                      <a:pt x="7198" y="7638"/>
                    </a:lnTo>
                    <a:lnTo>
                      <a:pt x="7324" y="7743"/>
                    </a:lnTo>
                    <a:lnTo>
                      <a:pt x="7366" y="7722"/>
                    </a:lnTo>
                    <a:lnTo>
                      <a:pt x="7387" y="7596"/>
                    </a:lnTo>
                    <a:lnTo>
                      <a:pt x="7115" y="7512"/>
                    </a:lnTo>
                    <a:lnTo>
                      <a:pt x="6905" y="7491"/>
                    </a:lnTo>
                    <a:lnTo>
                      <a:pt x="6759" y="7429"/>
                    </a:lnTo>
                    <a:lnTo>
                      <a:pt x="6780" y="7387"/>
                    </a:lnTo>
                    <a:lnTo>
                      <a:pt x="6884" y="7366"/>
                    </a:lnTo>
                    <a:lnTo>
                      <a:pt x="6989" y="7429"/>
                    </a:lnTo>
                    <a:lnTo>
                      <a:pt x="7219" y="7491"/>
                    </a:lnTo>
                    <a:lnTo>
                      <a:pt x="7408" y="7491"/>
                    </a:lnTo>
                    <a:lnTo>
                      <a:pt x="7470" y="7596"/>
                    </a:lnTo>
                    <a:lnTo>
                      <a:pt x="7470" y="7722"/>
                    </a:lnTo>
                    <a:lnTo>
                      <a:pt x="7491" y="7805"/>
                    </a:lnTo>
                    <a:lnTo>
                      <a:pt x="7638" y="7910"/>
                    </a:lnTo>
                    <a:lnTo>
                      <a:pt x="7805" y="7952"/>
                    </a:lnTo>
                    <a:lnTo>
                      <a:pt x="7889" y="8035"/>
                    </a:lnTo>
                    <a:lnTo>
                      <a:pt x="7910" y="8035"/>
                    </a:lnTo>
                    <a:lnTo>
                      <a:pt x="7993" y="7994"/>
                    </a:lnTo>
                    <a:lnTo>
                      <a:pt x="7952" y="7847"/>
                    </a:lnTo>
                    <a:lnTo>
                      <a:pt x="7993" y="7743"/>
                    </a:lnTo>
                    <a:lnTo>
                      <a:pt x="7952" y="7701"/>
                    </a:lnTo>
                    <a:lnTo>
                      <a:pt x="8056" y="7617"/>
                    </a:lnTo>
                    <a:lnTo>
                      <a:pt x="7993" y="7575"/>
                    </a:lnTo>
                    <a:lnTo>
                      <a:pt x="7680" y="7491"/>
                    </a:lnTo>
                    <a:lnTo>
                      <a:pt x="7554" y="7512"/>
                    </a:lnTo>
                    <a:lnTo>
                      <a:pt x="7512" y="7512"/>
                    </a:lnTo>
                    <a:lnTo>
                      <a:pt x="7408" y="7408"/>
                    </a:lnTo>
                    <a:lnTo>
                      <a:pt x="7282" y="7387"/>
                    </a:lnTo>
                    <a:lnTo>
                      <a:pt x="7198" y="7282"/>
                    </a:lnTo>
                    <a:lnTo>
                      <a:pt x="7115" y="7282"/>
                    </a:lnTo>
                    <a:lnTo>
                      <a:pt x="7073" y="7324"/>
                    </a:lnTo>
                    <a:lnTo>
                      <a:pt x="6989" y="7324"/>
                    </a:lnTo>
                    <a:lnTo>
                      <a:pt x="7010" y="7219"/>
                    </a:lnTo>
                    <a:lnTo>
                      <a:pt x="6864" y="7178"/>
                    </a:lnTo>
                    <a:lnTo>
                      <a:pt x="6843" y="7094"/>
                    </a:lnTo>
                    <a:lnTo>
                      <a:pt x="6947" y="7073"/>
                    </a:lnTo>
                    <a:lnTo>
                      <a:pt x="6989" y="7115"/>
                    </a:lnTo>
                    <a:lnTo>
                      <a:pt x="7094" y="7157"/>
                    </a:lnTo>
                    <a:lnTo>
                      <a:pt x="7156" y="7073"/>
                    </a:lnTo>
                    <a:lnTo>
                      <a:pt x="7115" y="7010"/>
                    </a:lnTo>
                    <a:lnTo>
                      <a:pt x="7156" y="6968"/>
                    </a:lnTo>
                    <a:lnTo>
                      <a:pt x="7219" y="7052"/>
                    </a:lnTo>
                    <a:lnTo>
                      <a:pt x="7219" y="7178"/>
                    </a:lnTo>
                    <a:lnTo>
                      <a:pt x="7324" y="7219"/>
                    </a:lnTo>
                    <a:lnTo>
                      <a:pt x="7638" y="7303"/>
                    </a:lnTo>
                    <a:lnTo>
                      <a:pt x="7700" y="7261"/>
                    </a:lnTo>
                    <a:lnTo>
                      <a:pt x="7554" y="7052"/>
                    </a:lnTo>
                    <a:lnTo>
                      <a:pt x="7408" y="6989"/>
                    </a:lnTo>
                    <a:lnTo>
                      <a:pt x="7303" y="6947"/>
                    </a:lnTo>
                    <a:lnTo>
                      <a:pt x="7303" y="6864"/>
                    </a:lnTo>
                    <a:lnTo>
                      <a:pt x="7324" y="6801"/>
                    </a:lnTo>
                    <a:lnTo>
                      <a:pt x="7408" y="6906"/>
                    </a:lnTo>
                    <a:lnTo>
                      <a:pt x="7554" y="6906"/>
                    </a:lnTo>
                    <a:lnTo>
                      <a:pt x="7638" y="6968"/>
                    </a:lnTo>
                    <a:lnTo>
                      <a:pt x="7680" y="7073"/>
                    </a:lnTo>
                    <a:lnTo>
                      <a:pt x="7721" y="7052"/>
                    </a:lnTo>
                    <a:lnTo>
                      <a:pt x="7805" y="7157"/>
                    </a:lnTo>
                    <a:lnTo>
                      <a:pt x="7910" y="7199"/>
                    </a:lnTo>
                    <a:lnTo>
                      <a:pt x="7952" y="7261"/>
                    </a:lnTo>
                    <a:lnTo>
                      <a:pt x="8014" y="7282"/>
                    </a:lnTo>
                    <a:lnTo>
                      <a:pt x="8077" y="7178"/>
                    </a:lnTo>
                    <a:lnTo>
                      <a:pt x="8203" y="7178"/>
                    </a:lnTo>
                    <a:lnTo>
                      <a:pt x="8307" y="7282"/>
                    </a:lnTo>
                    <a:lnTo>
                      <a:pt x="8349" y="7261"/>
                    </a:lnTo>
                    <a:lnTo>
                      <a:pt x="8349" y="7157"/>
                    </a:lnTo>
                    <a:lnTo>
                      <a:pt x="8412" y="7157"/>
                    </a:lnTo>
                    <a:lnTo>
                      <a:pt x="8516" y="7261"/>
                    </a:lnTo>
                    <a:lnTo>
                      <a:pt x="8642" y="7261"/>
                    </a:lnTo>
                    <a:lnTo>
                      <a:pt x="8684" y="7199"/>
                    </a:lnTo>
                    <a:lnTo>
                      <a:pt x="8684" y="6885"/>
                    </a:lnTo>
                    <a:lnTo>
                      <a:pt x="8433" y="6634"/>
                    </a:lnTo>
                    <a:lnTo>
                      <a:pt x="8349" y="6634"/>
                    </a:lnTo>
                    <a:lnTo>
                      <a:pt x="8307" y="6655"/>
                    </a:lnTo>
                    <a:lnTo>
                      <a:pt x="8224" y="6634"/>
                    </a:lnTo>
                    <a:lnTo>
                      <a:pt x="8244" y="6571"/>
                    </a:lnTo>
                    <a:lnTo>
                      <a:pt x="8433" y="6550"/>
                    </a:lnTo>
                    <a:lnTo>
                      <a:pt x="8516" y="6571"/>
                    </a:lnTo>
                    <a:lnTo>
                      <a:pt x="8558" y="6550"/>
                    </a:lnTo>
                    <a:lnTo>
                      <a:pt x="8642" y="6592"/>
                    </a:lnTo>
                    <a:lnTo>
                      <a:pt x="8642" y="6696"/>
                    </a:lnTo>
                    <a:lnTo>
                      <a:pt x="8684" y="6759"/>
                    </a:lnTo>
                    <a:lnTo>
                      <a:pt x="8851" y="6780"/>
                    </a:lnTo>
                    <a:lnTo>
                      <a:pt x="8851" y="6968"/>
                    </a:lnTo>
                    <a:lnTo>
                      <a:pt x="8893" y="7052"/>
                    </a:lnTo>
                    <a:lnTo>
                      <a:pt x="8998" y="7052"/>
                    </a:lnTo>
                    <a:lnTo>
                      <a:pt x="9060" y="7094"/>
                    </a:lnTo>
                    <a:lnTo>
                      <a:pt x="9353" y="7115"/>
                    </a:lnTo>
                    <a:lnTo>
                      <a:pt x="9500" y="7115"/>
                    </a:lnTo>
                    <a:lnTo>
                      <a:pt x="9688" y="6947"/>
                    </a:lnTo>
                    <a:lnTo>
                      <a:pt x="9709" y="6864"/>
                    </a:lnTo>
                    <a:lnTo>
                      <a:pt x="9605" y="6801"/>
                    </a:lnTo>
                    <a:lnTo>
                      <a:pt x="9563" y="6843"/>
                    </a:lnTo>
                    <a:lnTo>
                      <a:pt x="9500" y="6780"/>
                    </a:lnTo>
                    <a:lnTo>
                      <a:pt x="9563" y="6759"/>
                    </a:lnTo>
                    <a:lnTo>
                      <a:pt x="9709" y="6696"/>
                    </a:lnTo>
                    <a:lnTo>
                      <a:pt x="9835" y="6738"/>
                    </a:lnTo>
                    <a:lnTo>
                      <a:pt x="9981" y="6675"/>
                    </a:lnTo>
                    <a:lnTo>
                      <a:pt x="10002" y="6571"/>
                    </a:lnTo>
                    <a:lnTo>
                      <a:pt x="9918" y="6466"/>
                    </a:lnTo>
                    <a:lnTo>
                      <a:pt x="9625" y="6466"/>
                    </a:lnTo>
                    <a:lnTo>
                      <a:pt x="9395" y="6424"/>
                    </a:lnTo>
                    <a:lnTo>
                      <a:pt x="9416" y="6362"/>
                    </a:lnTo>
                    <a:lnTo>
                      <a:pt x="9521" y="6362"/>
                    </a:lnTo>
                    <a:lnTo>
                      <a:pt x="9563" y="6257"/>
                    </a:lnTo>
                    <a:lnTo>
                      <a:pt x="9605" y="6278"/>
                    </a:lnTo>
                    <a:lnTo>
                      <a:pt x="9625" y="6383"/>
                    </a:lnTo>
                    <a:lnTo>
                      <a:pt x="9709" y="6383"/>
                    </a:lnTo>
                    <a:lnTo>
                      <a:pt x="9772" y="6341"/>
                    </a:lnTo>
                    <a:lnTo>
                      <a:pt x="9981" y="6424"/>
                    </a:lnTo>
                    <a:lnTo>
                      <a:pt x="10044" y="6362"/>
                    </a:lnTo>
                    <a:lnTo>
                      <a:pt x="10149" y="6445"/>
                    </a:lnTo>
                    <a:lnTo>
                      <a:pt x="10211" y="6445"/>
                    </a:lnTo>
                    <a:lnTo>
                      <a:pt x="10316" y="6320"/>
                    </a:lnTo>
                    <a:lnTo>
                      <a:pt x="10295" y="6236"/>
                    </a:lnTo>
                    <a:lnTo>
                      <a:pt x="10149" y="6152"/>
                    </a:lnTo>
                    <a:lnTo>
                      <a:pt x="10211" y="6048"/>
                    </a:lnTo>
                    <a:lnTo>
                      <a:pt x="10253" y="6006"/>
                    </a:lnTo>
                    <a:lnTo>
                      <a:pt x="10232" y="5839"/>
                    </a:lnTo>
                    <a:lnTo>
                      <a:pt x="10316" y="5901"/>
                    </a:lnTo>
                    <a:lnTo>
                      <a:pt x="10316" y="6006"/>
                    </a:lnTo>
                    <a:lnTo>
                      <a:pt x="10253" y="6069"/>
                    </a:lnTo>
                    <a:lnTo>
                      <a:pt x="10295" y="6152"/>
                    </a:lnTo>
                    <a:lnTo>
                      <a:pt x="10358" y="6173"/>
                    </a:lnTo>
                    <a:lnTo>
                      <a:pt x="10441" y="6111"/>
                    </a:lnTo>
                    <a:lnTo>
                      <a:pt x="10734" y="6111"/>
                    </a:lnTo>
                    <a:lnTo>
                      <a:pt x="10776" y="6027"/>
                    </a:lnTo>
                    <a:lnTo>
                      <a:pt x="10923" y="5922"/>
                    </a:lnTo>
                    <a:lnTo>
                      <a:pt x="10881" y="5797"/>
                    </a:lnTo>
                    <a:lnTo>
                      <a:pt x="10944" y="5755"/>
                    </a:lnTo>
                    <a:lnTo>
                      <a:pt x="11048" y="5755"/>
                    </a:lnTo>
                    <a:lnTo>
                      <a:pt x="11132" y="5650"/>
                    </a:lnTo>
                    <a:lnTo>
                      <a:pt x="11216" y="5692"/>
                    </a:lnTo>
                    <a:lnTo>
                      <a:pt x="11299" y="5629"/>
                    </a:lnTo>
                    <a:lnTo>
                      <a:pt x="11550" y="5608"/>
                    </a:lnTo>
                    <a:lnTo>
                      <a:pt x="11613" y="5483"/>
                    </a:lnTo>
                    <a:lnTo>
                      <a:pt x="11822" y="5420"/>
                    </a:lnTo>
                    <a:lnTo>
                      <a:pt x="11927" y="5336"/>
                    </a:lnTo>
                    <a:lnTo>
                      <a:pt x="12073" y="5336"/>
                    </a:lnTo>
                    <a:lnTo>
                      <a:pt x="12136" y="5315"/>
                    </a:lnTo>
                    <a:lnTo>
                      <a:pt x="12262" y="5315"/>
                    </a:lnTo>
                    <a:lnTo>
                      <a:pt x="12429" y="5232"/>
                    </a:lnTo>
                    <a:lnTo>
                      <a:pt x="12555" y="5106"/>
                    </a:lnTo>
                    <a:lnTo>
                      <a:pt x="12659" y="5085"/>
                    </a:lnTo>
                    <a:lnTo>
                      <a:pt x="12743" y="4960"/>
                    </a:lnTo>
                    <a:lnTo>
                      <a:pt x="12952" y="4918"/>
                    </a:lnTo>
                    <a:lnTo>
                      <a:pt x="13036" y="4876"/>
                    </a:lnTo>
                    <a:lnTo>
                      <a:pt x="13224" y="4771"/>
                    </a:lnTo>
                    <a:lnTo>
                      <a:pt x="13308" y="4604"/>
                    </a:lnTo>
                    <a:lnTo>
                      <a:pt x="13371" y="4458"/>
                    </a:lnTo>
                    <a:lnTo>
                      <a:pt x="13182" y="4458"/>
                    </a:lnTo>
                    <a:lnTo>
                      <a:pt x="13057" y="4478"/>
                    </a:lnTo>
                    <a:lnTo>
                      <a:pt x="12973" y="4437"/>
                    </a:lnTo>
                    <a:lnTo>
                      <a:pt x="12848" y="4458"/>
                    </a:lnTo>
                    <a:lnTo>
                      <a:pt x="12659" y="4646"/>
                    </a:lnTo>
                    <a:lnTo>
                      <a:pt x="12387" y="4667"/>
                    </a:lnTo>
                    <a:lnTo>
                      <a:pt x="11927" y="4709"/>
                    </a:lnTo>
                    <a:lnTo>
                      <a:pt x="11801" y="4688"/>
                    </a:lnTo>
                    <a:lnTo>
                      <a:pt x="11488" y="4688"/>
                    </a:lnTo>
                    <a:lnTo>
                      <a:pt x="11299" y="4771"/>
                    </a:lnTo>
                    <a:lnTo>
                      <a:pt x="11299" y="4667"/>
                    </a:lnTo>
                    <a:lnTo>
                      <a:pt x="11174" y="4667"/>
                    </a:lnTo>
                    <a:lnTo>
                      <a:pt x="11216" y="4562"/>
                    </a:lnTo>
                    <a:lnTo>
                      <a:pt x="11362" y="4562"/>
                    </a:lnTo>
                    <a:lnTo>
                      <a:pt x="11446" y="4583"/>
                    </a:lnTo>
                    <a:lnTo>
                      <a:pt x="11550" y="4541"/>
                    </a:lnTo>
                    <a:lnTo>
                      <a:pt x="11571" y="4604"/>
                    </a:lnTo>
                    <a:lnTo>
                      <a:pt x="11718" y="4604"/>
                    </a:lnTo>
                    <a:lnTo>
                      <a:pt x="11906" y="4583"/>
                    </a:lnTo>
                    <a:lnTo>
                      <a:pt x="12032" y="4583"/>
                    </a:lnTo>
                    <a:lnTo>
                      <a:pt x="12346" y="4541"/>
                    </a:lnTo>
                    <a:lnTo>
                      <a:pt x="12848" y="4332"/>
                    </a:lnTo>
                    <a:lnTo>
                      <a:pt x="12931" y="4269"/>
                    </a:lnTo>
                    <a:lnTo>
                      <a:pt x="12848" y="4186"/>
                    </a:lnTo>
                    <a:lnTo>
                      <a:pt x="12638" y="4144"/>
                    </a:lnTo>
                    <a:lnTo>
                      <a:pt x="12262" y="4081"/>
                    </a:lnTo>
                    <a:lnTo>
                      <a:pt x="12199" y="3976"/>
                    </a:lnTo>
                    <a:lnTo>
                      <a:pt x="12199" y="3976"/>
                    </a:lnTo>
                    <a:lnTo>
                      <a:pt x="12346" y="4060"/>
                    </a:lnTo>
                    <a:lnTo>
                      <a:pt x="12450" y="4039"/>
                    </a:lnTo>
                    <a:lnTo>
                      <a:pt x="12450" y="3976"/>
                    </a:lnTo>
                    <a:lnTo>
                      <a:pt x="12325" y="3851"/>
                    </a:lnTo>
                    <a:lnTo>
                      <a:pt x="12304" y="3725"/>
                    </a:lnTo>
                    <a:lnTo>
                      <a:pt x="12408" y="3851"/>
                    </a:lnTo>
                    <a:lnTo>
                      <a:pt x="12597" y="4060"/>
                    </a:lnTo>
                    <a:lnTo>
                      <a:pt x="12638" y="4060"/>
                    </a:lnTo>
                    <a:lnTo>
                      <a:pt x="12722" y="4018"/>
                    </a:lnTo>
                    <a:lnTo>
                      <a:pt x="12764" y="4081"/>
                    </a:lnTo>
                    <a:lnTo>
                      <a:pt x="12973" y="4081"/>
                    </a:lnTo>
                    <a:lnTo>
                      <a:pt x="13057" y="4144"/>
                    </a:lnTo>
                    <a:lnTo>
                      <a:pt x="13141" y="4144"/>
                    </a:lnTo>
                    <a:lnTo>
                      <a:pt x="13287" y="4165"/>
                    </a:lnTo>
                    <a:lnTo>
                      <a:pt x="13371" y="4123"/>
                    </a:lnTo>
                    <a:lnTo>
                      <a:pt x="13308" y="4081"/>
                    </a:lnTo>
                    <a:lnTo>
                      <a:pt x="13162" y="4060"/>
                    </a:lnTo>
                    <a:lnTo>
                      <a:pt x="13162" y="3976"/>
                    </a:lnTo>
                    <a:lnTo>
                      <a:pt x="13350" y="4018"/>
                    </a:lnTo>
                    <a:lnTo>
                      <a:pt x="13475" y="4060"/>
                    </a:lnTo>
                    <a:lnTo>
                      <a:pt x="13601" y="4165"/>
                    </a:lnTo>
                    <a:lnTo>
                      <a:pt x="13664" y="4144"/>
                    </a:lnTo>
                    <a:lnTo>
                      <a:pt x="13706" y="4018"/>
                    </a:lnTo>
                    <a:lnTo>
                      <a:pt x="13810" y="4081"/>
                    </a:lnTo>
                    <a:lnTo>
                      <a:pt x="13978" y="4081"/>
                    </a:lnTo>
                    <a:lnTo>
                      <a:pt x="14124" y="4039"/>
                    </a:lnTo>
                    <a:lnTo>
                      <a:pt x="14229" y="4018"/>
                    </a:lnTo>
                    <a:lnTo>
                      <a:pt x="14354" y="3914"/>
                    </a:lnTo>
                    <a:lnTo>
                      <a:pt x="14710" y="3746"/>
                    </a:lnTo>
                    <a:lnTo>
                      <a:pt x="14794" y="3662"/>
                    </a:lnTo>
                    <a:lnTo>
                      <a:pt x="14794" y="3621"/>
                    </a:lnTo>
                    <a:lnTo>
                      <a:pt x="14877" y="3600"/>
                    </a:lnTo>
                    <a:lnTo>
                      <a:pt x="15003" y="3621"/>
                    </a:lnTo>
                    <a:lnTo>
                      <a:pt x="15045" y="3558"/>
                    </a:lnTo>
                    <a:lnTo>
                      <a:pt x="15275" y="3432"/>
                    </a:lnTo>
                    <a:lnTo>
                      <a:pt x="15400" y="3181"/>
                    </a:lnTo>
                    <a:lnTo>
                      <a:pt x="15463" y="2909"/>
                    </a:lnTo>
                    <a:lnTo>
                      <a:pt x="15442" y="2721"/>
                    </a:lnTo>
                    <a:lnTo>
                      <a:pt x="15379" y="2595"/>
                    </a:lnTo>
                    <a:lnTo>
                      <a:pt x="15233" y="2512"/>
                    </a:lnTo>
                    <a:lnTo>
                      <a:pt x="15149" y="2512"/>
                    </a:lnTo>
                    <a:lnTo>
                      <a:pt x="15128" y="2554"/>
                    </a:lnTo>
                    <a:lnTo>
                      <a:pt x="15024" y="2554"/>
                    </a:lnTo>
                    <a:lnTo>
                      <a:pt x="14961" y="2658"/>
                    </a:lnTo>
                    <a:lnTo>
                      <a:pt x="14877" y="2700"/>
                    </a:lnTo>
                    <a:lnTo>
                      <a:pt x="14835" y="2658"/>
                    </a:lnTo>
                    <a:lnTo>
                      <a:pt x="14961" y="2470"/>
                    </a:lnTo>
                    <a:lnTo>
                      <a:pt x="15003" y="2386"/>
                    </a:lnTo>
                    <a:lnTo>
                      <a:pt x="15107" y="2302"/>
                    </a:lnTo>
                    <a:lnTo>
                      <a:pt x="15128" y="2156"/>
                    </a:lnTo>
                    <a:lnTo>
                      <a:pt x="15066" y="2051"/>
                    </a:lnTo>
                    <a:lnTo>
                      <a:pt x="15024" y="2030"/>
                    </a:lnTo>
                    <a:lnTo>
                      <a:pt x="15107" y="1968"/>
                    </a:lnTo>
                    <a:lnTo>
                      <a:pt x="15170" y="1737"/>
                    </a:lnTo>
                    <a:lnTo>
                      <a:pt x="15066" y="1717"/>
                    </a:lnTo>
                    <a:lnTo>
                      <a:pt x="14940" y="1737"/>
                    </a:lnTo>
                    <a:lnTo>
                      <a:pt x="14919" y="1842"/>
                    </a:lnTo>
                    <a:lnTo>
                      <a:pt x="14856" y="1884"/>
                    </a:lnTo>
                    <a:lnTo>
                      <a:pt x="14794" y="1926"/>
                    </a:lnTo>
                    <a:lnTo>
                      <a:pt x="14731" y="1863"/>
                    </a:lnTo>
                    <a:lnTo>
                      <a:pt x="14794" y="1779"/>
                    </a:lnTo>
                    <a:lnTo>
                      <a:pt x="14794" y="1717"/>
                    </a:lnTo>
                    <a:lnTo>
                      <a:pt x="14835" y="1633"/>
                    </a:lnTo>
                    <a:lnTo>
                      <a:pt x="14814" y="1570"/>
                    </a:lnTo>
                    <a:lnTo>
                      <a:pt x="14689" y="1654"/>
                    </a:lnTo>
                    <a:lnTo>
                      <a:pt x="14626" y="1779"/>
                    </a:lnTo>
                    <a:lnTo>
                      <a:pt x="14584" y="1821"/>
                    </a:lnTo>
                    <a:lnTo>
                      <a:pt x="14522" y="1758"/>
                    </a:lnTo>
                    <a:lnTo>
                      <a:pt x="14584" y="1633"/>
                    </a:lnTo>
                    <a:lnTo>
                      <a:pt x="14542" y="1549"/>
                    </a:lnTo>
                    <a:lnTo>
                      <a:pt x="14417" y="1549"/>
                    </a:lnTo>
                    <a:lnTo>
                      <a:pt x="14270" y="1633"/>
                    </a:lnTo>
                    <a:lnTo>
                      <a:pt x="14208" y="1737"/>
                    </a:lnTo>
                    <a:lnTo>
                      <a:pt x="14082" y="1737"/>
                    </a:lnTo>
                    <a:lnTo>
                      <a:pt x="14019" y="1779"/>
                    </a:lnTo>
                    <a:lnTo>
                      <a:pt x="13978" y="1884"/>
                    </a:lnTo>
                    <a:lnTo>
                      <a:pt x="13894" y="1884"/>
                    </a:lnTo>
                    <a:lnTo>
                      <a:pt x="13789" y="1842"/>
                    </a:lnTo>
                    <a:lnTo>
                      <a:pt x="13580" y="1821"/>
                    </a:lnTo>
                    <a:lnTo>
                      <a:pt x="13308" y="1821"/>
                    </a:lnTo>
                    <a:lnTo>
                      <a:pt x="13496" y="1758"/>
                    </a:lnTo>
                    <a:lnTo>
                      <a:pt x="13559" y="1717"/>
                    </a:lnTo>
                    <a:lnTo>
                      <a:pt x="13643" y="1737"/>
                    </a:lnTo>
                    <a:lnTo>
                      <a:pt x="13747" y="1737"/>
                    </a:lnTo>
                    <a:lnTo>
                      <a:pt x="13894" y="1654"/>
                    </a:lnTo>
                    <a:lnTo>
                      <a:pt x="14019" y="1633"/>
                    </a:lnTo>
                    <a:lnTo>
                      <a:pt x="14124" y="1507"/>
                    </a:lnTo>
                    <a:lnTo>
                      <a:pt x="14333" y="1403"/>
                    </a:lnTo>
                    <a:lnTo>
                      <a:pt x="14396" y="1340"/>
                    </a:lnTo>
                    <a:lnTo>
                      <a:pt x="14354" y="1298"/>
                    </a:lnTo>
                    <a:lnTo>
                      <a:pt x="14270" y="1298"/>
                    </a:lnTo>
                    <a:lnTo>
                      <a:pt x="14061" y="1152"/>
                    </a:lnTo>
                    <a:lnTo>
                      <a:pt x="14019" y="1089"/>
                    </a:lnTo>
                    <a:lnTo>
                      <a:pt x="13978" y="1089"/>
                    </a:lnTo>
                    <a:lnTo>
                      <a:pt x="13873" y="1131"/>
                    </a:lnTo>
                    <a:lnTo>
                      <a:pt x="13810" y="1193"/>
                    </a:lnTo>
                    <a:lnTo>
                      <a:pt x="13747" y="1152"/>
                    </a:lnTo>
                    <a:lnTo>
                      <a:pt x="13706" y="1089"/>
                    </a:lnTo>
                    <a:lnTo>
                      <a:pt x="13789" y="1005"/>
                    </a:lnTo>
                    <a:lnTo>
                      <a:pt x="13768" y="921"/>
                    </a:lnTo>
                    <a:lnTo>
                      <a:pt x="13601" y="942"/>
                    </a:lnTo>
                    <a:lnTo>
                      <a:pt x="13538" y="1047"/>
                    </a:lnTo>
                    <a:lnTo>
                      <a:pt x="13454" y="1026"/>
                    </a:lnTo>
                    <a:lnTo>
                      <a:pt x="13454" y="901"/>
                    </a:lnTo>
                    <a:lnTo>
                      <a:pt x="13308" y="942"/>
                    </a:lnTo>
                    <a:lnTo>
                      <a:pt x="13266" y="1005"/>
                    </a:lnTo>
                    <a:lnTo>
                      <a:pt x="13224" y="921"/>
                    </a:lnTo>
                    <a:lnTo>
                      <a:pt x="13287" y="838"/>
                    </a:lnTo>
                    <a:lnTo>
                      <a:pt x="13245" y="775"/>
                    </a:lnTo>
                    <a:lnTo>
                      <a:pt x="13308" y="775"/>
                    </a:lnTo>
                    <a:lnTo>
                      <a:pt x="13371" y="691"/>
                    </a:lnTo>
                    <a:lnTo>
                      <a:pt x="13287" y="608"/>
                    </a:lnTo>
                    <a:lnTo>
                      <a:pt x="13078" y="587"/>
                    </a:lnTo>
                    <a:lnTo>
                      <a:pt x="12910" y="503"/>
                    </a:lnTo>
                    <a:lnTo>
                      <a:pt x="12785" y="524"/>
                    </a:lnTo>
                    <a:lnTo>
                      <a:pt x="12659" y="629"/>
                    </a:lnTo>
                    <a:lnTo>
                      <a:pt x="12638" y="733"/>
                    </a:lnTo>
                    <a:lnTo>
                      <a:pt x="12597" y="775"/>
                    </a:lnTo>
                    <a:lnTo>
                      <a:pt x="12513" y="670"/>
                    </a:lnTo>
                    <a:lnTo>
                      <a:pt x="12638" y="524"/>
                    </a:lnTo>
                    <a:lnTo>
                      <a:pt x="12659" y="461"/>
                    </a:lnTo>
                    <a:lnTo>
                      <a:pt x="12513" y="461"/>
                    </a:lnTo>
                    <a:lnTo>
                      <a:pt x="12387" y="377"/>
                    </a:lnTo>
                    <a:lnTo>
                      <a:pt x="12262" y="377"/>
                    </a:lnTo>
                    <a:lnTo>
                      <a:pt x="12199" y="482"/>
                    </a:lnTo>
                    <a:lnTo>
                      <a:pt x="12011" y="608"/>
                    </a:lnTo>
                    <a:lnTo>
                      <a:pt x="11885" y="733"/>
                    </a:lnTo>
                    <a:lnTo>
                      <a:pt x="11801" y="775"/>
                    </a:lnTo>
                    <a:lnTo>
                      <a:pt x="11781" y="712"/>
                    </a:lnTo>
                    <a:lnTo>
                      <a:pt x="11822" y="587"/>
                    </a:lnTo>
                    <a:lnTo>
                      <a:pt x="11822" y="419"/>
                    </a:lnTo>
                    <a:lnTo>
                      <a:pt x="11781" y="377"/>
                    </a:lnTo>
                    <a:lnTo>
                      <a:pt x="11739" y="273"/>
                    </a:lnTo>
                    <a:lnTo>
                      <a:pt x="11592" y="189"/>
                    </a:lnTo>
                    <a:lnTo>
                      <a:pt x="11467" y="210"/>
                    </a:lnTo>
                    <a:lnTo>
                      <a:pt x="11341" y="189"/>
                    </a:lnTo>
                    <a:lnTo>
                      <a:pt x="11278" y="85"/>
                    </a:lnTo>
                    <a:lnTo>
                      <a:pt x="11153" y="64"/>
                    </a:lnTo>
                    <a:lnTo>
                      <a:pt x="10985" y="105"/>
                    </a:lnTo>
                    <a:lnTo>
                      <a:pt x="10881" y="85"/>
                    </a:lnTo>
                    <a:lnTo>
                      <a:pt x="10818" y="64"/>
                    </a:lnTo>
                    <a:lnTo>
                      <a:pt x="10734" y="1"/>
                    </a:lnTo>
                    <a:lnTo>
                      <a:pt x="10651" y="64"/>
                    </a:lnTo>
                    <a:lnTo>
                      <a:pt x="10630" y="210"/>
                    </a:lnTo>
                    <a:lnTo>
                      <a:pt x="10734" y="461"/>
                    </a:lnTo>
                    <a:lnTo>
                      <a:pt x="10651" y="670"/>
                    </a:lnTo>
                    <a:lnTo>
                      <a:pt x="10651" y="817"/>
                    </a:lnTo>
                    <a:lnTo>
                      <a:pt x="10609" y="880"/>
                    </a:lnTo>
                    <a:lnTo>
                      <a:pt x="10525" y="838"/>
                    </a:lnTo>
                    <a:lnTo>
                      <a:pt x="10400" y="880"/>
                    </a:lnTo>
                    <a:lnTo>
                      <a:pt x="10337" y="817"/>
                    </a:lnTo>
                    <a:lnTo>
                      <a:pt x="10421" y="733"/>
                    </a:lnTo>
                    <a:lnTo>
                      <a:pt x="10358" y="566"/>
                    </a:lnTo>
                    <a:lnTo>
                      <a:pt x="10421" y="461"/>
                    </a:lnTo>
                    <a:lnTo>
                      <a:pt x="10441" y="315"/>
                    </a:lnTo>
                    <a:lnTo>
                      <a:pt x="10400" y="273"/>
                    </a:lnTo>
                    <a:lnTo>
                      <a:pt x="10232" y="398"/>
                    </a:lnTo>
                    <a:lnTo>
                      <a:pt x="10232" y="461"/>
                    </a:lnTo>
                    <a:lnTo>
                      <a:pt x="10149" y="482"/>
                    </a:lnTo>
                    <a:lnTo>
                      <a:pt x="10107" y="419"/>
                    </a:lnTo>
                    <a:lnTo>
                      <a:pt x="10149" y="273"/>
                    </a:lnTo>
                    <a:lnTo>
                      <a:pt x="10107" y="210"/>
                    </a:lnTo>
                    <a:lnTo>
                      <a:pt x="10044" y="252"/>
                    </a:lnTo>
                    <a:lnTo>
                      <a:pt x="9981" y="398"/>
                    </a:lnTo>
                    <a:lnTo>
                      <a:pt x="9897" y="398"/>
                    </a:lnTo>
                    <a:lnTo>
                      <a:pt x="9877" y="357"/>
                    </a:lnTo>
                    <a:lnTo>
                      <a:pt x="9918" y="252"/>
                    </a:lnTo>
                    <a:lnTo>
                      <a:pt x="9918" y="105"/>
                    </a:lnTo>
                    <a:lnTo>
                      <a:pt x="9897" y="64"/>
                    </a:lnTo>
                    <a:lnTo>
                      <a:pt x="962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0" name="Google Shape;330;p7"/>
              <p:cNvSpPr/>
              <p:nvPr/>
            </p:nvSpPr>
            <p:spPr>
              <a:xfrm>
                <a:off x="2905300" y="2401625"/>
                <a:ext cx="91575" cy="98875"/>
              </a:xfrm>
              <a:custGeom>
                <a:rect b="b" l="l" r="r" t="t"/>
                <a:pathLst>
                  <a:path extrusionOk="0" h="3955" w="3663">
                    <a:moveTo>
                      <a:pt x="2909" y="2155"/>
                    </a:moveTo>
                    <a:lnTo>
                      <a:pt x="2872" y="2165"/>
                    </a:lnTo>
                    <a:lnTo>
                      <a:pt x="2872" y="2165"/>
                    </a:lnTo>
                    <a:lnTo>
                      <a:pt x="2878" y="2166"/>
                    </a:lnTo>
                    <a:lnTo>
                      <a:pt x="2878" y="2166"/>
                    </a:lnTo>
                    <a:lnTo>
                      <a:pt x="2930" y="2155"/>
                    </a:lnTo>
                    <a:close/>
                    <a:moveTo>
                      <a:pt x="2323" y="0"/>
                    </a:moveTo>
                    <a:lnTo>
                      <a:pt x="2260" y="42"/>
                    </a:lnTo>
                    <a:lnTo>
                      <a:pt x="2219" y="84"/>
                    </a:lnTo>
                    <a:lnTo>
                      <a:pt x="2135" y="84"/>
                    </a:lnTo>
                    <a:lnTo>
                      <a:pt x="2072" y="147"/>
                    </a:lnTo>
                    <a:lnTo>
                      <a:pt x="2009" y="188"/>
                    </a:lnTo>
                    <a:lnTo>
                      <a:pt x="1905" y="188"/>
                    </a:lnTo>
                    <a:lnTo>
                      <a:pt x="1779" y="293"/>
                    </a:lnTo>
                    <a:lnTo>
                      <a:pt x="1675" y="377"/>
                    </a:lnTo>
                    <a:lnTo>
                      <a:pt x="1675" y="460"/>
                    </a:lnTo>
                    <a:lnTo>
                      <a:pt x="1612" y="460"/>
                    </a:lnTo>
                    <a:lnTo>
                      <a:pt x="1570" y="419"/>
                    </a:lnTo>
                    <a:lnTo>
                      <a:pt x="1570" y="460"/>
                    </a:lnTo>
                    <a:lnTo>
                      <a:pt x="1591" y="481"/>
                    </a:lnTo>
                    <a:lnTo>
                      <a:pt x="1591" y="523"/>
                    </a:lnTo>
                    <a:lnTo>
                      <a:pt x="1528" y="586"/>
                    </a:lnTo>
                    <a:lnTo>
                      <a:pt x="1423" y="670"/>
                    </a:lnTo>
                    <a:lnTo>
                      <a:pt x="1382" y="691"/>
                    </a:lnTo>
                    <a:lnTo>
                      <a:pt x="1402" y="711"/>
                    </a:lnTo>
                    <a:lnTo>
                      <a:pt x="1382" y="774"/>
                    </a:lnTo>
                    <a:lnTo>
                      <a:pt x="1319" y="774"/>
                    </a:lnTo>
                    <a:lnTo>
                      <a:pt x="1319" y="816"/>
                    </a:lnTo>
                    <a:lnTo>
                      <a:pt x="1382" y="837"/>
                    </a:lnTo>
                    <a:lnTo>
                      <a:pt x="1319" y="879"/>
                    </a:lnTo>
                    <a:lnTo>
                      <a:pt x="1256" y="879"/>
                    </a:lnTo>
                    <a:lnTo>
                      <a:pt x="1193" y="942"/>
                    </a:lnTo>
                    <a:lnTo>
                      <a:pt x="1193" y="1004"/>
                    </a:lnTo>
                    <a:lnTo>
                      <a:pt x="1214" y="1004"/>
                    </a:lnTo>
                    <a:lnTo>
                      <a:pt x="1256" y="1025"/>
                    </a:lnTo>
                    <a:lnTo>
                      <a:pt x="1193" y="1046"/>
                    </a:lnTo>
                    <a:lnTo>
                      <a:pt x="1151" y="1046"/>
                    </a:lnTo>
                    <a:lnTo>
                      <a:pt x="1089" y="1151"/>
                    </a:lnTo>
                    <a:lnTo>
                      <a:pt x="1068" y="1214"/>
                    </a:lnTo>
                    <a:lnTo>
                      <a:pt x="942" y="1402"/>
                    </a:lnTo>
                    <a:lnTo>
                      <a:pt x="942" y="1444"/>
                    </a:lnTo>
                    <a:lnTo>
                      <a:pt x="984" y="1507"/>
                    </a:lnTo>
                    <a:lnTo>
                      <a:pt x="984" y="1548"/>
                    </a:lnTo>
                    <a:lnTo>
                      <a:pt x="963" y="1548"/>
                    </a:lnTo>
                    <a:lnTo>
                      <a:pt x="942" y="1527"/>
                    </a:lnTo>
                    <a:lnTo>
                      <a:pt x="900" y="1527"/>
                    </a:lnTo>
                    <a:lnTo>
                      <a:pt x="796" y="1569"/>
                    </a:lnTo>
                    <a:lnTo>
                      <a:pt x="754" y="1653"/>
                    </a:lnTo>
                    <a:lnTo>
                      <a:pt x="754" y="1716"/>
                    </a:lnTo>
                    <a:lnTo>
                      <a:pt x="796" y="1716"/>
                    </a:lnTo>
                    <a:lnTo>
                      <a:pt x="858" y="1758"/>
                    </a:lnTo>
                    <a:lnTo>
                      <a:pt x="838" y="1779"/>
                    </a:lnTo>
                    <a:lnTo>
                      <a:pt x="838" y="1841"/>
                    </a:lnTo>
                    <a:lnTo>
                      <a:pt x="775" y="1883"/>
                    </a:lnTo>
                    <a:lnTo>
                      <a:pt x="649" y="1862"/>
                    </a:lnTo>
                    <a:lnTo>
                      <a:pt x="628" y="1883"/>
                    </a:lnTo>
                    <a:lnTo>
                      <a:pt x="628" y="1946"/>
                    </a:lnTo>
                    <a:lnTo>
                      <a:pt x="545" y="2030"/>
                    </a:lnTo>
                    <a:lnTo>
                      <a:pt x="482" y="2134"/>
                    </a:lnTo>
                    <a:lnTo>
                      <a:pt x="440" y="2197"/>
                    </a:lnTo>
                    <a:lnTo>
                      <a:pt x="419" y="2197"/>
                    </a:lnTo>
                    <a:lnTo>
                      <a:pt x="419" y="2134"/>
                    </a:lnTo>
                    <a:lnTo>
                      <a:pt x="377" y="2197"/>
                    </a:lnTo>
                    <a:lnTo>
                      <a:pt x="335" y="2134"/>
                    </a:lnTo>
                    <a:lnTo>
                      <a:pt x="356" y="2072"/>
                    </a:lnTo>
                    <a:lnTo>
                      <a:pt x="440" y="2030"/>
                    </a:lnTo>
                    <a:lnTo>
                      <a:pt x="461" y="1967"/>
                    </a:lnTo>
                    <a:lnTo>
                      <a:pt x="440" y="1988"/>
                    </a:lnTo>
                    <a:lnTo>
                      <a:pt x="356" y="2051"/>
                    </a:lnTo>
                    <a:lnTo>
                      <a:pt x="231" y="2134"/>
                    </a:lnTo>
                    <a:lnTo>
                      <a:pt x="168" y="2260"/>
                    </a:lnTo>
                    <a:lnTo>
                      <a:pt x="231" y="2260"/>
                    </a:lnTo>
                    <a:lnTo>
                      <a:pt x="314" y="2239"/>
                    </a:lnTo>
                    <a:lnTo>
                      <a:pt x="461" y="2197"/>
                    </a:lnTo>
                    <a:lnTo>
                      <a:pt x="586" y="2197"/>
                    </a:lnTo>
                    <a:lnTo>
                      <a:pt x="524" y="2281"/>
                    </a:lnTo>
                    <a:lnTo>
                      <a:pt x="419" y="2406"/>
                    </a:lnTo>
                    <a:lnTo>
                      <a:pt x="335" y="2511"/>
                    </a:lnTo>
                    <a:lnTo>
                      <a:pt x="210" y="2595"/>
                    </a:lnTo>
                    <a:lnTo>
                      <a:pt x="105" y="2699"/>
                    </a:lnTo>
                    <a:lnTo>
                      <a:pt x="22" y="2699"/>
                    </a:lnTo>
                    <a:lnTo>
                      <a:pt x="1" y="2762"/>
                    </a:lnTo>
                    <a:lnTo>
                      <a:pt x="22" y="2804"/>
                    </a:lnTo>
                    <a:lnTo>
                      <a:pt x="1" y="2888"/>
                    </a:lnTo>
                    <a:lnTo>
                      <a:pt x="22" y="2929"/>
                    </a:lnTo>
                    <a:lnTo>
                      <a:pt x="63" y="2929"/>
                    </a:lnTo>
                    <a:lnTo>
                      <a:pt x="168" y="2971"/>
                    </a:lnTo>
                    <a:lnTo>
                      <a:pt x="314" y="2929"/>
                    </a:lnTo>
                    <a:lnTo>
                      <a:pt x="377" y="2888"/>
                    </a:lnTo>
                    <a:lnTo>
                      <a:pt x="482" y="2888"/>
                    </a:lnTo>
                    <a:lnTo>
                      <a:pt x="566" y="2825"/>
                    </a:lnTo>
                    <a:lnTo>
                      <a:pt x="586" y="2783"/>
                    </a:lnTo>
                    <a:lnTo>
                      <a:pt x="586" y="2804"/>
                    </a:lnTo>
                    <a:lnTo>
                      <a:pt x="545" y="2888"/>
                    </a:lnTo>
                    <a:lnTo>
                      <a:pt x="670" y="2908"/>
                    </a:lnTo>
                    <a:lnTo>
                      <a:pt x="754" y="2888"/>
                    </a:lnTo>
                    <a:lnTo>
                      <a:pt x="796" y="2929"/>
                    </a:lnTo>
                    <a:lnTo>
                      <a:pt x="963" y="2929"/>
                    </a:lnTo>
                    <a:lnTo>
                      <a:pt x="1047" y="2908"/>
                    </a:lnTo>
                    <a:lnTo>
                      <a:pt x="1068" y="2971"/>
                    </a:lnTo>
                    <a:lnTo>
                      <a:pt x="1110" y="3013"/>
                    </a:lnTo>
                    <a:lnTo>
                      <a:pt x="1214" y="3013"/>
                    </a:lnTo>
                    <a:lnTo>
                      <a:pt x="1256" y="2992"/>
                    </a:lnTo>
                    <a:lnTo>
                      <a:pt x="1277" y="3013"/>
                    </a:lnTo>
                    <a:lnTo>
                      <a:pt x="1361" y="3013"/>
                    </a:lnTo>
                    <a:lnTo>
                      <a:pt x="1402" y="2992"/>
                    </a:lnTo>
                    <a:lnTo>
                      <a:pt x="1402" y="2950"/>
                    </a:lnTo>
                    <a:lnTo>
                      <a:pt x="1486" y="2950"/>
                    </a:lnTo>
                    <a:lnTo>
                      <a:pt x="1507" y="2992"/>
                    </a:lnTo>
                    <a:lnTo>
                      <a:pt x="1570" y="2992"/>
                    </a:lnTo>
                    <a:lnTo>
                      <a:pt x="1591" y="2929"/>
                    </a:lnTo>
                    <a:lnTo>
                      <a:pt x="1633" y="2929"/>
                    </a:lnTo>
                    <a:lnTo>
                      <a:pt x="1695" y="2971"/>
                    </a:lnTo>
                    <a:lnTo>
                      <a:pt x="1716" y="2908"/>
                    </a:lnTo>
                    <a:lnTo>
                      <a:pt x="1716" y="2867"/>
                    </a:lnTo>
                    <a:lnTo>
                      <a:pt x="1716" y="2783"/>
                    </a:lnTo>
                    <a:lnTo>
                      <a:pt x="1737" y="2804"/>
                    </a:lnTo>
                    <a:lnTo>
                      <a:pt x="1779" y="2762"/>
                    </a:lnTo>
                    <a:lnTo>
                      <a:pt x="1821" y="2762"/>
                    </a:lnTo>
                    <a:lnTo>
                      <a:pt x="1800" y="2783"/>
                    </a:lnTo>
                    <a:lnTo>
                      <a:pt x="1779" y="2888"/>
                    </a:lnTo>
                    <a:lnTo>
                      <a:pt x="1800" y="2908"/>
                    </a:lnTo>
                    <a:lnTo>
                      <a:pt x="1821" y="2867"/>
                    </a:lnTo>
                    <a:lnTo>
                      <a:pt x="1884" y="2783"/>
                    </a:lnTo>
                    <a:lnTo>
                      <a:pt x="1905" y="2783"/>
                    </a:lnTo>
                    <a:lnTo>
                      <a:pt x="1905" y="2867"/>
                    </a:lnTo>
                    <a:lnTo>
                      <a:pt x="1884" y="2908"/>
                    </a:lnTo>
                    <a:lnTo>
                      <a:pt x="1884" y="2971"/>
                    </a:lnTo>
                    <a:lnTo>
                      <a:pt x="1947" y="2929"/>
                    </a:lnTo>
                    <a:lnTo>
                      <a:pt x="1988" y="2929"/>
                    </a:lnTo>
                    <a:lnTo>
                      <a:pt x="1988" y="2971"/>
                    </a:lnTo>
                    <a:lnTo>
                      <a:pt x="1884" y="3034"/>
                    </a:lnTo>
                    <a:lnTo>
                      <a:pt x="1779" y="3097"/>
                    </a:lnTo>
                    <a:lnTo>
                      <a:pt x="1800" y="3118"/>
                    </a:lnTo>
                    <a:lnTo>
                      <a:pt x="1821" y="3097"/>
                    </a:lnTo>
                    <a:lnTo>
                      <a:pt x="1884" y="3097"/>
                    </a:lnTo>
                    <a:lnTo>
                      <a:pt x="1905" y="3118"/>
                    </a:lnTo>
                    <a:lnTo>
                      <a:pt x="1947" y="3118"/>
                    </a:lnTo>
                    <a:lnTo>
                      <a:pt x="1988" y="3139"/>
                    </a:lnTo>
                    <a:lnTo>
                      <a:pt x="2030" y="3118"/>
                    </a:lnTo>
                    <a:lnTo>
                      <a:pt x="2114" y="3097"/>
                    </a:lnTo>
                    <a:lnTo>
                      <a:pt x="2135" y="3013"/>
                    </a:lnTo>
                    <a:lnTo>
                      <a:pt x="2135" y="2971"/>
                    </a:lnTo>
                    <a:lnTo>
                      <a:pt x="2198" y="2992"/>
                    </a:lnTo>
                    <a:lnTo>
                      <a:pt x="2260" y="3013"/>
                    </a:lnTo>
                    <a:lnTo>
                      <a:pt x="2323" y="3076"/>
                    </a:lnTo>
                    <a:lnTo>
                      <a:pt x="2365" y="3034"/>
                    </a:lnTo>
                    <a:lnTo>
                      <a:pt x="2428" y="3013"/>
                    </a:lnTo>
                    <a:lnTo>
                      <a:pt x="2511" y="3013"/>
                    </a:lnTo>
                    <a:lnTo>
                      <a:pt x="2449" y="3076"/>
                    </a:lnTo>
                    <a:lnTo>
                      <a:pt x="2449" y="3097"/>
                    </a:lnTo>
                    <a:lnTo>
                      <a:pt x="2344" y="3139"/>
                    </a:lnTo>
                    <a:lnTo>
                      <a:pt x="2239" y="3139"/>
                    </a:lnTo>
                    <a:lnTo>
                      <a:pt x="2198" y="3201"/>
                    </a:lnTo>
                    <a:lnTo>
                      <a:pt x="2198" y="3243"/>
                    </a:lnTo>
                    <a:lnTo>
                      <a:pt x="2156" y="3285"/>
                    </a:lnTo>
                    <a:lnTo>
                      <a:pt x="2135" y="3327"/>
                    </a:lnTo>
                    <a:lnTo>
                      <a:pt x="2051" y="3327"/>
                    </a:lnTo>
                    <a:lnTo>
                      <a:pt x="2009" y="3348"/>
                    </a:lnTo>
                    <a:lnTo>
                      <a:pt x="1988" y="3411"/>
                    </a:lnTo>
                    <a:lnTo>
                      <a:pt x="1926" y="3432"/>
                    </a:lnTo>
                    <a:lnTo>
                      <a:pt x="1821" y="3452"/>
                    </a:lnTo>
                    <a:lnTo>
                      <a:pt x="1737" y="3515"/>
                    </a:lnTo>
                    <a:lnTo>
                      <a:pt x="1716" y="3557"/>
                    </a:lnTo>
                    <a:lnTo>
                      <a:pt x="1737" y="3599"/>
                    </a:lnTo>
                    <a:lnTo>
                      <a:pt x="1779" y="3620"/>
                    </a:lnTo>
                    <a:lnTo>
                      <a:pt x="1842" y="3620"/>
                    </a:lnTo>
                    <a:lnTo>
                      <a:pt x="1884" y="3557"/>
                    </a:lnTo>
                    <a:lnTo>
                      <a:pt x="1905" y="3536"/>
                    </a:lnTo>
                    <a:lnTo>
                      <a:pt x="1947" y="3536"/>
                    </a:lnTo>
                    <a:lnTo>
                      <a:pt x="1947" y="3599"/>
                    </a:lnTo>
                    <a:lnTo>
                      <a:pt x="1988" y="3620"/>
                    </a:lnTo>
                    <a:lnTo>
                      <a:pt x="2051" y="3599"/>
                    </a:lnTo>
                    <a:lnTo>
                      <a:pt x="2114" y="3536"/>
                    </a:lnTo>
                    <a:lnTo>
                      <a:pt x="2135" y="3494"/>
                    </a:lnTo>
                    <a:lnTo>
                      <a:pt x="2156" y="3494"/>
                    </a:lnTo>
                    <a:lnTo>
                      <a:pt x="2198" y="3432"/>
                    </a:lnTo>
                    <a:lnTo>
                      <a:pt x="2219" y="3348"/>
                    </a:lnTo>
                    <a:lnTo>
                      <a:pt x="2260" y="3327"/>
                    </a:lnTo>
                    <a:lnTo>
                      <a:pt x="2365" y="3222"/>
                    </a:lnTo>
                    <a:lnTo>
                      <a:pt x="2428" y="3201"/>
                    </a:lnTo>
                    <a:lnTo>
                      <a:pt x="2470" y="3222"/>
                    </a:lnTo>
                    <a:lnTo>
                      <a:pt x="2553" y="3222"/>
                    </a:lnTo>
                    <a:lnTo>
                      <a:pt x="2511" y="3285"/>
                    </a:lnTo>
                    <a:lnTo>
                      <a:pt x="2553" y="3285"/>
                    </a:lnTo>
                    <a:lnTo>
                      <a:pt x="2616" y="3243"/>
                    </a:lnTo>
                    <a:lnTo>
                      <a:pt x="2658" y="3118"/>
                    </a:lnTo>
                    <a:lnTo>
                      <a:pt x="2721" y="3013"/>
                    </a:lnTo>
                    <a:lnTo>
                      <a:pt x="2721" y="2908"/>
                    </a:lnTo>
                    <a:lnTo>
                      <a:pt x="2742" y="2888"/>
                    </a:lnTo>
                    <a:lnTo>
                      <a:pt x="2763" y="2888"/>
                    </a:lnTo>
                    <a:lnTo>
                      <a:pt x="2825" y="2929"/>
                    </a:lnTo>
                    <a:lnTo>
                      <a:pt x="2846" y="2929"/>
                    </a:lnTo>
                    <a:lnTo>
                      <a:pt x="2888" y="2971"/>
                    </a:lnTo>
                    <a:lnTo>
                      <a:pt x="2888" y="3076"/>
                    </a:lnTo>
                    <a:lnTo>
                      <a:pt x="2867" y="3139"/>
                    </a:lnTo>
                    <a:lnTo>
                      <a:pt x="2846" y="3222"/>
                    </a:lnTo>
                    <a:lnTo>
                      <a:pt x="2867" y="3285"/>
                    </a:lnTo>
                    <a:lnTo>
                      <a:pt x="2846" y="3327"/>
                    </a:lnTo>
                    <a:lnTo>
                      <a:pt x="2763" y="3411"/>
                    </a:lnTo>
                    <a:lnTo>
                      <a:pt x="2721" y="3557"/>
                    </a:lnTo>
                    <a:lnTo>
                      <a:pt x="2721" y="3641"/>
                    </a:lnTo>
                    <a:lnTo>
                      <a:pt x="2679" y="3662"/>
                    </a:lnTo>
                    <a:lnTo>
                      <a:pt x="2679" y="3745"/>
                    </a:lnTo>
                    <a:lnTo>
                      <a:pt x="2742" y="3766"/>
                    </a:lnTo>
                    <a:lnTo>
                      <a:pt x="2825" y="3724"/>
                    </a:lnTo>
                    <a:lnTo>
                      <a:pt x="2888" y="3557"/>
                    </a:lnTo>
                    <a:lnTo>
                      <a:pt x="2951" y="3557"/>
                    </a:lnTo>
                    <a:lnTo>
                      <a:pt x="3035" y="3452"/>
                    </a:lnTo>
                    <a:lnTo>
                      <a:pt x="3076" y="3411"/>
                    </a:lnTo>
                    <a:lnTo>
                      <a:pt x="3097" y="3432"/>
                    </a:lnTo>
                    <a:lnTo>
                      <a:pt x="3202" y="3432"/>
                    </a:lnTo>
                    <a:lnTo>
                      <a:pt x="3202" y="3494"/>
                    </a:lnTo>
                    <a:lnTo>
                      <a:pt x="3139" y="3515"/>
                    </a:lnTo>
                    <a:lnTo>
                      <a:pt x="3035" y="3620"/>
                    </a:lnTo>
                    <a:lnTo>
                      <a:pt x="3035" y="3704"/>
                    </a:lnTo>
                    <a:lnTo>
                      <a:pt x="2993" y="3766"/>
                    </a:lnTo>
                    <a:lnTo>
                      <a:pt x="3035" y="3808"/>
                    </a:lnTo>
                    <a:lnTo>
                      <a:pt x="3035" y="3913"/>
                    </a:lnTo>
                    <a:lnTo>
                      <a:pt x="3076" y="3955"/>
                    </a:lnTo>
                    <a:lnTo>
                      <a:pt x="3097" y="3871"/>
                    </a:lnTo>
                    <a:lnTo>
                      <a:pt x="3160" y="3829"/>
                    </a:lnTo>
                    <a:lnTo>
                      <a:pt x="3202" y="3829"/>
                    </a:lnTo>
                    <a:lnTo>
                      <a:pt x="3265" y="3913"/>
                    </a:lnTo>
                    <a:lnTo>
                      <a:pt x="3307" y="3934"/>
                    </a:lnTo>
                    <a:lnTo>
                      <a:pt x="3390" y="3871"/>
                    </a:lnTo>
                    <a:lnTo>
                      <a:pt x="3390" y="3829"/>
                    </a:lnTo>
                    <a:lnTo>
                      <a:pt x="3411" y="3829"/>
                    </a:lnTo>
                    <a:lnTo>
                      <a:pt x="3453" y="3766"/>
                    </a:lnTo>
                    <a:lnTo>
                      <a:pt x="3453" y="3704"/>
                    </a:lnTo>
                    <a:lnTo>
                      <a:pt x="3474" y="3704"/>
                    </a:lnTo>
                    <a:lnTo>
                      <a:pt x="3495" y="3641"/>
                    </a:lnTo>
                    <a:lnTo>
                      <a:pt x="3474" y="3599"/>
                    </a:lnTo>
                    <a:lnTo>
                      <a:pt x="3495" y="3494"/>
                    </a:lnTo>
                    <a:lnTo>
                      <a:pt x="3599" y="3348"/>
                    </a:lnTo>
                    <a:lnTo>
                      <a:pt x="3662" y="3243"/>
                    </a:lnTo>
                    <a:lnTo>
                      <a:pt x="3662" y="3097"/>
                    </a:lnTo>
                    <a:lnTo>
                      <a:pt x="3662" y="3034"/>
                    </a:lnTo>
                    <a:lnTo>
                      <a:pt x="3620" y="3034"/>
                    </a:lnTo>
                    <a:lnTo>
                      <a:pt x="3620" y="3097"/>
                    </a:lnTo>
                    <a:lnTo>
                      <a:pt x="3579" y="3180"/>
                    </a:lnTo>
                    <a:lnTo>
                      <a:pt x="3495" y="3222"/>
                    </a:lnTo>
                    <a:lnTo>
                      <a:pt x="3411" y="3306"/>
                    </a:lnTo>
                    <a:lnTo>
                      <a:pt x="3369" y="3327"/>
                    </a:lnTo>
                    <a:lnTo>
                      <a:pt x="3348" y="3243"/>
                    </a:lnTo>
                    <a:lnTo>
                      <a:pt x="3369" y="3180"/>
                    </a:lnTo>
                    <a:lnTo>
                      <a:pt x="3369" y="3097"/>
                    </a:lnTo>
                    <a:lnTo>
                      <a:pt x="3474" y="3013"/>
                    </a:lnTo>
                    <a:lnTo>
                      <a:pt x="3495" y="2971"/>
                    </a:lnTo>
                    <a:lnTo>
                      <a:pt x="3579" y="2888"/>
                    </a:lnTo>
                    <a:lnTo>
                      <a:pt x="3599" y="2888"/>
                    </a:lnTo>
                    <a:lnTo>
                      <a:pt x="3662" y="2867"/>
                    </a:lnTo>
                    <a:lnTo>
                      <a:pt x="3620" y="2804"/>
                    </a:lnTo>
                    <a:lnTo>
                      <a:pt x="3579" y="2867"/>
                    </a:lnTo>
                    <a:lnTo>
                      <a:pt x="3516" y="2867"/>
                    </a:lnTo>
                    <a:lnTo>
                      <a:pt x="3453" y="2888"/>
                    </a:lnTo>
                    <a:lnTo>
                      <a:pt x="3390" y="2888"/>
                    </a:lnTo>
                    <a:lnTo>
                      <a:pt x="3307" y="2929"/>
                    </a:lnTo>
                    <a:lnTo>
                      <a:pt x="3286" y="2992"/>
                    </a:lnTo>
                    <a:lnTo>
                      <a:pt x="3181" y="3076"/>
                    </a:lnTo>
                    <a:lnTo>
                      <a:pt x="3181" y="3118"/>
                    </a:lnTo>
                    <a:lnTo>
                      <a:pt x="3139" y="3180"/>
                    </a:lnTo>
                    <a:lnTo>
                      <a:pt x="3055" y="3097"/>
                    </a:lnTo>
                    <a:lnTo>
                      <a:pt x="3055" y="3034"/>
                    </a:lnTo>
                    <a:lnTo>
                      <a:pt x="3035" y="2971"/>
                    </a:lnTo>
                    <a:lnTo>
                      <a:pt x="3035" y="2888"/>
                    </a:lnTo>
                    <a:lnTo>
                      <a:pt x="3076" y="2929"/>
                    </a:lnTo>
                    <a:lnTo>
                      <a:pt x="3097" y="2929"/>
                    </a:lnTo>
                    <a:lnTo>
                      <a:pt x="3181" y="2825"/>
                    </a:lnTo>
                    <a:lnTo>
                      <a:pt x="3139" y="2825"/>
                    </a:lnTo>
                    <a:lnTo>
                      <a:pt x="3055" y="2804"/>
                    </a:lnTo>
                    <a:lnTo>
                      <a:pt x="3181" y="2804"/>
                    </a:lnTo>
                    <a:lnTo>
                      <a:pt x="3076" y="2783"/>
                    </a:lnTo>
                    <a:lnTo>
                      <a:pt x="3035" y="2720"/>
                    </a:lnTo>
                    <a:lnTo>
                      <a:pt x="3035" y="2678"/>
                    </a:lnTo>
                    <a:lnTo>
                      <a:pt x="3055" y="2657"/>
                    </a:lnTo>
                    <a:lnTo>
                      <a:pt x="3160" y="2657"/>
                    </a:lnTo>
                    <a:lnTo>
                      <a:pt x="3181" y="2616"/>
                    </a:lnTo>
                    <a:lnTo>
                      <a:pt x="3265" y="2553"/>
                    </a:lnTo>
                    <a:lnTo>
                      <a:pt x="3286" y="2448"/>
                    </a:lnTo>
                    <a:lnTo>
                      <a:pt x="3369" y="2448"/>
                    </a:lnTo>
                    <a:lnTo>
                      <a:pt x="3390" y="2469"/>
                    </a:lnTo>
                    <a:lnTo>
                      <a:pt x="3495" y="2406"/>
                    </a:lnTo>
                    <a:lnTo>
                      <a:pt x="3516" y="2344"/>
                    </a:lnTo>
                    <a:lnTo>
                      <a:pt x="3516" y="2260"/>
                    </a:lnTo>
                    <a:lnTo>
                      <a:pt x="3495" y="2197"/>
                    </a:lnTo>
                    <a:lnTo>
                      <a:pt x="3411" y="2281"/>
                    </a:lnTo>
                    <a:lnTo>
                      <a:pt x="3369" y="2302"/>
                    </a:lnTo>
                    <a:lnTo>
                      <a:pt x="3348" y="2281"/>
                    </a:lnTo>
                    <a:lnTo>
                      <a:pt x="3286" y="2281"/>
                    </a:lnTo>
                    <a:lnTo>
                      <a:pt x="3286" y="2344"/>
                    </a:lnTo>
                    <a:lnTo>
                      <a:pt x="3286" y="2406"/>
                    </a:lnTo>
                    <a:lnTo>
                      <a:pt x="3244" y="2448"/>
                    </a:lnTo>
                    <a:lnTo>
                      <a:pt x="3181" y="2448"/>
                    </a:lnTo>
                    <a:lnTo>
                      <a:pt x="3097" y="2490"/>
                    </a:lnTo>
                    <a:lnTo>
                      <a:pt x="3055" y="2511"/>
                    </a:lnTo>
                    <a:lnTo>
                      <a:pt x="3055" y="2574"/>
                    </a:lnTo>
                    <a:lnTo>
                      <a:pt x="2993" y="2595"/>
                    </a:lnTo>
                    <a:lnTo>
                      <a:pt x="3035" y="2553"/>
                    </a:lnTo>
                    <a:lnTo>
                      <a:pt x="3035" y="2469"/>
                    </a:lnTo>
                    <a:lnTo>
                      <a:pt x="2993" y="2490"/>
                    </a:lnTo>
                    <a:lnTo>
                      <a:pt x="2951" y="2490"/>
                    </a:lnTo>
                    <a:lnTo>
                      <a:pt x="2993" y="2469"/>
                    </a:lnTo>
                    <a:lnTo>
                      <a:pt x="3055" y="2406"/>
                    </a:lnTo>
                    <a:lnTo>
                      <a:pt x="3076" y="2385"/>
                    </a:lnTo>
                    <a:lnTo>
                      <a:pt x="3035" y="2364"/>
                    </a:lnTo>
                    <a:lnTo>
                      <a:pt x="3076" y="2302"/>
                    </a:lnTo>
                    <a:lnTo>
                      <a:pt x="3097" y="2239"/>
                    </a:lnTo>
                    <a:lnTo>
                      <a:pt x="3055" y="2197"/>
                    </a:lnTo>
                    <a:lnTo>
                      <a:pt x="2993" y="2260"/>
                    </a:lnTo>
                    <a:lnTo>
                      <a:pt x="3035" y="2197"/>
                    </a:lnTo>
                    <a:lnTo>
                      <a:pt x="3035" y="2155"/>
                    </a:lnTo>
                    <a:lnTo>
                      <a:pt x="2993" y="2155"/>
                    </a:lnTo>
                    <a:lnTo>
                      <a:pt x="2930" y="2176"/>
                    </a:lnTo>
                    <a:lnTo>
                      <a:pt x="2878" y="2166"/>
                    </a:lnTo>
                    <a:lnTo>
                      <a:pt x="2878" y="2166"/>
                    </a:lnTo>
                    <a:lnTo>
                      <a:pt x="2825" y="2176"/>
                    </a:lnTo>
                    <a:lnTo>
                      <a:pt x="2872" y="2165"/>
                    </a:lnTo>
                    <a:lnTo>
                      <a:pt x="2872" y="2165"/>
                    </a:lnTo>
                    <a:lnTo>
                      <a:pt x="2825" y="2155"/>
                    </a:lnTo>
                    <a:lnTo>
                      <a:pt x="2909" y="2155"/>
                    </a:lnTo>
                    <a:lnTo>
                      <a:pt x="2993" y="2113"/>
                    </a:lnTo>
                    <a:lnTo>
                      <a:pt x="3035" y="2072"/>
                    </a:lnTo>
                    <a:lnTo>
                      <a:pt x="3076" y="2072"/>
                    </a:lnTo>
                    <a:lnTo>
                      <a:pt x="3139" y="2051"/>
                    </a:lnTo>
                    <a:lnTo>
                      <a:pt x="3139" y="1967"/>
                    </a:lnTo>
                    <a:lnTo>
                      <a:pt x="3181" y="1904"/>
                    </a:lnTo>
                    <a:lnTo>
                      <a:pt x="3181" y="1862"/>
                    </a:lnTo>
                    <a:lnTo>
                      <a:pt x="3097" y="1800"/>
                    </a:lnTo>
                    <a:lnTo>
                      <a:pt x="2993" y="1716"/>
                    </a:lnTo>
                    <a:lnTo>
                      <a:pt x="2888" y="1716"/>
                    </a:lnTo>
                    <a:lnTo>
                      <a:pt x="2783" y="1737"/>
                    </a:lnTo>
                    <a:lnTo>
                      <a:pt x="2742" y="1737"/>
                    </a:lnTo>
                    <a:lnTo>
                      <a:pt x="2742" y="1779"/>
                    </a:lnTo>
                    <a:lnTo>
                      <a:pt x="2679" y="1862"/>
                    </a:lnTo>
                    <a:lnTo>
                      <a:pt x="2658" y="1946"/>
                    </a:lnTo>
                    <a:lnTo>
                      <a:pt x="2679" y="1841"/>
                    </a:lnTo>
                    <a:lnTo>
                      <a:pt x="2658" y="1820"/>
                    </a:lnTo>
                    <a:lnTo>
                      <a:pt x="2679" y="1758"/>
                    </a:lnTo>
                    <a:lnTo>
                      <a:pt x="2742" y="1674"/>
                    </a:lnTo>
                    <a:lnTo>
                      <a:pt x="2721" y="1674"/>
                    </a:lnTo>
                    <a:lnTo>
                      <a:pt x="2637" y="1737"/>
                    </a:lnTo>
                    <a:lnTo>
                      <a:pt x="2574" y="1779"/>
                    </a:lnTo>
                    <a:lnTo>
                      <a:pt x="2553" y="1862"/>
                    </a:lnTo>
                    <a:lnTo>
                      <a:pt x="2532" y="1841"/>
                    </a:lnTo>
                    <a:lnTo>
                      <a:pt x="2491" y="1862"/>
                    </a:lnTo>
                    <a:lnTo>
                      <a:pt x="2449" y="1883"/>
                    </a:lnTo>
                    <a:lnTo>
                      <a:pt x="2428" y="1862"/>
                    </a:lnTo>
                    <a:lnTo>
                      <a:pt x="2344" y="1925"/>
                    </a:lnTo>
                    <a:lnTo>
                      <a:pt x="2323" y="2030"/>
                    </a:lnTo>
                    <a:lnTo>
                      <a:pt x="2239" y="2072"/>
                    </a:lnTo>
                    <a:lnTo>
                      <a:pt x="2239" y="2072"/>
                    </a:lnTo>
                    <a:lnTo>
                      <a:pt x="2281" y="2030"/>
                    </a:lnTo>
                    <a:lnTo>
                      <a:pt x="2323" y="1883"/>
                    </a:lnTo>
                    <a:lnTo>
                      <a:pt x="2365" y="1779"/>
                    </a:lnTo>
                    <a:lnTo>
                      <a:pt x="2344" y="1758"/>
                    </a:lnTo>
                    <a:lnTo>
                      <a:pt x="2281" y="1779"/>
                    </a:lnTo>
                    <a:lnTo>
                      <a:pt x="2260" y="1841"/>
                    </a:lnTo>
                    <a:lnTo>
                      <a:pt x="2219" y="1883"/>
                    </a:lnTo>
                    <a:lnTo>
                      <a:pt x="2177" y="1841"/>
                    </a:lnTo>
                    <a:lnTo>
                      <a:pt x="2239" y="1779"/>
                    </a:lnTo>
                    <a:lnTo>
                      <a:pt x="2260" y="1737"/>
                    </a:lnTo>
                    <a:lnTo>
                      <a:pt x="2260" y="1716"/>
                    </a:lnTo>
                    <a:lnTo>
                      <a:pt x="2177" y="1737"/>
                    </a:lnTo>
                    <a:lnTo>
                      <a:pt x="2072" y="1820"/>
                    </a:lnTo>
                    <a:lnTo>
                      <a:pt x="2030" y="1820"/>
                    </a:lnTo>
                    <a:lnTo>
                      <a:pt x="2009" y="1737"/>
                    </a:lnTo>
                    <a:lnTo>
                      <a:pt x="1967" y="1737"/>
                    </a:lnTo>
                    <a:lnTo>
                      <a:pt x="1905" y="1820"/>
                    </a:lnTo>
                    <a:lnTo>
                      <a:pt x="1842" y="1820"/>
                    </a:lnTo>
                    <a:lnTo>
                      <a:pt x="1842" y="1779"/>
                    </a:lnTo>
                    <a:lnTo>
                      <a:pt x="1947" y="1737"/>
                    </a:lnTo>
                    <a:lnTo>
                      <a:pt x="2009" y="1632"/>
                    </a:lnTo>
                    <a:lnTo>
                      <a:pt x="2030" y="1548"/>
                    </a:lnTo>
                    <a:lnTo>
                      <a:pt x="1947" y="1548"/>
                    </a:lnTo>
                    <a:lnTo>
                      <a:pt x="1863" y="1611"/>
                    </a:lnTo>
                    <a:lnTo>
                      <a:pt x="1863" y="1611"/>
                    </a:lnTo>
                    <a:lnTo>
                      <a:pt x="1926" y="1527"/>
                    </a:lnTo>
                    <a:lnTo>
                      <a:pt x="2009" y="1444"/>
                    </a:lnTo>
                    <a:lnTo>
                      <a:pt x="2114" y="1444"/>
                    </a:lnTo>
                    <a:lnTo>
                      <a:pt x="2156" y="1423"/>
                    </a:lnTo>
                    <a:lnTo>
                      <a:pt x="2239" y="1381"/>
                    </a:lnTo>
                    <a:lnTo>
                      <a:pt x="2281" y="1339"/>
                    </a:lnTo>
                    <a:lnTo>
                      <a:pt x="2281" y="1276"/>
                    </a:lnTo>
                    <a:lnTo>
                      <a:pt x="2260" y="1318"/>
                    </a:lnTo>
                    <a:lnTo>
                      <a:pt x="2156" y="1339"/>
                    </a:lnTo>
                    <a:lnTo>
                      <a:pt x="2114" y="1318"/>
                    </a:lnTo>
                    <a:lnTo>
                      <a:pt x="2030" y="1235"/>
                    </a:lnTo>
                    <a:lnTo>
                      <a:pt x="1967" y="1235"/>
                    </a:lnTo>
                    <a:lnTo>
                      <a:pt x="1926" y="1255"/>
                    </a:lnTo>
                    <a:lnTo>
                      <a:pt x="1967" y="1151"/>
                    </a:lnTo>
                    <a:lnTo>
                      <a:pt x="2009" y="1130"/>
                    </a:lnTo>
                    <a:lnTo>
                      <a:pt x="2009" y="1109"/>
                    </a:lnTo>
                    <a:lnTo>
                      <a:pt x="1947" y="1130"/>
                    </a:lnTo>
                    <a:lnTo>
                      <a:pt x="1863" y="1193"/>
                    </a:lnTo>
                    <a:lnTo>
                      <a:pt x="1821" y="1255"/>
                    </a:lnTo>
                    <a:lnTo>
                      <a:pt x="1737" y="1339"/>
                    </a:lnTo>
                    <a:lnTo>
                      <a:pt x="1695" y="1360"/>
                    </a:lnTo>
                    <a:lnTo>
                      <a:pt x="1654" y="1423"/>
                    </a:lnTo>
                    <a:lnTo>
                      <a:pt x="1591" y="1465"/>
                    </a:lnTo>
                    <a:lnTo>
                      <a:pt x="1528" y="1548"/>
                    </a:lnTo>
                    <a:lnTo>
                      <a:pt x="1528" y="1444"/>
                    </a:lnTo>
                    <a:lnTo>
                      <a:pt x="1549" y="1360"/>
                    </a:lnTo>
                    <a:lnTo>
                      <a:pt x="1612" y="1297"/>
                    </a:lnTo>
                    <a:lnTo>
                      <a:pt x="1612" y="1235"/>
                    </a:lnTo>
                    <a:lnTo>
                      <a:pt x="1654" y="1130"/>
                    </a:lnTo>
                    <a:lnTo>
                      <a:pt x="1737" y="1046"/>
                    </a:lnTo>
                    <a:lnTo>
                      <a:pt x="1737" y="1004"/>
                    </a:lnTo>
                    <a:lnTo>
                      <a:pt x="1800" y="942"/>
                    </a:lnTo>
                    <a:lnTo>
                      <a:pt x="1821" y="921"/>
                    </a:lnTo>
                    <a:lnTo>
                      <a:pt x="1863" y="816"/>
                    </a:lnTo>
                    <a:lnTo>
                      <a:pt x="1947" y="774"/>
                    </a:lnTo>
                    <a:lnTo>
                      <a:pt x="2009" y="711"/>
                    </a:lnTo>
                    <a:lnTo>
                      <a:pt x="2051" y="691"/>
                    </a:lnTo>
                    <a:lnTo>
                      <a:pt x="2072" y="670"/>
                    </a:lnTo>
                    <a:lnTo>
                      <a:pt x="2072" y="607"/>
                    </a:lnTo>
                    <a:lnTo>
                      <a:pt x="2114" y="565"/>
                    </a:lnTo>
                    <a:lnTo>
                      <a:pt x="2135" y="481"/>
                    </a:lnTo>
                    <a:lnTo>
                      <a:pt x="2135" y="523"/>
                    </a:lnTo>
                    <a:lnTo>
                      <a:pt x="2114" y="586"/>
                    </a:lnTo>
                    <a:lnTo>
                      <a:pt x="2135" y="628"/>
                    </a:lnTo>
                    <a:lnTo>
                      <a:pt x="2219" y="523"/>
                    </a:lnTo>
                    <a:lnTo>
                      <a:pt x="2323" y="419"/>
                    </a:lnTo>
                    <a:lnTo>
                      <a:pt x="2344" y="377"/>
                    </a:lnTo>
                    <a:lnTo>
                      <a:pt x="2323" y="314"/>
                    </a:lnTo>
                    <a:lnTo>
                      <a:pt x="2260" y="314"/>
                    </a:lnTo>
                    <a:lnTo>
                      <a:pt x="2219" y="377"/>
                    </a:lnTo>
                    <a:lnTo>
                      <a:pt x="2177" y="293"/>
                    </a:lnTo>
                    <a:lnTo>
                      <a:pt x="2156" y="272"/>
                    </a:lnTo>
                    <a:lnTo>
                      <a:pt x="2177" y="209"/>
                    </a:lnTo>
                    <a:lnTo>
                      <a:pt x="2239" y="188"/>
                    </a:lnTo>
                    <a:lnTo>
                      <a:pt x="2323" y="209"/>
                    </a:lnTo>
                    <a:lnTo>
                      <a:pt x="2386" y="272"/>
                    </a:lnTo>
                    <a:lnTo>
                      <a:pt x="2449" y="251"/>
                    </a:lnTo>
                    <a:lnTo>
                      <a:pt x="2491" y="188"/>
                    </a:lnTo>
                    <a:lnTo>
                      <a:pt x="2491" y="42"/>
                    </a:lnTo>
                    <a:lnTo>
                      <a:pt x="2428" y="42"/>
                    </a:lnTo>
                    <a:lnTo>
                      <a:pt x="2365" y="63"/>
                    </a:lnTo>
                    <a:lnTo>
                      <a:pt x="2365" y="105"/>
                    </a:lnTo>
                    <a:lnTo>
                      <a:pt x="2323" y="105"/>
                    </a:lnTo>
                    <a:lnTo>
                      <a:pt x="2323" y="63"/>
                    </a:lnTo>
                    <a:lnTo>
                      <a:pt x="232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1" name="Google Shape;331;p7"/>
              <p:cNvSpPr/>
              <p:nvPr/>
            </p:nvSpPr>
            <p:spPr>
              <a:xfrm>
                <a:off x="1922950" y="1659350"/>
                <a:ext cx="1050900" cy="913875"/>
              </a:xfrm>
              <a:custGeom>
                <a:rect b="b" l="l" r="r" t="t"/>
                <a:pathLst>
                  <a:path extrusionOk="0" h="36555" w="42036">
                    <a:moveTo>
                      <a:pt x="4310" y="26929"/>
                    </a:moveTo>
                    <a:lnTo>
                      <a:pt x="4310" y="27055"/>
                    </a:lnTo>
                    <a:lnTo>
                      <a:pt x="4268" y="27159"/>
                    </a:lnTo>
                    <a:lnTo>
                      <a:pt x="4101" y="27264"/>
                    </a:lnTo>
                    <a:lnTo>
                      <a:pt x="4076" y="27268"/>
                    </a:lnTo>
                    <a:lnTo>
                      <a:pt x="4076" y="27268"/>
                    </a:lnTo>
                    <a:lnTo>
                      <a:pt x="4101" y="27243"/>
                    </a:lnTo>
                    <a:lnTo>
                      <a:pt x="4185" y="27117"/>
                    </a:lnTo>
                    <a:lnTo>
                      <a:pt x="4289" y="27034"/>
                    </a:lnTo>
                    <a:lnTo>
                      <a:pt x="4310" y="26929"/>
                    </a:lnTo>
                    <a:close/>
                    <a:moveTo>
                      <a:pt x="40508" y="27473"/>
                    </a:moveTo>
                    <a:lnTo>
                      <a:pt x="40299" y="27557"/>
                    </a:lnTo>
                    <a:lnTo>
                      <a:pt x="40090" y="27599"/>
                    </a:lnTo>
                    <a:lnTo>
                      <a:pt x="40132" y="27536"/>
                    </a:lnTo>
                    <a:lnTo>
                      <a:pt x="40404" y="27473"/>
                    </a:lnTo>
                    <a:close/>
                    <a:moveTo>
                      <a:pt x="19459" y="0"/>
                    </a:moveTo>
                    <a:lnTo>
                      <a:pt x="19187" y="105"/>
                    </a:lnTo>
                    <a:lnTo>
                      <a:pt x="18810" y="105"/>
                    </a:lnTo>
                    <a:lnTo>
                      <a:pt x="18727" y="63"/>
                    </a:lnTo>
                    <a:lnTo>
                      <a:pt x="18392" y="84"/>
                    </a:lnTo>
                    <a:lnTo>
                      <a:pt x="18308" y="63"/>
                    </a:lnTo>
                    <a:lnTo>
                      <a:pt x="18120" y="105"/>
                    </a:lnTo>
                    <a:lnTo>
                      <a:pt x="18078" y="210"/>
                    </a:lnTo>
                    <a:lnTo>
                      <a:pt x="18120" y="272"/>
                    </a:lnTo>
                    <a:lnTo>
                      <a:pt x="18078" y="377"/>
                    </a:lnTo>
                    <a:lnTo>
                      <a:pt x="18078" y="524"/>
                    </a:lnTo>
                    <a:lnTo>
                      <a:pt x="18036" y="775"/>
                    </a:lnTo>
                    <a:lnTo>
                      <a:pt x="18120" y="879"/>
                    </a:lnTo>
                    <a:lnTo>
                      <a:pt x="18036" y="942"/>
                    </a:lnTo>
                    <a:lnTo>
                      <a:pt x="17911" y="942"/>
                    </a:lnTo>
                    <a:lnTo>
                      <a:pt x="17764" y="1109"/>
                    </a:lnTo>
                    <a:lnTo>
                      <a:pt x="17701" y="1214"/>
                    </a:lnTo>
                    <a:lnTo>
                      <a:pt x="17471" y="1298"/>
                    </a:lnTo>
                    <a:lnTo>
                      <a:pt x="17367" y="1444"/>
                    </a:lnTo>
                    <a:lnTo>
                      <a:pt x="17095" y="1633"/>
                    </a:lnTo>
                    <a:lnTo>
                      <a:pt x="16990" y="1674"/>
                    </a:lnTo>
                    <a:lnTo>
                      <a:pt x="16990" y="1758"/>
                    </a:lnTo>
                    <a:lnTo>
                      <a:pt x="17074" y="1925"/>
                    </a:lnTo>
                    <a:lnTo>
                      <a:pt x="17074" y="2072"/>
                    </a:lnTo>
                    <a:lnTo>
                      <a:pt x="16760" y="2030"/>
                    </a:lnTo>
                    <a:lnTo>
                      <a:pt x="16739" y="1946"/>
                    </a:lnTo>
                    <a:lnTo>
                      <a:pt x="16718" y="2135"/>
                    </a:lnTo>
                    <a:lnTo>
                      <a:pt x="16613" y="2281"/>
                    </a:lnTo>
                    <a:lnTo>
                      <a:pt x="16530" y="2302"/>
                    </a:lnTo>
                    <a:lnTo>
                      <a:pt x="16509" y="2365"/>
                    </a:lnTo>
                    <a:lnTo>
                      <a:pt x="16300" y="2407"/>
                    </a:lnTo>
                    <a:lnTo>
                      <a:pt x="16237" y="2574"/>
                    </a:lnTo>
                    <a:lnTo>
                      <a:pt x="16132" y="2595"/>
                    </a:lnTo>
                    <a:lnTo>
                      <a:pt x="16028" y="2700"/>
                    </a:lnTo>
                    <a:lnTo>
                      <a:pt x="15944" y="2700"/>
                    </a:lnTo>
                    <a:lnTo>
                      <a:pt x="15923" y="2804"/>
                    </a:lnTo>
                    <a:lnTo>
                      <a:pt x="15776" y="2888"/>
                    </a:lnTo>
                    <a:lnTo>
                      <a:pt x="15672" y="2993"/>
                    </a:lnTo>
                    <a:lnTo>
                      <a:pt x="15588" y="2972"/>
                    </a:lnTo>
                    <a:lnTo>
                      <a:pt x="15588" y="3076"/>
                    </a:lnTo>
                    <a:lnTo>
                      <a:pt x="15776" y="3139"/>
                    </a:lnTo>
                    <a:lnTo>
                      <a:pt x="15986" y="3139"/>
                    </a:lnTo>
                    <a:lnTo>
                      <a:pt x="15986" y="3244"/>
                    </a:lnTo>
                    <a:lnTo>
                      <a:pt x="15839" y="3202"/>
                    </a:lnTo>
                    <a:lnTo>
                      <a:pt x="15944" y="3516"/>
                    </a:lnTo>
                    <a:lnTo>
                      <a:pt x="16028" y="3599"/>
                    </a:lnTo>
                    <a:lnTo>
                      <a:pt x="16007" y="3725"/>
                    </a:lnTo>
                    <a:lnTo>
                      <a:pt x="15944" y="3871"/>
                    </a:lnTo>
                    <a:lnTo>
                      <a:pt x="16007" y="4018"/>
                    </a:lnTo>
                    <a:lnTo>
                      <a:pt x="15902" y="4185"/>
                    </a:lnTo>
                    <a:lnTo>
                      <a:pt x="15902" y="4394"/>
                    </a:lnTo>
                    <a:lnTo>
                      <a:pt x="15902" y="4457"/>
                    </a:lnTo>
                    <a:lnTo>
                      <a:pt x="15986" y="4457"/>
                    </a:lnTo>
                    <a:lnTo>
                      <a:pt x="16028" y="4478"/>
                    </a:lnTo>
                    <a:lnTo>
                      <a:pt x="16111" y="4394"/>
                    </a:lnTo>
                    <a:lnTo>
                      <a:pt x="16237" y="4374"/>
                    </a:lnTo>
                    <a:lnTo>
                      <a:pt x="16341" y="4394"/>
                    </a:lnTo>
                    <a:lnTo>
                      <a:pt x="16509" y="4374"/>
                    </a:lnTo>
                    <a:lnTo>
                      <a:pt x="16676" y="4227"/>
                    </a:lnTo>
                    <a:lnTo>
                      <a:pt x="16760" y="4185"/>
                    </a:lnTo>
                    <a:lnTo>
                      <a:pt x="16760" y="4143"/>
                    </a:lnTo>
                    <a:lnTo>
                      <a:pt x="16864" y="4060"/>
                    </a:lnTo>
                    <a:lnTo>
                      <a:pt x="16927" y="4143"/>
                    </a:lnTo>
                    <a:lnTo>
                      <a:pt x="16927" y="4269"/>
                    </a:lnTo>
                    <a:lnTo>
                      <a:pt x="16844" y="4353"/>
                    </a:lnTo>
                    <a:lnTo>
                      <a:pt x="16927" y="4457"/>
                    </a:lnTo>
                    <a:lnTo>
                      <a:pt x="17032" y="4457"/>
                    </a:lnTo>
                    <a:lnTo>
                      <a:pt x="17178" y="4374"/>
                    </a:lnTo>
                    <a:lnTo>
                      <a:pt x="17346" y="4374"/>
                    </a:lnTo>
                    <a:lnTo>
                      <a:pt x="17450" y="4248"/>
                    </a:lnTo>
                    <a:lnTo>
                      <a:pt x="17597" y="4081"/>
                    </a:lnTo>
                    <a:lnTo>
                      <a:pt x="17576" y="4018"/>
                    </a:lnTo>
                    <a:lnTo>
                      <a:pt x="17701" y="3850"/>
                    </a:lnTo>
                    <a:lnTo>
                      <a:pt x="17722" y="3767"/>
                    </a:lnTo>
                    <a:lnTo>
                      <a:pt x="17890" y="3620"/>
                    </a:lnTo>
                    <a:lnTo>
                      <a:pt x="18015" y="3557"/>
                    </a:lnTo>
                    <a:lnTo>
                      <a:pt x="18036" y="3453"/>
                    </a:lnTo>
                    <a:lnTo>
                      <a:pt x="18099" y="3306"/>
                    </a:lnTo>
                    <a:lnTo>
                      <a:pt x="18204" y="3453"/>
                    </a:lnTo>
                    <a:lnTo>
                      <a:pt x="18350" y="3453"/>
                    </a:lnTo>
                    <a:lnTo>
                      <a:pt x="18497" y="3348"/>
                    </a:lnTo>
                    <a:lnTo>
                      <a:pt x="18643" y="3327"/>
                    </a:lnTo>
                    <a:lnTo>
                      <a:pt x="18706" y="3181"/>
                    </a:lnTo>
                    <a:lnTo>
                      <a:pt x="18769" y="3181"/>
                    </a:lnTo>
                    <a:lnTo>
                      <a:pt x="18873" y="3076"/>
                    </a:lnTo>
                    <a:lnTo>
                      <a:pt x="18936" y="2909"/>
                    </a:lnTo>
                    <a:lnTo>
                      <a:pt x="19124" y="2867"/>
                    </a:lnTo>
                    <a:lnTo>
                      <a:pt x="19187" y="2846"/>
                    </a:lnTo>
                    <a:lnTo>
                      <a:pt x="19250" y="2888"/>
                    </a:lnTo>
                    <a:lnTo>
                      <a:pt x="19333" y="2846"/>
                    </a:lnTo>
                    <a:lnTo>
                      <a:pt x="19543" y="2846"/>
                    </a:lnTo>
                    <a:lnTo>
                      <a:pt x="19668" y="2762"/>
                    </a:lnTo>
                    <a:lnTo>
                      <a:pt x="19773" y="2762"/>
                    </a:lnTo>
                    <a:lnTo>
                      <a:pt x="20024" y="2658"/>
                    </a:lnTo>
                    <a:lnTo>
                      <a:pt x="20233" y="2616"/>
                    </a:lnTo>
                    <a:lnTo>
                      <a:pt x="20296" y="2595"/>
                    </a:lnTo>
                    <a:cubicBezTo>
                      <a:pt x="20338" y="2679"/>
                      <a:pt x="20442" y="2741"/>
                      <a:pt x="20526" y="2762"/>
                    </a:cubicBezTo>
                    <a:lnTo>
                      <a:pt x="20401" y="2783"/>
                    </a:lnTo>
                    <a:lnTo>
                      <a:pt x="19877" y="2993"/>
                    </a:lnTo>
                    <a:lnTo>
                      <a:pt x="19752" y="3097"/>
                    </a:lnTo>
                    <a:lnTo>
                      <a:pt x="19438" y="3181"/>
                    </a:lnTo>
                    <a:lnTo>
                      <a:pt x="19020" y="3369"/>
                    </a:lnTo>
                    <a:lnTo>
                      <a:pt x="18852" y="3495"/>
                    </a:lnTo>
                    <a:lnTo>
                      <a:pt x="18852" y="3578"/>
                    </a:lnTo>
                    <a:lnTo>
                      <a:pt x="18957" y="3578"/>
                    </a:lnTo>
                    <a:lnTo>
                      <a:pt x="19020" y="3620"/>
                    </a:lnTo>
                    <a:lnTo>
                      <a:pt x="18915" y="3704"/>
                    </a:lnTo>
                    <a:lnTo>
                      <a:pt x="18831" y="3704"/>
                    </a:lnTo>
                    <a:lnTo>
                      <a:pt x="18643" y="3850"/>
                    </a:lnTo>
                    <a:lnTo>
                      <a:pt x="18497" y="3850"/>
                    </a:lnTo>
                    <a:lnTo>
                      <a:pt x="18413" y="3934"/>
                    </a:lnTo>
                    <a:lnTo>
                      <a:pt x="18392" y="4039"/>
                    </a:lnTo>
                    <a:lnTo>
                      <a:pt x="18225" y="4143"/>
                    </a:lnTo>
                    <a:lnTo>
                      <a:pt x="18162" y="4227"/>
                    </a:lnTo>
                    <a:lnTo>
                      <a:pt x="18162" y="4353"/>
                    </a:lnTo>
                    <a:lnTo>
                      <a:pt x="18225" y="4311"/>
                    </a:lnTo>
                    <a:lnTo>
                      <a:pt x="18308" y="4374"/>
                    </a:lnTo>
                    <a:lnTo>
                      <a:pt x="18266" y="4457"/>
                    </a:lnTo>
                    <a:lnTo>
                      <a:pt x="18287" y="4478"/>
                    </a:lnTo>
                    <a:lnTo>
                      <a:pt x="18371" y="4457"/>
                    </a:lnTo>
                    <a:lnTo>
                      <a:pt x="18476" y="4415"/>
                    </a:lnTo>
                    <a:lnTo>
                      <a:pt x="18580" y="4415"/>
                    </a:lnTo>
                    <a:lnTo>
                      <a:pt x="18643" y="4457"/>
                    </a:lnTo>
                    <a:lnTo>
                      <a:pt x="18622" y="4541"/>
                    </a:lnTo>
                    <a:lnTo>
                      <a:pt x="18497" y="4583"/>
                    </a:lnTo>
                    <a:lnTo>
                      <a:pt x="18371" y="4520"/>
                    </a:lnTo>
                    <a:lnTo>
                      <a:pt x="18287" y="4562"/>
                    </a:lnTo>
                    <a:lnTo>
                      <a:pt x="18308" y="4666"/>
                    </a:lnTo>
                    <a:lnTo>
                      <a:pt x="18517" y="4771"/>
                    </a:lnTo>
                    <a:lnTo>
                      <a:pt x="18601" y="4729"/>
                    </a:lnTo>
                    <a:lnTo>
                      <a:pt x="18622" y="4646"/>
                    </a:lnTo>
                    <a:lnTo>
                      <a:pt x="18685" y="4646"/>
                    </a:lnTo>
                    <a:lnTo>
                      <a:pt x="18727" y="4687"/>
                    </a:lnTo>
                    <a:lnTo>
                      <a:pt x="18685" y="4771"/>
                    </a:lnTo>
                    <a:lnTo>
                      <a:pt x="18789" y="4771"/>
                    </a:lnTo>
                    <a:lnTo>
                      <a:pt x="18957" y="4792"/>
                    </a:lnTo>
                    <a:lnTo>
                      <a:pt x="19145" y="4750"/>
                    </a:lnTo>
                    <a:lnTo>
                      <a:pt x="19250" y="4750"/>
                    </a:lnTo>
                    <a:lnTo>
                      <a:pt x="19417" y="4834"/>
                    </a:lnTo>
                    <a:lnTo>
                      <a:pt x="19543" y="4792"/>
                    </a:lnTo>
                    <a:lnTo>
                      <a:pt x="19647" y="4855"/>
                    </a:lnTo>
                    <a:lnTo>
                      <a:pt x="19689" y="4959"/>
                    </a:lnTo>
                    <a:lnTo>
                      <a:pt x="19773" y="4959"/>
                    </a:lnTo>
                    <a:lnTo>
                      <a:pt x="19752" y="5001"/>
                    </a:lnTo>
                    <a:lnTo>
                      <a:pt x="19668" y="5001"/>
                    </a:lnTo>
                    <a:lnTo>
                      <a:pt x="19522" y="4897"/>
                    </a:lnTo>
                    <a:lnTo>
                      <a:pt x="19313" y="4897"/>
                    </a:lnTo>
                    <a:lnTo>
                      <a:pt x="19250" y="4959"/>
                    </a:lnTo>
                    <a:lnTo>
                      <a:pt x="19375" y="5001"/>
                    </a:lnTo>
                    <a:lnTo>
                      <a:pt x="19417" y="5064"/>
                    </a:lnTo>
                    <a:lnTo>
                      <a:pt x="19229" y="5064"/>
                    </a:lnTo>
                    <a:lnTo>
                      <a:pt x="19145" y="4980"/>
                    </a:lnTo>
                    <a:lnTo>
                      <a:pt x="18894" y="5001"/>
                    </a:lnTo>
                    <a:lnTo>
                      <a:pt x="18810" y="5064"/>
                    </a:lnTo>
                    <a:lnTo>
                      <a:pt x="18727" y="5001"/>
                    </a:lnTo>
                    <a:lnTo>
                      <a:pt x="18643" y="5001"/>
                    </a:lnTo>
                    <a:lnTo>
                      <a:pt x="18580" y="5043"/>
                    </a:lnTo>
                    <a:lnTo>
                      <a:pt x="18497" y="5043"/>
                    </a:lnTo>
                    <a:lnTo>
                      <a:pt x="18225" y="5064"/>
                    </a:lnTo>
                    <a:lnTo>
                      <a:pt x="18183" y="5085"/>
                    </a:lnTo>
                    <a:lnTo>
                      <a:pt x="17973" y="5127"/>
                    </a:lnTo>
                    <a:lnTo>
                      <a:pt x="17953" y="5273"/>
                    </a:lnTo>
                    <a:lnTo>
                      <a:pt x="17973" y="5587"/>
                    </a:lnTo>
                    <a:lnTo>
                      <a:pt x="17994" y="5629"/>
                    </a:lnTo>
                    <a:lnTo>
                      <a:pt x="17994" y="5754"/>
                    </a:lnTo>
                    <a:lnTo>
                      <a:pt x="17953" y="5796"/>
                    </a:lnTo>
                    <a:lnTo>
                      <a:pt x="17953" y="5859"/>
                    </a:lnTo>
                    <a:lnTo>
                      <a:pt x="17994" y="5922"/>
                    </a:lnTo>
                    <a:lnTo>
                      <a:pt x="18099" y="5901"/>
                    </a:lnTo>
                    <a:lnTo>
                      <a:pt x="18141" y="5901"/>
                    </a:lnTo>
                    <a:lnTo>
                      <a:pt x="18225" y="5943"/>
                    </a:lnTo>
                    <a:lnTo>
                      <a:pt x="18329" y="5943"/>
                    </a:lnTo>
                    <a:lnTo>
                      <a:pt x="18371" y="5901"/>
                    </a:lnTo>
                    <a:lnTo>
                      <a:pt x="18392" y="5901"/>
                    </a:lnTo>
                    <a:lnTo>
                      <a:pt x="18476" y="5922"/>
                    </a:lnTo>
                    <a:lnTo>
                      <a:pt x="18517" y="5964"/>
                    </a:lnTo>
                    <a:lnTo>
                      <a:pt x="18559" y="5943"/>
                    </a:lnTo>
                    <a:lnTo>
                      <a:pt x="18622" y="6006"/>
                    </a:lnTo>
                    <a:lnTo>
                      <a:pt x="18622" y="6047"/>
                    </a:lnTo>
                    <a:lnTo>
                      <a:pt x="18706" y="6068"/>
                    </a:lnTo>
                    <a:lnTo>
                      <a:pt x="18789" y="6047"/>
                    </a:lnTo>
                    <a:lnTo>
                      <a:pt x="18852" y="6047"/>
                    </a:lnTo>
                    <a:lnTo>
                      <a:pt x="18915" y="6110"/>
                    </a:lnTo>
                    <a:lnTo>
                      <a:pt x="19041" y="6110"/>
                    </a:lnTo>
                    <a:lnTo>
                      <a:pt x="19124" y="6068"/>
                    </a:lnTo>
                    <a:lnTo>
                      <a:pt x="19229" y="6131"/>
                    </a:lnTo>
                    <a:lnTo>
                      <a:pt x="19333" y="6068"/>
                    </a:lnTo>
                    <a:lnTo>
                      <a:pt x="19417" y="6110"/>
                    </a:lnTo>
                    <a:lnTo>
                      <a:pt x="19543" y="6110"/>
                    </a:lnTo>
                    <a:lnTo>
                      <a:pt x="19647" y="6068"/>
                    </a:lnTo>
                    <a:lnTo>
                      <a:pt x="19752" y="6131"/>
                    </a:lnTo>
                    <a:lnTo>
                      <a:pt x="19773" y="6215"/>
                    </a:lnTo>
                    <a:lnTo>
                      <a:pt x="19857" y="6152"/>
                    </a:lnTo>
                    <a:lnTo>
                      <a:pt x="19877" y="6257"/>
                    </a:lnTo>
                    <a:lnTo>
                      <a:pt x="19982" y="6340"/>
                    </a:lnTo>
                    <a:lnTo>
                      <a:pt x="19982" y="6382"/>
                    </a:lnTo>
                    <a:lnTo>
                      <a:pt x="20003" y="6445"/>
                    </a:lnTo>
                    <a:lnTo>
                      <a:pt x="20108" y="6445"/>
                    </a:lnTo>
                    <a:lnTo>
                      <a:pt x="20191" y="6466"/>
                    </a:lnTo>
                    <a:lnTo>
                      <a:pt x="20212" y="6550"/>
                    </a:lnTo>
                    <a:lnTo>
                      <a:pt x="20275" y="6570"/>
                    </a:lnTo>
                    <a:lnTo>
                      <a:pt x="20359" y="6654"/>
                    </a:lnTo>
                    <a:lnTo>
                      <a:pt x="20317" y="6696"/>
                    </a:lnTo>
                    <a:lnTo>
                      <a:pt x="20317" y="6780"/>
                    </a:lnTo>
                    <a:lnTo>
                      <a:pt x="20422" y="6884"/>
                    </a:lnTo>
                    <a:lnTo>
                      <a:pt x="20589" y="6989"/>
                    </a:lnTo>
                    <a:lnTo>
                      <a:pt x="20589" y="7052"/>
                    </a:lnTo>
                    <a:lnTo>
                      <a:pt x="20568" y="7073"/>
                    </a:lnTo>
                    <a:lnTo>
                      <a:pt x="20589" y="7114"/>
                    </a:lnTo>
                    <a:lnTo>
                      <a:pt x="20526" y="7094"/>
                    </a:lnTo>
                    <a:lnTo>
                      <a:pt x="20317" y="7052"/>
                    </a:lnTo>
                    <a:lnTo>
                      <a:pt x="20170" y="6989"/>
                    </a:lnTo>
                    <a:lnTo>
                      <a:pt x="20087" y="7010"/>
                    </a:lnTo>
                    <a:lnTo>
                      <a:pt x="20003" y="6989"/>
                    </a:lnTo>
                    <a:lnTo>
                      <a:pt x="19982" y="7010"/>
                    </a:lnTo>
                    <a:lnTo>
                      <a:pt x="19898" y="7010"/>
                    </a:lnTo>
                    <a:lnTo>
                      <a:pt x="19836" y="6905"/>
                    </a:lnTo>
                    <a:lnTo>
                      <a:pt x="19752" y="6905"/>
                    </a:lnTo>
                    <a:lnTo>
                      <a:pt x="19689" y="6801"/>
                    </a:lnTo>
                    <a:lnTo>
                      <a:pt x="19647" y="6780"/>
                    </a:lnTo>
                    <a:lnTo>
                      <a:pt x="19522" y="6801"/>
                    </a:lnTo>
                    <a:lnTo>
                      <a:pt x="19438" y="6780"/>
                    </a:lnTo>
                    <a:lnTo>
                      <a:pt x="19375" y="6738"/>
                    </a:lnTo>
                    <a:lnTo>
                      <a:pt x="19250" y="6675"/>
                    </a:lnTo>
                    <a:lnTo>
                      <a:pt x="19229" y="6591"/>
                    </a:lnTo>
                    <a:lnTo>
                      <a:pt x="19166" y="6591"/>
                    </a:lnTo>
                    <a:lnTo>
                      <a:pt x="19124" y="6570"/>
                    </a:lnTo>
                    <a:lnTo>
                      <a:pt x="18999" y="6570"/>
                    </a:lnTo>
                    <a:lnTo>
                      <a:pt x="18936" y="6550"/>
                    </a:lnTo>
                    <a:lnTo>
                      <a:pt x="18685" y="6550"/>
                    </a:lnTo>
                    <a:lnTo>
                      <a:pt x="18517" y="6529"/>
                    </a:lnTo>
                    <a:lnTo>
                      <a:pt x="18413" y="6487"/>
                    </a:lnTo>
                    <a:lnTo>
                      <a:pt x="17973" y="6487"/>
                    </a:lnTo>
                    <a:lnTo>
                      <a:pt x="17890" y="6529"/>
                    </a:lnTo>
                    <a:lnTo>
                      <a:pt x="17764" y="6550"/>
                    </a:lnTo>
                    <a:lnTo>
                      <a:pt x="17701" y="6633"/>
                    </a:lnTo>
                    <a:lnTo>
                      <a:pt x="17701" y="6801"/>
                    </a:lnTo>
                    <a:lnTo>
                      <a:pt x="17597" y="6968"/>
                    </a:lnTo>
                    <a:lnTo>
                      <a:pt x="17639" y="7156"/>
                    </a:lnTo>
                    <a:lnTo>
                      <a:pt x="17597" y="7219"/>
                    </a:lnTo>
                    <a:lnTo>
                      <a:pt x="17639" y="7282"/>
                    </a:lnTo>
                    <a:lnTo>
                      <a:pt x="17701" y="7303"/>
                    </a:lnTo>
                    <a:lnTo>
                      <a:pt x="17681" y="7366"/>
                    </a:lnTo>
                    <a:lnTo>
                      <a:pt x="17639" y="7387"/>
                    </a:lnTo>
                    <a:lnTo>
                      <a:pt x="17701" y="7617"/>
                    </a:lnTo>
                    <a:lnTo>
                      <a:pt x="17785" y="7700"/>
                    </a:lnTo>
                    <a:lnTo>
                      <a:pt x="17806" y="7742"/>
                    </a:lnTo>
                    <a:lnTo>
                      <a:pt x="17973" y="7847"/>
                    </a:lnTo>
                    <a:lnTo>
                      <a:pt x="18015" y="7910"/>
                    </a:lnTo>
                    <a:lnTo>
                      <a:pt x="18120" y="7889"/>
                    </a:lnTo>
                    <a:lnTo>
                      <a:pt x="18183" y="7951"/>
                    </a:lnTo>
                    <a:lnTo>
                      <a:pt x="18266" y="7993"/>
                    </a:lnTo>
                    <a:lnTo>
                      <a:pt x="18392" y="7931"/>
                    </a:lnTo>
                    <a:lnTo>
                      <a:pt x="18476" y="7931"/>
                    </a:lnTo>
                    <a:lnTo>
                      <a:pt x="18538" y="8014"/>
                    </a:lnTo>
                    <a:lnTo>
                      <a:pt x="18685" y="8014"/>
                    </a:lnTo>
                    <a:lnTo>
                      <a:pt x="18748" y="8140"/>
                    </a:lnTo>
                    <a:lnTo>
                      <a:pt x="18831" y="8161"/>
                    </a:lnTo>
                    <a:lnTo>
                      <a:pt x="18852" y="8223"/>
                    </a:lnTo>
                    <a:lnTo>
                      <a:pt x="18727" y="8265"/>
                    </a:lnTo>
                    <a:lnTo>
                      <a:pt x="18727" y="8349"/>
                    </a:lnTo>
                    <a:lnTo>
                      <a:pt x="18685" y="8412"/>
                    </a:lnTo>
                    <a:lnTo>
                      <a:pt x="18685" y="8454"/>
                    </a:lnTo>
                    <a:lnTo>
                      <a:pt x="18622" y="8537"/>
                    </a:lnTo>
                    <a:lnTo>
                      <a:pt x="18497" y="8621"/>
                    </a:lnTo>
                    <a:lnTo>
                      <a:pt x="18497" y="8663"/>
                    </a:lnTo>
                    <a:lnTo>
                      <a:pt x="18434" y="8747"/>
                    </a:lnTo>
                    <a:lnTo>
                      <a:pt x="18517" y="8788"/>
                    </a:lnTo>
                    <a:lnTo>
                      <a:pt x="18517" y="8935"/>
                    </a:lnTo>
                    <a:lnTo>
                      <a:pt x="18580" y="9060"/>
                    </a:lnTo>
                    <a:lnTo>
                      <a:pt x="18580" y="9144"/>
                    </a:lnTo>
                    <a:lnTo>
                      <a:pt x="18434" y="9165"/>
                    </a:lnTo>
                    <a:lnTo>
                      <a:pt x="18497" y="9207"/>
                    </a:lnTo>
                    <a:lnTo>
                      <a:pt x="18685" y="9249"/>
                    </a:lnTo>
                    <a:lnTo>
                      <a:pt x="18748" y="9207"/>
                    </a:lnTo>
                    <a:lnTo>
                      <a:pt x="18810" y="9207"/>
                    </a:lnTo>
                    <a:lnTo>
                      <a:pt x="18831" y="9270"/>
                    </a:lnTo>
                    <a:lnTo>
                      <a:pt x="18894" y="9207"/>
                    </a:lnTo>
                    <a:lnTo>
                      <a:pt x="18936" y="9207"/>
                    </a:lnTo>
                    <a:lnTo>
                      <a:pt x="18999" y="9249"/>
                    </a:lnTo>
                    <a:lnTo>
                      <a:pt x="19145" y="9249"/>
                    </a:lnTo>
                    <a:lnTo>
                      <a:pt x="19333" y="9311"/>
                    </a:lnTo>
                    <a:lnTo>
                      <a:pt x="19417" y="9249"/>
                    </a:lnTo>
                    <a:lnTo>
                      <a:pt x="19564" y="9249"/>
                    </a:lnTo>
                    <a:lnTo>
                      <a:pt x="19585" y="9291"/>
                    </a:lnTo>
                    <a:lnTo>
                      <a:pt x="19626" y="9291"/>
                    </a:lnTo>
                    <a:lnTo>
                      <a:pt x="19668" y="9270"/>
                    </a:lnTo>
                    <a:lnTo>
                      <a:pt x="19752" y="9249"/>
                    </a:lnTo>
                    <a:lnTo>
                      <a:pt x="19794" y="9270"/>
                    </a:lnTo>
                    <a:lnTo>
                      <a:pt x="19836" y="9353"/>
                    </a:lnTo>
                    <a:lnTo>
                      <a:pt x="19877" y="9353"/>
                    </a:lnTo>
                    <a:lnTo>
                      <a:pt x="19940" y="9311"/>
                    </a:lnTo>
                    <a:lnTo>
                      <a:pt x="19982" y="9353"/>
                    </a:lnTo>
                    <a:lnTo>
                      <a:pt x="20003" y="9416"/>
                    </a:lnTo>
                    <a:lnTo>
                      <a:pt x="20066" y="9416"/>
                    </a:lnTo>
                    <a:lnTo>
                      <a:pt x="20108" y="9374"/>
                    </a:lnTo>
                    <a:lnTo>
                      <a:pt x="20254" y="9353"/>
                    </a:lnTo>
                    <a:lnTo>
                      <a:pt x="20296" y="9270"/>
                    </a:lnTo>
                    <a:lnTo>
                      <a:pt x="20401" y="9249"/>
                    </a:lnTo>
                    <a:lnTo>
                      <a:pt x="20484" y="9249"/>
                    </a:lnTo>
                    <a:lnTo>
                      <a:pt x="20589" y="9144"/>
                    </a:lnTo>
                    <a:lnTo>
                      <a:pt x="20714" y="9081"/>
                    </a:lnTo>
                    <a:lnTo>
                      <a:pt x="20819" y="9060"/>
                    </a:lnTo>
                    <a:lnTo>
                      <a:pt x="20840" y="8998"/>
                    </a:lnTo>
                    <a:lnTo>
                      <a:pt x="20924" y="8998"/>
                    </a:lnTo>
                    <a:lnTo>
                      <a:pt x="21028" y="9039"/>
                    </a:lnTo>
                    <a:lnTo>
                      <a:pt x="21112" y="9039"/>
                    </a:lnTo>
                    <a:lnTo>
                      <a:pt x="21196" y="9081"/>
                    </a:lnTo>
                    <a:lnTo>
                      <a:pt x="21405" y="9081"/>
                    </a:lnTo>
                    <a:lnTo>
                      <a:pt x="21635" y="8935"/>
                    </a:lnTo>
                    <a:lnTo>
                      <a:pt x="21656" y="8851"/>
                    </a:lnTo>
                    <a:lnTo>
                      <a:pt x="21719" y="8851"/>
                    </a:lnTo>
                    <a:lnTo>
                      <a:pt x="21740" y="8893"/>
                    </a:lnTo>
                    <a:lnTo>
                      <a:pt x="21761" y="8851"/>
                    </a:lnTo>
                    <a:lnTo>
                      <a:pt x="21844" y="8788"/>
                    </a:lnTo>
                    <a:lnTo>
                      <a:pt x="21844" y="8726"/>
                    </a:lnTo>
                    <a:lnTo>
                      <a:pt x="21865" y="8663"/>
                    </a:lnTo>
                    <a:lnTo>
                      <a:pt x="21928" y="8684"/>
                    </a:lnTo>
                    <a:lnTo>
                      <a:pt x="21991" y="8684"/>
                    </a:lnTo>
                    <a:lnTo>
                      <a:pt x="22054" y="8642"/>
                    </a:lnTo>
                    <a:lnTo>
                      <a:pt x="22054" y="8579"/>
                    </a:lnTo>
                    <a:lnTo>
                      <a:pt x="22095" y="8621"/>
                    </a:lnTo>
                    <a:lnTo>
                      <a:pt x="22158" y="8621"/>
                    </a:lnTo>
                    <a:lnTo>
                      <a:pt x="22179" y="8663"/>
                    </a:lnTo>
                    <a:lnTo>
                      <a:pt x="22179" y="8726"/>
                    </a:lnTo>
                    <a:lnTo>
                      <a:pt x="22242" y="8767"/>
                    </a:lnTo>
                    <a:lnTo>
                      <a:pt x="22158" y="8830"/>
                    </a:lnTo>
                    <a:lnTo>
                      <a:pt x="22158" y="8893"/>
                    </a:lnTo>
                    <a:lnTo>
                      <a:pt x="22095" y="8977"/>
                    </a:lnTo>
                    <a:lnTo>
                      <a:pt x="22054" y="8998"/>
                    </a:lnTo>
                    <a:lnTo>
                      <a:pt x="22054" y="9060"/>
                    </a:lnTo>
                    <a:lnTo>
                      <a:pt x="22137" y="9081"/>
                    </a:lnTo>
                    <a:lnTo>
                      <a:pt x="22200" y="9165"/>
                    </a:lnTo>
                    <a:lnTo>
                      <a:pt x="22242" y="9144"/>
                    </a:lnTo>
                    <a:lnTo>
                      <a:pt x="22305" y="9144"/>
                    </a:lnTo>
                    <a:lnTo>
                      <a:pt x="22409" y="9186"/>
                    </a:lnTo>
                    <a:lnTo>
                      <a:pt x="22409" y="9207"/>
                    </a:lnTo>
                    <a:cubicBezTo>
                      <a:pt x="22367" y="9207"/>
                      <a:pt x="22305" y="9249"/>
                      <a:pt x="22263" y="9270"/>
                    </a:cubicBezTo>
                    <a:lnTo>
                      <a:pt x="22242" y="9270"/>
                    </a:lnTo>
                    <a:cubicBezTo>
                      <a:pt x="22137" y="9291"/>
                      <a:pt x="22054" y="9353"/>
                      <a:pt x="21949" y="9374"/>
                    </a:cubicBezTo>
                    <a:cubicBezTo>
                      <a:pt x="21886" y="9374"/>
                      <a:pt x="21865" y="9395"/>
                      <a:pt x="21844" y="9458"/>
                    </a:cubicBezTo>
                    <a:lnTo>
                      <a:pt x="21551" y="9521"/>
                    </a:lnTo>
                    <a:lnTo>
                      <a:pt x="21133" y="9563"/>
                    </a:lnTo>
                    <a:lnTo>
                      <a:pt x="21007" y="9521"/>
                    </a:lnTo>
                    <a:lnTo>
                      <a:pt x="20903" y="9521"/>
                    </a:lnTo>
                    <a:lnTo>
                      <a:pt x="20735" y="9730"/>
                    </a:lnTo>
                    <a:lnTo>
                      <a:pt x="20631" y="9793"/>
                    </a:lnTo>
                    <a:lnTo>
                      <a:pt x="20589" y="9876"/>
                    </a:lnTo>
                    <a:lnTo>
                      <a:pt x="20673" y="9918"/>
                    </a:lnTo>
                    <a:lnTo>
                      <a:pt x="20735" y="9876"/>
                    </a:lnTo>
                    <a:lnTo>
                      <a:pt x="20798" y="9876"/>
                    </a:lnTo>
                    <a:lnTo>
                      <a:pt x="20777" y="9981"/>
                    </a:lnTo>
                    <a:lnTo>
                      <a:pt x="20694" y="10023"/>
                    </a:lnTo>
                    <a:lnTo>
                      <a:pt x="20714" y="10086"/>
                    </a:lnTo>
                    <a:lnTo>
                      <a:pt x="20882" y="10107"/>
                    </a:lnTo>
                    <a:lnTo>
                      <a:pt x="20903" y="10148"/>
                    </a:lnTo>
                    <a:lnTo>
                      <a:pt x="21028" y="10127"/>
                    </a:lnTo>
                    <a:lnTo>
                      <a:pt x="21028" y="10044"/>
                    </a:lnTo>
                    <a:lnTo>
                      <a:pt x="20945" y="9981"/>
                    </a:lnTo>
                    <a:lnTo>
                      <a:pt x="20945" y="9897"/>
                    </a:lnTo>
                    <a:lnTo>
                      <a:pt x="21028" y="9876"/>
                    </a:lnTo>
                    <a:lnTo>
                      <a:pt x="21049" y="9918"/>
                    </a:lnTo>
                    <a:lnTo>
                      <a:pt x="21133" y="9918"/>
                    </a:lnTo>
                    <a:lnTo>
                      <a:pt x="21238" y="10002"/>
                    </a:lnTo>
                    <a:lnTo>
                      <a:pt x="21321" y="9981"/>
                    </a:lnTo>
                    <a:lnTo>
                      <a:pt x="21342" y="9876"/>
                    </a:lnTo>
                    <a:lnTo>
                      <a:pt x="21426" y="9814"/>
                    </a:lnTo>
                    <a:lnTo>
                      <a:pt x="21426" y="9918"/>
                    </a:lnTo>
                    <a:lnTo>
                      <a:pt x="21530" y="10023"/>
                    </a:lnTo>
                    <a:lnTo>
                      <a:pt x="21551" y="9981"/>
                    </a:lnTo>
                    <a:lnTo>
                      <a:pt x="21551" y="9897"/>
                    </a:lnTo>
                    <a:lnTo>
                      <a:pt x="21656" y="9897"/>
                    </a:lnTo>
                    <a:lnTo>
                      <a:pt x="21677" y="9814"/>
                    </a:lnTo>
                    <a:lnTo>
                      <a:pt x="21761" y="9814"/>
                    </a:lnTo>
                    <a:lnTo>
                      <a:pt x="21886" y="9772"/>
                    </a:lnTo>
                    <a:cubicBezTo>
                      <a:pt x="21932" y="9802"/>
                      <a:pt x="21989" y="9822"/>
                      <a:pt x="22041" y="9822"/>
                    </a:cubicBezTo>
                    <a:cubicBezTo>
                      <a:pt x="22060" y="9822"/>
                      <a:pt x="22079" y="9819"/>
                      <a:pt x="22095" y="9814"/>
                    </a:cubicBezTo>
                    <a:cubicBezTo>
                      <a:pt x="22116" y="9814"/>
                      <a:pt x="22132" y="9808"/>
                      <a:pt x="22142" y="9803"/>
                    </a:cubicBezTo>
                    <a:lnTo>
                      <a:pt x="22142" y="9803"/>
                    </a:lnTo>
                    <a:lnTo>
                      <a:pt x="22095" y="9835"/>
                    </a:lnTo>
                    <a:lnTo>
                      <a:pt x="22158" y="9918"/>
                    </a:lnTo>
                    <a:lnTo>
                      <a:pt x="22033" y="10044"/>
                    </a:lnTo>
                    <a:lnTo>
                      <a:pt x="21949" y="10002"/>
                    </a:lnTo>
                    <a:lnTo>
                      <a:pt x="21886" y="10044"/>
                    </a:lnTo>
                    <a:lnTo>
                      <a:pt x="21782" y="10044"/>
                    </a:lnTo>
                    <a:lnTo>
                      <a:pt x="21740" y="10002"/>
                    </a:lnTo>
                    <a:lnTo>
                      <a:pt x="21656" y="10002"/>
                    </a:lnTo>
                    <a:lnTo>
                      <a:pt x="21551" y="10190"/>
                    </a:lnTo>
                    <a:lnTo>
                      <a:pt x="21572" y="10316"/>
                    </a:lnTo>
                    <a:lnTo>
                      <a:pt x="21572" y="10462"/>
                    </a:lnTo>
                    <a:lnTo>
                      <a:pt x="21551" y="10316"/>
                    </a:lnTo>
                    <a:lnTo>
                      <a:pt x="21510" y="10316"/>
                    </a:lnTo>
                    <a:lnTo>
                      <a:pt x="21468" y="10232"/>
                    </a:lnTo>
                    <a:lnTo>
                      <a:pt x="21405" y="10232"/>
                    </a:lnTo>
                    <a:lnTo>
                      <a:pt x="21342" y="10337"/>
                    </a:lnTo>
                    <a:lnTo>
                      <a:pt x="21196" y="10379"/>
                    </a:lnTo>
                    <a:lnTo>
                      <a:pt x="21133" y="10400"/>
                    </a:lnTo>
                    <a:lnTo>
                      <a:pt x="21133" y="10316"/>
                    </a:lnTo>
                    <a:lnTo>
                      <a:pt x="21091" y="10316"/>
                    </a:lnTo>
                    <a:lnTo>
                      <a:pt x="21007" y="10420"/>
                    </a:lnTo>
                    <a:lnTo>
                      <a:pt x="20924" y="10441"/>
                    </a:lnTo>
                    <a:lnTo>
                      <a:pt x="20882" y="10400"/>
                    </a:lnTo>
                    <a:lnTo>
                      <a:pt x="20798" y="10400"/>
                    </a:lnTo>
                    <a:lnTo>
                      <a:pt x="20735" y="10483"/>
                    </a:lnTo>
                    <a:lnTo>
                      <a:pt x="20735" y="10504"/>
                    </a:lnTo>
                    <a:lnTo>
                      <a:pt x="20589" y="10525"/>
                    </a:lnTo>
                    <a:lnTo>
                      <a:pt x="20505" y="10588"/>
                    </a:lnTo>
                    <a:lnTo>
                      <a:pt x="20505" y="10692"/>
                    </a:lnTo>
                    <a:lnTo>
                      <a:pt x="20526" y="10797"/>
                    </a:lnTo>
                    <a:lnTo>
                      <a:pt x="20422" y="11069"/>
                    </a:lnTo>
                    <a:lnTo>
                      <a:pt x="20380" y="11278"/>
                    </a:lnTo>
                    <a:lnTo>
                      <a:pt x="20380" y="11362"/>
                    </a:lnTo>
                    <a:lnTo>
                      <a:pt x="20484" y="11446"/>
                    </a:lnTo>
                    <a:lnTo>
                      <a:pt x="20463" y="11488"/>
                    </a:lnTo>
                    <a:lnTo>
                      <a:pt x="20359" y="11529"/>
                    </a:lnTo>
                    <a:lnTo>
                      <a:pt x="20359" y="11592"/>
                    </a:lnTo>
                    <a:lnTo>
                      <a:pt x="20422" y="11697"/>
                    </a:lnTo>
                    <a:lnTo>
                      <a:pt x="20422" y="11801"/>
                    </a:lnTo>
                    <a:lnTo>
                      <a:pt x="20380" y="11864"/>
                    </a:lnTo>
                    <a:lnTo>
                      <a:pt x="20359" y="11801"/>
                    </a:lnTo>
                    <a:lnTo>
                      <a:pt x="20275" y="11864"/>
                    </a:lnTo>
                    <a:lnTo>
                      <a:pt x="20212" y="11843"/>
                    </a:lnTo>
                    <a:lnTo>
                      <a:pt x="20254" y="11760"/>
                    </a:lnTo>
                    <a:lnTo>
                      <a:pt x="20296" y="11739"/>
                    </a:lnTo>
                    <a:lnTo>
                      <a:pt x="20296" y="11634"/>
                    </a:lnTo>
                    <a:lnTo>
                      <a:pt x="20212" y="11634"/>
                    </a:lnTo>
                    <a:lnTo>
                      <a:pt x="20087" y="11864"/>
                    </a:lnTo>
                    <a:lnTo>
                      <a:pt x="20066" y="12115"/>
                    </a:lnTo>
                    <a:lnTo>
                      <a:pt x="20108" y="12408"/>
                    </a:lnTo>
                    <a:lnTo>
                      <a:pt x="20108" y="12785"/>
                    </a:lnTo>
                    <a:lnTo>
                      <a:pt x="20087" y="12408"/>
                    </a:lnTo>
                    <a:lnTo>
                      <a:pt x="20045" y="12220"/>
                    </a:lnTo>
                    <a:lnTo>
                      <a:pt x="19982" y="12178"/>
                    </a:lnTo>
                    <a:lnTo>
                      <a:pt x="20045" y="12073"/>
                    </a:lnTo>
                    <a:lnTo>
                      <a:pt x="20045" y="11990"/>
                    </a:lnTo>
                    <a:lnTo>
                      <a:pt x="19898" y="11906"/>
                    </a:lnTo>
                    <a:lnTo>
                      <a:pt x="19961" y="11780"/>
                    </a:lnTo>
                    <a:lnTo>
                      <a:pt x="19961" y="11571"/>
                    </a:lnTo>
                    <a:lnTo>
                      <a:pt x="19877" y="11446"/>
                    </a:lnTo>
                    <a:lnTo>
                      <a:pt x="19877" y="11236"/>
                    </a:lnTo>
                    <a:lnTo>
                      <a:pt x="19961" y="11111"/>
                    </a:lnTo>
                    <a:lnTo>
                      <a:pt x="20045" y="10923"/>
                    </a:lnTo>
                    <a:lnTo>
                      <a:pt x="20045" y="10755"/>
                    </a:lnTo>
                    <a:lnTo>
                      <a:pt x="20003" y="10755"/>
                    </a:lnTo>
                    <a:lnTo>
                      <a:pt x="19961" y="10839"/>
                    </a:lnTo>
                    <a:lnTo>
                      <a:pt x="19940" y="10964"/>
                    </a:lnTo>
                    <a:lnTo>
                      <a:pt x="19857" y="11048"/>
                    </a:lnTo>
                    <a:lnTo>
                      <a:pt x="19836" y="11027"/>
                    </a:lnTo>
                    <a:lnTo>
                      <a:pt x="19794" y="10902"/>
                    </a:lnTo>
                    <a:lnTo>
                      <a:pt x="19877" y="10713"/>
                    </a:lnTo>
                    <a:lnTo>
                      <a:pt x="19898" y="10609"/>
                    </a:lnTo>
                    <a:lnTo>
                      <a:pt x="19836" y="10546"/>
                    </a:lnTo>
                    <a:lnTo>
                      <a:pt x="19752" y="10630"/>
                    </a:lnTo>
                    <a:lnTo>
                      <a:pt x="19731" y="10609"/>
                    </a:lnTo>
                    <a:lnTo>
                      <a:pt x="19689" y="10546"/>
                    </a:lnTo>
                    <a:lnTo>
                      <a:pt x="19731" y="10483"/>
                    </a:lnTo>
                    <a:lnTo>
                      <a:pt x="19731" y="10337"/>
                    </a:lnTo>
                    <a:lnTo>
                      <a:pt x="19668" y="10337"/>
                    </a:lnTo>
                    <a:lnTo>
                      <a:pt x="19668" y="10295"/>
                    </a:lnTo>
                    <a:lnTo>
                      <a:pt x="19689" y="10232"/>
                    </a:lnTo>
                    <a:lnTo>
                      <a:pt x="19689" y="10127"/>
                    </a:lnTo>
                    <a:lnTo>
                      <a:pt x="19585" y="10169"/>
                    </a:lnTo>
                    <a:lnTo>
                      <a:pt x="19271" y="10274"/>
                    </a:lnTo>
                    <a:lnTo>
                      <a:pt x="19103" y="10379"/>
                    </a:lnTo>
                    <a:lnTo>
                      <a:pt x="19041" y="10337"/>
                    </a:lnTo>
                    <a:lnTo>
                      <a:pt x="19041" y="10295"/>
                    </a:lnTo>
                    <a:lnTo>
                      <a:pt x="18999" y="10295"/>
                    </a:lnTo>
                    <a:lnTo>
                      <a:pt x="18915" y="10379"/>
                    </a:lnTo>
                    <a:lnTo>
                      <a:pt x="18831" y="10379"/>
                    </a:lnTo>
                    <a:lnTo>
                      <a:pt x="18789" y="10295"/>
                    </a:lnTo>
                    <a:lnTo>
                      <a:pt x="18622" y="10420"/>
                    </a:lnTo>
                    <a:lnTo>
                      <a:pt x="18622" y="10337"/>
                    </a:lnTo>
                    <a:lnTo>
                      <a:pt x="18517" y="10295"/>
                    </a:lnTo>
                    <a:lnTo>
                      <a:pt x="18476" y="10295"/>
                    </a:lnTo>
                    <a:lnTo>
                      <a:pt x="18476" y="10337"/>
                    </a:lnTo>
                    <a:lnTo>
                      <a:pt x="18308" y="10337"/>
                    </a:lnTo>
                    <a:lnTo>
                      <a:pt x="18078" y="10232"/>
                    </a:lnTo>
                    <a:lnTo>
                      <a:pt x="17890" y="10232"/>
                    </a:lnTo>
                    <a:lnTo>
                      <a:pt x="17701" y="10127"/>
                    </a:lnTo>
                    <a:lnTo>
                      <a:pt x="17555" y="10127"/>
                    </a:lnTo>
                    <a:lnTo>
                      <a:pt x="17555" y="10023"/>
                    </a:lnTo>
                    <a:lnTo>
                      <a:pt x="17429" y="9918"/>
                    </a:lnTo>
                    <a:lnTo>
                      <a:pt x="17346" y="9981"/>
                    </a:lnTo>
                    <a:lnTo>
                      <a:pt x="17241" y="9897"/>
                    </a:lnTo>
                    <a:lnTo>
                      <a:pt x="17220" y="9772"/>
                    </a:lnTo>
                    <a:lnTo>
                      <a:pt x="17116" y="9709"/>
                    </a:lnTo>
                    <a:lnTo>
                      <a:pt x="17053" y="9667"/>
                    </a:lnTo>
                    <a:lnTo>
                      <a:pt x="17157" y="9646"/>
                    </a:lnTo>
                    <a:lnTo>
                      <a:pt x="17283" y="9646"/>
                    </a:lnTo>
                    <a:lnTo>
                      <a:pt x="17283" y="9500"/>
                    </a:lnTo>
                    <a:lnTo>
                      <a:pt x="17388" y="9437"/>
                    </a:lnTo>
                    <a:lnTo>
                      <a:pt x="17367" y="9353"/>
                    </a:lnTo>
                    <a:lnTo>
                      <a:pt x="17471" y="9353"/>
                    </a:lnTo>
                    <a:lnTo>
                      <a:pt x="17639" y="9395"/>
                    </a:lnTo>
                    <a:lnTo>
                      <a:pt x="17681" y="9374"/>
                    </a:lnTo>
                    <a:lnTo>
                      <a:pt x="17681" y="9332"/>
                    </a:lnTo>
                    <a:lnTo>
                      <a:pt x="17806" y="9332"/>
                    </a:lnTo>
                    <a:lnTo>
                      <a:pt x="18078" y="9395"/>
                    </a:lnTo>
                    <a:lnTo>
                      <a:pt x="18183" y="9291"/>
                    </a:lnTo>
                    <a:lnTo>
                      <a:pt x="18183" y="9165"/>
                    </a:lnTo>
                    <a:lnTo>
                      <a:pt x="18225" y="9060"/>
                    </a:lnTo>
                    <a:lnTo>
                      <a:pt x="18183" y="8935"/>
                    </a:lnTo>
                    <a:lnTo>
                      <a:pt x="18183" y="8809"/>
                    </a:lnTo>
                    <a:lnTo>
                      <a:pt x="18120" y="8705"/>
                    </a:lnTo>
                    <a:lnTo>
                      <a:pt x="18078" y="8537"/>
                    </a:lnTo>
                    <a:lnTo>
                      <a:pt x="17994" y="8516"/>
                    </a:lnTo>
                    <a:lnTo>
                      <a:pt x="17973" y="8433"/>
                    </a:lnTo>
                    <a:lnTo>
                      <a:pt x="17806" y="8286"/>
                    </a:lnTo>
                    <a:lnTo>
                      <a:pt x="17764" y="8286"/>
                    </a:lnTo>
                    <a:lnTo>
                      <a:pt x="17743" y="8349"/>
                    </a:lnTo>
                    <a:lnTo>
                      <a:pt x="17681" y="8349"/>
                    </a:lnTo>
                    <a:lnTo>
                      <a:pt x="17660" y="8286"/>
                    </a:lnTo>
                    <a:lnTo>
                      <a:pt x="17492" y="8203"/>
                    </a:lnTo>
                    <a:lnTo>
                      <a:pt x="17492" y="8244"/>
                    </a:lnTo>
                    <a:lnTo>
                      <a:pt x="17597" y="8328"/>
                    </a:lnTo>
                    <a:lnTo>
                      <a:pt x="17576" y="8391"/>
                    </a:lnTo>
                    <a:lnTo>
                      <a:pt x="17639" y="8454"/>
                    </a:lnTo>
                    <a:lnTo>
                      <a:pt x="17576" y="8558"/>
                    </a:lnTo>
                    <a:lnTo>
                      <a:pt x="17492" y="8454"/>
                    </a:lnTo>
                    <a:lnTo>
                      <a:pt x="17492" y="8349"/>
                    </a:lnTo>
                    <a:lnTo>
                      <a:pt x="17388" y="8349"/>
                    </a:lnTo>
                    <a:lnTo>
                      <a:pt x="17220" y="8244"/>
                    </a:lnTo>
                    <a:lnTo>
                      <a:pt x="17178" y="8182"/>
                    </a:lnTo>
                    <a:lnTo>
                      <a:pt x="17137" y="8223"/>
                    </a:lnTo>
                    <a:lnTo>
                      <a:pt x="17053" y="8182"/>
                    </a:lnTo>
                    <a:lnTo>
                      <a:pt x="17011" y="8077"/>
                    </a:lnTo>
                    <a:lnTo>
                      <a:pt x="16906" y="7993"/>
                    </a:lnTo>
                    <a:lnTo>
                      <a:pt x="16739" y="7993"/>
                    </a:lnTo>
                    <a:lnTo>
                      <a:pt x="16551" y="7805"/>
                    </a:lnTo>
                    <a:lnTo>
                      <a:pt x="16404" y="7721"/>
                    </a:lnTo>
                    <a:lnTo>
                      <a:pt x="16383" y="7617"/>
                    </a:lnTo>
                    <a:lnTo>
                      <a:pt x="15902" y="7345"/>
                    </a:lnTo>
                    <a:lnTo>
                      <a:pt x="15776" y="7135"/>
                    </a:lnTo>
                    <a:lnTo>
                      <a:pt x="15776" y="6968"/>
                    </a:lnTo>
                    <a:lnTo>
                      <a:pt x="15672" y="6717"/>
                    </a:lnTo>
                    <a:lnTo>
                      <a:pt x="15672" y="6612"/>
                    </a:lnTo>
                    <a:lnTo>
                      <a:pt x="15567" y="6612"/>
                    </a:lnTo>
                    <a:lnTo>
                      <a:pt x="15442" y="6508"/>
                    </a:lnTo>
                    <a:lnTo>
                      <a:pt x="15337" y="6508"/>
                    </a:lnTo>
                    <a:lnTo>
                      <a:pt x="15253" y="6424"/>
                    </a:lnTo>
                    <a:lnTo>
                      <a:pt x="15149" y="6403"/>
                    </a:lnTo>
                    <a:lnTo>
                      <a:pt x="15065" y="6319"/>
                    </a:lnTo>
                    <a:lnTo>
                      <a:pt x="14940" y="6361"/>
                    </a:lnTo>
                    <a:lnTo>
                      <a:pt x="14793" y="6487"/>
                    </a:lnTo>
                    <a:lnTo>
                      <a:pt x="14688" y="6696"/>
                    </a:lnTo>
                    <a:lnTo>
                      <a:pt x="14584" y="6738"/>
                    </a:lnTo>
                    <a:lnTo>
                      <a:pt x="14479" y="6801"/>
                    </a:lnTo>
                    <a:lnTo>
                      <a:pt x="14375" y="6801"/>
                    </a:lnTo>
                    <a:lnTo>
                      <a:pt x="14312" y="6738"/>
                    </a:lnTo>
                    <a:lnTo>
                      <a:pt x="14144" y="6696"/>
                    </a:lnTo>
                    <a:lnTo>
                      <a:pt x="14061" y="6633"/>
                    </a:lnTo>
                    <a:lnTo>
                      <a:pt x="14144" y="6529"/>
                    </a:lnTo>
                    <a:lnTo>
                      <a:pt x="14207" y="6466"/>
                    </a:lnTo>
                    <a:lnTo>
                      <a:pt x="14270" y="6466"/>
                    </a:lnTo>
                    <a:lnTo>
                      <a:pt x="14375" y="6361"/>
                    </a:lnTo>
                    <a:lnTo>
                      <a:pt x="14458" y="6319"/>
                    </a:lnTo>
                    <a:lnTo>
                      <a:pt x="14479" y="6257"/>
                    </a:lnTo>
                    <a:lnTo>
                      <a:pt x="14458" y="6215"/>
                    </a:lnTo>
                    <a:lnTo>
                      <a:pt x="14375" y="6236"/>
                    </a:lnTo>
                    <a:lnTo>
                      <a:pt x="14333" y="6194"/>
                    </a:lnTo>
                    <a:lnTo>
                      <a:pt x="14354" y="6110"/>
                    </a:lnTo>
                    <a:lnTo>
                      <a:pt x="14458" y="6006"/>
                    </a:lnTo>
                    <a:lnTo>
                      <a:pt x="14437" y="5943"/>
                    </a:lnTo>
                    <a:lnTo>
                      <a:pt x="14542" y="5838"/>
                    </a:lnTo>
                    <a:lnTo>
                      <a:pt x="14542" y="5754"/>
                    </a:lnTo>
                    <a:lnTo>
                      <a:pt x="14521" y="5629"/>
                    </a:lnTo>
                    <a:lnTo>
                      <a:pt x="14375" y="5650"/>
                    </a:lnTo>
                    <a:lnTo>
                      <a:pt x="14375" y="5734"/>
                    </a:lnTo>
                    <a:lnTo>
                      <a:pt x="14165" y="5880"/>
                    </a:lnTo>
                    <a:lnTo>
                      <a:pt x="14061" y="5838"/>
                    </a:lnTo>
                    <a:lnTo>
                      <a:pt x="14165" y="6047"/>
                    </a:lnTo>
                    <a:lnTo>
                      <a:pt x="14103" y="6131"/>
                    </a:lnTo>
                    <a:lnTo>
                      <a:pt x="14061" y="6026"/>
                    </a:lnTo>
                    <a:lnTo>
                      <a:pt x="13914" y="6026"/>
                    </a:lnTo>
                    <a:lnTo>
                      <a:pt x="13810" y="6131"/>
                    </a:lnTo>
                    <a:lnTo>
                      <a:pt x="13893" y="6152"/>
                    </a:lnTo>
                    <a:lnTo>
                      <a:pt x="13851" y="6298"/>
                    </a:lnTo>
                    <a:lnTo>
                      <a:pt x="13747" y="6236"/>
                    </a:lnTo>
                    <a:lnTo>
                      <a:pt x="13642" y="6319"/>
                    </a:lnTo>
                    <a:lnTo>
                      <a:pt x="13684" y="6403"/>
                    </a:lnTo>
                    <a:lnTo>
                      <a:pt x="13789" y="6403"/>
                    </a:lnTo>
                    <a:lnTo>
                      <a:pt x="13831" y="6466"/>
                    </a:lnTo>
                    <a:lnTo>
                      <a:pt x="13642" y="6570"/>
                    </a:lnTo>
                    <a:lnTo>
                      <a:pt x="13579" y="6424"/>
                    </a:lnTo>
                    <a:lnTo>
                      <a:pt x="13433" y="6361"/>
                    </a:lnTo>
                    <a:lnTo>
                      <a:pt x="13391" y="6236"/>
                    </a:lnTo>
                    <a:lnTo>
                      <a:pt x="13391" y="5713"/>
                    </a:lnTo>
                    <a:lnTo>
                      <a:pt x="13496" y="5503"/>
                    </a:lnTo>
                    <a:lnTo>
                      <a:pt x="13475" y="5148"/>
                    </a:lnTo>
                    <a:lnTo>
                      <a:pt x="13538" y="5001"/>
                    </a:lnTo>
                    <a:lnTo>
                      <a:pt x="13517" y="4562"/>
                    </a:lnTo>
                    <a:lnTo>
                      <a:pt x="13517" y="4625"/>
                    </a:lnTo>
                    <a:lnTo>
                      <a:pt x="13370" y="4687"/>
                    </a:lnTo>
                    <a:lnTo>
                      <a:pt x="13266" y="4855"/>
                    </a:lnTo>
                    <a:lnTo>
                      <a:pt x="13349" y="4938"/>
                    </a:lnTo>
                    <a:lnTo>
                      <a:pt x="13287" y="5001"/>
                    </a:lnTo>
                    <a:lnTo>
                      <a:pt x="13349" y="5148"/>
                    </a:lnTo>
                    <a:lnTo>
                      <a:pt x="13307" y="5315"/>
                    </a:lnTo>
                    <a:lnTo>
                      <a:pt x="13245" y="5294"/>
                    </a:lnTo>
                    <a:lnTo>
                      <a:pt x="13161" y="5210"/>
                    </a:lnTo>
                    <a:lnTo>
                      <a:pt x="13119" y="5294"/>
                    </a:lnTo>
                    <a:lnTo>
                      <a:pt x="13119" y="5378"/>
                    </a:lnTo>
                    <a:lnTo>
                      <a:pt x="13056" y="5315"/>
                    </a:lnTo>
                    <a:lnTo>
                      <a:pt x="12952" y="5399"/>
                    </a:lnTo>
                    <a:lnTo>
                      <a:pt x="12952" y="5482"/>
                    </a:lnTo>
                    <a:lnTo>
                      <a:pt x="12889" y="5482"/>
                    </a:lnTo>
                    <a:lnTo>
                      <a:pt x="12638" y="5608"/>
                    </a:lnTo>
                    <a:lnTo>
                      <a:pt x="12491" y="5775"/>
                    </a:lnTo>
                    <a:lnTo>
                      <a:pt x="12429" y="5692"/>
                    </a:lnTo>
                    <a:lnTo>
                      <a:pt x="12429" y="5587"/>
                    </a:lnTo>
                    <a:lnTo>
                      <a:pt x="12575" y="5524"/>
                    </a:lnTo>
                    <a:lnTo>
                      <a:pt x="12596" y="5420"/>
                    </a:lnTo>
                    <a:lnTo>
                      <a:pt x="12491" y="5420"/>
                    </a:lnTo>
                    <a:lnTo>
                      <a:pt x="12387" y="5482"/>
                    </a:lnTo>
                    <a:lnTo>
                      <a:pt x="12178" y="5482"/>
                    </a:lnTo>
                    <a:lnTo>
                      <a:pt x="12052" y="5566"/>
                    </a:lnTo>
                    <a:lnTo>
                      <a:pt x="11780" y="5566"/>
                    </a:lnTo>
                    <a:lnTo>
                      <a:pt x="11424" y="5817"/>
                    </a:lnTo>
                    <a:lnTo>
                      <a:pt x="11257" y="5880"/>
                    </a:lnTo>
                    <a:lnTo>
                      <a:pt x="11111" y="6089"/>
                    </a:lnTo>
                    <a:lnTo>
                      <a:pt x="11090" y="5985"/>
                    </a:lnTo>
                    <a:lnTo>
                      <a:pt x="11215" y="5796"/>
                    </a:lnTo>
                    <a:lnTo>
                      <a:pt x="11173" y="5713"/>
                    </a:lnTo>
                    <a:lnTo>
                      <a:pt x="10985" y="5817"/>
                    </a:lnTo>
                    <a:lnTo>
                      <a:pt x="10964" y="5775"/>
                    </a:lnTo>
                    <a:lnTo>
                      <a:pt x="10880" y="5796"/>
                    </a:lnTo>
                    <a:lnTo>
                      <a:pt x="10797" y="5838"/>
                    </a:lnTo>
                    <a:lnTo>
                      <a:pt x="10734" y="5775"/>
                    </a:lnTo>
                    <a:lnTo>
                      <a:pt x="10629" y="5796"/>
                    </a:lnTo>
                    <a:lnTo>
                      <a:pt x="10587" y="5880"/>
                    </a:lnTo>
                    <a:lnTo>
                      <a:pt x="10315" y="6047"/>
                    </a:lnTo>
                    <a:lnTo>
                      <a:pt x="10211" y="6047"/>
                    </a:lnTo>
                    <a:lnTo>
                      <a:pt x="10022" y="6110"/>
                    </a:lnTo>
                    <a:lnTo>
                      <a:pt x="9897" y="6257"/>
                    </a:lnTo>
                    <a:lnTo>
                      <a:pt x="9939" y="6361"/>
                    </a:lnTo>
                    <a:lnTo>
                      <a:pt x="9834" y="6340"/>
                    </a:lnTo>
                    <a:lnTo>
                      <a:pt x="9792" y="6403"/>
                    </a:lnTo>
                    <a:lnTo>
                      <a:pt x="9688" y="6361"/>
                    </a:lnTo>
                    <a:lnTo>
                      <a:pt x="9657" y="6408"/>
                    </a:lnTo>
                    <a:lnTo>
                      <a:pt x="9657" y="6408"/>
                    </a:lnTo>
                    <a:lnTo>
                      <a:pt x="9583" y="6319"/>
                    </a:lnTo>
                    <a:lnTo>
                      <a:pt x="9625" y="6215"/>
                    </a:lnTo>
                    <a:lnTo>
                      <a:pt x="9709" y="6215"/>
                    </a:lnTo>
                    <a:lnTo>
                      <a:pt x="9792" y="6110"/>
                    </a:lnTo>
                    <a:lnTo>
                      <a:pt x="9897" y="6026"/>
                    </a:lnTo>
                    <a:lnTo>
                      <a:pt x="9939" y="6068"/>
                    </a:lnTo>
                    <a:lnTo>
                      <a:pt x="10022" y="6026"/>
                    </a:lnTo>
                    <a:lnTo>
                      <a:pt x="10043" y="5943"/>
                    </a:lnTo>
                    <a:lnTo>
                      <a:pt x="10169" y="5838"/>
                    </a:lnTo>
                    <a:lnTo>
                      <a:pt x="10211" y="5901"/>
                    </a:lnTo>
                    <a:lnTo>
                      <a:pt x="10462" y="5796"/>
                    </a:lnTo>
                    <a:lnTo>
                      <a:pt x="10546" y="5650"/>
                    </a:lnTo>
                    <a:lnTo>
                      <a:pt x="10671" y="5608"/>
                    </a:lnTo>
                    <a:lnTo>
                      <a:pt x="10880" y="5629"/>
                    </a:lnTo>
                    <a:lnTo>
                      <a:pt x="10901" y="5587"/>
                    </a:lnTo>
                    <a:lnTo>
                      <a:pt x="11090" y="5587"/>
                    </a:lnTo>
                    <a:lnTo>
                      <a:pt x="11278" y="5503"/>
                    </a:lnTo>
                    <a:lnTo>
                      <a:pt x="11320" y="5587"/>
                    </a:lnTo>
                    <a:lnTo>
                      <a:pt x="11383" y="5587"/>
                    </a:lnTo>
                    <a:lnTo>
                      <a:pt x="11445" y="5524"/>
                    </a:lnTo>
                    <a:lnTo>
                      <a:pt x="11529" y="5524"/>
                    </a:lnTo>
                    <a:lnTo>
                      <a:pt x="11675" y="5503"/>
                    </a:lnTo>
                    <a:lnTo>
                      <a:pt x="11738" y="5399"/>
                    </a:lnTo>
                    <a:lnTo>
                      <a:pt x="11989" y="5315"/>
                    </a:lnTo>
                    <a:lnTo>
                      <a:pt x="12240" y="5231"/>
                    </a:lnTo>
                    <a:lnTo>
                      <a:pt x="12261" y="5127"/>
                    </a:lnTo>
                    <a:lnTo>
                      <a:pt x="12324" y="5127"/>
                    </a:lnTo>
                    <a:lnTo>
                      <a:pt x="12366" y="5085"/>
                    </a:lnTo>
                    <a:lnTo>
                      <a:pt x="12324" y="5022"/>
                    </a:lnTo>
                    <a:lnTo>
                      <a:pt x="12324" y="4918"/>
                    </a:lnTo>
                    <a:lnTo>
                      <a:pt x="12240" y="4876"/>
                    </a:lnTo>
                    <a:lnTo>
                      <a:pt x="12219" y="4918"/>
                    </a:lnTo>
                    <a:lnTo>
                      <a:pt x="12219" y="5001"/>
                    </a:lnTo>
                    <a:lnTo>
                      <a:pt x="12115" y="5022"/>
                    </a:lnTo>
                    <a:lnTo>
                      <a:pt x="12073" y="4980"/>
                    </a:lnTo>
                    <a:lnTo>
                      <a:pt x="12031" y="4980"/>
                    </a:lnTo>
                    <a:lnTo>
                      <a:pt x="12010" y="4938"/>
                    </a:lnTo>
                    <a:lnTo>
                      <a:pt x="11885" y="4938"/>
                    </a:lnTo>
                    <a:lnTo>
                      <a:pt x="11696" y="5001"/>
                    </a:lnTo>
                    <a:lnTo>
                      <a:pt x="11634" y="5106"/>
                    </a:lnTo>
                    <a:lnTo>
                      <a:pt x="11571" y="5169"/>
                    </a:lnTo>
                    <a:lnTo>
                      <a:pt x="11508" y="5085"/>
                    </a:lnTo>
                    <a:lnTo>
                      <a:pt x="11466" y="5085"/>
                    </a:lnTo>
                    <a:lnTo>
                      <a:pt x="11362" y="5169"/>
                    </a:lnTo>
                    <a:lnTo>
                      <a:pt x="11090" y="5252"/>
                    </a:lnTo>
                    <a:lnTo>
                      <a:pt x="10755" y="5273"/>
                    </a:lnTo>
                    <a:lnTo>
                      <a:pt x="10692" y="5210"/>
                    </a:lnTo>
                    <a:lnTo>
                      <a:pt x="10629" y="5210"/>
                    </a:lnTo>
                    <a:lnTo>
                      <a:pt x="10650" y="5273"/>
                    </a:lnTo>
                    <a:lnTo>
                      <a:pt x="10587" y="5315"/>
                    </a:lnTo>
                    <a:lnTo>
                      <a:pt x="10483" y="5294"/>
                    </a:lnTo>
                    <a:lnTo>
                      <a:pt x="10420" y="5294"/>
                    </a:lnTo>
                    <a:lnTo>
                      <a:pt x="10357" y="5420"/>
                    </a:lnTo>
                    <a:lnTo>
                      <a:pt x="10211" y="5587"/>
                    </a:lnTo>
                    <a:lnTo>
                      <a:pt x="10148" y="5524"/>
                    </a:lnTo>
                    <a:lnTo>
                      <a:pt x="10043" y="5524"/>
                    </a:lnTo>
                    <a:lnTo>
                      <a:pt x="10022" y="5503"/>
                    </a:lnTo>
                    <a:lnTo>
                      <a:pt x="9897" y="5503"/>
                    </a:lnTo>
                    <a:lnTo>
                      <a:pt x="9813" y="5566"/>
                    </a:lnTo>
                    <a:lnTo>
                      <a:pt x="9730" y="5566"/>
                    </a:lnTo>
                    <a:lnTo>
                      <a:pt x="9688" y="5629"/>
                    </a:lnTo>
                    <a:lnTo>
                      <a:pt x="9583" y="5671"/>
                    </a:lnTo>
                    <a:lnTo>
                      <a:pt x="9478" y="5734"/>
                    </a:lnTo>
                    <a:lnTo>
                      <a:pt x="9311" y="5817"/>
                    </a:lnTo>
                    <a:lnTo>
                      <a:pt x="9123" y="5880"/>
                    </a:lnTo>
                    <a:lnTo>
                      <a:pt x="9081" y="5985"/>
                    </a:lnTo>
                    <a:lnTo>
                      <a:pt x="9081" y="6152"/>
                    </a:lnTo>
                    <a:lnTo>
                      <a:pt x="9102" y="6466"/>
                    </a:lnTo>
                    <a:lnTo>
                      <a:pt x="9081" y="6633"/>
                    </a:lnTo>
                    <a:lnTo>
                      <a:pt x="9018" y="6612"/>
                    </a:lnTo>
                    <a:lnTo>
                      <a:pt x="8955" y="6654"/>
                    </a:lnTo>
                    <a:lnTo>
                      <a:pt x="8704" y="6863"/>
                    </a:lnTo>
                    <a:lnTo>
                      <a:pt x="8788" y="6759"/>
                    </a:lnTo>
                    <a:lnTo>
                      <a:pt x="8893" y="6633"/>
                    </a:lnTo>
                    <a:lnTo>
                      <a:pt x="8914" y="6550"/>
                    </a:lnTo>
                    <a:lnTo>
                      <a:pt x="8872" y="6529"/>
                    </a:lnTo>
                    <a:lnTo>
                      <a:pt x="8872" y="6445"/>
                    </a:lnTo>
                    <a:lnTo>
                      <a:pt x="8746" y="6257"/>
                    </a:lnTo>
                    <a:lnTo>
                      <a:pt x="8662" y="6257"/>
                    </a:lnTo>
                    <a:lnTo>
                      <a:pt x="8600" y="6173"/>
                    </a:lnTo>
                    <a:lnTo>
                      <a:pt x="8537" y="6152"/>
                    </a:lnTo>
                    <a:lnTo>
                      <a:pt x="8537" y="6006"/>
                    </a:lnTo>
                    <a:lnTo>
                      <a:pt x="8390" y="5817"/>
                    </a:lnTo>
                    <a:lnTo>
                      <a:pt x="8370" y="5817"/>
                    </a:lnTo>
                    <a:lnTo>
                      <a:pt x="8286" y="5796"/>
                    </a:lnTo>
                    <a:lnTo>
                      <a:pt x="8265" y="5692"/>
                    </a:lnTo>
                    <a:lnTo>
                      <a:pt x="8181" y="5629"/>
                    </a:lnTo>
                    <a:lnTo>
                      <a:pt x="8139" y="5671"/>
                    </a:lnTo>
                    <a:lnTo>
                      <a:pt x="8035" y="5587"/>
                    </a:lnTo>
                    <a:lnTo>
                      <a:pt x="7846" y="5378"/>
                    </a:lnTo>
                    <a:lnTo>
                      <a:pt x="7805" y="5190"/>
                    </a:lnTo>
                    <a:lnTo>
                      <a:pt x="7805" y="5001"/>
                    </a:lnTo>
                    <a:lnTo>
                      <a:pt x="7763" y="4980"/>
                    </a:lnTo>
                    <a:lnTo>
                      <a:pt x="7721" y="5043"/>
                    </a:lnTo>
                    <a:lnTo>
                      <a:pt x="7658" y="5001"/>
                    </a:lnTo>
                    <a:lnTo>
                      <a:pt x="7616" y="4876"/>
                    </a:lnTo>
                    <a:lnTo>
                      <a:pt x="7658" y="4750"/>
                    </a:lnTo>
                    <a:lnTo>
                      <a:pt x="7637" y="4729"/>
                    </a:lnTo>
                    <a:lnTo>
                      <a:pt x="7658" y="4646"/>
                    </a:lnTo>
                    <a:lnTo>
                      <a:pt x="7533" y="4520"/>
                    </a:lnTo>
                    <a:lnTo>
                      <a:pt x="7533" y="4415"/>
                    </a:lnTo>
                    <a:lnTo>
                      <a:pt x="7428" y="4332"/>
                    </a:lnTo>
                    <a:lnTo>
                      <a:pt x="7386" y="4332"/>
                    </a:lnTo>
                    <a:lnTo>
                      <a:pt x="7323" y="4248"/>
                    </a:lnTo>
                    <a:lnTo>
                      <a:pt x="7219" y="4164"/>
                    </a:lnTo>
                    <a:lnTo>
                      <a:pt x="7114" y="4164"/>
                    </a:lnTo>
                    <a:lnTo>
                      <a:pt x="6800" y="3934"/>
                    </a:lnTo>
                    <a:lnTo>
                      <a:pt x="6717" y="3934"/>
                    </a:lnTo>
                    <a:lnTo>
                      <a:pt x="6696" y="3850"/>
                    </a:lnTo>
                    <a:lnTo>
                      <a:pt x="0" y="16091"/>
                    </a:lnTo>
                    <a:lnTo>
                      <a:pt x="377" y="16091"/>
                    </a:lnTo>
                    <a:lnTo>
                      <a:pt x="502" y="16153"/>
                    </a:lnTo>
                    <a:lnTo>
                      <a:pt x="711" y="16007"/>
                    </a:lnTo>
                    <a:lnTo>
                      <a:pt x="1004" y="16049"/>
                    </a:lnTo>
                    <a:lnTo>
                      <a:pt x="858" y="16300"/>
                    </a:lnTo>
                    <a:lnTo>
                      <a:pt x="921" y="16446"/>
                    </a:lnTo>
                    <a:lnTo>
                      <a:pt x="1025" y="16718"/>
                    </a:lnTo>
                    <a:lnTo>
                      <a:pt x="1172" y="17388"/>
                    </a:lnTo>
                    <a:lnTo>
                      <a:pt x="1235" y="17534"/>
                    </a:lnTo>
                    <a:lnTo>
                      <a:pt x="1130" y="17702"/>
                    </a:lnTo>
                    <a:lnTo>
                      <a:pt x="1130" y="17765"/>
                    </a:lnTo>
                    <a:lnTo>
                      <a:pt x="1172" y="17765"/>
                    </a:lnTo>
                    <a:lnTo>
                      <a:pt x="1381" y="17744"/>
                    </a:lnTo>
                    <a:lnTo>
                      <a:pt x="1569" y="17723"/>
                    </a:lnTo>
                    <a:lnTo>
                      <a:pt x="1695" y="17639"/>
                    </a:lnTo>
                    <a:lnTo>
                      <a:pt x="1862" y="17409"/>
                    </a:lnTo>
                    <a:lnTo>
                      <a:pt x="1988" y="17283"/>
                    </a:lnTo>
                    <a:lnTo>
                      <a:pt x="2197" y="17200"/>
                    </a:lnTo>
                    <a:lnTo>
                      <a:pt x="2260" y="17179"/>
                    </a:lnTo>
                    <a:lnTo>
                      <a:pt x="2469" y="17116"/>
                    </a:lnTo>
                    <a:lnTo>
                      <a:pt x="2636" y="17116"/>
                    </a:lnTo>
                    <a:lnTo>
                      <a:pt x="2783" y="17221"/>
                    </a:lnTo>
                    <a:lnTo>
                      <a:pt x="2783" y="17325"/>
                    </a:lnTo>
                    <a:lnTo>
                      <a:pt x="2804" y="17409"/>
                    </a:lnTo>
                    <a:lnTo>
                      <a:pt x="2720" y="17555"/>
                    </a:lnTo>
                    <a:lnTo>
                      <a:pt x="2699" y="17639"/>
                    </a:lnTo>
                    <a:lnTo>
                      <a:pt x="2825" y="17974"/>
                    </a:lnTo>
                    <a:lnTo>
                      <a:pt x="2804" y="18078"/>
                    </a:lnTo>
                    <a:lnTo>
                      <a:pt x="2846" y="18288"/>
                    </a:lnTo>
                    <a:lnTo>
                      <a:pt x="2992" y="18455"/>
                    </a:lnTo>
                    <a:lnTo>
                      <a:pt x="3013" y="18664"/>
                    </a:lnTo>
                    <a:lnTo>
                      <a:pt x="3055" y="18748"/>
                    </a:lnTo>
                    <a:lnTo>
                      <a:pt x="3097" y="18853"/>
                    </a:lnTo>
                    <a:lnTo>
                      <a:pt x="3034" y="18957"/>
                    </a:lnTo>
                    <a:lnTo>
                      <a:pt x="3034" y="19062"/>
                    </a:lnTo>
                    <a:lnTo>
                      <a:pt x="3055" y="19146"/>
                    </a:lnTo>
                    <a:lnTo>
                      <a:pt x="3013" y="19501"/>
                    </a:lnTo>
                    <a:lnTo>
                      <a:pt x="3013" y="19920"/>
                    </a:lnTo>
                    <a:lnTo>
                      <a:pt x="3034" y="20338"/>
                    </a:lnTo>
                    <a:lnTo>
                      <a:pt x="2929" y="20380"/>
                    </a:lnTo>
                    <a:lnTo>
                      <a:pt x="2929" y="20464"/>
                    </a:lnTo>
                    <a:lnTo>
                      <a:pt x="2971" y="20464"/>
                    </a:lnTo>
                    <a:lnTo>
                      <a:pt x="3055" y="20527"/>
                    </a:lnTo>
                    <a:lnTo>
                      <a:pt x="3076" y="20568"/>
                    </a:lnTo>
                    <a:lnTo>
                      <a:pt x="3034" y="20589"/>
                    </a:lnTo>
                    <a:lnTo>
                      <a:pt x="2971" y="20652"/>
                    </a:lnTo>
                    <a:lnTo>
                      <a:pt x="3013" y="20736"/>
                    </a:lnTo>
                    <a:lnTo>
                      <a:pt x="3055" y="20778"/>
                    </a:lnTo>
                    <a:lnTo>
                      <a:pt x="3076" y="20861"/>
                    </a:lnTo>
                    <a:lnTo>
                      <a:pt x="3055" y="20903"/>
                    </a:lnTo>
                    <a:lnTo>
                      <a:pt x="3055" y="20966"/>
                    </a:lnTo>
                    <a:lnTo>
                      <a:pt x="3160" y="20966"/>
                    </a:lnTo>
                    <a:lnTo>
                      <a:pt x="3243" y="20987"/>
                    </a:lnTo>
                    <a:lnTo>
                      <a:pt x="3348" y="21154"/>
                    </a:lnTo>
                    <a:lnTo>
                      <a:pt x="3369" y="21217"/>
                    </a:lnTo>
                    <a:lnTo>
                      <a:pt x="3452" y="21280"/>
                    </a:lnTo>
                    <a:lnTo>
                      <a:pt x="3578" y="21363"/>
                    </a:lnTo>
                    <a:lnTo>
                      <a:pt x="3641" y="21468"/>
                    </a:lnTo>
                    <a:lnTo>
                      <a:pt x="3641" y="21573"/>
                    </a:lnTo>
                    <a:lnTo>
                      <a:pt x="3683" y="21594"/>
                    </a:lnTo>
                    <a:lnTo>
                      <a:pt x="3704" y="21635"/>
                    </a:lnTo>
                    <a:lnTo>
                      <a:pt x="3683" y="21698"/>
                    </a:lnTo>
                    <a:lnTo>
                      <a:pt x="3683" y="21740"/>
                    </a:lnTo>
                    <a:lnTo>
                      <a:pt x="3641" y="21782"/>
                    </a:lnTo>
                    <a:lnTo>
                      <a:pt x="3641" y="21845"/>
                    </a:lnTo>
                    <a:lnTo>
                      <a:pt x="3641" y="21887"/>
                    </a:lnTo>
                    <a:lnTo>
                      <a:pt x="3662" y="21907"/>
                    </a:lnTo>
                    <a:lnTo>
                      <a:pt x="3599" y="22033"/>
                    </a:lnTo>
                    <a:lnTo>
                      <a:pt x="3452" y="22326"/>
                    </a:lnTo>
                    <a:lnTo>
                      <a:pt x="3432" y="22514"/>
                    </a:lnTo>
                    <a:lnTo>
                      <a:pt x="3285" y="22661"/>
                    </a:lnTo>
                    <a:lnTo>
                      <a:pt x="3285" y="22744"/>
                    </a:lnTo>
                    <a:lnTo>
                      <a:pt x="3327" y="22744"/>
                    </a:lnTo>
                    <a:lnTo>
                      <a:pt x="3494" y="22535"/>
                    </a:lnTo>
                    <a:lnTo>
                      <a:pt x="3536" y="22410"/>
                    </a:lnTo>
                    <a:lnTo>
                      <a:pt x="3662" y="22305"/>
                    </a:lnTo>
                    <a:lnTo>
                      <a:pt x="3683" y="22347"/>
                    </a:lnTo>
                    <a:lnTo>
                      <a:pt x="3766" y="22368"/>
                    </a:lnTo>
                    <a:lnTo>
                      <a:pt x="3766" y="22431"/>
                    </a:lnTo>
                    <a:lnTo>
                      <a:pt x="3599" y="22514"/>
                    </a:lnTo>
                    <a:lnTo>
                      <a:pt x="3557" y="22619"/>
                    </a:lnTo>
                    <a:lnTo>
                      <a:pt x="3390" y="22786"/>
                    </a:lnTo>
                    <a:lnTo>
                      <a:pt x="3390" y="22828"/>
                    </a:lnTo>
                    <a:lnTo>
                      <a:pt x="3473" y="22828"/>
                    </a:lnTo>
                    <a:lnTo>
                      <a:pt x="3432" y="22870"/>
                    </a:lnTo>
                    <a:lnTo>
                      <a:pt x="3285" y="22849"/>
                    </a:lnTo>
                    <a:lnTo>
                      <a:pt x="3222" y="22870"/>
                    </a:lnTo>
                    <a:lnTo>
                      <a:pt x="3160" y="23037"/>
                    </a:lnTo>
                    <a:lnTo>
                      <a:pt x="3055" y="23142"/>
                    </a:lnTo>
                    <a:lnTo>
                      <a:pt x="3076" y="23268"/>
                    </a:lnTo>
                    <a:lnTo>
                      <a:pt x="3034" y="23247"/>
                    </a:lnTo>
                    <a:lnTo>
                      <a:pt x="2971" y="23184"/>
                    </a:lnTo>
                    <a:lnTo>
                      <a:pt x="2908" y="23247"/>
                    </a:lnTo>
                    <a:lnTo>
                      <a:pt x="2908" y="23393"/>
                    </a:lnTo>
                    <a:lnTo>
                      <a:pt x="3013" y="23393"/>
                    </a:lnTo>
                    <a:lnTo>
                      <a:pt x="3034" y="23477"/>
                    </a:lnTo>
                    <a:lnTo>
                      <a:pt x="2971" y="23665"/>
                    </a:lnTo>
                    <a:lnTo>
                      <a:pt x="2950" y="23937"/>
                    </a:lnTo>
                    <a:lnTo>
                      <a:pt x="3013" y="24125"/>
                    </a:lnTo>
                    <a:lnTo>
                      <a:pt x="3076" y="24293"/>
                    </a:lnTo>
                    <a:lnTo>
                      <a:pt x="3160" y="24314"/>
                    </a:lnTo>
                    <a:lnTo>
                      <a:pt x="3180" y="24230"/>
                    </a:lnTo>
                    <a:lnTo>
                      <a:pt x="3264" y="24146"/>
                    </a:lnTo>
                    <a:lnTo>
                      <a:pt x="3452" y="24104"/>
                    </a:lnTo>
                    <a:lnTo>
                      <a:pt x="3557" y="24021"/>
                    </a:lnTo>
                    <a:lnTo>
                      <a:pt x="3662" y="23895"/>
                    </a:lnTo>
                    <a:lnTo>
                      <a:pt x="3704" y="23895"/>
                    </a:lnTo>
                    <a:lnTo>
                      <a:pt x="3704" y="24021"/>
                    </a:lnTo>
                    <a:lnTo>
                      <a:pt x="3662" y="24125"/>
                    </a:lnTo>
                    <a:lnTo>
                      <a:pt x="3599" y="24146"/>
                    </a:lnTo>
                    <a:lnTo>
                      <a:pt x="3536" y="24251"/>
                    </a:lnTo>
                    <a:lnTo>
                      <a:pt x="3536" y="24314"/>
                    </a:lnTo>
                    <a:lnTo>
                      <a:pt x="3641" y="24397"/>
                    </a:lnTo>
                    <a:lnTo>
                      <a:pt x="3704" y="24460"/>
                    </a:lnTo>
                    <a:lnTo>
                      <a:pt x="3808" y="24460"/>
                    </a:lnTo>
                    <a:lnTo>
                      <a:pt x="3892" y="24502"/>
                    </a:lnTo>
                    <a:lnTo>
                      <a:pt x="3955" y="24544"/>
                    </a:lnTo>
                    <a:lnTo>
                      <a:pt x="3808" y="24502"/>
                    </a:lnTo>
                    <a:lnTo>
                      <a:pt x="3683" y="24502"/>
                    </a:lnTo>
                    <a:lnTo>
                      <a:pt x="3578" y="24439"/>
                    </a:lnTo>
                    <a:lnTo>
                      <a:pt x="3432" y="24439"/>
                    </a:lnTo>
                    <a:lnTo>
                      <a:pt x="3369" y="24523"/>
                    </a:lnTo>
                    <a:lnTo>
                      <a:pt x="3369" y="24607"/>
                    </a:lnTo>
                    <a:lnTo>
                      <a:pt x="3432" y="24669"/>
                    </a:lnTo>
                    <a:lnTo>
                      <a:pt x="3452" y="24920"/>
                    </a:lnTo>
                    <a:lnTo>
                      <a:pt x="3494" y="24983"/>
                    </a:lnTo>
                    <a:lnTo>
                      <a:pt x="3557" y="24983"/>
                    </a:lnTo>
                    <a:lnTo>
                      <a:pt x="3641" y="24941"/>
                    </a:lnTo>
                    <a:lnTo>
                      <a:pt x="3683" y="24983"/>
                    </a:lnTo>
                    <a:lnTo>
                      <a:pt x="3641" y="25046"/>
                    </a:lnTo>
                    <a:lnTo>
                      <a:pt x="3599" y="25088"/>
                    </a:lnTo>
                    <a:lnTo>
                      <a:pt x="3683" y="25151"/>
                    </a:lnTo>
                    <a:lnTo>
                      <a:pt x="3683" y="25192"/>
                    </a:lnTo>
                    <a:lnTo>
                      <a:pt x="3662" y="25255"/>
                    </a:lnTo>
                    <a:lnTo>
                      <a:pt x="3557" y="25234"/>
                    </a:lnTo>
                    <a:lnTo>
                      <a:pt x="3411" y="25276"/>
                    </a:lnTo>
                    <a:lnTo>
                      <a:pt x="3264" y="25381"/>
                    </a:lnTo>
                    <a:lnTo>
                      <a:pt x="3243" y="25423"/>
                    </a:lnTo>
                    <a:lnTo>
                      <a:pt x="3306" y="25485"/>
                    </a:lnTo>
                    <a:lnTo>
                      <a:pt x="3452" y="25423"/>
                    </a:lnTo>
                    <a:lnTo>
                      <a:pt x="3536" y="25465"/>
                    </a:lnTo>
                    <a:lnTo>
                      <a:pt x="3452" y="25485"/>
                    </a:lnTo>
                    <a:lnTo>
                      <a:pt x="3432" y="25548"/>
                    </a:lnTo>
                    <a:lnTo>
                      <a:pt x="3515" y="25632"/>
                    </a:lnTo>
                    <a:lnTo>
                      <a:pt x="3662" y="25590"/>
                    </a:lnTo>
                    <a:lnTo>
                      <a:pt x="3829" y="25465"/>
                    </a:lnTo>
                    <a:lnTo>
                      <a:pt x="3934" y="25297"/>
                    </a:lnTo>
                    <a:lnTo>
                      <a:pt x="4038" y="25297"/>
                    </a:lnTo>
                    <a:lnTo>
                      <a:pt x="4143" y="25213"/>
                    </a:lnTo>
                    <a:lnTo>
                      <a:pt x="4164" y="25109"/>
                    </a:lnTo>
                    <a:lnTo>
                      <a:pt x="4185" y="25088"/>
                    </a:lnTo>
                    <a:lnTo>
                      <a:pt x="4206" y="25172"/>
                    </a:lnTo>
                    <a:lnTo>
                      <a:pt x="4143" y="25339"/>
                    </a:lnTo>
                    <a:lnTo>
                      <a:pt x="4038" y="25402"/>
                    </a:lnTo>
                    <a:lnTo>
                      <a:pt x="3913" y="25465"/>
                    </a:lnTo>
                    <a:lnTo>
                      <a:pt x="3892" y="25548"/>
                    </a:lnTo>
                    <a:lnTo>
                      <a:pt x="3955" y="25611"/>
                    </a:lnTo>
                    <a:lnTo>
                      <a:pt x="4038" y="25590"/>
                    </a:lnTo>
                    <a:lnTo>
                      <a:pt x="4164" y="25590"/>
                    </a:lnTo>
                    <a:lnTo>
                      <a:pt x="4268" y="25611"/>
                    </a:lnTo>
                    <a:lnTo>
                      <a:pt x="4122" y="25611"/>
                    </a:lnTo>
                    <a:lnTo>
                      <a:pt x="4017" y="25674"/>
                    </a:lnTo>
                    <a:lnTo>
                      <a:pt x="4017" y="25820"/>
                    </a:lnTo>
                    <a:lnTo>
                      <a:pt x="4059" y="25967"/>
                    </a:lnTo>
                    <a:lnTo>
                      <a:pt x="4017" y="25988"/>
                    </a:lnTo>
                    <a:lnTo>
                      <a:pt x="3976" y="25904"/>
                    </a:lnTo>
                    <a:lnTo>
                      <a:pt x="3976" y="25757"/>
                    </a:lnTo>
                    <a:lnTo>
                      <a:pt x="3913" y="25674"/>
                    </a:lnTo>
                    <a:lnTo>
                      <a:pt x="3850" y="25716"/>
                    </a:lnTo>
                    <a:lnTo>
                      <a:pt x="3578" y="25904"/>
                    </a:lnTo>
                    <a:lnTo>
                      <a:pt x="3536" y="25988"/>
                    </a:lnTo>
                    <a:lnTo>
                      <a:pt x="3369" y="26071"/>
                    </a:lnTo>
                    <a:lnTo>
                      <a:pt x="3327" y="26134"/>
                    </a:lnTo>
                    <a:lnTo>
                      <a:pt x="3348" y="26218"/>
                    </a:lnTo>
                    <a:lnTo>
                      <a:pt x="3348" y="26301"/>
                    </a:lnTo>
                    <a:lnTo>
                      <a:pt x="3369" y="26322"/>
                    </a:lnTo>
                    <a:lnTo>
                      <a:pt x="3452" y="26281"/>
                    </a:lnTo>
                    <a:lnTo>
                      <a:pt x="3557" y="26218"/>
                    </a:lnTo>
                    <a:lnTo>
                      <a:pt x="3599" y="26113"/>
                    </a:lnTo>
                    <a:lnTo>
                      <a:pt x="3662" y="26134"/>
                    </a:lnTo>
                    <a:lnTo>
                      <a:pt x="3704" y="26197"/>
                    </a:lnTo>
                    <a:lnTo>
                      <a:pt x="3892" y="26218"/>
                    </a:lnTo>
                    <a:lnTo>
                      <a:pt x="3871" y="26239"/>
                    </a:lnTo>
                    <a:lnTo>
                      <a:pt x="3766" y="26218"/>
                    </a:lnTo>
                    <a:lnTo>
                      <a:pt x="3599" y="26218"/>
                    </a:lnTo>
                    <a:lnTo>
                      <a:pt x="3536" y="26281"/>
                    </a:lnTo>
                    <a:lnTo>
                      <a:pt x="3536" y="26322"/>
                    </a:lnTo>
                    <a:lnTo>
                      <a:pt x="3557" y="26385"/>
                    </a:lnTo>
                    <a:lnTo>
                      <a:pt x="3473" y="26406"/>
                    </a:lnTo>
                    <a:lnTo>
                      <a:pt x="3432" y="26385"/>
                    </a:lnTo>
                    <a:lnTo>
                      <a:pt x="3264" y="26427"/>
                    </a:lnTo>
                    <a:lnTo>
                      <a:pt x="3264" y="26490"/>
                    </a:lnTo>
                    <a:lnTo>
                      <a:pt x="3390" y="26490"/>
                    </a:lnTo>
                    <a:lnTo>
                      <a:pt x="3473" y="26532"/>
                    </a:lnTo>
                    <a:lnTo>
                      <a:pt x="3578" y="26532"/>
                    </a:lnTo>
                    <a:lnTo>
                      <a:pt x="3515" y="26594"/>
                    </a:lnTo>
                    <a:lnTo>
                      <a:pt x="3390" y="26594"/>
                    </a:lnTo>
                    <a:lnTo>
                      <a:pt x="3327" y="26532"/>
                    </a:lnTo>
                    <a:lnTo>
                      <a:pt x="3222" y="26553"/>
                    </a:lnTo>
                    <a:lnTo>
                      <a:pt x="3180" y="26657"/>
                    </a:lnTo>
                    <a:lnTo>
                      <a:pt x="3243" y="26720"/>
                    </a:lnTo>
                    <a:lnTo>
                      <a:pt x="3327" y="26720"/>
                    </a:lnTo>
                    <a:lnTo>
                      <a:pt x="3452" y="26699"/>
                    </a:lnTo>
                    <a:lnTo>
                      <a:pt x="3536" y="26741"/>
                    </a:lnTo>
                    <a:lnTo>
                      <a:pt x="3683" y="26741"/>
                    </a:lnTo>
                    <a:lnTo>
                      <a:pt x="3662" y="26804"/>
                    </a:lnTo>
                    <a:lnTo>
                      <a:pt x="3557" y="26825"/>
                    </a:lnTo>
                    <a:lnTo>
                      <a:pt x="3452" y="26804"/>
                    </a:lnTo>
                    <a:lnTo>
                      <a:pt x="3432" y="26825"/>
                    </a:lnTo>
                    <a:lnTo>
                      <a:pt x="3452" y="26845"/>
                    </a:lnTo>
                    <a:lnTo>
                      <a:pt x="3662" y="26845"/>
                    </a:lnTo>
                    <a:lnTo>
                      <a:pt x="3662" y="26908"/>
                    </a:lnTo>
                    <a:lnTo>
                      <a:pt x="3536" y="26929"/>
                    </a:lnTo>
                    <a:lnTo>
                      <a:pt x="3390" y="26908"/>
                    </a:lnTo>
                    <a:lnTo>
                      <a:pt x="3327" y="26845"/>
                    </a:lnTo>
                    <a:lnTo>
                      <a:pt x="3264" y="26908"/>
                    </a:lnTo>
                    <a:lnTo>
                      <a:pt x="3327" y="27013"/>
                    </a:lnTo>
                    <a:lnTo>
                      <a:pt x="3452" y="27076"/>
                    </a:lnTo>
                    <a:lnTo>
                      <a:pt x="3473" y="27013"/>
                    </a:lnTo>
                    <a:lnTo>
                      <a:pt x="3557" y="27013"/>
                    </a:lnTo>
                    <a:lnTo>
                      <a:pt x="3641" y="27055"/>
                    </a:lnTo>
                    <a:lnTo>
                      <a:pt x="3787" y="27034"/>
                    </a:lnTo>
                    <a:lnTo>
                      <a:pt x="3850" y="27076"/>
                    </a:lnTo>
                    <a:lnTo>
                      <a:pt x="3766" y="27117"/>
                    </a:lnTo>
                    <a:lnTo>
                      <a:pt x="3766" y="27159"/>
                    </a:lnTo>
                    <a:lnTo>
                      <a:pt x="3871" y="27159"/>
                    </a:lnTo>
                    <a:lnTo>
                      <a:pt x="3892" y="27243"/>
                    </a:lnTo>
                    <a:lnTo>
                      <a:pt x="4026" y="27276"/>
                    </a:lnTo>
                    <a:lnTo>
                      <a:pt x="3976" y="27285"/>
                    </a:lnTo>
                    <a:lnTo>
                      <a:pt x="3871" y="27285"/>
                    </a:lnTo>
                    <a:lnTo>
                      <a:pt x="3787" y="27369"/>
                    </a:lnTo>
                    <a:lnTo>
                      <a:pt x="3787" y="27431"/>
                    </a:lnTo>
                    <a:lnTo>
                      <a:pt x="3871" y="27473"/>
                    </a:lnTo>
                    <a:lnTo>
                      <a:pt x="3913" y="27431"/>
                    </a:lnTo>
                    <a:lnTo>
                      <a:pt x="3976" y="27389"/>
                    </a:lnTo>
                    <a:lnTo>
                      <a:pt x="3996" y="27452"/>
                    </a:lnTo>
                    <a:lnTo>
                      <a:pt x="4017" y="27452"/>
                    </a:lnTo>
                    <a:lnTo>
                      <a:pt x="4080" y="27369"/>
                    </a:lnTo>
                    <a:lnTo>
                      <a:pt x="4185" y="27306"/>
                    </a:lnTo>
                    <a:lnTo>
                      <a:pt x="4185" y="27369"/>
                    </a:lnTo>
                    <a:lnTo>
                      <a:pt x="4164" y="27410"/>
                    </a:lnTo>
                    <a:lnTo>
                      <a:pt x="4164" y="27473"/>
                    </a:lnTo>
                    <a:lnTo>
                      <a:pt x="4206" y="27494"/>
                    </a:lnTo>
                    <a:lnTo>
                      <a:pt x="4289" y="27557"/>
                    </a:lnTo>
                    <a:lnTo>
                      <a:pt x="4373" y="27557"/>
                    </a:lnTo>
                    <a:lnTo>
                      <a:pt x="4499" y="27369"/>
                    </a:lnTo>
                    <a:lnTo>
                      <a:pt x="4520" y="27159"/>
                    </a:lnTo>
                    <a:lnTo>
                      <a:pt x="4582" y="27055"/>
                    </a:lnTo>
                    <a:lnTo>
                      <a:pt x="4645" y="27034"/>
                    </a:lnTo>
                    <a:lnTo>
                      <a:pt x="4645" y="27097"/>
                    </a:lnTo>
                    <a:lnTo>
                      <a:pt x="4603" y="27159"/>
                    </a:lnTo>
                    <a:lnTo>
                      <a:pt x="4603" y="27306"/>
                    </a:lnTo>
                    <a:lnTo>
                      <a:pt x="4499" y="27473"/>
                    </a:lnTo>
                    <a:lnTo>
                      <a:pt x="4415" y="27557"/>
                    </a:lnTo>
                    <a:lnTo>
                      <a:pt x="4436" y="27599"/>
                    </a:lnTo>
                    <a:lnTo>
                      <a:pt x="4582" y="27599"/>
                    </a:lnTo>
                    <a:lnTo>
                      <a:pt x="4687" y="27578"/>
                    </a:lnTo>
                    <a:lnTo>
                      <a:pt x="4708" y="27599"/>
                    </a:lnTo>
                    <a:lnTo>
                      <a:pt x="4624" y="27682"/>
                    </a:lnTo>
                    <a:lnTo>
                      <a:pt x="4582" y="27808"/>
                    </a:lnTo>
                    <a:lnTo>
                      <a:pt x="4415" y="27913"/>
                    </a:lnTo>
                    <a:lnTo>
                      <a:pt x="4415" y="27975"/>
                    </a:lnTo>
                    <a:lnTo>
                      <a:pt x="4499" y="28122"/>
                    </a:lnTo>
                    <a:lnTo>
                      <a:pt x="4624" y="28185"/>
                    </a:lnTo>
                    <a:lnTo>
                      <a:pt x="4708" y="28122"/>
                    </a:lnTo>
                    <a:lnTo>
                      <a:pt x="4792" y="28122"/>
                    </a:lnTo>
                    <a:lnTo>
                      <a:pt x="4812" y="28226"/>
                    </a:lnTo>
                    <a:lnTo>
                      <a:pt x="4875" y="28331"/>
                    </a:lnTo>
                    <a:lnTo>
                      <a:pt x="4875" y="28415"/>
                    </a:lnTo>
                    <a:lnTo>
                      <a:pt x="4812" y="28415"/>
                    </a:lnTo>
                    <a:lnTo>
                      <a:pt x="4771" y="28310"/>
                    </a:lnTo>
                    <a:lnTo>
                      <a:pt x="4708" y="28310"/>
                    </a:lnTo>
                    <a:lnTo>
                      <a:pt x="4708" y="28415"/>
                    </a:lnTo>
                    <a:lnTo>
                      <a:pt x="4812" y="28561"/>
                    </a:lnTo>
                    <a:lnTo>
                      <a:pt x="4938" y="28498"/>
                    </a:lnTo>
                    <a:lnTo>
                      <a:pt x="5085" y="28436"/>
                    </a:lnTo>
                    <a:lnTo>
                      <a:pt x="5147" y="28352"/>
                    </a:lnTo>
                    <a:lnTo>
                      <a:pt x="5147" y="28352"/>
                    </a:lnTo>
                    <a:lnTo>
                      <a:pt x="5126" y="28519"/>
                    </a:lnTo>
                    <a:lnTo>
                      <a:pt x="5022" y="28750"/>
                    </a:lnTo>
                    <a:lnTo>
                      <a:pt x="5043" y="28938"/>
                    </a:lnTo>
                    <a:lnTo>
                      <a:pt x="5126" y="28959"/>
                    </a:lnTo>
                    <a:lnTo>
                      <a:pt x="20087" y="30444"/>
                    </a:lnTo>
                    <a:lnTo>
                      <a:pt x="20212" y="30507"/>
                    </a:lnTo>
                    <a:lnTo>
                      <a:pt x="20359" y="30507"/>
                    </a:lnTo>
                    <a:lnTo>
                      <a:pt x="20484" y="30612"/>
                    </a:lnTo>
                    <a:lnTo>
                      <a:pt x="20484" y="30674"/>
                    </a:lnTo>
                    <a:lnTo>
                      <a:pt x="20568" y="30737"/>
                    </a:lnTo>
                    <a:lnTo>
                      <a:pt x="20589" y="30779"/>
                    </a:lnTo>
                    <a:lnTo>
                      <a:pt x="20694" y="30821"/>
                    </a:lnTo>
                    <a:lnTo>
                      <a:pt x="20714" y="30842"/>
                    </a:lnTo>
                    <a:lnTo>
                      <a:pt x="20840" y="30884"/>
                    </a:lnTo>
                    <a:lnTo>
                      <a:pt x="20903" y="30946"/>
                    </a:lnTo>
                    <a:lnTo>
                      <a:pt x="20945" y="30946"/>
                    </a:lnTo>
                    <a:lnTo>
                      <a:pt x="21049" y="30926"/>
                    </a:lnTo>
                    <a:lnTo>
                      <a:pt x="21133" y="30946"/>
                    </a:lnTo>
                    <a:lnTo>
                      <a:pt x="21238" y="30946"/>
                    </a:lnTo>
                    <a:lnTo>
                      <a:pt x="21363" y="31051"/>
                    </a:lnTo>
                    <a:lnTo>
                      <a:pt x="21447" y="31051"/>
                    </a:lnTo>
                    <a:lnTo>
                      <a:pt x="21510" y="31198"/>
                    </a:lnTo>
                    <a:lnTo>
                      <a:pt x="21719" y="31239"/>
                    </a:lnTo>
                    <a:lnTo>
                      <a:pt x="21823" y="31260"/>
                    </a:lnTo>
                    <a:lnTo>
                      <a:pt x="21886" y="31344"/>
                    </a:lnTo>
                    <a:lnTo>
                      <a:pt x="21970" y="31407"/>
                    </a:lnTo>
                    <a:lnTo>
                      <a:pt x="22158" y="31407"/>
                    </a:lnTo>
                    <a:lnTo>
                      <a:pt x="22263" y="31344"/>
                    </a:lnTo>
                    <a:lnTo>
                      <a:pt x="22305" y="31407"/>
                    </a:lnTo>
                    <a:lnTo>
                      <a:pt x="22367" y="31511"/>
                    </a:lnTo>
                    <a:lnTo>
                      <a:pt x="22618" y="31532"/>
                    </a:lnTo>
                    <a:lnTo>
                      <a:pt x="22681" y="31574"/>
                    </a:lnTo>
                    <a:lnTo>
                      <a:pt x="22807" y="31616"/>
                    </a:lnTo>
                    <a:lnTo>
                      <a:pt x="22890" y="31658"/>
                    </a:lnTo>
                    <a:lnTo>
                      <a:pt x="25192" y="32725"/>
                    </a:lnTo>
                    <a:lnTo>
                      <a:pt x="25339" y="32913"/>
                    </a:lnTo>
                    <a:lnTo>
                      <a:pt x="25694" y="33206"/>
                    </a:lnTo>
                    <a:lnTo>
                      <a:pt x="26050" y="34985"/>
                    </a:lnTo>
                    <a:lnTo>
                      <a:pt x="26008" y="35738"/>
                    </a:lnTo>
                    <a:lnTo>
                      <a:pt x="25945" y="35864"/>
                    </a:lnTo>
                    <a:lnTo>
                      <a:pt x="25903" y="36010"/>
                    </a:lnTo>
                    <a:lnTo>
                      <a:pt x="25820" y="36136"/>
                    </a:lnTo>
                    <a:lnTo>
                      <a:pt x="25611" y="36240"/>
                    </a:lnTo>
                    <a:lnTo>
                      <a:pt x="25506" y="36366"/>
                    </a:lnTo>
                    <a:lnTo>
                      <a:pt x="25611" y="36554"/>
                    </a:lnTo>
                    <a:lnTo>
                      <a:pt x="27598" y="36031"/>
                    </a:lnTo>
                    <a:lnTo>
                      <a:pt x="27849" y="35947"/>
                    </a:lnTo>
                    <a:lnTo>
                      <a:pt x="27912" y="35654"/>
                    </a:lnTo>
                    <a:lnTo>
                      <a:pt x="28979" y="35340"/>
                    </a:lnTo>
                    <a:lnTo>
                      <a:pt x="29461" y="34985"/>
                    </a:lnTo>
                    <a:lnTo>
                      <a:pt x="29565" y="34901"/>
                    </a:lnTo>
                    <a:lnTo>
                      <a:pt x="29712" y="34880"/>
                    </a:lnTo>
                    <a:lnTo>
                      <a:pt x="29984" y="34650"/>
                    </a:lnTo>
                    <a:lnTo>
                      <a:pt x="30088" y="34545"/>
                    </a:lnTo>
                    <a:lnTo>
                      <a:pt x="30214" y="34483"/>
                    </a:lnTo>
                    <a:lnTo>
                      <a:pt x="30318" y="34378"/>
                    </a:lnTo>
                    <a:lnTo>
                      <a:pt x="30528" y="34357"/>
                    </a:lnTo>
                    <a:lnTo>
                      <a:pt x="32202" y="34378"/>
                    </a:lnTo>
                    <a:lnTo>
                      <a:pt x="32327" y="34252"/>
                    </a:lnTo>
                    <a:lnTo>
                      <a:pt x="32390" y="34252"/>
                    </a:lnTo>
                    <a:lnTo>
                      <a:pt x="32432" y="34190"/>
                    </a:lnTo>
                    <a:lnTo>
                      <a:pt x="32515" y="34190"/>
                    </a:lnTo>
                    <a:lnTo>
                      <a:pt x="32620" y="34231"/>
                    </a:lnTo>
                    <a:lnTo>
                      <a:pt x="32704" y="34169"/>
                    </a:lnTo>
                    <a:lnTo>
                      <a:pt x="32725" y="34085"/>
                    </a:lnTo>
                    <a:lnTo>
                      <a:pt x="32913" y="33876"/>
                    </a:lnTo>
                    <a:lnTo>
                      <a:pt x="32976" y="33855"/>
                    </a:lnTo>
                    <a:lnTo>
                      <a:pt x="33143" y="33667"/>
                    </a:lnTo>
                    <a:lnTo>
                      <a:pt x="33185" y="33541"/>
                    </a:lnTo>
                    <a:lnTo>
                      <a:pt x="33227" y="33415"/>
                    </a:lnTo>
                    <a:lnTo>
                      <a:pt x="33373" y="33332"/>
                    </a:lnTo>
                    <a:lnTo>
                      <a:pt x="33373" y="33227"/>
                    </a:lnTo>
                    <a:lnTo>
                      <a:pt x="33478" y="33102"/>
                    </a:lnTo>
                    <a:lnTo>
                      <a:pt x="33687" y="32871"/>
                    </a:lnTo>
                    <a:lnTo>
                      <a:pt x="33750" y="32767"/>
                    </a:lnTo>
                    <a:lnTo>
                      <a:pt x="33854" y="32662"/>
                    </a:lnTo>
                    <a:lnTo>
                      <a:pt x="33875" y="32662"/>
                    </a:lnTo>
                    <a:lnTo>
                      <a:pt x="33959" y="32704"/>
                    </a:lnTo>
                    <a:lnTo>
                      <a:pt x="34022" y="32788"/>
                    </a:lnTo>
                    <a:lnTo>
                      <a:pt x="34168" y="32767"/>
                    </a:lnTo>
                    <a:lnTo>
                      <a:pt x="34315" y="32809"/>
                    </a:lnTo>
                    <a:lnTo>
                      <a:pt x="34378" y="32767"/>
                    </a:lnTo>
                    <a:lnTo>
                      <a:pt x="34608" y="32976"/>
                    </a:lnTo>
                    <a:lnTo>
                      <a:pt x="34608" y="33143"/>
                    </a:lnTo>
                    <a:lnTo>
                      <a:pt x="34482" y="33876"/>
                    </a:lnTo>
                    <a:lnTo>
                      <a:pt x="34440" y="33959"/>
                    </a:lnTo>
                    <a:lnTo>
                      <a:pt x="34503" y="33959"/>
                    </a:lnTo>
                    <a:lnTo>
                      <a:pt x="34524" y="34043"/>
                    </a:lnTo>
                    <a:lnTo>
                      <a:pt x="34587" y="34085"/>
                    </a:lnTo>
                    <a:lnTo>
                      <a:pt x="34587" y="34190"/>
                    </a:lnTo>
                    <a:lnTo>
                      <a:pt x="34587" y="34252"/>
                    </a:lnTo>
                    <a:lnTo>
                      <a:pt x="34587" y="34294"/>
                    </a:lnTo>
                    <a:lnTo>
                      <a:pt x="34545" y="34357"/>
                    </a:lnTo>
                    <a:lnTo>
                      <a:pt x="34587" y="34378"/>
                    </a:lnTo>
                    <a:lnTo>
                      <a:pt x="34733" y="34399"/>
                    </a:lnTo>
                    <a:lnTo>
                      <a:pt x="34859" y="34378"/>
                    </a:lnTo>
                    <a:lnTo>
                      <a:pt x="34901" y="34462"/>
                    </a:lnTo>
                    <a:lnTo>
                      <a:pt x="34963" y="34483"/>
                    </a:lnTo>
                    <a:lnTo>
                      <a:pt x="35026" y="34399"/>
                    </a:lnTo>
                    <a:lnTo>
                      <a:pt x="35110" y="34462"/>
                    </a:lnTo>
                    <a:lnTo>
                      <a:pt x="35235" y="34441"/>
                    </a:lnTo>
                    <a:lnTo>
                      <a:pt x="35277" y="34336"/>
                    </a:lnTo>
                    <a:lnTo>
                      <a:pt x="35382" y="34231"/>
                    </a:lnTo>
                    <a:lnTo>
                      <a:pt x="35382" y="34231"/>
                    </a:lnTo>
                    <a:lnTo>
                      <a:pt x="35319" y="34336"/>
                    </a:lnTo>
                    <a:lnTo>
                      <a:pt x="35340" y="34336"/>
                    </a:lnTo>
                    <a:lnTo>
                      <a:pt x="35319" y="34378"/>
                    </a:lnTo>
                    <a:lnTo>
                      <a:pt x="35361" y="34399"/>
                    </a:lnTo>
                    <a:lnTo>
                      <a:pt x="35633" y="34336"/>
                    </a:lnTo>
                    <a:lnTo>
                      <a:pt x="35675" y="34252"/>
                    </a:lnTo>
                    <a:lnTo>
                      <a:pt x="35842" y="34252"/>
                    </a:lnTo>
                    <a:lnTo>
                      <a:pt x="35968" y="34127"/>
                    </a:lnTo>
                    <a:lnTo>
                      <a:pt x="36072" y="34085"/>
                    </a:lnTo>
                    <a:lnTo>
                      <a:pt x="36198" y="33918"/>
                    </a:lnTo>
                    <a:lnTo>
                      <a:pt x="36198" y="33980"/>
                    </a:lnTo>
                    <a:lnTo>
                      <a:pt x="36282" y="33939"/>
                    </a:lnTo>
                    <a:lnTo>
                      <a:pt x="36282" y="33980"/>
                    </a:lnTo>
                    <a:lnTo>
                      <a:pt x="36156" y="34127"/>
                    </a:lnTo>
                    <a:lnTo>
                      <a:pt x="36051" y="34148"/>
                    </a:lnTo>
                    <a:lnTo>
                      <a:pt x="35947" y="34294"/>
                    </a:lnTo>
                    <a:lnTo>
                      <a:pt x="36072" y="34336"/>
                    </a:lnTo>
                    <a:lnTo>
                      <a:pt x="36156" y="34231"/>
                    </a:lnTo>
                    <a:lnTo>
                      <a:pt x="36261" y="34231"/>
                    </a:lnTo>
                    <a:lnTo>
                      <a:pt x="36323" y="34273"/>
                    </a:lnTo>
                    <a:lnTo>
                      <a:pt x="36575" y="34294"/>
                    </a:lnTo>
                    <a:lnTo>
                      <a:pt x="36742" y="34294"/>
                    </a:lnTo>
                    <a:lnTo>
                      <a:pt x="36616" y="34357"/>
                    </a:lnTo>
                    <a:lnTo>
                      <a:pt x="36470" y="34378"/>
                    </a:lnTo>
                    <a:lnTo>
                      <a:pt x="36365" y="34399"/>
                    </a:lnTo>
                    <a:lnTo>
                      <a:pt x="36323" y="34483"/>
                    </a:lnTo>
                    <a:lnTo>
                      <a:pt x="36323" y="34545"/>
                    </a:lnTo>
                    <a:lnTo>
                      <a:pt x="36261" y="34483"/>
                    </a:lnTo>
                    <a:lnTo>
                      <a:pt x="36219" y="34378"/>
                    </a:lnTo>
                    <a:lnTo>
                      <a:pt x="36156" y="34357"/>
                    </a:lnTo>
                    <a:lnTo>
                      <a:pt x="35968" y="34399"/>
                    </a:lnTo>
                    <a:lnTo>
                      <a:pt x="35779" y="34545"/>
                    </a:lnTo>
                    <a:lnTo>
                      <a:pt x="35549" y="34587"/>
                    </a:lnTo>
                    <a:lnTo>
                      <a:pt x="35340" y="34713"/>
                    </a:lnTo>
                    <a:lnTo>
                      <a:pt x="35319" y="34817"/>
                    </a:lnTo>
                    <a:lnTo>
                      <a:pt x="35173" y="34922"/>
                    </a:lnTo>
                    <a:lnTo>
                      <a:pt x="35110" y="35110"/>
                    </a:lnTo>
                    <a:lnTo>
                      <a:pt x="35110" y="35236"/>
                    </a:lnTo>
                    <a:lnTo>
                      <a:pt x="35131" y="35340"/>
                    </a:lnTo>
                    <a:lnTo>
                      <a:pt x="35152" y="35445"/>
                    </a:lnTo>
                    <a:lnTo>
                      <a:pt x="35215" y="35424"/>
                    </a:lnTo>
                    <a:lnTo>
                      <a:pt x="35256" y="35445"/>
                    </a:lnTo>
                    <a:lnTo>
                      <a:pt x="35256" y="35592"/>
                    </a:lnTo>
                    <a:lnTo>
                      <a:pt x="35361" y="35654"/>
                    </a:lnTo>
                    <a:lnTo>
                      <a:pt x="35403" y="35612"/>
                    </a:lnTo>
                    <a:lnTo>
                      <a:pt x="35466" y="35654"/>
                    </a:lnTo>
                    <a:lnTo>
                      <a:pt x="35507" y="35612"/>
                    </a:lnTo>
                    <a:lnTo>
                      <a:pt x="35507" y="35508"/>
                    </a:lnTo>
                    <a:lnTo>
                      <a:pt x="35570" y="35487"/>
                    </a:lnTo>
                    <a:lnTo>
                      <a:pt x="35654" y="35487"/>
                    </a:lnTo>
                    <a:lnTo>
                      <a:pt x="35779" y="35382"/>
                    </a:lnTo>
                    <a:lnTo>
                      <a:pt x="35884" y="35340"/>
                    </a:lnTo>
                    <a:lnTo>
                      <a:pt x="36031" y="35131"/>
                    </a:lnTo>
                    <a:lnTo>
                      <a:pt x="36219" y="35006"/>
                    </a:lnTo>
                    <a:lnTo>
                      <a:pt x="36177" y="34964"/>
                    </a:lnTo>
                    <a:lnTo>
                      <a:pt x="36240" y="34817"/>
                    </a:lnTo>
                    <a:lnTo>
                      <a:pt x="36323" y="34817"/>
                    </a:lnTo>
                    <a:lnTo>
                      <a:pt x="36386" y="34755"/>
                    </a:lnTo>
                    <a:lnTo>
                      <a:pt x="36428" y="34755"/>
                    </a:lnTo>
                    <a:lnTo>
                      <a:pt x="36491" y="34880"/>
                    </a:lnTo>
                    <a:lnTo>
                      <a:pt x="36637" y="34901"/>
                    </a:lnTo>
                    <a:lnTo>
                      <a:pt x="36637" y="34859"/>
                    </a:lnTo>
                    <a:lnTo>
                      <a:pt x="36721" y="34859"/>
                    </a:lnTo>
                    <a:lnTo>
                      <a:pt x="36909" y="34755"/>
                    </a:lnTo>
                    <a:lnTo>
                      <a:pt x="37077" y="34692"/>
                    </a:lnTo>
                    <a:lnTo>
                      <a:pt x="37286" y="34650"/>
                    </a:lnTo>
                    <a:lnTo>
                      <a:pt x="37391" y="34650"/>
                    </a:lnTo>
                    <a:lnTo>
                      <a:pt x="37663" y="34483"/>
                    </a:lnTo>
                    <a:lnTo>
                      <a:pt x="37809" y="34441"/>
                    </a:lnTo>
                    <a:lnTo>
                      <a:pt x="37914" y="34441"/>
                    </a:lnTo>
                    <a:lnTo>
                      <a:pt x="37997" y="34462"/>
                    </a:lnTo>
                    <a:lnTo>
                      <a:pt x="38081" y="34399"/>
                    </a:lnTo>
                    <a:lnTo>
                      <a:pt x="38018" y="34357"/>
                    </a:lnTo>
                    <a:lnTo>
                      <a:pt x="37935" y="34357"/>
                    </a:lnTo>
                    <a:lnTo>
                      <a:pt x="37830" y="34294"/>
                    </a:lnTo>
                    <a:lnTo>
                      <a:pt x="37872" y="34294"/>
                    </a:lnTo>
                    <a:lnTo>
                      <a:pt x="37956" y="34273"/>
                    </a:lnTo>
                    <a:lnTo>
                      <a:pt x="37956" y="34231"/>
                    </a:lnTo>
                    <a:lnTo>
                      <a:pt x="37663" y="34169"/>
                    </a:lnTo>
                    <a:lnTo>
                      <a:pt x="37537" y="34148"/>
                    </a:lnTo>
                    <a:lnTo>
                      <a:pt x="37558" y="34085"/>
                    </a:lnTo>
                    <a:lnTo>
                      <a:pt x="37537" y="33980"/>
                    </a:lnTo>
                    <a:lnTo>
                      <a:pt x="37370" y="34085"/>
                    </a:lnTo>
                    <a:lnTo>
                      <a:pt x="37349" y="34148"/>
                    </a:lnTo>
                    <a:lnTo>
                      <a:pt x="37160" y="34106"/>
                    </a:lnTo>
                    <a:lnTo>
                      <a:pt x="37139" y="34064"/>
                    </a:lnTo>
                    <a:lnTo>
                      <a:pt x="36993" y="34022"/>
                    </a:lnTo>
                    <a:lnTo>
                      <a:pt x="36930" y="34043"/>
                    </a:lnTo>
                    <a:lnTo>
                      <a:pt x="36826" y="33980"/>
                    </a:lnTo>
                    <a:lnTo>
                      <a:pt x="36637" y="33980"/>
                    </a:lnTo>
                    <a:lnTo>
                      <a:pt x="36491" y="33876"/>
                    </a:lnTo>
                    <a:lnTo>
                      <a:pt x="36616" y="33834"/>
                    </a:lnTo>
                    <a:lnTo>
                      <a:pt x="36637" y="33750"/>
                    </a:lnTo>
                    <a:lnTo>
                      <a:pt x="36491" y="33750"/>
                    </a:lnTo>
                    <a:lnTo>
                      <a:pt x="36428" y="33708"/>
                    </a:lnTo>
                    <a:lnTo>
                      <a:pt x="36323" y="33708"/>
                    </a:lnTo>
                    <a:lnTo>
                      <a:pt x="36282" y="33541"/>
                    </a:lnTo>
                    <a:lnTo>
                      <a:pt x="36219" y="33499"/>
                    </a:lnTo>
                    <a:lnTo>
                      <a:pt x="36219" y="33332"/>
                    </a:lnTo>
                    <a:lnTo>
                      <a:pt x="36261" y="33227"/>
                    </a:lnTo>
                    <a:lnTo>
                      <a:pt x="36177" y="33143"/>
                    </a:lnTo>
                    <a:lnTo>
                      <a:pt x="36261" y="33039"/>
                    </a:lnTo>
                    <a:lnTo>
                      <a:pt x="36261" y="32997"/>
                    </a:lnTo>
                    <a:lnTo>
                      <a:pt x="36051" y="32997"/>
                    </a:lnTo>
                    <a:lnTo>
                      <a:pt x="36114" y="32913"/>
                    </a:lnTo>
                    <a:lnTo>
                      <a:pt x="36198" y="32913"/>
                    </a:lnTo>
                    <a:lnTo>
                      <a:pt x="36365" y="32620"/>
                    </a:lnTo>
                    <a:lnTo>
                      <a:pt x="36470" y="32558"/>
                    </a:lnTo>
                    <a:lnTo>
                      <a:pt x="36428" y="32474"/>
                    </a:lnTo>
                    <a:lnTo>
                      <a:pt x="36365" y="32474"/>
                    </a:lnTo>
                    <a:lnTo>
                      <a:pt x="36323" y="32411"/>
                    </a:lnTo>
                    <a:lnTo>
                      <a:pt x="36219" y="32411"/>
                    </a:lnTo>
                    <a:lnTo>
                      <a:pt x="36114" y="32495"/>
                    </a:lnTo>
                    <a:lnTo>
                      <a:pt x="35989" y="32558"/>
                    </a:lnTo>
                    <a:lnTo>
                      <a:pt x="35947" y="32474"/>
                    </a:lnTo>
                    <a:lnTo>
                      <a:pt x="35905" y="32369"/>
                    </a:lnTo>
                    <a:lnTo>
                      <a:pt x="35675" y="32307"/>
                    </a:lnTo>
                    <a:lnTo>
                      <a:pt x="35528" y="32286"/>
                    </a:lnTo>
                    <a:lnTo>
                      <a:pt x="35361" y="32307"/>
                    </a:lnTo>
                    <a:lnTo>
                      <a:pt x="35528" y="32244"/>
                    </a:lnTo>
                    <a:lnTo>
                      <a:pt x="35654" y="32265"/>
                    </a:lnTo>
                    <a:lnTo>
                      <a:pt x="35779" y="32244"/>
                    </a:lnTo>
                    <a:lnTo>
                      <a:pt x="35863" y="32181"/>
                    </a:lnTo>
                    <a:lnTo>
                      <a:pt x="35989" y="32244"/>
                    </a:lnTo>
                    <a:lnTo>
                      <a:pt x="36093" y="32307"/>
                    </a:lnTo>
                    <a:lnTo>
                      <a:pt x="36219" y="32307"/>
                    </a:lnTo>
                    <a:lnTo>
                      <a:pt x="36386" y="32202"/>
                    </a:lnTo>
                    <a:lnTo>
                      <a:pt x="36470" y="32202"/>
                    </a:lnTo>
                    <a:lnTo>
                      <a:pt x="36575" y="32097"/>
                    </a:lnTo>
                    <a:lnTo>
                      <a:pt x="36700" y="32076"/>
                    </a:lnTo>
                    <a:lnTo>
                      <a:pt x="36784" y="31867"/>
                    </a:lnTo>
                    <a:lnTo>
                      <a:pt x="36721" y="31825"/>
                    </a:lnTo>
                    <a:lnTo>
                      <a:pt x="36805" y="31783"/>
                    </a:lnTo>
                    <a:lnTo>
                      <a:pt x="36742" y="31721"/>
                    </a:lnTo>
                    <a:lnTo>
                      <a:pt x="36616" y="31658"/>
                    </a:lnTo>
                    <a:lnTo>
                      <a:pt x="36533" y="31658"/>
                    </a:lnTo>
                    <a:lnTo>
                      <a:pt x="36575" y="31637"/>
                    </a:lnTo>
                    <a:lnTo>
                      <a:pt x="36575" y="31616"/>
                    </a:lnTo>
                    <a:lnTo>
                      <a:pt x="36742" y="31637"/>
                    </a:lnTo>
                    <a:lnTo>
                      <a:pt x="36742" y="31574"/>
                    </a:lnTo>
                    <a:lnTo>
                      <a:pt x="36512" y="31449"/>
                    </a:lnTo>
                    <a:lnTo>
                      <a:pt x="36303" y="31365"/>
                    </a:lnTo>
                    <a:lnTo>
                      <a:pt x="35905" y="31365"/>
                    </a:lnTo>
                    <a:lnTo>
                      <a:pt x="35800" y="31428"/>
                    </a:lnTo>
                    <a:lnTo>
                      <a:pt x="35675" y="31428"/>
                    </a:lnTo>
                    <a:lnTo>
                      <a:pt x="35319" y="31553"/>
                    </a:lnTo>
                    <a:lnTo>
                      <a:pt x="35026" y="31616"/>
                    </a:lnTo>
                    <a:lnTo>
                      <a:pt x="34859" y="31679"/>
                    </a:lnTo>
                    <a:lnTo>
                      <a:pt x="34712" y="31721"/>
                    </a:lnTo>
                    <a:lnTo>
                      <a:pt x="34440" y="31867"/>
                    </a:lnTo>
                    <a:lnTo>
                      <a:pt x="34064" y="32139"/>
                    </a:lnTo>
                    <a:lnTo>
                      <a:pt x="33771" y="32390"/>
                    </a:lnTo>
                    <a:lnTo>
                      <a:pt x="33666" y="32453"/>
                    </a:lnTo>
                    <a:lnTo>
                      <a:pt x="33541" y="32579"/>
                    </a:lnTo>
                    <a:lnTo>
                      <a:pt x="33373" y="32767"/>
                    </a:lnTo>
                    <a:lnTo>
                      <a:pt x="33185" y="32892"/>
                    </a:lnTo>
                    <a:lnTo>
                      <a:pt x="32934" y="33018"/>
                    </a:lnTo>
                    <a:lnTo>
                      <a:pt x="32641" y="33143"/>
                    </a:lnTo>
                    <a:lnTo>
                      <a:pt x="32515" y="33143"/>
                    </a:lnTo>
                    <a:lnTo>
                      <a:pt x="32704" y="33102"/>
                    </a:lnTo>
                    <a:lnTo>
                      <a:pt x="33018" y="32976"/>
                    </a:lnTo>
                    <a:lnTo>
                      <a:pt x="33038" y="32892"/>
                    </a:lnTo>
                    <a:lnTo>
                      <a:pt x="33290" y="32725"/>
                    </a:lnTo>
                    <a:lnTo>
                      <a:pt x="33373" y="32599"/>
                    </a:lnTo>
                    <a:lnTo>
                      <a:pt x="33436" y="32453"/>
                    </a:lnTo>
                    <a:lnTo>
                      <a:pt x="33541" y="32411"/>
                    </a:lnTo>
                    <a:lnTo>
                      <a:pt x="33666" y="32286"/>
                    </a:lnTo>
                    <a:lnTo>
                      <a:pt x="33813" y="32202"/>
                    </a:lnTo>
                    <a:lnTo>
                      <a:pt x="33875" y="31993"/>
                    </a:lnTo>
                    <a:lnTo>
                      <a:pt x="34106" y="31888"/>
                    </a:lnTo>
                    <a:lnTo>
                      <a:pt x="34231" y="31679"/>
                    </a:lnTo>
                    <a:lnTo>
                      <a:pt x="34294" y="31658"/>
                    </a:lnTo>
                    <a:lnTo>
                      <a:pt x="34315" y="31595"/>
                    </a:lnTo>
                    <a:lnTo>
                      <a:pt x="34440" y="31532"/>
                    </a:lnTo>
                    <a:lnTo>
                      <a:pt x="34545" y="31491"/>
                    </a:lnTo>
                    <a:lnTo>
                      <a:pt x="34608" y="31386"/>
                    </a:lnTo>
                    <a:lnTo>
                      <a:pt x="34712" y="31344"/>
                    </a:lnTo>
                    <a:lnTo>
                      <a:pt x="34754" y="31386"/>
                    </a:lnTo>
                    <a:lnTo>
                      <a:pt x="34838" y="31365"/>
                    </a:lnTo>
                    <a:lnTo>
                      <a:pt x="34922" y="31239"/>
                    </a:lnTo>
                    <a:lnTo>
                      <a:pt x="35131" y="31239"/>
                    </a:lnTo>
                    <a:lnTo>
                      <a:pt x="35235" y="31177"/>
                    </a:lnTo>
                    <a:lnTo>
                      <a:pt x="35424" y="31177"/>
                    </a:lnTo>
                    <a:lnTo>
                      <a:pt x="35487" y="31072"/>
                    </a:lnTo>
                    <a:lnTo>
                      <a:pt x="35528" y="30946"/>
                    </a:lnTo>
                    <a:lnTo>
                      <a:pt x="35570" y="30905"/>
                    </a:lnTo>
                    <a:lnTo>
                      <a:pt x="35570" y="30821"/>
                    </a:lnTo>
                    <a:lnTo>
                      <a:pt x="35696" y="30758"/>
                    </a:lnTo>
                    <a:lnTo>
                      <a:pt x="35905" y="30591"/>
                    </a:lnTo>
                    <a:lnTo>
                      <a:pt x="36010" y="30549"/>
                    </a:lnTo>
                    <a:lnTo>
                      <a:pt x="36072" y="30507"/>
                    </a:lnTo>
                    <a:lnTo>
                      <a:pt x="36010" y="30444"/>
                    </a:lnTo>
                    <a:lnTo>
                      <a:pt x="36072" y="30382"/>
                    </a:lnTo>
                    <a:lnTo>
                      <a:pt x="36156" y="30319"/>
                    </a:lnTo>
                    <a:lnTo>
                      <a:pt x="36261" y="30423"/>
                    </a:lnTo>
                    <a:lnTo>
                      <a:pt x="36386" y="30486"/>
                    </a:lnTo>
                    <a:lnTo>
                      <a:pt x="36616" y="30444"/>
                    </a:lnTo>
                    <a:lnTo>
                      <a:pt x="36805" y="30528"/>
                    </a:lnTo>
                    <a:lnTo>
                      <a:pt x="36888" y="30528"/>
                    </a:lnTo>
                    <a:lnTo>
                      <a:pt x="36951" y="30549"/>
                    </a:lnTo>
                    <a:lnTo>
                      <a:pt x="37098" y="30486"/>
                    </a:lnTo>
                    <a:lnTo>
                      <a:pt x="37160" y="30549"/>
                    </a:lnTo>
                    <a:lnTo>
                      <a:pt x="37265" y="30549"/>
                    </a:lnTo>
                    <a:lnTo>
                      <a:pt x="37349" y="30507"/>
                    </a:lnTo>
                    <a:lnTo>
                      <a:pt x="37474" y="30591"/>
                    </a:lnTo>
                    <a:lnTo>
                      <a:pt x="37663" y="30612"/>
                    </a:lnTo>
                    <a:lnTo>
                      <a:pt x="37746" y="30570"/>
                    </a:lnTo>
                    <a:lnTo>
                      <a:pt x="37788" y="30570"/>
                    </a:lnTo>
                    <a:lnTo>
                      <a:pt x="37893" y="30633"/>
                    </a:lnTo>
                    <a:lnTo>
                      <a:pt x="38039" y="30674"/>
                    </a:lnTo>
                    <a:lnTo>
                      <a:pt x="38081" y="30633"/>
                    </a:lnTo>
                    <a:lnTo>
                      <a:pt x="38248" y="30716"/>
                    </a:lnTo>
                    <a:lnTo>
                      <a:pt x="38311" y="30716"/>
                    </a:lnTo>
                    <a:lnTo>
                      <a:pt x="38416" y="30674"/>
                    </a:lnTo>
                    <a:lnTo>
                      <a:pt x="38500" y="30695"/>
                    </a:lnTo>
                    <a:lnTo>
                      <a:pt x="38479" y="30737"/>
                    </a:lnTo>
                    <a:lnTo>
                      <a:pt x="38583" y="30779"/>
                    </a:lnTo>
                    <a:lnTo>
                      <a:pt x="38834" y="30695"/>
                    </a:lnTo>
                    <a:lnTo>
                      <a:pt x="38897" y="30695"/>
                    </a:lnTo>
                    <a:lnTo>
                      <a:pt x="39023" y="30633"/>
                    </a:lnTo>
                    <a:lnTo>
                      <a:pt x="39085" y="30674"/>
                    </a:lnTo>
                    <a:lnTo>
                      <a:pt x="39253" y="30674"/>
                    </a:lnTo>
                    <a:lnTo>
                      <a:pt x="39336" y="30716"/>
                    </a:lnTo>
                    <a:lnTo>
                      <a:pt x="39441" y="30674"/>
                    </a:lnTo>
                    <a:lnTo>
                      <a:pt x="39462" y="30591"/>
                    </a:lnTo>
                    <a:lnTo>
                      <a:pt x="39608" y="30591"/>
                    </a:lnTo>
                    <a:lnTo>
                      <a:pt x="39671" y="30528"/>
                    </a:lnTo>
                    <a:lnTo>
                      <a:pt x="39734" y="30570"/>
                    </a:lnTo>
                    <a:lnTo>
                      <a:pt x="39818" y="30465"/>
                    </a:lnTo>
                    <a:lnTo>
                      <a:pt x="39922" y="30402"/>
                    </a:lnTo>
                    <a:lnTo>
                      <a:pt x="39943" y="30361"/>
                    </a:lnTo>
                    <a:lnTo>
                      <a:pt x="40048" y="30382"/>
                    </a:lnTo>
                    <a:lnTo>
                      <a:pt x="40132" y="30214"/>
                    </a:lnTo>
                    <a:lnTo>
                      <a:pt x="40132" y="30110"/>
                    </a:lnTo>
                    <a:lnTo>
                      <a:pt x="40194" y="30110"/>
                    </a:lnTo>
                    <a:lnTo>
                      <a:pt x="40278" y="30047"/>
                    </a:lnTo>
                    <a:lnTo>
                      <a:pt x="40299" y="29963"/>
                    </a:lnTo>
                    <a:lnTo>
                      <a:pt x="40257" y="29942"/>
                    </a:lnTo>
                    <a:lnTo>
                      <a:pt x="40278" y="29879"/>
                    </a:lnTo>
                    <a:lnTo>
                      <a:pt x="40383" y="29879"/>
                    </a:lnTo>
                    <a:lnTo>
                      <a:pt x="40487" y="29858"/>
                    </a:lnTo>
                    <a:lnTo>
                      <a:pt x="40487" y="29775"/>
                    </a:lnTo>
                    <a:lnTo>
                      <a:pt x="40508" y="29754"/>
                    </a:lnTo>
                    <a:lnTo>
                      <a:pt x="40571" y="29838"/>
                    </a:lnTo>
                    <a:lnTo>
                      <a:pt x="40696" y="29858"/>
                    </a:lnTo>
                    <a:lnTo>
                      <a:pt x="40801" y="29775"/>
                    </a:lnTo>
                    <a:lnTo>
                      <a:pt x="40822" y="29838"/>
                    </a:lnTo>
                    <a:lnTo>
                      <a:pt x="40906" y="29838"/>
                    </a:lnTo>
                    <a:lnTo>
                      <a:pt x="40989" y="29775"/>
                    </a:lnTo>
                    <a:lnTo>
                      <a:pt x="41031" y="29838"/>
                    </a:lnTo>
                    <a:lnTo>
                      <a:pt x="41136" y="29796"/>
                    </a:lnTo>
                    <a:lnTo>
                      <a:pt x="41178" y="29754"/>
                    </a:lnTo>
                    <a:lnTo>
                      <a:pt x="41241" y="29754"/>
                    </a:lnTo>
                    <a:lnTo>
                      <a:pt x="41324" y="29649"/>
                    </a:lnTo>
                    <a:lnTo>
                      <a:pt x="41387" y="29649"/>
                    </a:lnTo>
                    <a:lnTo>
                      <a:pt x="41492" y="29545"/>
                    </a:lnTo>
                    <a:lnTo>
                      <a:pt x="41617" y="29545"/>
                    </a:lnTo>
                    <a:lnTo>
                      <a:pt x="41764" y="29440"/>
                    </a:lnTo>
                    <a:lnTo>
                      <a:pt x="41826" y="29356"/>
                    </a:lnTo>
                    <a:lnTo>
                      <a:pt x="41910" y="29356"/>
                    </a:lnTo>
                    <a:lnTo>
                      <a:pt x="41931" y="29252"/>
                    </a:lnTo>
                    <a:lnTo>
                      <a:pt x="41973" y="29147"/>
                    </a:lnTo>
                    <a:lnTo>
                      <a:pt x="41910" y="29126"/>
                    </a:lnTo>
                    <a:lnTo>
                      <a:pt x="41805" y="29147"/>
                    </a:lnTo>
                    <a:lnTo>
                      <a:pt x="41722" y="29105"/>
                    </a:lnTo>
                    <a:lnTo>
                      <a:pt x="41764" y="29105"/>
                    </a:lnTo>
                    <a:lnTo>
                      <a:pt x="41868" y="29126"/>
                    </a:lnTo>
                    <a:lnTo>
                      <a:pt x="41952" y="29105"/>
                    </a:lnTo>
                    <a:lnTo>
                      <a:pt x="41868" y="29001"/>
                    </a:lnTo>
                    <a:lnTo>
                      <a:pt x="41764" y="29001"/>
                    </a:lnTo>
                    <a:lnTo>
                      <a:pt x="41617" y="28917"/>
                    </a:lnTo>
                    <a:lnTo>
                      <a:pt x="41554" y="28812"/>
                    </a:lnTo>
                    <a:lnTo>
                      <a:pt x="41554" y="28812"/>
                    </a:lnTo>
                    <a:lnTo>
                      <a:pt x="41701" y="28896"/>
                    </a:lnTo>
                    <a:lnTo>
                      <a:pt x="41805" y="28833"/>
                    </a:lnTo>
                    <a:lnTo>
                      <a:pt x="41826" y="28729"/>
                    </a:lnTo>
                    <a:lnTo>
                      <a:pt x="41910" y="28708"/>
                    </a:lnTo>
                    <a:lnTo>
                      <a:pt x="41952" y="28603"/>
                    </a:lnTo>
                    <a:lnTo>
                      <a:pt x="41764" y="28540"/>
                    </a:lnTo>
                    <a:lnTo>
                      <a:pt x="41847" y="28478"/>
                    </a:lnTo>
                    <a:lnTo>
                      <a:pt x="41931" y="28498"/>
                    </a:lnTo>
                    <a:lnTo>
                      <a:pt x="42015" y="28415"/>
                    </a:lnTo>
                    <a:lnTo>
                      <a:pt x="41973" y="28331"/>
                    </a:lnTo>
                    <a:lnTo>
                      <a:pt x="41826" y="28268"/>
                    </a:lnTo>
                    <a:lnTo>
                      <a:pt x="41805" y="28164"/>
                    </a:lnTo>
                    <a:lnTo>
                      <a:pt x="41847" y="28122"/>
                    </a:lnTo>
                    <a:lnTo>
                      <a:pt x="41952" y="28185"/>
                    </a:lnTo>
                    <a:lnTo>
                      <a:pt x="41931" y="28101"/>
                    </a:lnTo>
                    <a:lnTo>
                      <a:pt x="41764" y="28017"/>
                    </a:lnTo>
                    <a:lnTo>
                      <a:pt x="41617" y="28017"/>
                    </a:lnTo>
                    <a:lnTo>
                      <a:pt x="41638" y="27954"/>
                    </a:lnTo>
                    <a:lnTo>
                      <a:pt x="41701" y="27913"/>
                    </a:lnTo>
                    <a:lnTo>
                      <a:pt x="41659" y="27871"/>
                    </a:lnTo>
                    <a:lnTo>
                      <a:pt x="41533" y="27871"/>
                    </a:lnTo>
                    <a:lnTo>
                      <a:pt x="41387" y="27954"/>
                    </a:lnTo>
                    <a:lnTo>
                      <a:pt x="41345" y="28059"/>
                    </a:lnTo>
                    <a:lnTo>
                      <a:pt x="41303" y="28101"/>
                    </a:lnTo>
                    <a:lnTo>
                      <a:pt x="41241" y="27996"/>
                    </a:lnTo>
                    <a:lnTo>
                      <a:pt x="41094" y="27996"/>
                    </a:lnTo>
                    <a:lnTo>
                      <a:pt x="41157" y="27913"/>
                    </a:lnTo>
                    <a:lnTo>
                      <a:pt x="41220" y="27913"/>
                    </a:lnTo>
                    <a:lnTo>
                      <a:pt x="41345" y="27808"/>
                    </a:lnTo>
                    <a:lnTo>
                      <a:pt x="41387" y="27703"/>
                    </a:lnTo>
                    <a:lnTo>
                      <a:pt x="41303" y="27536"/>
                    </a:lnTo>
                    <a:lnTo>
                      <a:pt x="41115" y="27473"/>
                    </a:lnTo>
                    <a:lnTo>
                      <a:pt x="40885" y="27494"/>
                    </a:lnTo>
                    <a:lnTo>
                      <a:pt x="40801" y="27536"/>
                    </a:lnTo>
                    <a:lnTo>
                      <a:pt x="40822" y="27557"/>
                    </a:lnTo>
                    <a:lnTo>
                      <a:pt x="40969" y="27557"/>
                    </a:lnTo>
                    <a:lnTo>
                      <a:pt x="41010" y="27578"/>
                    </a:lnTo>
                    <a:lnTo>
                      <a:pt x="40885" y="27578"/>
                    </a:lnTo>
                    <a:lnTo>
                      <a:pt x="40717" y="27557"/>
                    </a:lnTo>
                    <a:lnTo>
                      <a:pt x="40550" y="27641"/>
                    </a:lnTo>
                    <a:lnTo>
                      <a:pt x="40404" y="27661"/>
                    </a:lnTo>
                    <a:lnTo>
                      <a:pt x="40299" y="27787"/>
                    </a:lnTo>
                    <a:lnTo>
                      <a:pt x="40257" y="27892"/>
                    </a:lnTo>
                    <a:lnTo>
                      <a:pt x="40173" y="27892"/>
                    </a:lnTo>
                    <a:lnTo>
                      <a:pt x="40048" y="27996"/>
                    </a:lnTo>
                    <a:lnTo>
                      <a:pt x="39860" y="27996"/>
                    </a:lnTo>
                    <a:lnTo>
                      <a:pt x="39755" y="28205"/>
                    </a:lnTo>
                    <a:lnTo>
                      <a:pt x="39671" y="28205"/>
                    </a:lnTo>
                    <a:lnTo>
                      <a:pt x="39629" y="28268"/>
                    </a:lnTo>
                    <a:lnTo>
                      <a:pt x="39567" y="28268"/>
                    </a:lnTo>
                    <a:lnTo>
                      <a:pt x="39525" y="28185"/>
                    </a:lnTo>
                    <a:lnTo>
                      <a:pt x="39608" y="28101"/>
                    </a:lnTo>
                    <a:lnTo>
                      <a:pt x="39671" y="28122"/>
                    </a:lnTo>
                    <a:lnTo>
                      <a:pt x="39713" y="28059"/>
                    </a:lnTo>
                    <a:lnTo>
                      <a:pt x="39462" y="27871"/>
                    </a:lnTo>
                    <a:lnTo>
                      <a:pt x="39441" y="27808"/>
                    </a:lnTo>
                    <a:lnTo>
                      <a:pt x="39357" y="27787"/>
                    </a:lnTo>
                    <a:lnTo>
                      <a:pt x="39399" y="27745"/>
                    </a:lnTo>
                    <a:lnTo>
                      <a:pt x="39399" y="27641"/>
                    </a:lnTo>
                    <a:lnTo>
                      <a:pt x="39525" y="27850"/>
                    </a:lnTo>
                    <a:lnTo>
                      <a:pt x="39734" y="27975"/>
                    </a:lnTo>
                    <a:lnTo>
                      <a:pt x="39776" y="27913"/>
                    </a:lnTo>
                    <a:lnTo>
                      <a:pt x="39818" y="27808"/>
                    </a:lnTo>
                    <a:lnTo>
                      <a:pt x="39943" y="27808"/>
                    </a:lnTo>
                    <a:lnTo>
                      <a:pt x="40027" y="27745"/>
                    </a:lnTo>
                    <a:lnTo>
                      <a:pt x="40194" y="27641"/>
                    </a:lnTo>
                    <a:lnTo>
                      <a:pt x="40404" y="27578"/>
                    </a:lnTo>
                    <a:lnTo>
                      <a:pt x="40613" y="27557"/>
                    </a:lnTo>
                    <a:lnTo>
                      <a:pt x="40592" y="27494"/>
                    </a:lnTo>
                    <a:lnTo>
                      <a:pt x="40508" y="27473"/>
                    </a:lnTo>
                    <a:lnTo>
                      <a:pt x="40613" y="27473"/>
                    </a:lnTo>
                    <a:lnTo>
                      <a:pt x="40717" y="27369"/>
                    </a:lnTo>
                    <a:lnTo>
                      <a:pt x="40906" y="27285"/>
                    </a:lnTo>
                    <a:lnTo>
                      <a:pt x="40969" y="27348"/>
                    </a:lnTo>
                    <a:lnTo>
                      <a:pt x="41199" y="27285"/>
                    </a:lnTo>
                    <a:lnTo>
                      <a:pt x="41199" y="27243"/>
                    </a:lnTo>
                    <a:lnTo>
                      <a:pt x="41387" y="27222"/>
                    </a:lnTo>
                    <a:lnTo>
                      <a:pt x="41282" y="27117"/>
                    </a:lnTo>
                    <a:lnTo>
                      <a:pt x="41010" y="27034"/>
                    </a:lnTo>
                    <a:lnTo>
                      <a:pt x="41073" y="26971"/>
                    </a:lnTo>
                    <a:lnTo>
                      <a:pt x="41136" y="26971"/>
                    </a:lnTo>
                    <a:lnTo>
                      <a:pt x="41199" y="26866"/>
                    </a:lnTo>
                    <a:lnTo>
                      <a:pt x="41115" y="26845"/>
                    </a:lnTo>
                    <a:lnTo>
                      <a:pt x="40969" y="26908"/>
                    </a:lnTo>
                    <a:lnTo>
                      <a:pt x="40885" y="27013"/>
                    </a:lnTo>
                    <a:lnTo>
                      <a:pt x="40759" y="26929"/>
                    </a:lnTo>
                    <a:lnTo>
                      <a:pt x="40613" y="26950"/>
                    </a:lnTo>
                    <a:lnTo>
                      <a:pt x="40592" y="26866"/>
                    </a:lnTo>
                    <a:lnTo>
                      <a:pt x="40676" y="26845"/>
                    </a:lnTo>
                    <a:lnTo>
                      <a:pt x="40676" y="26657"/>
                    </a:lnTo>
                    <a:lnTo>
                      <a:pt x="40696" y="26615"/>
                    </a:lnTo>
                    <a:lnTo>
                      <a:pt x="40550" y="26720"/>
                    </a:lnTo>
                    <a:lnTo>
                      <a:pt x="40550" y="26657"/>
                    </a:lnTo>
                    <a:lnTo>
                      <a:pt x="40592" y="26615"/>
                    </a:lnTo>
                    <a:lnTo>
                      <a:pt x="40550" y="26594"/>
                    </a:lnTo>
                    <a:lnTo>
                      <a:pt x="40341" y="26762"/>
                    </a:lnTo>
                    <a:lnTo>
                      <a:pt x="40257" y="26845"/>
                    </a:lnTo>
                    <a:lnTo>
                      <a:pt x="40194" y="26845"/>
                    </a:lnTo>
                    <a:lnTo>
                      <a:pt x="40278" y="26762"/>
                    </a:lnTo>
                    <a:lnTo>
                      <a:pt x="40445" y="26636"/>
                    </a:lnTo>
                    <a:lnTo>
                      <a:pt x="40383" y="26594"/>
                    </a:lnTo>
                    <a:lnTo>
                      <a:pt x="40236" y="26657"/>
                    </a:lnTo>
                    <a:lnTo>
                      <a:pt x="40194" y="26636"/>
                    </a:lnTo>
                    <a:lnTo>
                      <a:pt x="40257" y="26594"/>
                    </a:lnTo>
                    <a:lnTo>
                      <a:pt x="40341" y="26532"/>
                    </a:lnTo>
                    <a:lnTo>
                      <a:pt x="40341" y="26490"/>
                    </a:lnTo>
                    <a:lnTo>
                      <a:pt x="40194" y="26511"/>
                    </a:lnTo>
                    <a:lnTo>
                      <a:pt x="40090" y="26615"/>
                    </a:lnTo>
                    <a:lnTo>
                      <a:pt x="39985" y="26741"/>
                    </a:lnTo>
                    <a:lnTo>
                      <a:pt x="39943" y="26720"/>
                    </a:lnTo>
                    <a:lnTo>
                      <a:pt x="39985" y="26615"/>
                    </a:lnTo>
                    <a:lnTo>
                      <a:pt x="40090" y="26532"/>
                    </a:lnTo>
                    <a:lnTo>
                      <a:pt x="40090" y="26490"/>
                    </a:lnTo>
                    <a:lnTo>
                      <a:pt x="40027" y="26490"/>
                    </a:lnTo>
                    <a:lnTo>
                      <a:pt x="39818" y="26699"/>
                    </a:lnTo>
                    <a:lnTo>
                      <a:pt x="39713" y="26720"/>
                    </a:lnTo>
                    <a:lnTo>
                      <a:pt x="39608" y="26636"/>
                    </a:lnTo>
                    <a:lnTo>
                      <a:pt x="39734" y="26657"/>
                    </a:lnTo>
                    <a:lnTo>
                      <a:pt x="39839" y="26594"/>
                    </a:lnTo>
                    <a:lnTo>
                      <a:pt x="40027" y="26343"/>
                    </a:lnTo>
                    <a:lnTo>
                      <a:pt x="40152" y="26281"/>
                    </a:lnTo>
                    <a:lnTo>
                      <a:pt x="40069" y="26197"/>
                    </a:lnTo>
                    <a:lnTo>
                      <a:pt x="40090" y="26092"/>
                    </a:lnTo>
                    <a:lnTo>
                      <a:pt x="40069" y="26071"/>
                    </a:lnTo>
                    <a:lnTo>
                      <a:pt x="39964" y="26218"/>
                    </a:lnTo>
                    <a:lnTo>
                      <a:pt x="39922" y="26218"/>
                    </a:lnTo>
                    <a:lnTo>
                      <a:pt x="39922" y="26176"/>
                    </a:lnTo>
                    <a:lnTo>
                      <a:pt x="39964" y="26092"/>
                    </a:lnTo>
                    <a:lnTo>
                      <a:pt x="39964" y="25925"/>
                    </a:lnTo>
                    <a:lnTo>
                      <a:pt x="39880" y="25904"/>
                    </a:lnTo>
                    <a:lnTo>
                      <a:pt x="39860" y="25883"/>
                    </a:lnTo>
                    <a:lnTo>
                      <a:pt x="39755" y="25967"/>
                    </a:lnTo>
                    <a:lnTo>
                      <a:pt x="39734" y="25904"/>
                    </a:lnTo>
                    <a:lnTo>
                      <a:pt x="39755" y="25820"/>
                    </a:lnTo>
                    <a:lnTo>
                      <a:pt x="39734" y="25799"/>
                    </a:lnTo>
                    <a:lnTo>
                      <a:pt x="39650" y="25799"/>
                    </a:lnTo>
                    <a:lnTo>
                      <a:pt x="39713" y="25757"/>
                    </a:lnTo>
                    <a:lnTo>
                      <a:pt x="39650" y="25695"/>
                    </a:lnTo>
                    <a:lnTo>
                      <a:pt x="39650" y="25611"/>
                    </a:lnTo>
                    <a:lnTo>
                      <a:pt x="39608" y="25611"/>
                    </a:lnTo>
                    <a:lnTo>
                      <a:pt x="39441" y="25653"/>
                    </a:lnTo>
                    <a:lnTo>
                      <a:pt x="39441" y="25695"/>
                    </a:lnTo>
                    <a:lnTo>
                      <a:pt x="39357" y="25716"/>
                    </a:lnTo>
                    <a:lnTo>
                      <a:pt x="39148" y="25674"/>
                    </a:lnTo>
                    <a:lnTo>
                      <a:pt x="39316" y="25674"/>
                    </a:lnTo>
                    <a:lnTo>
                      <a:pt x="39357" y="25590"/>
                    </a:lnTo>
                    <a:lnTo>
                      <a:pt x="39504" y="25569"/>
                    </a:lnTo>
                    <a:lnTo>
                      <a:pt x="39525" y="25506"/>
                    </a:lnTo>
                    <a:lnTo>
                      <a:pt x="39462" y="25444"/>
                    </a:lnTo>
                    <a:lnTo>
                      <a:pt x="39357" y="25339"/>
                    </a:lnTo>
                    <a:lnTo>
                      <a:pt x="39357" y="25234"/>
                    </a:lnTo>
                    <a:lnTo>
                      <a:pt x="39211" y="25151"/>
                    </a:lnTo>
                    <a:lnTo>
                      <a:pt x="39357" y="25151"/>
                    </a:lnTo>
                    <a:lnTo>
                      <a:pt x="39525" y="25234"/>
                    </a:lnTo>
                    <a:lnTo>
                      <a:pt x="39650" y="25234"/>
                    </a:lnTo>
                    <a:lnTo>
                      <a:pt x="39650" y="25151"/>
                    </a:lnTo>
                    <a:lnTo>
                      <a:pt x="39546" y="25088"/>
                    </a:lnTo>
                    <a:lnTo>
                      <a:pt x="39567" y="25046"/>
                    </a:lnTo>
                    <a:lnTo>
                      <a:pt x="39650" y="25067"/>
                    </a:lnTo>
                    <a:lnTo>
                      <a:pt x="39776" y="24962"/>
                    </a:lnTo>
                    <a:lnTo>
                      <a:pt x="39860" y="24920"/>
                    </a:lnTo>
                    <a:lnTo>
                      <a:pt x="39880" y="24816"/>
                    </a:lnTo>
                    <a:lnTo>
                      <a:pt x="39776" y="24711"/>
                    </a:lnTo>
                    <a:lnTo>
                      <a:pt x="39713" y="24732"/>
                    </a:lnTo>
                    <a:lnTo>
                      <a:pt x="39608" y="24711"/>
                    </a:lnTo>
                    <a:lnTo>
                      <a:pt x="39671" y="24648"/>
                    </a:lnTo>
                    <a:lnTo>
                      <a:pt x="39713" y="24565"/>
                    </a:lnTo>
                    <a:lnTo>
                      <a:pt x="39650" y="24523"/>
                    </a:lnTo>
                    <a:lnTo>
                      <a:pt x="39525" y="24523"/>
                    </a:lnTo>
                    <a:lnTo>
                      <a:pt x="39462" y="24502"/>
                    </a:lnTo>
                    <a:lnTo>
                      <a:pt x="39399" y="24523"/>
                    </a:lnTo>
                    <a:lnTo>
                      <a:pt x="39316" y="24439"/>
                    </a:lnTo>
                    <a:lnTo>
                      <a:pt x="39420" y="24439"/>
                    </a:lnTo>
                    <a:lnTo>
                      <a:pt x="39462" y="24397"/>
                    </a:lnTo>
                    <a:lnTo>
                      <a:pt x="39546" y="24418"/>
                    </a:lnTo>
                    <a:lnTo>
                      <a:pt x="39650" y="24314"/>
                    </a:lnTo>
                    <a:lnTo>
                      <a:pt x="39608" y="24125"/>
                    </a:lnTo>
                    <a:lnTo>
                      <a:pt x="39504" y="24021"/>
                    </a:lnTo>
                    <a:lnTo>
                      <a:pt x="39441" y="24104"/>
                    </a:lnTo>
                    <a:lnTo>
                      <a:pt x="39336" y="24084"/>
                    </a:lnTo>
                    <a:lnTo>
                      <a:pt x="39253" y="24146"/>
                    </a:lnTo>
                    <a:lnTo>
                      <a:pt x="39295" y="24042"/>
                    </a:lnTo>
                    <a:lnTo>
                      <a:pt x="39420" y="23979"/>
                    </a:lnTo>
                    <a:lnTo>
                      <a:pt x="39504" y="23979"/>
                    </a:lnTo>
                    <a:lnTo>
                      <a:pt x="39504" y="23874"/>
                    </a:lnTo>
                    <a:lnTo>
                      <a:pt x="39399" y="23832"/>
                    </a:lnTo>
                    <a:lnTo>
                      <a:pt x="39316" y="23874"/>
                    </a:lnTo>
                    <a:lnTo>
                      <a:pt x="39190" y="23874"/>
                    </a:lnTo>
                    <a:lnTo>
                      <a:pt x="39002" y="23937"/>
                    </a:lnTo>
                    <a:lnTo>
                      <a:pt x="39002" y="23937"/>
                    </a:lnTo>
                    <a:lnTo>
                      <a:pt x="39148" y="23728"/>
                    </a:lnTo>
                    <a:lnTo>
                      <a:pt x="39253" y="23728"/>
                    </a:lnTo>
                    <a:lnTo>
                      <a:pt x="39357" y="23686"/>
                    </a:lnTo>
                    <a:lnTo>
                      <a:pt x="39357" y="23623"/>
                    </a:lnTo>
                    <a:lnTo>
                      <a:pt x="39441" y="23560"/>
                    </a:lnTo>
                    <a:lnTo>
                      <a:pt x="39420" y="23519"/>
                    </a:lnTo>
                    <a:lnTo>
                      <a:pt x="39295" y="23581"/>
                    </a:lnTo>
                    <a:lnTo>
                      <a:pt x="39106" y="23581"/>
                    </a:lnTo>
                    <a:lnTo>
                      <a:pt x="38939" y="23665"/>
                    </a:lnTo>
                    <a:lnTo>
                      <a:pt x="38939" y="23665"/>
                    </a:lnTo>
                    <a:lnTo>
                      <a:pt x="39002" y="23581"/>
                    </a:lnTo>
                    <a:lnTo>
                      <a:pt x="38981" y="23498"/>
                    </a:lnTo>
                    <a:lnTo>
                      <a:pt x="39023" y="23414"/>
                    </a:lnTo>
                    <a:lnTo>
                      <a:pt x="39106" y="23477"/>
                    </a:lnTo>
                    <a:lnTo>
                      <a:pt x="39295" y="23477"/>
                    </a:lnTo>
                    <a:lnTo>
                      <a:pt x="39399" y="23351"/>
                    </a:lnTo>
                    <a:lnTo>
                      <a:pt x="39399" y="23205"/>
                    </a:lnTo>
                    <a:lnTo>
                      <a:pt x="39295" y="23268"/>
                    </a:lnTo>
                    <a:lnTo>
                      <a:pt x="39211" y="23247"/>
                    </a:lnTo>
                    <a:lnTo>
                      <a:pt x="39316" y="23142"/>
                    </a:lnTo>
                    <a:lnTo>
                      <a:pt x="39336" y="23037"/>
                    </a:lnTo>
                    <a:lnTo>
                      <a:pt x="39253" y="22996"/>
                    </a:lnTo>
                    <a:lnTo>
                      <a:pt x="39002" y="23079"/>
                    </a:lnTo>
                    <a:lnTo>
                      <a:pt x="38918" y="23037"/>
                    </a:lnTo>
                    <a:lnTo>
                      <a:pt x="38981" y="22954"/>
                    </a:lnTo>
                    <a:lnTo>
                      <a:pt x="39106" y="22975"/>
                    </a:lnTo>
                    <a:lnTo>
                      <a:pt x="39211" y="22954"/>
                    </a:lnTo>
                    <a:lnTo>
                      <a:pt x="39295" y="22828"/>
                    </a:lnTo>
                    <a:lnTo>
                      <a:pt x="39211" y="22765"/>
                    </a:lnTo>
                    <a:lnTo>
                      <a:pt x="39211" y="22682"/>
                    </a:lnTo>
                    <a:lnTo>
                      <a:pt x="39127" y="22765"/>
                    </a:lnTo>
                    <a:lnTo>
                      <a:pt x="39085" y="22765"/>
                    </a:lnTo>
                    <a:lnTo>
                      <a:pt x="39044" y="22682"/>
                    </a:lnTo>
                    <a:lnTo>
                      <a:pt x="38981" y="22619"/>
                    </a:lnTo>
                    <a:lnTo>
                      <a:pt x="39044" y="22577"/>
                    </a:lnTo>
                    <a:lnTo>
                      <a:pt x="39106" y="22640"/>
                    </a:lnTo>
                    <a:lnTo>
                      <a:pt x="39148" y="22577"/>
                    </a:lnTo>
                    <a:lnTo>
                      <a:pt x="39148" y="22452"/>
                    </a:lnTo>
                    <a:lnTo>
                      <a:pt x="39044" y="22347"/>
                    </a:lnTo>
                    <a:lnTo>
                      <a:pt x="39023" y="22242"/>
                    </a:lnTo>
                    <a:lnTo>
                      <a:pt x="39106" y="22200"/>
                    </a:lnTo>
                    <a:lnTo>
                      <a:pt x="39106" y="22096"/>
                    </a:lnTo>
                    <a:lnTo>
                      <a:pt x="39023" y="22096"/>
                    </a:lnTo>
                    <a:lnTo>
                      <a:pt x="39044" y="22033"/>
                    </a:lnTo>
                    <a:lnTo>
                      <a:pt x="39085" y="21928"/>
                    </a:lnTo>
                    <a:lnTo>
                      <a:pt x="39002" y="21928"/>
                    </a:lnTo>
                    <a:lnTo>
                      <a:pt x="38918" y="21907"/>
                    </a:lnTo>
                    <a:lnTo>
                      <a:pt x="38918" y="21887"/>
                    </a:lnTo>
                    <a:lnTo>
                      <a:pt x="38981" y="21887"/>
                    </a:lnTo>
                    <a:lnTo>
                      <a:pt x="39044" y="21803"/>
                    </a:lnTo>
                    <a:lnTo>
                      <a:pt x="38981" y="21740"/>
                    </a:lnTo>
                    <a:lnTo>
                      <a:pt x="38981" y="21677"/>
                    </a:lnTo>
                    <a:lnTo>
                      <a:pt x="39044" y="21615"/>
                    </a:lnTo>
                    <a:lnTo>
                      <a:pt x="39023" y="21573"/>
                    </a:lnTo>
                    <a:lnTo>
                      <a:pt x="38918" y="21615"/>
                    </a:lnTo>
                    <a:lnTo>
                      <a:pt x="38918" y="21615"/>
                    </a:lnTo>
                    <a:lnTo>
                      <a:pt x="39023" y="21531"/>
                    </a:lnTo>
                    <a:lnTo>
                      <a:pt x="38981" y="21489"/>
                    </a:lnTo>
                    <a:lnTo>
                      <a:pt x="38876" y="21510"/>
                    </a:lnTo>
                    <a:lnTo>
                      <a:pt x="38772" y="21635"/>
                    </a:lnTo>
                    <a:lnTo>
                      <a:pt x="38792" y="21719"/>
                    </a:lnTo>
                    <a:lnTo>
                      <a:pt x="38730" y="21824"/>
                    </a:lnTo>
                    <a:lnTo>
                      <a:pt x="38604" y="21949"/>
                    </a:lnTo>
                    <a:lnTo>
                      <a:pt x="38604" y="22033"/>
                    </a:lnTo>
                    <a:lnTo>
                      <a:pt x="38520" y="22096"/>
                    </a:lnTo>
                    <a:lnTo>
                      <a:pt x="38520" y="22200"/>
                    </a:lnTo>
                    <a:lnTo>
                      <a:pt x="38458" y="22117"/>
                    </a:lnTo>
                    <a:lnTo>
                      <a:pt x="38395" y="22138"/>
                    </a:lnTo>
                    <a:lnTo>
                      <a:pt x="38311" y="22326"/>
                    </a:lnTo>
                    <a:lnTo>
                      <a:pt x="38311" y="22410"/>
                    </a:lnTo>
                    <a:lnTo>
                      <a:pt x="38416" y="22410"/>
                    </a:lnTo>
                    <a:lnTo>
                      <a:pt x="38479" y="22472"/>
                    </a:lnTo>
                    <a:lnTo>
                      <a:pt x="38479" y="22556"/>
                    </a:lnTo>
                    <a:lnTo>
                      <a:pt x="38374" y="22452"/>
                    </a:lnTo>
                    <a:lnTo>
                      <a:pt x="38311" y="22452"/>
                    </a:lnTo>
                    <a:lnTo>
                      <a:pt x="38290" y="22535"/>
                    </a:lnTo>
                    <a:lnTo>
                      <a:pt x="38207" y="22640"/>
                    </a:lnTo>
                    <a:lnTo>
                      <a:pt x="38144" y="22682"/>
                    </a:lnTo>
                    <a:lnTo>
                      <a:pt x="38102" y="22849"/>
                    </a:lnTo>
                    <a:lnTo>
                      <a:pt x="37997" y="22870"/>
                    </a:lnTo>
                    <a:lnTo>
                      <a:pt x="37935" y="22975"/>
                    </a:lnTo>
                    <a:lnTo>
                      <a:pt x="37935" y="23037"/>
                    </a:lnTo>
                    <a:lnTo>
                      <a:pt x="37872" y="23037"/>
                    </a:lnTo>
                    <a:lnTo>
                      <a:pt x="37872" y="23205"/>
                    </a:lnTo>
                    <a:lnTo>
                      <a:pt x="37788" y="23393"/>
                    </a:lnTo>
                    <a:lnTo>
                      <a:pt x="37788" y="23393"/>
                    </a:lnTo>
                    <a:lnTo>
                      <a:pt x="37830" y="23268"/>
                    </a:lnTo>
                    <a:lnTo>
                      <a:pt x="37788" y="23100"/>
                    </a:lnTo>
                    <a:lnTo>
                      <a:pt x="37725" y="23037"/>
                    </a:lnTo>
                    <a:lnTo>
                      <a:pt x="37558" y="23142"/>
                    </a:lnTo>
                    <a:lnTo>
                      <a:pt x="37474" y="23247"/>
                    </a:lnTo>
                    <a:lnTo>
                      <a:pt x="37453" y="23351"/>
                    </a:lnTo>
                    <a:lnTo>
                      <a:pt x="37349" y="23372"/>
                    </a:lnTo>
                    <a:lnTo>
                      <a:pt x="37307" y="23414"/>
                    </a:lnTo>
                    <a:lnTo>
                      <a:pt x="37265" y="23372"/>
                    </a:lnTo>
                    <a:lnTo>
                      <a:pt x="37202" y="23372"/>
                    </a:lnTo>
                    <a:lnTo>
                      <a:pt x="37098" y="23456"/>
                    </a:lnTo>
                    <a:lnTo>
                      <a:pt x="36993" y="23456"/>
                    </a:lnTo>
                    <a:lnTo>
                      <a:pt x="36847" y="23560"/>
                    </a:lnTo>
                    <a:lnTo>
                      <a:pt x="36826" y="23686"/>
                    </a:lnTo>
                    <a:lnTo>
                      <a:pt x="36700" y="23832"/>
                    </a:lnTo>
                    <a:lnTo>
                      <a:pt x="36742" y="23728"/>
                    </a:lnTo>
                    <a:lnTo>
                      <a:pt x="36742" y="23623"/>
                    </a:lnTo>
                    <a:lnTo>
                      <a:pt x="36784" y="23581"/>
                    </a:lnTo>
                    <a:lnTo>
                      <a:pt x="36784" y="23351"/>
                    </a:lnTo>
                    <a:lnTo>
                      <a:pt x="36805" y="23247"/>
                    </a:lnTo>
                    <a:lnTo>
                      <a:pt x="36784" y="23247"/>
                    </a:lnTo>
                    <a:lnTo>
                      <a:pt x="36365" y="23456"/>
                    </a:lnTo>
                    <a:lnTo>
                      <a:pt x="36198" y="23770"/>
                    </a:lnTo>
                    <a:lnTo>
                      <a:pt x="36072" y="23812"/>
                    </a:lnTo>
                    <a:lnTo>
                      <a:pt x="36156" y="23707"/>
                    </a:lnTo>
                    <a:lnTo>
                      <a:pt x="36177" y="23581"/>
                    </a:lnTo>
                    <a:lnTo>
                      <a:pt x="36303" y="23393"/>
                    </a:lnTo>
                    <a:lnTo>
                      <a:pt x="36303" y="23268"/>
                    </a:lnTo>
                    <a:lnTo>
                      <a:pt x="36323" y="23142"/>
                    </a:lnTo>
                    <a:lnTo>
                      <a:pt x="36282" y="23037"/>
                    </a:lnTo>
                    <a:lnTo>
                      <a:pt x="36177" y="22933"/>
                    </a:lnTo>
                    <a:lnTo>
                      <a:pt x="36072" y="22933"/>
                    </a:lnTo>
                    <a:lnTo>
                      <a:pt x="36093" y="23058"/>
                    </a:lnTo>
                    <a:lnTo>
                      <a:pt x="36072" y="23058"/>
                    </a:lnTo>
                    <a:lnTo>
                      <a:pt x="35968" y="22975"/>
                    </a:lnTo>
                    <a:lnTo>
                      <a:pt x="35842" y="22765"/>
                    </a:lnTo>
                    <a:lnTo>
                      <a:pt x="36051" y="22870"/>
                    </a:lnTo>
                    <a:lnTo>
                      <a:pt x="36093" y="22849"/>
                    </a:lnTo>
                    <a:lnTo>
                      <a:pt x="35989" y="22807"/>
                    </a:lnTo>
                    <a:lnTo>
                      <a:pt x="35863" y="22598"/>
                    </a:lnTo>
                    <a:lnTo>
                      <a:pt x="35842" y="22577"/>
                    </a:lnTo>
                    <a:lnTo>
                      <a:pt x="35968" y="22431"/>
                    </a:lnTo>
                    <a:lnTo>
                      <a:pt x="35989" y="22347"/>
                    </a:lnTo>
                    <a:lnTo>
                      <a:pt x="36093" y="22179"/>
                    </a:lnTo>
                    <a:lnTo>
                      <a:pt x="36093" y="21970"/>
                    </a:lnTo>
                    <a:lnTo>
                      <a:pt x="35947" y="21845"/>
                    </a:lnTo>
                    <a:lnTo>
                      <a:pt x="35738" y="21803"/>
                    </a:lnTo>
                    <a:lnTo>
                      <a:pt x="35466" y="21656"/>
                    </a:lnTo>
                    <a:lnTo>
                      <a:pt x="35466" y="21656"/>
                    </a:lnTo>
                    <a:lnTo>
                      <a:pt x="35759" y="21761"/>
                    </a:lnTo>
                    <a:lnTo>
                      <a:pt x="36010" y="21803"/>
                    </a:lnTo>
                    <a:lnTo>
                      <a:pt x="36051" y="21615"/>
                    </a:lnTo>
                    <a:lnTo>
                      <a:pt x="36093" y="21531"/>
                    </a:lnTo>
                    <a:lnTo>
                      <a:pt x="36114" y="21698"/>
                    </a:lnTo>
                    <a:lnTo>
                      <a:pt x="36177" y="21594"/>
                    </a:lnTo>
                    <a:lnTo>
                      <a:pt x="36093" y="21363"/>
                    </a:lnTo>
                    <a:lnTo>
                      <a:pt x="36198" y="21196"/>
                    </a:lnTo>
                    <a:lnTo>
                      <a:pt x="36365" y="21175"/>
                    </a:lnTo>
                    <a:lnTo>
                      <a:pt x="36386" y="20987"/>
                    </a:lnTo>
                    <a:lnTo>
                      <a:pt x="36386" y="20778"/>
                    </a:lnTo>
                    <a:lnTo>
                      <a:pt x="36303" y="20778"/>
                    </a:lnTo>
                    <a:lnTo>
                      <a:pt x="36282" y="20966"/>
                    </a:lnTo>
                    <a:lnTo>
                      <a:pt x="36156" y="21071"/>
                    </a:lnTo>
                    <a:lnTo>
                      <a:pt x="36093" y="20987"/>
                    </a:lnTo>
                    <a:lnTo>
                      <a:pt x="36114" y="20778"/>
                    </a:lnTo>
                    <a:lnTo>
                      <a:pt x="35968" y="20715"/>
                    </a:lnTo>
                    <a:lnTo>
                      <a:pt x="35842" y="20778"/>
                    </a:lnTo>
                    <a:lnTo>
                      <a:pt x="35779" y="20715"/>
                    </a:lnTo>
                    <a:lnTo>
                      <a:pt x="35696" y="20757"/>
                    </a:lnTo>
                    <a:lnTo>
                      <a:pt x="35528" y="20589"/>
                    </a:lnTo>
                    <a:lnTo>
                      <a:pt x="35424" y="20652"/>
                    </a:lnTo>
                    <a:lnTo>
                      <a:pt x="35424" y="20547"/>
                    </a:lnTo>
                    <a:lnTo>
                      <a:pt x="35319" y="20652"/>
                    </a:lnTo>
                    <a:lnTo>
                      <a:pt x="35319" y="20547"/>
                    </a:lnTo>
                    <a:lnTo>
                      <a:pt x="35173" y="20401"/>
                    </a:lnTo>
                    <a:lnTo>
                      <a:pt x="35277" y="20401"/>
                    </a:lnTo>
                    <a:lnTo>
                      <a:pt x="35340" y="20296"/>
                    </a:lnTo>
                    <a:lnTo>
                      <a:pt x="35445" y="20380"/>
                    </a:lnTo>
                    <a:lnTo>
                      <a:pt x="35466" y="20296"/>
                    </a:lnTo>
                    <a:lnTo>
                      <a:pt x="35361" y="20171"/>
                    </a:lnTo>
                    <a:lnTo>
                      <a:pt x="35277" y="20255"/>
                    </a:lnTo>
                    <a:lnTo>
                      <a:pt x="35173" y="20171"/>
                    </a:lnTo>
                    <a:lnTo>
                      <a:pt x="35277" y="20150"/>
                    </a:lnTo>
                    <a:lnTo>
                      <a:pt x="35235" y="20024"/>
                    </a:lnTo>
                    <a:lnTo>
                      <a:pt x="35110" y="19920"/>
                    </a:lnTo>
                    <a:lnTo>
                      <a:pt x="35026" y="19962"/>
                    </a:lnTo>
                    <a:lnTo>
                      <a:pt x="35026" y="19878"/>
                    </a:lnTo>
                    <a:lnTo>
                      <a:pt x="35110" y="19773"/>
                    </a:lnTo>
                    <a:lnTo>
                      <a:pt x="35110" y="19606"/>
                    </a:lnTo>
                    <a:lnTo>
                      <a:pt x="35005" y="19606"/>
                    </a:lnTo>
                    <a:lnTo>
                      <a:pt x="34859" y="19501"/>
                    </a:lnTo>
                    <a:lnTo>
                      <a:pt x="34859" y="19397"/>
                    </a:lnTo>
                    <a:lnTo>
                      <a:pt x="34650" y="19229"/>
                    </a:lnTo>
                    <a:lnTo>
                      <a:pt x="34503" y="19313"/>
                    </a:lnTo>
                    <a:lnTo>
                      <a:pt x="34398" y="19313"/>
                    </a:lnTo>
                    <a:lnTo>
                      <a:pt x="34336" y="19397"/>
                    </a:lnTo>
                    <a:lnTo>
                      <a:pt x="34210" y="19334"/>
                    </a:lnTo>
                    <a:lnTo>
                      <a:pt x="34210" y="19480"/>
                    </a:lnTo>
                    <a:lnTo>
                      <a:pt x="34126" y="19376"/>
                    </a:lnTo>
                    <a:lnTo>
                      <a:pt x="34043" y="19376"/>
                    </a:lnTo>
                    <a:lnTo>
                      <a:pt x="34001" y="19292"/>
                    </a:lnTo>
                    <a:lnTo>
                      <a:pt x="33896" y="19292"/>
                    </a:lnTo>
                    <a:lnTo>
                      <a:pt x="33729" y="19397"/>
                    </a:lnTo>
                    <a:lnTo>
                      <a:pt x="33562" y="19397"/>
                    </a:lnTo>
                    <a:lnTo>
                      <a:pt x="33708" y="19334"/>
                    </a:lnTo>
                    <a:lnTo>
                      <a:pt x="33729" y="19229"/>
                    </a:lnTo>
                    <a:lnTo>
                      <a:pt x="33603" y="19229"/>
                    </a:lnTo>
                    <a:lnTo>
                      <a:pt x="33352" y="19104"/>
                    </a:lnTo>
                    <a:lnTo>
                      <a:pt x="33164" y="18999"/>
                    </a:lnTo>
                    <a:lnTo>
                      <a:pt x="32976" y="18999"/>
                    </a:lnTo>
                    <a:lnTo>
                      <a:pt x="32913" y="18957"/>
                    </a:lnTo>
                    <a:lnTo>
                      <a:pt x="32829" y="18978"/>
                    </a:lnTo>
                    <a:lnTo>
                      <a:pt x="32746" y="18978"/>
                    </a:lnTo>
                    <a:lnTo>
                      <a:pt x="32662" y="19062"/>
                    </a:lnTo>
                    <a:lnTo>
                      <a:pt x="32662" y="19125"/>
                    </a:lnTo>
                    <a:lnTo>
                      <a:pt x="32578" y="19125"/>
                    </a:lnTo>
                    <a:lnTo>
                      <a:pt x="32536" y="19104"/>
                    </a:lnTo>
                    <a:lnTo>
                      <a:pt x="32453" y="19166"/>
                    </a:lnTo>
                    <a:lnTo>
                      <a:pt x="32453" y="19313"/>
                    </a:lnTo>
                    <a:lnTo>
                      <a:pt x="32369" y="19480"/>
                    </a:lnTo>
                    <a:lnTo>
                      <a:pt x="32369" y="19690"/>
                    </a:lnTo>
                    <a:lnTo>
                      <a:pt x="32453" y="19794"/>
                    </a:lnTo>
                    <a:lnTo>
                      <a:pt x="32515" y="19794"/>
                    </a:lnTo>
                    <a:lnTo>
                      <a:pt x="32515" y="19836"/>
                    </a:lnTo>
                    <a:lnTo>
                      <a:pt x="32557" y="19857"/>
                    </a:lnTo>
                    <a:lnTo>
                      <a:pt x="32557" y="20003"/>
                    </a:lnTo>
                    <a:lnTo>
                      <a:pt x="32515" y="20045"/>
                    </a:lnTo>
                    <a:lnTo>
                      <a:pt x="32432" y="20045"/>
                    </a:lnTo>
                    <a:lnTo>
                      <a:pt x="32411" y="20171"/>
                    </a:lnTo>
                    <a:lnTo>
                      <a:pt x="32243" y="20380"/>
                    </a:lnTo>
                    <a:lnTo>
                      <a:pt x="32013" y="20568"/>
                    </a:lnTo>
                    <a:lnTo>
                      <a:pt x="32013" y="20652"/>
                    </a:lnTo>
                    <a:lnTo>
                      <a:pt x="32055" y="20673"/>
                    </a:lnTo>
                    <a:lnTo>
                      <a:pt x="32243" y="20652"/>
                    </a:lnTo>
                    <a:lnTo>
                      <a:pt x="32327" y="20652"/>
                    </a:lnTo>
                    <a:lnTo>
                      <a:pt x="32243" y="20694"/>
                    </a:lnTo>
                    <a:lnTo>
                      <a:pt x="32202" y="20861"/>
                    </a:lnTo>
                    <a:lnTo>
                      <a:pt x="32202" y="20903"/>
                    </a:lnTo>
                    <a:lnTo>
                      <a:pt x="32327" y="20945"/>
                    </a:lnTo>
                    <a:lnTo>
                      <a:pt x="32222" y="20966"/>
                    </a:lnTo>
                    <a:lnTo>
                      <a:pt x="32139" y="21050"/>
                    </a:lnTo>
                    <a:lnTo>
                      <a:pt x="32160" y="21112"/>
                    </a:lnTo>
                    <a:lnTo>
                      <a:pt x="32222" y="21175"/>
                    </a:lnTo>
                    <a:lnTo>
                      <a:pt x="32118" y="21301"/>
                    </a:lnTo>
                    <a:lnTo>
                      <a:pt x="32118" y="21363"/>
                    </a:lnTo>
                    <a:lnTo>
                      <a:pt x="32264" y="21363"/>
                    </a:lnTo>
                    <a:lnTo>
                      <a:pt x="32306" y="21426"/>
                    </a:lnTo>
                    <a:lnTo>
                      <a:pt x="32160" y="21635"/>
                    </a:lnTo>
                    <a:lnTo>
                      <a:pt x="32034" y="21698"/>
                    </a:lnTo>
                    <a:lnTo>
                      <a:pt x="32034" y="21824"/>
                    </a:lnTo>
                    <a:lnTo>
                      <a:pt x="32097" y="21887"/>
                    </a:lnTo>
                    <a:lnTo>
                      <a:pt x="32013" y="21845"/>
                    </a:lnTo>
                    <a:lnTo>
                      <a:pt x="31930" y="21719"/>
                    </a:lnTo>
                    <a:lnTo>
                      <a:pt x="31888" y="21719"/>
                    </a:lnTo>
                    <a:lnTo>
                      <a:pt x="31741" y="21887"/>
                    </a:lnTo>
                    <a:lnTo>
                      <a:pt x="31741" y="21928"/>
                    </a:lnTo>
                    <a:lnTo>
                      <a:pt x="31804" y="21949"/>
                    </a:lnTo>
                    <a:lnTo>
                      <a:pt x="31804" y="22033"/>
                    </a:lnTo>
                    <a:lnTo>
                      <a:pt x="31720" y="22117"/>
                    </a:lnTo>
                    <a:lnTo>
                      <a:pt x="31616" y="22117"/>
                    </a:lnTo>
                    <a:lnTo>
                      <a:pt x="31302" y="22431"/>
                    </a:lnTo>
                    <a:lnTo>
                      <a:pt x="31197" y="22472"/>
                    </a:lnTo>
                    <a:lnTo>
                      <a:pt x="31113" y="22724"/>
                    </a:lnTo>
                    <a:lnTo>
                      <a:pt x="31155" y="22786"/>
                    </a:lnTo>
                    <a:lnTo>
                      <a:pt x="31260" y="22828"/>
                    </a:lnTo>
                    <a:lnTo>
                      <a:pt x="31281" y="22954"/>
                    </a:lnTo>
                    <a:lnTo>
                      <a:pt x="31406" y="23037"/>
                    </a:lnTo>
                    <a:lnTo>
                      <a:pt x="31595" y="23288"/>
                    </a:lnTo>
                    <a:lnTo>
                      <a:pt x="31616" y="23602"/>
                    </a:lnTo>
                    <a:lnTo>
                      <a:pt x="31595" y="23937"/>
                    </a:lnTo>
                    <a:lnTo>
                      <a:pt x="31678" y="24125"/>
                    </a:lnTo>
                    <a:lnTo>
                      <a:pt x="31637" y="24251"/>
                    </a:lnTo>
                    <a:lnTo>
                      <a:pt x="31637" y="24460"/>
                    </a:lnTo>
                    <a:lnTo>
                      <a:pt x="31595" y="24523"/>
                    </a:lnTo>
                    <a:lnTo>
                      <a:pt x="31490" y="24816"/>
                    </a:lnTo>
                    <a:lnTo>
                      <a:pt x="31427" y="24962"/>
                    </a:lnTo>
                    <a:lnTo>
                      <a:pt x="31490" y="24962"/>
                    </a:lnTo>
                    <a:lnTo>
                      <a:pt x="31511" y="24858"/>
                    </a:lnTo>
                    <a:lnTo>
                      <a:pt x="31595" y="24816"/>
                    </a:lnTo>
                    <a:lnTo>
                      <a:pt x="31595" y="24962"/>
                    </a:lnTo>
                    <a:lnTo>
                      <a:pt x="31699" y="25088"/>
                    </a:lnTo>
                    <a:lnTo>
                      <a:pt x="31616" y="25192"/>
                    </a:lnTo>
                    <a:lnTo>
                      <a:pt x="31511" y="25192"/>
                    </a:lnTo>
                    <a:lnTo>
                      <a:pt x="31469" y="25151"/>
                    </a:lnTo>
                    <a:lnTo>
                      <a:pt x="31385" y="25151"/>
                    </a:lnTo>
                    <a:lnTo>
                      <a:pt x="31218" y="25402"/>
                    </a:lnTo>
                    <a:lnTo>
                      <a:pt x="31093" y="25465"/>
                    </a:lnTo>
                    <a:lnTo>
                      <a:pt x="31072" y="25569"/>
                    </a:lnTo>
                    <a:lnTo>
                      <a:pt x="30800" y="25674"/>
                    </a:lnTo>
                    <a:lnTo>
                      <a:pt x="30737" y="25757"/>
                    </a:lnTo>
                    <a:lnTo>
                      <a:pt x="30737" y="25799"/>
                    </a:lnTo>
                    <a:lnTo>
                      <a:pt x="30360" y="25925"/>
                    </a:lnTo>
                    <a:lnTo>
                      <a:pt x="30130" y="26029"/>
                    </a:lnTo>
                    <a:lnTo>
                      <a:pt x="30067" y="26092"/>
                    </a:lnTo>
                    <a:lnTo>
                      <a:pt x="29942" y="26092"/>
                    </a:lnTo>
                    <a:lnTo>
                      <a:pt x="29837" y="26176"/>
                    </a:lnTo>
                    <a:lnTo>
                      <a:pt x="29607" y="26197"/>
                    </a:lnTo>
                    <a:lnTo>
                      <a:pt x="29440" y="26281"/>
                    </a:lnTo>
                    <a:lnTo>
                      <a:pt x="29481" y="26322"/>
                    </a:lnTo>
                    <a:lnTo>
                      <a:pt x="29481" y="26427"/>
                    </a:lnTo>
                    <a:lnTo>
                      <a:pt x="29523" y="26511"/>
                    </a:lnTo>
                    <a:lnTo>
                      <a:pt x="29523" y="26615"/>
                    </a:lnTo>
                    <a:lnTo>
                      <a:pt x="29586" y="26699"/>
                    </a:lnTo>
                    <a:lnTo>
                      <a:pt x="29523" y="26720"/>
                    </a:lnTo>
                    <a:lnTo>
                      <a:pt x="29544" y="26804"/>
                    </a:lnTo>
                    <a:lnTo>
                      <a:pt x="29607" y="26825"/>
                    </a:lnTo>
                    <a:lnTo>
                      <a:pt x="29523" y="26866"/>
                    </a:lnTo>
                    <a:lnTo>
                      <a:pt x="29586" y="26971"/>
                    </a:lnTo>
                    <a:lnTo>
                      <a:pt x="29523" y="27013"/>
                    </a:lnTo>
                    <a:lnTo>
                      <a:pt x="29544" y="27117"/>
                    </a:lnTo>
                    <a:lnTo>
                      <a:pt x="29502" y="27159"/>
                    </a:lnTo>
                    <a:lnTo>
                      <a:pt x="29481" y="27348"/>
                    </a:lnTo>
                    <a:lnTo>
                      <a:pt x="29502" y="27452"/>
                    </a:lnTo>
                    <a:lnTo>
                      <a:pt x="29419" y="27745"/>
                    </a:lnTo>
                    <a:lnTo>
                      <a:pt x="29440" y="27808"/>
                    </a:lnTo>
                    <a:lnTo>
                      <a:pt x="29502" y="27850"/>
                    </a:lnTo>
                    <a:lnTo>
                      <a:pt x="29502" y="27913"/>
                    </a:lnTo>
                    <a:lnTo>
                      <a:pt x="29544" y="27975"/>
                    </a:lnTo>
                    <a:lnTo>
                      <a:pt x="29440" y="28101"/>
                    </a:lnTo>
                    <a:lnTo>
                      <a:pt x="29440" y="28226"/>
                    </a:lnTo>
                    <a:lnTo>
                      <a:pt x="29523" y="28268"/>
                    </a:lnTo>
                    <a:lnTo>
                      <a:pt x="29544" y="28436"/>
                    </a:lnTo>
                    <a:lnTo>
                      <a:pt x="29607" y="28498"/>
                    </a:lnTo>
                    <a:lnTo>
                      <a:pt x="29481" y="28624"/>
                    </a:lnTo>
                    <a:lnTo>
                      <a:pt x="29419" y="28791"/>
                    </a:lnTo>
                    <a:lnTo>
                      <a:pt x="29377" y="28812"/>
                    </a:lnTo>
                    <a:lnTo>
                      <a:pt x="29314" y="28791"/>
                    </a:lnTo>
                    <a:lnTo>
                      <a:pt x="29314" y="28896"/>
                    </a:lnTo>
                    <a:lnTo>
                      <a:pt x="29377" y="28959"/>
                    </a:lnTo>
                    <a:lnTo>
                      <a:pt x="29314" y="29042"/>
                    </a:lnTo>
                    <a:lnTo>
                      <a:pt x="29293" y="29231"/>
                    </a:lnTo>
                    <a:lnTo>
                      <a:pt x="29314" y="29356"/>
                    </a:lnTo>
                    <a:lnTo>
                      <a:pt x="29419" y="29482"/>
                    </a:lnTo>
                    <a:lnTo>
                      <a:pt x="29523" y="29545"/>
                    </a:lnTo>
                    <a:lnTo>
                      <a:pt x="29335" y="29524"/>
                    </a:lnTo>
                    <a:lnTo>
                      <a:pt x="29209" y="29419"/>
                    </a:lnTo>
                    <a:lnTo>
                      <a:pt x="29230" y="29252"/>
                    </a:lnTo>
                    <a:lnTo>
                      <a:pt x="29189" y="29042"/>
                    </a:lnTo>
                    <a:lnTo>
                      <a:pt x="29105" y="29022"/>
                    </a:lnTo>
                    <a:lnTo>
                      <a:pt x="29084" y="28959"/>
                    </a:lnTo>
                    <a:lnTo>
                      <a:pt x="29105" y="28854"/>
                    </a:lnTo>
                    <a:lnTo>
                      <a:pt x="29063" y="28854"/>
                    </a:lnTo>
                    <a:lnTo>
                      <a:pt x="28875" y="29105"/>
                    </a:lnTo>
                    <a:lnTo>
                      <a:pt x="28875" y="29210"/>
                    </a:lnTo>
                    <a:lnTo>
                      <a:pt x="28854" y="29314"/>
                    </a:lnTo>
                    <a:lnTo>
                      <a:pt x="28749" y="29314"/>
                    </a:lnTo>
                    <a:lnTo>
                      <a:pt x="28644" y="29210"/>
                    </a:lnTo>
                    <a:lnTo>
                      <a:pt x="28477" y="29147"/>
                    </a:lnTo>
                    <a:lnTo>
                      <a:pt x="28352" y="29252"/>
                    </a:lnTo>
                    <a:lnTo>
                      <a:pt x="28184" y="29335"/>
                    </a:lnTo>
                    <a:lnTo>
                      <a:pt x="28184" y="29335"/>
                    </a:lnTo>
                    <a:lnTo>
                      <a:pt x="28393" y="29147"/>
                    </a:lnTo>
                    <a:lnTo>
                      <a:pt x="28456" y="29001"/>
                    </a:lnTo>
                    <a:lnTo>
                      <a:pt x="28435" y="28917"/>
                    </a:lnTo>
                    <a:lnTo>
                      <a:pt x="28393" y="28729"/>
                    </a:lnTo>
                    <a:lnTo>
                      <a:pt x="28331" y="28624"/>
                    </a:lnTo>
                    <a:lnTo>
                      <a:pt x="28289" y="28540"/>
                    </a:lnTo>
                    <a:lnTo>
                      <a:pt x="28268" y="28540"/>
                    </a:lnTo>
                    <a:lnTo>
                      <a:pt x="28142" y="28478"/>
                    </a:lnTo>
                    <a:lnTo>
                      <a:pt x="28038" y="28415"/>
                    </a:lnTo>
                    <a:lnTo>
                      <a:pt x="28038" y="28331"/>
                    </a:lnTo>
                    <a:lnTo>
                      <a:pt x="28017" y="28289"/>
                    </a:lnTo>
                    <a:lnTo>
                      <a:pt x="28038" y="28185"/>
                    </a:lnTo>
                    <a:lnTo>
                      <a:pt x="27954" y="28080"/>
                    </a:lnTo>
                    <a:lnTo>
                      <a:pt x="27870" y="28017"/>
                    </a:lnTo>
                    <a:lnTo>
                      <a:pt x="27870" y="27892"/>
                    </a:lnTo>
                    <a:lnTo>
                      <a:pt x="27766" y="27808"/>
                    </a:lnTo>
                    <a:lnTo>
                      <a:pt x="27724" y="27703"/>
                    </a:lnTo>
                    <a:lnTo>
                      <a:pt x="27766" y="27473"/>
                    </a:lnTo>
                    <a:lnTo>
                      <a:pt x="27870" y="27369"/>
                    </a:lnTo>
                    <a:lnTo>
                      <a:pt x="27933" y="27222"/>
                    </a:lnTo>
                    <a:lnTo>
                      <a:pt x="27933" y="27117"/>
                    </a:lnTo>
                    <a:lnTo>
                      <a:pt x="28080" y="26866"/>
                    </a:lnTo>
                    <a:lnTo>
                      <a:pt x="28080" y="26615"/>
                    </a:lnTo>
                    <a:lnTo>
                      <a:pt x="28059" y="26594"/>
                    </a:lnTo>
                    <a:lnTo>
                      <a:pt x="28038" y="26448"/>
                    </a:lnTo>
                    <a:lnTo>
                      <a:pt x="28121" y="26301"/>
                    </a:lnTo>
                    <a:lnTo>
                      <a:pt x="28184" y="26197"/>
                    </a:lnTo>
                    <a:lnTo>
                      <a:pt x="28184" y="26092"/>
                    </a:lnTo>
                    <a:lnTo>
                      <a:pt x="28352" y="25799"/>
                    </a:lnTo>
                    <a:lnTo>
                      <a:pt x="28331" y="25611"/>
                    </a:lnTo>
                    <a:lnTo>
                      <a:pt x="28268" y="25611"/>
                    </a:lnTo>
                    <a:lnTo>
                      <a:pt x="28247" y="25653"/>
                    </a:lnTo>
                    <a:lnTo>
                      <a:pt x="28247" y="25590"/>
                    </a:lnTo>
                    <a:lnTo>
                      <a:pt x="28163" y="25590"/>
                    </a:lnTo>
                    <a:lnTo>
                      <a:pt x="28038" y="25653"/>
                    </a:lnTo>
                    <a:lnTo>
                      <a:pt x="27849" y="25611"/>
                    </a:lnTo>
                    <a:lnTo>
                      <a:pt x="27661" y="25569"/>
                    </a:lnTo>
                    <a:lnTo>
                      <a:pt x="27619" y="25569"/>
                    </a:lnTo>
                    <a:lnTo>
                      <a:pt x="27556" y="25506"/>
                    </a:lnTo>
                    <a:lnTo>
                      <a:pt x="27326" y="25506"/>
                    </a:lnTo>
                    <a:lnTo>
                      <a:pt x="27201" y="25548"/>
                    </a:lnTo>
                    <a:lnTo>
                      <a:pt x="27138" y="25506"/>
                    </a:lnTo>
                    <a:lnTo>
                      <a:pt x="26971" y="25506"/>
                    </a:lnTo>
                    <a:lnTo>
                      <a:pt x="26929" y="25485"/>
                    </a:lnTo>
                    <a:lnTo>
                      <a:pt x="26971" y="25444"/>
                    </a:lnTo>
                    <a:lnTo>
                      <a:pt x="26803" y="25297"/>
                    </a:lnTo>
                    <a:lnTo>
                      <a:pt x="26782" y="25234"/>
                    </a:lnTo>
                    <a:lnTo>
                      <a:pt x="26594" y="25046"/>
                    </a:lnTo>
                    <a:lnTo>
                      <a:pt x="26510" y="25025"/>
                    </a:lnTo>
                    <a:lnTo>
                      <a:pt x="26343" y="24879"/>
                    </a:lnTo>
                    <a:lnTo>
                      <a:pt x="26259" y="24858"/>
                    </a:lnTo>
                    <a:lnTo>
                      <a:pt x="26029" y="24711"/>
                    </a:lnTo>
                    <a:lnTo>
                      <a:pt x="25966" y="24648"/>
                    </a:lnTo>
                    <a:lnTo>
                      <a:pt x="25903" y="24753"/>
                    </a:lnTo>
                    <a:lnTo>
                      <a:pt x="25903" y="24711"/>
                    </a:lnTo>
                    <a:lnTo>
                      <a:pt x="25820" y="24523"/>
                    </a:lnTo>
                    <a:lnTo>
                      <a:pt x="25736" y="24439"/>
                    </a:lnTo>
                    <a:lnTo>
                      <a:pt x="25736" y="24335"/>
                    </a:lnTo>
                    <a:lnTo>
                      <a:pt x="25631" y="24293"/>
                    </a:lnTo>
                    <a:lnTo>
                      <a:pt x="25527" y="24104"/>
                    </a:lnTo>
                    <a:lnTo>
                      <a:pt x="25443" y="24084"/>
                    </a:lnTo>
                    <a:lnTo>
                      <a:pt x="25255" y="23895"/>
                    </a:lnTo>
                    <a:lnTo>
                      <a:pt x="25150" y="23874"/>
                    </a:lnTo>
                    <a:lnTo>
                      <a:pt x="25087" y="23812"/>
                    </a:lnTo>
                    <a:lnTo>
                      <a:pt x="24815" y="23728"/>
                    </a:lnTo>
                    <a:lnTo>
                      <a:pt x="24627" y="23581"/>
                    </a:lnTo>
                    <a:lnTo>
                      <a:pt x="24376" y="23393"/>
                    </a:lnTo>
                    <a:lnTo>
                      <a:pt x="24167" y="23414"/>
                    </a:lnTo>
                    <a:lnTo>
                      <a:pt x="23748" y="23560"/>
                    </a:lnTo>
                    <a:lnTo>
                      <a:pt x="23330" y="23686"/>
                    </a:lnTo>
                    <a:lnTo>
                      <a:pt x="23142" y="23686"/>
                    </a:lnTo>
                    <a:lnTo>
                      <a:pt x="23016" y="23623"/>
                    </a:lnTo>
                    <a:lnTo>
                      <a:pt x="23016" y="23623"/>
                    </a:lnTo>
                    <a:lnTo>
                      <a:pt x="23142" y="23665"/>
                    </a:lnTo>
                    <a:lnTo>
                      <a:pt x="23330" y="23602"/>
                    </a:lnTo>
                    <a:lnTo>
                      <a:pt x="23665" y="23268"/>
                    </a:lnTo>
                    <a:lnTo>
                      <a:pt x="23727" y="23163"/>
                    </a:lnTo>
                    <a:lnTo>
                      <a:pt x="23665" y="22933"/>
                    </a:lnTo>
                    <a:lnTo>
                      <a:pt x="23581" y="22828"/>
                    </a:lnTo>
                    <a:lnTo>
                      <a:pt x="23665" y="22577"/>
                    </a:lnTo>
                    <a:lnTo>
                      <a:pt x="23665" y="22347"/>
                    </a:lnTo>
                    <a:lnTo>
                      <a:pt x="23581" y="22200"/>
                    </a:lnTo>
                    <a:lnTo>
                      <a:pt x="23581" y="22054"/>
                    </a:lnTo>
                    <a:lnTo>
                      <a:pt x="23644" y="21928"/>
                    </a:lnTo>
                    <a:lnTo>
                      <a:pt x="23644" y="21824"/>
                    </a:lnTo>
                    <a:lnTo>
                      <a:pt x="23539" y="21782"/>
                    </a:lnTo>
                    <a:lnTo>
                      <a:pt x="23204" y="21782"/>
                    </a:lnTo>
                    <a:lnTo>
                      <a:pt x="23037" y="22054"/>
                    </a:lnTo>
                    <a:lnTo>
                      <a:pt x="22828" y="22305"/>
                    </a:lnTo>
                    <a:lnTo>
                      <a:pt x="22577" y="22326"/>
                    </a:lnTo>
                    <a:lnTo>
                      <a:pt x="22409" y="22452"/>
                    </a:lnTo>
                    <a:lnTo>
                      <a:pt x="22472" y="22347"/>
                    </a:lnTo>
                    <a:lnTo>
                      <a:pt x="22786" y="22263"/>
                    </a:lnTo>
                    <a:lnTo>
                      <a:pt x="22932" y="22117"/>
                    </a:lnTo>
                    <a:lnTo>
                      <a:pt x="23037" y="21845"/>
                    </a:lnTo>
                    <a:lnTo>
                      <a:pt x="22995" y="21824"/>
                    </a:lnTo>
                    <a:lnTo>
                      <a:pt x="22995" y="21677"/>
                    </a:lnTo>
                    <a:lnTo>
                      <a:pt x="22932" y="21594"/>
                    </a:lnTo>
                    <a:lnTo>
                      <a:pt x="22953" y="21489"/>
                    </a:lnTo>
                    <a:lnTo>
                      <a:pt x="22932" y="21405"/>
                    </a:lnTo>
                    <a:lnTo>
                      <a:pt x="22807" y="21384"/>
                    </a:lnTo>
                    <a:lnTo>
                      <a:pt x="22849" y="21322"/>
                    </a:lnTo>
                    <a:lnTo>
                      <a:pt x="22953" y="21301"/>
                    </a:lnTo>
                    <a:lnTo>
                      <a:pt x="22995" y="21196"/>
                    </a:lnTo>
                    <a:lnTo>
                      <a:pt x="23100" y="21008"/>
                    </a:lnTo>
                    <a:lnTo>
                      <a:pt x="23100" y="20861"/>
                    </a:lnTo>
                    <a:lnTo>
                      <a:pt x="23037" y="20799"/>
                    </a:lnTo>
                    <a:lnTo>
                      <a:pt x="23121" y="20568"/>
                    </a:lnTo>
                    <a:lnTo>
                      <a:pt x="23204" y="20527"/>
                    </a:lnTo>
                    <a:lnTo>
                      <a:pt x="23246" y="20359"/>
                    </a:lnTo>
                    <a:lnTo>
                      <a:pt x="23330" y="20255"/>
                    </a:lnTo>
                    <a:lnTo>
                      <a:pt x="23372" y="20045"/>
                    </a:lnTo>
                    <a:lnTo>
                      <a:pt x="23476" y="19941"/>
                    </a:lnTo>
                    <a:lnTo>
                      <a:pt x="23435" y="19815"/>
                    </a:lnTo>
                    <a:lnTo>
                      <a:pt x="23435" y="19731"/>
                    </a:lnTo>
                    <a:lnTo>
                      <a:pt x="23560" y="19815"/>
                    </a:lnTo>
                    <a:lnTo>
                      <a:pt x="23665" y="19711"/>
                    </a:lnTo>
                    <a:lnTo>
                      <a:pt x="23665" y="19606"/>
                    </a:lnTo>
                    <a:lnTo>
                      <a:pt x="23790" y="19585"/>
                    </a:lnTo>
                    <a:lnTo>
                      <a:pt x="23958" y="19397"/>
                    </a:lnTo>
                    <a:lnTo>
                      <a:pt x="24062" y="19334"/>
                    </a:lnTo>
                    <a:lnTo>
                      <a:pt x="24041" y="19229"/>
                    </a:lnTo>
                    <a:lnTo>
                      <a:pt x="24125" y="19166"/>
                    </a:lnTo>
                    <a:lnTo>
                      <a:pt x="24188" y="19166"/>
                    </a:lnTo>
                    <a:lnTo>
                      <a:pt x="24230" y="19083"/>
                    </a:lnTo>
                    <a:lnTo>
                      <a:pt x="24167" y="18999"/>
                    </a:lnTo>
                    <a:lnTo>
                      <a:pt x="24292" y="18915"/>
                    </a:lnTo>
                    <a:lnTo>
                      <a:pt x="24376" y="18769"/>
                    </a:lnTo>
                    <a:lnTo>
                      <a:pt x="24481" y="18769"/>
                    </a:lnTo>
                    <a:lnTo>
                      <a:pt x="24481" y="18706"/>
                    </a:lnTo>
                    <a:lnTo>
                      <a:pt x="24543" y="18664"/>
                    </a:lnTo>
                    <a:lnTo>
                      <a:pt x="24397" y="18560"/>
                    </a:lnTo>
                    <a:lnTo>
                      <a:pt x="24460" y="18539"/>
                    </a:lnTo>
                    <a:lnTo>
                      <a:pt x="24460" y="18455"/>
                    </a:lnTo>
                    <a:lnTo>
                      <a:pt x="24543" y="18476"/>
                    </a:lnTo>
                    <a:lnTo>
                      <a:pt x="24669" y="18581"/>
                    </a:lnTo>
                    <a:lnTo>
                      <a:pt x="24690" y="18643"/>
                    </a:lnTo>
                    <a:lnTo>
                      <a:pt x="24753" y="18602"/>
                    </a:lnTo>
                    <a:lnTo>
                      <a:pt x="24711" y="18539"/>
                    </a:lnTo>
                    <a:lnTo>
                      <a:pt x="24606" y="18476"/>
                    </a:lnTo>
                    <a:lnTo>
                      <a:pt x="24795" y="18392"/>
                    </a:lnTo>
                    <a:lnTo>
                      <a:pt x="24836" y="18330"/>
                    </a:lnTo>
                    <a:lnTo>
                      <a:pt x="24983" y="18330"/>
                    </a:lnTo>
                    <a:lnTo>
                      <a:pt x="25004" y="18350"/>
                    </a:lnTo>
                    <a:lnTo>
                      <a:pt x="25025" y="18267"/>
                    </a:lnTo>
                    <a:lnTo>
                      <a:pt x="25004" y="18225"/>
                    </a:lnTo>
                    <a:lnTo>
                      <a:pt x="25087" y="18225"/>
                    </a:lnTo>
                    <a:lnTo>
                      <a:pt x="25108" y="18350"/>
                    </a:lnTo>
                    <a:lnTo>
                      <a:pt x="25192" y="18246"/>
                    </a:lnTo>
                    <a:lnTo>
                      <a:pt x="25192" y="18225"/>
                    </a:lnTo>
                    <a:lnTo>
                      <a:pt x="25108" y="18162"/>
                    </a:lnTo>
                    <a:lnTo>
                      <a:pt x="25108" y="18058"/>
                    </a:lnTo>
                    <a:lnTo>
                      <a:pt x="25150" y="18120"/>
                    </a:lnTo>
                    <a:lnTo>
                      <a:pt x="25359" y="18162"/>
                    </a:lnTo>
                    <a:lnTo>
                      <a:pt x="25339" y="18078"/>
                    </a:lnTo>
                    <a:lnTo>
                      <a:pt x="25234" y="18037"/>
                    </a:lnTo>
                    <a:lnTo>
                      <a:pt x="25213" y="17953"/>
                    </a:lnTo>
                    <a:lnTo>
                      <a:pt x="25255" y="17932"/>
                    </a:lnTo>
                    <a:lnTo>
                      <a:pt x="25297" y="17848"/>
                    </a:lnTo>
                    <a:lnTo>
                      <a:pt x="25318" y="18016"/>
                    </a:lnTo>
                    <a:lnTo>
                      <a:pt x="25422" y="17974"/>
                    </a:lnTo>
                    <a:lnTo>
                      <a:pt x="25506" y="18016"/>
                    </a:lnTo>
                    <a:lnTo>
                      <a:pt x="25590" y="17953"/>
                    </a:lnTo>
                    <a:lnTo>
                      <a:pt x="25464" y="17744"/>
                    </a:lnTo>
                    <a:lnTo>
                      <a:pt x="25401" y="17514"/>
                    </a:lnTo>
                    <a:lnTo>
                      <a:pt x="25297" y="17388"/>
                    </a:lnTo>
                    <a:lnTo>
                      <a:pt x="25297" y="17283"/>
                    </a:lnTo>
                    <a:lnTo>
                      <a:pt x="25255" y="17200"/>
                    </a:lnTo>
                    <a:lnTo>
                      <a:pt x="25297" y="17137"/>
                    </a:lnTo>
                    <a:lnTo>
                      <a:pt x="25359" y="17221"/>
                    </a:lnTo>
                    <a:lnTo>
                      <a:pt x="25422" y="17409"/>
                    </a:lnTo>
                    <a:lnTo>
                      <a:pt x="25569" y="17597"/>
                    </a:lnTo>
                    <a:lnTo>
                      <a:pt x="25841" y="17639"/>
                    </a:lnTo>
                    <a:lnTo>
                      <a:pt x="25945" y="17723"/>
                    </a:lnTo>
                    <a:lnTo>
                      <a:pt x="26071" y="17723"/>
                    </a:lnTo>
                    <a:lnTo>
                      <a:pt x="26155" y="17660"/>
                    </a:lnTo>
                    <a:lnTo>
                      <a:pt x="26259" y="17660"/>
                    </a:lnTo>
                    <a:lnTo>
                      <a:pt x="26406" y="17514"/>
                    </a:lnTo>
                    <a:lnTo>
                      <a:pt x="26448" y="17242"/>
                    </a:lnTo>
                    <a:lnTo>
                      <a:pt x="26238" y="16990"/>
                    </a:lnTo>
                    <a:lnTo>
                      <a:pt x="26196" y="16823"/>
                    </a:lnTo>
                    <a:lnTo>
                      <a:pt x="26134" y="16739"/>
                    </a:lnTo>
                    <a:lnTo>
                      <a:pt x="26071" y="16739"/>
                    </a:lnTo>
                    <a:lnTo>
                      <a:pt x="25945" y="16886"/>
                    </a:lnTo>
                    <a:lnTo>
                      <a:pt x="25715" y="16907"/>
                    </a:lnTo>
                    <a:lnTo>
                      <a:pt x="25652" y="16928"/>
                    </a:lnTo>
                    <a:lnTo>
                      <a:pt x="25652" y="16907"/>
                    </a:lnTo>
                    <a:lnTo>
                      <a:pt x="25631" y="16823"/>
                    </a:lnTo>
                    <a:lnTo>
                      <a:pt x="25715" y="16865"/>
                    </a:lnTo>
                    <a:lnTo>
                      <a:pt x="25841" y="16823"/>
                    </a:lnTo>
                    <a:lnTo>
                      <a:pt x="25966" y="16718"/>
                    </a:lnTo>
                    <a:lnTo>
                      <a:pt x="25945" y="16677"/>
                    </a:lnTo>
                    <a:lnTo>
                      <a:pt x="25736" y="16551"/>
                    </a:lnTo>
                    <a:lnTo>
                      <a:pt x="25506" y="16300"/>
                    </a:lnTo>
                    <a:lnTo>
                      <a:pt x="25443" y="16300"/>
                    </a:lnTo>
                    <a:lnTo>
                      <a:pt x="25422" y="16363"/>
                    </a:lnTo>
                    <a:lnTo>
                      <a:pt x="25464" y="16446"/>
                    </a:lnTo>
                    <a:lnTo>
                      <a:pt x="25443" y="16488"/>
                    </a:lnTo>
                    <a:lnTo>
                      <a:pt x="25339" y="16405"/>
                    </a:lnTo>
                    <a:lnTo>
                      <a:pt x="25297" y="16258"/>
                    </a:lnTo>
                    <a:lnTo>
                      <a:pt x="25401" y="16279"/>
                    </a:lnTo>
                    <a:lnTo>
                      <a:pt x="25401" y="16091"/>
                    </a:lnTo>
                    <a:lnTo>
                      <a:pt x="25443" y="16195"/>
                    </a:lnTo>
                    <a:lnTo>
                      <a:pt x="25611" y="16342"/>
                    </a:lnTo>
                    <a:lnTo>
                      <a:pt x="25694" y="16363"/>
                    </a:lnTo>
                    <a:lnTo>
                      <a:pt x="25757" y="16551"/>
                    </a:lnTo>
                    <a:lnTo>
                      <a:pt x="25966" y="16677"/>
                    </a:lnTo>
                    <a:lnTo>
                      <a:pt x="26217" y="16760"/>
                    </a:lnTo>
                    <a:lnTo>
                      <a:pt x="26322" y="16907"/>
                    </a:lnTo>
                    <a:lnTo>
                      <a:pt x="26427" y="16970"/>
                    </a:lnTo>
                    <a:lnTo>
                      <a:pt x="26448" y="17032"/>
                    </a:lnTo>
                    <a:lnTo>
                      <a:pt x="26573" y="17095"/>
                    </a:lnTo>
                    <a:lnTo>
                      <a:pt x="26636" y="17137"/>
                    </a:lnTo>
                    <a:lnTo>
                      <a:pt x="26636" y="17011"/>
                    </a:lnTo>
                    <a:lnTo>
                      <a:pt x="26740" y="16970"/>
                    </a:lnTo>
                    <a:lnTo>
                      <a:pt x="26657" y="16907"/>
                    </a:lnTo>
                    <a:lnTo>
                      <a:pt x="26678" y="16802"/>
                    </a:lnTo>
                    <a:lnTo>
                      <a:pt x="26761" y="16928"/>
                    </a:lnTo>
                    <a:lnTo>
                      <a:pt x="26782" y="17011"/>
                    </a:lnTo>
                    <a:lnTo>
                      <a:pt x="26866" y="17032"/>
                    </a:lnTo>
                    <a:lnTo>
                      <a:pt x="26992" y="16865"/>
                    </a:lnTo>
                    <a:lnTo>
                      <a:pt x="26992" y="16656"/>
                    </a:lnTo>
                    <a:lnTo>
                      <a:pt x="26950" y="16572"/>
                    </a:lnTo>
                    <a:lnTo>
                      <a:pt x="26992" y="16405"/>
                    </a:lnTo>
                    <a:lnTo>
                      <a:pt x="27054" y="16593"/>
                    </a:lnTo>
                    <a:lnTo>
                      <a:pt x="27054" y="16698"/>
                    </a:lnTo>
                    <a:lnTo>
                      <a:pt x="27117" y="16467"/>
                    </a:lnTo>
                    <a:lnTo>
                      <a:pt x="27222" y="16405"/>
                    </a:lnTo>
                    <a:lnTo>
                      <a:pt x="27264" y="16467"/>
                    </a:lnTo>
                    <a:lnTo>
                      <a:pt x="27284" y="16488"/>
                    </a:lnTo>
                    <a:lnTo>
                      <a:pt x="27201" y="16593"/>
                    </a:lnTo>
                    <a:lnTo>
                      <a:pt x="27264" y="16614"/>
                    </a:lnTo>
                    <a:lnTo>
                      <a:pt x="27284" y="16698"/>
                    </a:lnTo>
                    <a:lnTo>
                      <a:pt x="27368" y="16614"/>
                    </a:lnTo>
                    <a:lnTo>
                      <a:pt x="27431" y="16656"/>
                    </a:lnTo>
                    <a:lnTo>
                      <a:pt x="27577" y="16802"/>
                    </a:lnTo>
                    <a:lnTo>
                      <a:pt x="27598" y="16760"/>
                    </a:lnTo>
                    <a:lnTo>
                      <a:pt x="27682" y="16760"/>
                    </a:lnTo>
                    <a:lnTo>
                      <a:pt x="27724" y="16802"/>
                    </a:lnTo>
                    <a:lnTo>
                      <a:pt x="27828" y="16781"/>
                    </a:lnTo>
                    <a:lnTo>
                      <a:pt x="27933" y="16593"/>
                    </a:lnTo>
                    <a:lnTo>
                      <a:pt x="28100" y="16509"/>
                    </a:lnTo>
                    <a:lnTo>
                      <a:pt x="28456" y="16153"/>
                    </a:lnTo>
                    <a:lnTo>
                      <a:pt x="28477" y="16070"/>
                    </a:lnTo>
                    <a:lnTo>
                      <a:pt x="28540" y="16049"/>
                    </a:lnTo>
                    <a:lnTo>
                      <a:pt x="28561" y="16091"/>
                    </a:lnTo>
                    <a:lnTo>
                      <a:pt x="28728" y="15881"/>
                    </a:lnTo>
                    <a:lnTo>
                      <a:pt x="28833" y="15840"/>
                    </a:lnTo>
                    <a:lnTo>
                      <a:pt x="28958" y="15735"/>
                    </a:lnTo>
                    <a:lnTo>
                      <a:pt x="29000" y="15672"/>
                    </a:lnTo>
                    <a:lnTo>
                      <a:pt x="28979" y="15547"/>
                    </a:lnTo>
                    <a:lnTo>
                      <a:pt x="28561" y="15442"/>
                    </a:lnTo>
                    <a:lnTo>
                      <a:pt x="28331" y="15400"/>
                    </a:lnTo>
                    <a:lnTo>
                      <a:pt x="28121" y="15317"/>
                    </a:lnTo>
                    <a:lnTo>
                      <a:pt x="28038" y="15128"/>
                    </a:lnTo>
                    <a:lnTo>
                      <a:pt x="27912" y="14898"/>
                    </a:lnTo>
                    <a:lnTo>
                      <a:pt x="27849" y="14898"/>
                    </a:lnTo>
                    <a:lnTo>
                      <a:pt x="27828" y="14710"/>
                    </a:lnTo>
                    <a:lnTo>
                      <a:pt x="27808" y="14689"/>
                    </a:lnTo>
                    <a:lnTo>
                      <a:pt x="27828" y="14626"/>
                    </a:lnTo>
                    <a:lnTo>
                      <a:pt x="27870" y="14626"/>
                    </a:lnTo>
                    <a:lnTo>
                      <a:pt x="27912" y="14563"/>
                    </a:lnTo>
                    <a:lnTo>
                      <a:pt x="27828" y="14501"/>
                    </a:lnTo>
                    <a:lnTo>
                      <a:pt x="27598" y="14501"/>
                    </a:lnTo>
                    <a:lnTo>
                      <a:pt x="27326" y="14417"/>
                    </a:lnTo>
                    <a:lnTo>
                      <a:pt x="27243" y="14417"/>
                    </a:lnTo>
                    <a:lnTo>
                      <a:pt x="27201" y="14480"/>
                    </a:lnTo>
                    <a:lnTo>
                      <a:pt x="27117" y="14396"/>
                    </a:lnTo>
                    <a:lnTo>
                      <a:pt x="27117" y="14312"/>
                    </a:lnTo>
                    <a:lnTo>
                      <a:pt x="27222" y="14354"/>
                    </a:lnTo>
                    <a:lnTo>
                      <a:pt x="27494" y="14375"/>
                    </a:lnTo>
                    <a:lnTo>
                      <a:pt x="27640" y="14480"/>
                    </a:lnTo>
                    <a:lnTo>
                      <a:pt x="27870" y="14480"/>
                    </a:lnTo>
                    <a:lnTo>
                      <a:pt x="28017" y="14584"/>
                    </a:lnTo>
                    <a:lnTo>
                      <a:pt x="28142" y="14814"/>
                    </a:lnTo>
                    <a:lnTo>
                      <a:pt x="28247" y="14835"/>
                    </a:lnTo>
                    <a:lnTo>
                      <a:pt x="28289" y="14898"/>
                    </a:lnTo>
                    <a:lnTo>
                      <a:pt x="28247" y="14919"/>
                    </a:lnTo>
                    <a:lnTo>
                      <a:pt x="28184" y="14919"/>
                    </a:lnTo>
                    <a:lnTo>
                      <a:pt x="28184" y="14982"/>
                    </a:lnTo>
                    <a:lnTo>
                      <a:pt x="28372" y="15045"/>
                    </a:lnTo>
                    <a:lnTo>
                      <a:pt x="28435" y="15191"/>
                    </a:lnTo>
                    <a:lnTo>
                      <a:pt x="28498" y="15296"/>
                    </a:lnTo>
                    <a:lnTo>
                      <a:pt x="28875" y="15358"/>
                    </a:lnTo>
                    <a:lnTo>
                      <a:pt x="28979" y="15317"/>
                    </a:lnTo>
                    <a:lnTo>
                      <a:pt x="29021" y="15191"/>
                    </a:lnTo>
                    <a:lnTo>
                      <a:pt x="29105" y="15128"/>
                    </a:lnTo>
                    <a:lnTo>
                      <a:pt x="29189" y="15149"/>
                    </a:lnTo>
                    <a:lnTo>
                      <a:pt x="29314" y="15003"/>
                    </a:lnTo>
                    <a:lnTo>
                      <a:pt x="29335" y="14982"/>
                    </a:lnTo>
                    <a:lnTo>
                      <a:pt x="29502" y="15128"/>
                    </a:lnTo>
                    <a:lnTo>
                      <a:pt x="29481" y="15149"/>
                    </a:lnTo>
                    <a:lnTo>
                      <a:pt x="29377" y="15317"/>
                    </a:lnTo>
                    <a:lnTo>
                      <a:pt x="29377" y="15400"/>
                    </a:lnTo>
                    <a:lnTo>
                      <a:pt x="29293" y="15505"/>
                    </a:lnTo>
                    <a:lnTo>
                      <a:pt x="29293" y="15568"/>
                    </a:lnTo>
                    <a:lnTo>
                      <a:pt x="29189" y="15756"/>
                    </a:lnTo>
                    <a:lnTo>
                      <a:pt x="29230" y="15840"/>
                    </a:lnTo>
                    <a:lnTo>
                      <a:pt x="29189" y="15861"/>
                    </a:lnTo>
                    <a:lnTo>
                      <a:pt x="29168" y="15965"/>
                    </a:lnTo>
                    <a:lnTo>
                      <a:pt x="29168" y="16070"/>
                    </a:lnTo>
                    <a:lnTo>
                      <a:pt x="29000" y="16195"/>
                    </a:lnTo>
                    <a:lnTo>
                      <a:pt x="28958" y="16300"/>
                    </a:lnTo>
                    <a:lnTo>
                      <a:pt x="28958" y="16467"/>
                    </a:lnTo>
                    <a:lnTo>
                      <a:pt x="28916" y="16509"/>
                    </a:lnTo>
                    <a:lnTo>
                      <a:pt x="28916" y="16677"/>
                    </a:lnTo>
                    <a:lnTo>
                      <a:pt x="28854" y="16760"/>
                    </a:lnTo>
                    <a:lnTo>
                      <a:pt x="28707" y="16760"/>
                    </a:lnTo>
                    <a:lnTo>
                      <a:pt x="28540" y="16823"/>
                    </a:lnTo>
                    <a:lnTo>
                      <a:pt x="28540" y="16928"/>
                    </a:lnTo>
                    <a:lnTo>
                      <a:pt x="28477" y="17116"/>
                    </a:lnTo>
                    <a:lnTo>
                      <a:pt x="28498" y="17242"/>
                    </a:lnTo>
                    <a:lnTo>
                      <a:pt x="28561" y="17242"/>
                    </a:lnTo>
                    <a:lnTo>
                      <a:pt x="28582" y="17137"/>
                    </a:lnTo>
                    <a:lnTo>
                      <a:pt x="28644" y="17116"/>
                    </a:lnTo>
                    <a:lnTo>
                      <a:pt x="28686" y="17137"/>
                    </a:lnTo>
                    <a:lnTo>
                      <a:pt x="28770" y="17200"/>
                    </a:lnTo>
                    <a:lnTo>
                      <a:pt x="28854" y="17200"/>
                    </a:lnTo>
                    <a:lnTo>
                      <a:pt x="28896" y="17179"/>
                    </a:lnTo>
                    <a:lnTo>
                      <a:pt x="28958" y="17179"/>
                    </a:lnTo>
                    <a:lnTo>
                      <a:pt x="29000" y="17221"/>
                    </a:lnTo>
                    <a:lnTo>
                      <a:pt x="29021" y="17304"/>
                    </a:lnTo>
                    <a:lnTo>
                      <a:pt x="28958" y="17409"/>
                    </a:lnTo>
                    <a:lnTo>
                      <a:pt x="28979" y="17514"/>
                    </a:lnTo>
                    <a:lnTo>
                      <a:pt x="28896" y="17597"/>
                    </a:lnTo>
                    <a:lnTo>
                      <a:pt x="28896" y="17744"/>
                    </a:lnTo>
                    <a:lnTo>
                      <a:pt x="28916" y="17806"/>
                    </a:lnTo>
                    <a:lnTo>
                      <a:pt x="28979" y="17765"/>
                    </a:lnTo>
                    <a:lnTo>
                      <a:pt x="29021" y="17806"/>
                    </a:lnTo>
                    <a:lnTo>
                      <a:pt x="29105" y="17806"/>
                    </a:lnTo>
                    <a:lnTo>
                      <a:pt x="29168" y="17744"/>
                    </a:lnTo>
                    <a:lnTo>
                      <a:pt x="29272" y="17744"/>
                    </a:lnTo>
                    <a:lnTo>
                      <a:pt x="29293" y="17702"/>
                    </a:lnTo>
                    <a:lnTo>
                      <a:pt x="29377" y="17639"/>
                    </a:lnTo>
                    <a:lnTo>
                      <a:pt x="29440" y="17639"/>
                    </a:lnTo>
                    <a:lnTo>
                      <a:pt x="29544" y="17555"/>
                    </a:lnTo>
                    <a:lnTo>
                      <a:pt x="29586" y="17430"/>
                    </a:lnTo>
                    <a:lnTo>
                      <a:pt x="29649" y="17346"/>
                    </a:lnTo>
                    <a:lnTo>
                      <a:pt x="29712" y="17283"/>
                    </a:lnTo>
                    <a:lnTo>
                      <a:pt x="29753" y="17283"/>
                    </a:lnTo>
                    <a:lnTo>
                      <a:pt x="29816" y="17325"/>
                    </a:lnTo>
                    <a:lnTo>
                      <a:pt x="29900" y="17283"/>
                    </a:lnTo>
                    <a:lnTo>
                      <a:pt x="29942" y="17242"/>
                    </a:lnTo>
                    <a:lnTo>
                      <a:pt x="30025" y="17242"/>
                    </a:lnTo>
                    <a:lnTo>
                      <a:pt x="30067" y="17095"/>
                    </a:lnTo>
                    <a:lnTo>
                      <a:pt x="30067" y="16970"/>
                    </a:lnTo>
                    <a:lnTo>
                      <a:pt x="30172" y="16886"/>
                    </a:lnTo>
                    <a:lnTo>
                      <a:pt x="30214" y="16802"/>
                    </a:lnTo>
                    <a:lnTo>
                      <a:pt x="30277" y="16802"/>
                    </a:lnTo>
                    <a:lnTo>
                      <a:pt x="30339" y="16865"/>
                    </a:lnTo>
                    <a:lnTo>
                      <a:pt x="30381" y="16802"/>
                    </a:lnTo>
                    <a:lnTo>
                      <a:pt x="30444" y="16781"/>
                    </a:lnTo>
                    <a:lnTo>
                      <a:pt x="30486" y="16802"/>
                    </a:lnTo>
                    <a:lnTo>
                      <a:pt x="30528" y="16907"/>
                    </a:lnTo>
                    <a:lnTo>
                      <a:pt x="30444" y="16970"/>
                    </a:lnTo>
                    <a:lnTo>
                      <a:pt x="30381" y="17011"/>
                    </a:lnTo>
                    <a:lnTo>
                      <a:pt x="30465" y="17074"/>
                    </a:lnTo>
                    <a:lnTo>
                      <a:pt x="30632" y="17074"/>
                    </a:lnTo>
                    <a:lnTo>
                      <a:pt x="30695" y="17095"/>
                    </a:lnTo>
                    <a:lnTo>
                      <a:pt x="30737" y="17179"/>
                    </a:lnTo>
                    <a:lnTo>
                      <a:pt x="30653" y="17283"/>
                    </a:lnTo>
                    <a:lnTo>
                      <a:pt x="30569" y="17304"/>
                    </a:lnTo>
                    <a:lnTo>
                      <a:pt x="30569" y="17430"/>
                    </a:lnTo>
                    <a:lnTo>
                      <a:pt x="30653" y="17451"/>
                    </a:lnTo>
                    <a:lnTo>
                      <a:pt x="30695" y="17430"/>
                    </a:lnTo>
                    <a:lnTo>
                      <a:pt x="30779" y="17430"/>
                    </a:lnTo>
                    <a:lnTo>
                      <a:pt x="30800" y="17451"/>
                    </a:lnTo>
                    <a:lnTo>
                      <a:pt x="30883" y="17430"/>
                    </a:lnTo>
                    <a:lnTo>
                      <a:pt x="30904" y="17514"/>
                    </a:lnTo>
                    <a:lnTo>
                      <a:pt x="31009" y="17514"/>
                    </a:lnTo>
                    <a:lnTo>
                      <a:pt x="31072" y="17555"/>
                    </a:lnTo>
                    <a:lnTo>
                      <a:pt x="31113" y="17555"/>
                    </a:lnTo>
                    <a:lnTo>
                      <a:pt x="31260" y="17639"/>
                    </a:lnTo>
                    <a:lnTo>
                      <a:pt x="31302" y="17618"/>
                    </a:lnTo>
                    <a:lnTo>
                      <a:pt x="31365" y="17493"/>
                    </a:lnTo>
                    <a:lnTo>
                      <a:pt x="31406" y="17451"/>
                    </a:lnTo>
                    <a:lnTo>
                      <a:pt x="31490" y="17346"/>
                    </a:lnTo>
                    <a:lnTo>
                      <a:pt x="31595" y="17346"/>
                    </a:lnTo>
                    <a:lnTo>
                      <a:pt x="31616" y="17304"/>
                    </a:lnTo>
                    <a:lnTo>
                      <a:pt x="31532" y="17283"/>
                    </a:lnTo>
                    <a:lnTo>
                      <a:pt x="31490" y="17200"/>
                    </a:lnTo>
                    <a:lnTo>
                      <a:pt x="31574" y="17179"/>
                    </a:lnTo>
                    <a:lnTo>
                      <a:pt x="31595" y="17095"/>
                    </a:lnTo>
                    <a:lnTo>
                      <a:pt x="31511" y="17053"/>
                    </a:lnTo>
                    <a:lnTo>
                      <a:pt x="31469" y="16990"/>
                    </a:lnTo>
                    <a:lnTo>
                      <a:pt x="31406" y="17011"/>
                    </a:lnTo>
                    <a:lnTo>
                      <a:pt x="31406" y="17095"/>
                    </a:lnTo>
                    <a:lnTo>
                      <a:pt x="31365" y="17116"/>
                    </a:lnTo>
                    <a:lnTo>
                      <a:pt x="31302" y="17095"/>
                    </a:lnTo>
                    <a:lnTo>
                      <a:pt x="31197" y="17032"/>
                    </a:lnTo>
                    <a:lnTo>
                      <a:pt x="31197" y="16970"/>
                    </a:lnTo>
                    <a:lnTo>
                      <a:pt x="31155" y="16990"/>
                    </a:lnTo>
                    <a:lnTo>
                      <a:pt x="31072" y="17074"/>
                    </a:lnTo>
                    <a:lnTo>
                      <a:pt x="30883" y="17074"/>
                    </a:lnTo>
                    <a:lnTo>
                      <a:pt x="30800" y="17011"/>
                    </a:lnTo>
                    <a:lnTo>
                      <a:pt x="30904" y="16970"/>
                    </a:lnTo>
                    <a:lnTo>
                      <a:pt x="30988" y="16970"/>
                    </a:lnTo>
                    <a:lnTo>
                      <a:pt x="31072" y="16907"/>
                    </a:lnTo>
                    <a:lnTo>
                      <a:pt x="31072" y="16823"/>
                    </a:lnTo>
                    <a:lnTo>
                      <a:pt x="31051" y="16802"/>
                    </a:lnTo>
                    <a:lnTo>
                      <a:pt x="31051" y="16677"/>
                    </a:lnTo>
                    <a:lnTo>
                      <a:pt x="31072" y="16593"/>
                    </a:lnTo>
                    <a:lnTo>
                      <a:pt x="31072" y="16551"/>
                    </a:lnTo>
                    <a:lnTo>
                      <a:pt x="31009" y="16488"/>
                    </a:lnTo>
                    <a:lnTo>
                      <a:pt x="31009" y="16405"/>
                    </a:lnTo>
                    <a:lnTo>
                      <a:pt x="30862" y="16258"/>
                    </a:lnTo>
                    <a:lnTo>
                      <a:pt x="30737" y="16195"/>
                    </a:lnTo>
                    <a:lnTo>
                      <a:pt x="30737" y="16153"/>
                    </a:lnTo>
                    <a:lnTo>
                      <a:pt x="30695" y="16028"/>
                    </a:lnTo>
                    <a:lnTo>
                      <a:pt x="30632" y="16028"/>
                    </a:lnTo>
                    <a:lnTo>
                      <a:pt x="30590" y="15944"/>
                    </a:lnTo>
                    <a:lnTo>
                      <a:pt x="30632" y="15819"/>
                    </a:lnTo>
                    <a:lnTo>
                      <a:pt x="30590" y="15735"/>
                    </a:lnTo>
                    <a:lnTo>
                      <a:pt x="30465" y="15735"/>
                    </a:lnTo>
                    <a:lnTo>
                      <a:pt x="30277" y="15651"/>
                    </a:lnTo>
                    <a:lnTo>
                      <a:pt x="30235" y="15547"/>
                    </a:lnTo>
                    <a:lnTo>
                      <a:pt x="30277" y="15505"/>
                    </a:lnTo>
                    <a:lnTo>
                      <a:pt x="30277" y="15442"/>
                    </a:lnTo>
                    <a:lnTo>
                      <a:pt x="30214" y="15358"/>
                    </a:lnTo>
                    <a:lnTo>
                      <a:pt x="30172" y="15296"/>
                    </a:lnTo>
                    <a:lnTo>
                      <a:pt x="30151" y="15296"/>
                    </a:lnTo>
                    <a:lnTo>
                      <a:pt x="30046" y="15421"/>
                    </a:lnTo>
                    <a:lnTo>
                      <a:pt x="30025" y="15526"/>
                    </a:lnTo>
                    <a:lnTo>
                      <a:pt x="29963" y="15568"/>
                    </a:lnTo>
                    <a:lnTo>
                      <a:pt x="29921" y="15526"/>
                    </a:lnTo>
                    <a:lnTo>
                      <a:pt x="29921" y="15400"/>
                    </a:lnTo>
                    <a:lnTo>
                      <a:pt x="29858" y="15296"/>
                    </a:lnTo>
                    <a:lnTo>
                      <a:pt x="29900" y="15212"/>
                    </a:lnTo>
                    <a:lnTo>
                      <a:pt x="30025" y="15212"/>
                    </a:lnTo>
                    <a:lnTo>
                      <a:pt x="30005" y="15128"/>
                    </a:lnTo>
                    <a:lnTo>
                      <a:pt x="30025" y="15024"/>
                    </a:lnTo>
                    <a:lnTo>
                      <a:pt x="30005" y="14919"/>
                    </a:lnTo>
                    <a:lnTo>
                      <a:pt x="29900" y="14940"/>
                    </a:lnTo>
                    <a:lnTo>
                      <a:pt x="29900" y="14877"/>
                    </a:lnTo>
                    <a:lnTo>
                      <a:pt x="29963" y="14773"/>
                    </a:lnTo>
                    <a:lnTo>
                      <a:pt x="29921" y="14731"/>
                    </a:lnTo>
                    <a:lnTo>
                      <a:pt x="29712" y="14814"/>
                    </a:lnTo>
                    <a:cubicBezTo>
                      <a:pt x="29691" y="14773"/>
                      <a:pt x="29628" y="14731"/>
                      <a:pt x="29607" y="14689"/>
                    </a:cubicBezTo>
                    <a:lnTo>
                      <a:pt x="29712" y="14605"/>
                    </a:lnTo>
                    <a:lnTo>
                      <a:pt x="29795" y="14584"/>
                    </a:lnTo>
                    <a:lnTo>
                      <a:pt x="29858" y="14417"/>
                    </a:lnTo>
                    <a:lnTo>
                      <a:pt x="29816" y="14312"/>
                    </a:lnTo>
                    <a:lnTo>
                      <a:pt x="29691" y="14291"/>
                    </a:lnTo>
                    <a:lnTo>
                      <a:pt x="29628" y="14208"/>
                    </a:lnTo>
                    <a:lnTo>
                      <a:pt x="29628" y="14103"/>
                    </a:lnTo>
                    <a:lnTo>
                      <a:pt x="29691" y="14082"/>
                    </a:lnTo>
                    <a:lnTo>
                      <a:pt x="29649" y="13998"/>
                    </a:lnTo>
                    <a:lnTo>
                      <a:pt x="29691" y="13915"/>
                    </a:lnTo>
                    <a:lnTo>
                      <a:pt x="29816" y="13998"/>
                    </a:lnTo>
                    <a:lnTo>
                      <a:pt x="29921" y="13977"/>
                    </a:lnTo>
                    <a:lnTo>
                      <a:pt x="30025" y="14061"/>
                    </a:lnTo>
                    <a:lnTo>
                      <a:pt x="30151" y="14061"/>
                    </a:lnTo>
                    <a:lnTo>
                      <a:pt x="30318" y="13977"/>
                    </a:lnTo>
                    <a:lnTo>
                      <a:pt x="30318" y="14019"/>
                    </a:lnTo>
                    <a:lnTo>
                      <a:pt x="30360" y="14061"/>
                    </a:lnTo>
                    <a:lnTo>
                      <a:pt x="30339" y="14082"/>
                    </a:lnTo>
                    <a:lnTo>
                      <a:pt x="30277" y="14249"/>
                    </a:lnTo>
                    <a:lnTo>
                      <a:pt x="30277" y="14312"/>
                    </a:lnTo>
                    <a:lnTo>
                      <a:pt x="30360" y="14291"/>
                    </a:lnTo>
                    <a:lnTo>
                      <a:pt x="30381" y="14354"/>
                    </a:lnTo>
                    <a:lnTo>
                      <a:pt x="30465" y="14375"/>
                    </a:lnTo>
                    <a:lnTo>
                      <a:pt x="30590" y="14459"/>
                    </a:lnTo>
                    <a:lnTo>
                      <a:pt x="30632" y="14354"/>
                    </a:lnTo>
                    <a:lnTo>
                      <a:pt x="30528" y="14249"/>
                    </a:lnTo>
                    <a:lnTo>
                      <a:pt x="30590" y="14145"/>
                    </a:lnTo>
                    <a:lnTo>
                      <a:pt x="30632" y="14208"/>
                    </a:lnTo>
                    <a:lnTo>
                      <a:pt x="30695" y="14249"/>
                    </a:lnTo>
                    <a:lnTo>
                      <a:pt x="30737" y="14354"/>
                    </a:lnTo>
                    <a:lnTo>
                      <a:pt x="30904" y="14501"/>
                    </a:lnTo>
                    <a:lnTo>
                      <a:pt x="30967" y="14501"/>
                    </a:lnTo>
                    <a:lnTo>
                      <a:pt x="30967" y="14417"/>
                    </a:lnTo>
                    <a:lnTo>
                      <a:pt x="30946" y="14375"/>
                    </a:lnTo>
                    <a:lnTo>
                      <a:pt x="30988" y="14291"/>
                    </a:lnTo>
                    <a:lnTo>
                      <a:pt x="30967" y="14145"/>
                    </a:lnTo>
                    <a:lnTo>
                      <a:pt x="30904" y="14103"/>
                    </a:lnTo>
                    <a:lnTo>
                      <a:pt x="30946" y="13957"/>
                    </a:lnTo>
                    <a:lnTo>
                      <a:pt x="30862" y="13768"/>
                    </a:lnTo>
                    <a:lnTo>
                      <a:pt x="30758" y="13726"/>
                    </a:lnTo>
                    <a:lnTo>
                      <a:pt x="30758" y="13622"/>
                    </a:lnTo>
                    <a:lnTo>
                      <a:pt x="30695" y="13580"/>
                    </a:lnTo>
                    <a:lnTo>
                      <a:pt x="30549" y="13685"/>
                    </a:lnTo>
                    <a:lnTo>
                      <a:pt x="30486" y="13685"/>
                    </a:lnTo>
                    <a:lnTo>
                      <a:pt x="30590" y="13538"/>
                    </a:lnTo>
                    <a:lnTo>
                      <a:pt x="30695" y="13538"/>
                    </a:lnTo>
                    <a:lnTo>
                      <a:pt x="30737" y="13559"/>
                    </a:lnTo>
                    <a:lnTo>
                      <a:pt x="30841" y="13517"/>
                    </a:lnTo>
                    <a:lnTo>
                      <a:pt x="30925" y="13622"/>
                    </a:lnTo>
                    <a:lnTo>
                      <a:pt x="30967" y="13643"/>
                    </a:lnTo>
                    <a:lnTo>
                      <a:pt x="30967" y="13873"/>
                    </a:lnTo>
                    <a:lnTo>
                      <a:pt x="31009" y="13873"/>
                    </a:lnTo>
                    <a:lnTo>
                      <a:pt x="31155" y="13768"/>
                    </a:lnTo>
                    <a:lnTo>
                      <a:pt x="31051" y="13936"/>
                    </a:lnTo>
                    <a:lnTo>
                      <a:pt x="31051" y="13998"/>
                    </a:lnTo>
                    <a:lnTo>
                      <a:pt x="30967" y="14040"/>
                    </a:lnTo>
                    <a:lnTo>
                      <a:pt x="30967" y="14082"/>
                    </a:lnTo>
                    <a:lnTo>
                      <a:pt x="31051" y="14166"/>
                    </a:lnTo>
                    <a:lnTo>
                      <a:pt x="31072" y="14291"/>
                    </a:lnTo>
                    <a:lnTo>
                      <a:pt x="31009" y="14375"/>
                    </a:lnTo>
                    <a:lnTo>
                      <a:pt x="31072" y="14417"/>
                    </a:lnTo>
                    <a:lnTo>
                      <a:pt x="31365" y="14354"/>
                    </a:lnTo>
                    <a:lnTo>
                      <a:pt x="31406" y="14249"/>
                    </a:lnTo>
                    <a:lnTo>
                      <a:pt x="31511" y="14249"/>
                    </a:lnTo>
                    <a:lnTo>
                      <a:pt x="31574" y="14270"/>
                    </a:lnTo>
                    <a:lnTo>
                      <a:pt x="31720" y="14082"/>
                    </a:lnTo>
                    <a:lnTo>
                      <a:pt x="31804" y="14082"/>
                    </a:lnTo>
                    <a:lnTo>
                      <a:pt x="31846" y="13998"/>
                    </a:lnTo>
                    <a:lnTo>
                      <a:pt x="31950" y="13936"/>
                    </a:lnTo>
                    <a:lnTo>
                      <a:pt x="31992" y="13789"/>
                    </a:lnTo>
                    <a:lnTo>
                      <a:pt x="32055" y="13747"/>
                    </a:lnTo>
                    <a:lnTo>
                      <a:pt x="32243" y="13747"/>
                    </a:lnTo>
                    <a:lnTo>
                      <a:pt x="32348" y="13789"/>
                    </a:lnTo>
                    <a:lnTo>
                      <a:pt x="32411" y="13726"/>
                    </a:lnTo>
                    <a:lnTo>
                      <a:pt x="32369" y="13622"/>
                    </a:lnTo>
                    <a:lnTo>
                      <a:pt x="32536" y="13475"/>
                    </a:lnTo>
                    <a:lnTo>
                      <a:pt x="32557" y="13413"/>
                    </a:lnTo>
                    <a:lnTo>
                      <a:pt x="32620" y="13371"/>
                    </a:lnTo>
                    <a:lnTo>
                      <a:pt x="32641" y="13245"/>
                    </a:lnTo>
                    <a:lnTo>
                      <a:pt x="32515" y="13015"/>
                    </a:lnTo>
                    <a:lnTo>
                      <a:pt x="32536" y="12931"/>
                    </a:lnTo>
                    <a:lnTo>
                      <a:pt x="32411" y="12827"/>
                    </a:lnTo>
                    <a:lnTo>
                      <a:pt x="32369" y="12701"/>
                    </a:lnTo>
                    <a:lnTo>
                      <a:pt x="32432" y="12596"/>
                    </a:lnTo>
                    <a:lnTo>
                      <a:pt x="32557" y="12534"/>
                    </a:lnTo>
                    <a:lnTo>
                      <a:pt x="32578" y="12471"/>
                    </a:lnTo>
                    <a:lnTo>
                      <a:pt x="32557" y="12471"/>
                    </a:lnTo>
                    <a:lnTo>
                      <a:pt x="32474" y="12534"/>
                    </a:lnTo>
                    <a:lnTo>
                      <a:pt x="32453" y="12534"/>
                    </a:lnTo>
                    <a:lnTo>
                      <a:pt x="32453" y="12471"/>
                    </a:lnTo>
                    <a:lnTo>
                      <a:pt x="32536" y="12366"/>
                    </a:lnTo>
                    <a:lnTo>
                      <a:pt x="32432" y="12366"/>
                    </a:lnTo>
                    <a:lnTo>
                      <a:pt x="32515" y="12283"/>
                    </a:lnTo>
                    <a:lnTo>
                      <a:pt x="32536" y="12199"/>
                    </a:lnTo>
                    <a:lnTo>
                      <a:pt x="32453" y="12157"/>
                    </a:lnTo>
                    <a:lnTo>
                      <a:pt x="32348" y="12115"/>
                    </a:lnTo>
                    <a:lnTo>
                      <a:pt x="32411" y="12094"/>
                    </a:lnTo>
                    <a:lnTo>
                      <a:pt x="32411" y="11990"/>
                    </a:lnTo>
                    <a:lnTo>
                      <a:pt x="32474" y="11990"/>
                    </a:lnTo>
                    <a:lnTo>
                      <a:pt x="32515" y="12052"/>
                    </a:lnTo>
                    <a:lnTo>
                      <a:pt x="32620" y="12052"/>
                    </a:lnTo>
                    <a:lnTo>
                      <a:pt x="32683" y="12157"/>
                    </a:lnTo>
                    <a:lnTo>
                      <a:pt x="32766" y="12178"/>
                    </a:lnTo>
                    <a:lnTo>
                      <a:pt x="32829" y="12094"/>
                    </a:lnTo>
                    <a:lnTo>
                      <a:pt x="32892" y="12115"/>
                    </a:lnTo>
                    <a:lnTo>
                      <a:pt x="33059" y="12073"/>
                    </a:lnTo>
                    <a:lnTo>
                      <a:pt x="33185" y="11990"/>
                    </a:lnTo>
                    <a:lnTo>
                      <a:pt x="33143" y="11948"/>
                    </a:lnTo>
                    <a:lnTo>
                      <a:pt x="33206" y="11843"/>
                    </a:lnTo>
                    <a:lnTo>
                      <a:pt x="33185" y="11801"/>
                    </a:lnTo>
                    <a:lnTo>
                      <a:pt x="33143" y="11801"/>
                    </a:lnTo>
                    <a:lnTo>
                      <a:pt x="33143" y="11739"/>
                    </a:lnTo>
                    <a:lnTo>
                      <a:pt x="33080" y="11697"/>
                    </a:lnTo>
                    <a:lnTo>
                      <a:pt x="32934" y="11697"/>
                    </a:lnTo>
                    <a:lnTo>
                      <a:pt x="32997" y="11655"/>
                    </a:lnTo>
                    <a:lnTo>
                      <a:pt x="33101" y="11634"/>
                    </a:lnTo>
                    <a:lnTo>
                      <a:pt x="33290" y="11488"/>
                    </a:lnTo>
                    <a:lnTo>
                      <a:pt x="33373" y="11383"/>
                    </a:lnTo>
                    <a:lnTo>
                      <a:pt x="33352" y="11341"/>
                    </a:lnTo>
                    <a:lnTo>
                      <a:pt x="33290" y="11320"/>
                    </a:lnTo>
                    <a:lnTo>
                      <a:pt x="33269" y="11236"/>
                    </a:lnTo>
                    <a:lnTo>
                      <a:pt x="33080" y="11174"/>
                    </a:lnTo>
                    <a:lnTo>
                      <a:pt x="32976" y="11216"/>
                    </a:lnTo>
                    <a:lnTo>
                      <a:pt x="32934" y="11174"/>
                    </a:lnTo>
                    <a:lnTo>
                      <a:pt x="33038" y="11153"/>
                    </a:lnTo>
                    <a:lnTo>
                      <a:pt x="33038" y="11027"/>
                    </a:lnTo>
                    <a:lnTo>
                      <a:pt x="32808" y="10860"/>
                    </a:lnTo>
                    <a:lnTo>
                      <a:pt x="32808" y="10818"/>
                    </a:lnTo>
                    <a:lnTo>
                      <a:pt x="32871" y="10818"/>
                    </a:lnTo>
                    <a:lnTo>
                      <a:pt x="32955" y="10902"/>
                    </a:lnTo>
                    <a:lnTo>
                      <a:pt x="33038" y="10860"/>
                    </a:lnTo>
                    <a:lnTo>
                      <a:pt x="32955" y="10797"/>
                    </a:lnTo>
                    <a:lnTo>
                      <a:pt x="33018" y="10755"/>
                    </a:lnTo>
                    <a:lnTo>
                      <a:pt x="33018" y="10713"/>
                    </a:lnTo>
                    <a:lnTo>
                      <a:pt x="32871" y="10651"/>
                    </a:lnTo>
                    <a:lnTo>
                      <a:pt x="32766" y="10588"/>
                    </a:lnTo>
                    <a:lnTo>
                      <a:pt x="32662" y="10651"/>
                    </a:lnTo>
                    <a:lnTo>
                      <a:pt x="32515" y="10588"/>
                    </a:lnTo>
                    <a:cubicBezTo>
                      <a:pt x="32536" y="10546"/>
                      <a:pt x="32536" y="10525"/>
                      <a:pt x="32536" y="10504"/>
                    </a:cubicBezTo>
                    <a:lnTo>
                      <a:pt x="32599" y="10504"/>
                    </a:lnTo>
                    <a:lnTo>
                      <a:pt x="32620" y="10483"/>
                    </a:lnTo>
                    <a:lnTo>
                      <a:pt x="32599" y="10420"/>
                    </a:lnTo>
                    <a:lnTo>
                      <a:pt x="32536" y="10420"/>
                    </a:lnTo>
                    <a:cubicBezTo>
                      <a:pt x="32536" y="10400"/>
                      <a:pt x="32536" y="10339"/>
                      <a:pt x="32517" y="10317"/>
                    </a:cubicBezTo>
                    <a:lnTo>
                      <a:pt x="32517" y="10317"/>
                    </a:lnTo>
                    <a:cubicBezTo>
                      <a:pt x="32518" y="10308"/>
                      <a:pt x="32523" y="10287"/>
                      <a:pt x="32536" y="10274"/>
                    </a:cubicBezTo>
                    <a:cubicBezTo>
                      <a:pt x="32536" y="10274"/>
                      <a:pt x="32536" y="10232"/>
                      <a:pt x="32557" y="10232"/>
                    </a:cubicBezTo>
                    <a:lnTo>
                      <a:pt x="32641" y="10316"/>
                    </a:lnTo>
                    <a:lnTo>
                      <a:pt x="32746" y="10274"/>
                    </a:lnTo>
                    <a:lnTo>
                      <a:pt x="32934" y="10232"/>
                    </a:lnTo>
                    <a:lnTo>
                      <a:pt x="32976" y="10337"/>
                    </a:lnTo>
                    <a:lnTo>
                      <a:pt x="33080" y="10379"/>
                    </a:lnTo>
                    <a:lnTo>
                      <a:pt x="33143" y="10441"/>
                    </a:lnTo>
                    <a:lnTo>
                      <a:pt x="33185" y="10420"/>
                    </a:lnTo>
                    <a:lnTo>
                      <a:pt x="33352" y="10525"/>
                    </a:lnTo>
                    <a:lnTo>
                      <a:pt x="33394" y="10483"/>
                    </a:lnTo>
                    <a:lnTo>
                      <a:pt x="33457" y="10504"/>
                    </a:lnTo>
                    <a:lnTo>
                      <a:pt x="33499" y="10420"/>
                    </a:lnTo>
                    <a:lnTo>
                      <a:pt x="33478" y="10337"/>
                    </a:lnTo>
                    <a:lnTo>
                      <a:pt x="33394" y="10295"/>
                    </a:lnTo>
                    <a:lnTo>
                      <a:pt x="33310" y="10190"/>
                    </a:lnTo>
                    <a:lnTo>
                      <a:pt x="33269" y="10107"/>
                    </a:lnTo>
                    <a:lnTo>
                      <a:pt x="33059" y="9918"/>
                    </a:lnTo>
                    <a:lnTo>
                      <a:pt x="33038" y="9855"/>
                    </a:lnTo>
                    <a:lnTo>
                      <a:pt x="33038" y="9855"/>
                    </a:lnTo>
                    <a:lnTo>
                      <a:pt x="33101" y="9897"/>
                    </a:lnTo>
                    <a:lnTo>
                      <a:pt x="33143" y="9960"/>
                    </a:lnTo>
                    <a:lnTo>
                      <a:pt x="33206" y="9981"/>
                    </a:lnTo>
                    <a:lnTo>
                      <a:pt x="33310" y="10107"/>
                    </a:lnTo>
                    <a:lnTo>
                      <a:pt x="33394" y="10127"/>
                    </a:lnTo>
                    <a:lnTo>
                      <a:pt x="33415" y="10190"/>
                    </a:lnTo>
                    <a:lnTo>
                      <a:pt x="33499" y="10295"/>
                    </a:lnTo>
                    <a:lnTo>
                      <a:pt x="33603" y="10400"/>
                    </a:lnTo>
                    <a:lnTo>
                      <a:pt x="33624" y="10462"/>
                    </a:lnTo>
                    <a:lnTo>
                      <a:pt x="33687" y="10504"/>
                    </a:lnTo>
                    <a:lnTo>
                      <a:pt x="33792" y="10609"/>
                    </a:lnTo>
                    <a:lnTo>
                      <a:pt x="33834" y="10713"/>
                    </a:lnTo>
                    <a:lnTo>
                      <a:pt x="33938" y="10713"/>
                    </a:lnTo>
                    <a:lnTo>
                      <a:pt x="33980" y="10672"/>
                    </a:lnTo>
                    <a:lnTo>
                      <a:pt x="33917" y="10546"/>
                    </a:lnTo>
                    <a:lnTo>
                      <a:pt x="33834" y="10337"/>
                    </a:lnTo>
                    <a:lnTo>
                      <a:pt x="34001" y="10358"/>
                    </a:lnTo>
                    <a:lnTo>
                      <a:pt x="34189" y="10462"/>
                    </a:lnTo>
                    <a:lnTo>
                      <a:pt x="34357" y="10462"/>
                    </a:lnTo>
                    <a:lnTo>
                      <a:pt x="34357" y="10567"/>
                    </a:lnTo>
                    <a:lnTo>
                      <a:pt x="34336" y="10630"/>
                    </a:lnTo>
                    <a:lnTo>
                      <a:pt x="34440" y="10713"/>
                    </a:lnTo>
                    <a:lnTo>
                      <a:pt x="34545" y="10713"/>
                    </a:lnTo>
                    <a:lnTo>
                      <a:pt x="34566" y="10734"/>
                    </a:lnTo>
                    <a:lnTo>
                      <a:pt x="34838" y="10734"/>
                    </a:lnTo>
                    <a:lnTo>
                      <a:pt x="34922" y="10672"/>
                    </a:lnTo>
                    <a:lnTo>
                      <a:pt x="34984" y="10546"/>
                    </a:lnTo>
                    <a:lnTo>
                      <a:pt x="34984" y="10441"/>
                    </a:lnTo>
                    <a:lnTo>
                      <a:pt x="35026" y="10337"/>
                    </a:lnTo>
                    <a:lnTo>
                      <a:pt x="34963" y="10295"/>
                    </a:lnTo>
                    <a:lnTo>
                      <a:pt x="34880" y="10086"/>
                    </a:lnTo>
                    <a:lnTo>
                      <a:pt x="34838" y="10086"/>
                    </a:lnTo>
                    <a:lnTo>
                      <a:pt x="34754" y="9939"/>
                    </a:lnTo>
                    <a:lnTo>
                      <a:pt x="34775" y="9814"/>
                    </a:lnTo>
                    <a:lnTo>
                      <a:pt x="34838" y="9793"/>
                    </a:lnTo>
                    <a:lnTo>
                      <a:pt x="34838" y="9709"/>
                    </a:lnTo>
                    <a:lnTo>
                      <a:pt x="34859" y="9688"/>
                    </a:lnTo>
                    <a:lnTo>
                      <a:pt x="34922" y="9730"/>
                    </a:lnTo>
                    <a:lnTo>
                      <a:pt x="34943" y="9835"/>
                    </a:lnTo>
                    <a:lnTo>
                      <a:pt x="34984" y="9730"/>
                    </a:lnTo>
                    <a:lnTo>
                      <a:pt x="34984" y="9583"/>
                    </a:lnTo>
                    <a:lnTo>
                      <a:pt x="35047" y="9542"/>
                    </a:lnTo>
                    <a:lnTo>
                      <a:pt x="35089" y="9500"/>
                    </a:lnTo>
                    <a:lnTo>
                      <a:pt x="35089" y="9604"/>
                    </a:lnTo>
                    <a:lnTo>
                      <a:pt x="35131" y="9667"/>
                    </a:lnTo>
                    <a:lnTo>
                      <a:pt x="35089" y="9709"/>
                    </a:lnTo>
                    <a:lnTo>
                      <a:pt x="34984" y="9772"/>
                    </a:lnTo>
                    <a:lnTo>
                      <a:pt x="34963" y="9897"/>
                    </a:lnTo>
                    <a:lnTo>
                      <a:pt x="35026" y="9918"/>
                    </a:lnTo>
                    <a:lnTo>
                      <a:pt x="35068" y="10002"/>
                    </a:lnTo>
                    <a:lnTo>
                      <a:pt x="35068" y="10086"/>
                    </a:lnTo>
                    <a:lnTo>
                      <a:pt x="35194" y="10232"/>
                    </a:lnTo>
                    <a:lnTo>
                      <a:pt x="35256" y="10274"/>
                    </a:lnTo>
                    <a:lnTo>
                      <a:pt x="35256" y="10190"/>
                    </a:lnTo>
                    <a:lnTo>
                      <a:pt x="35298" y="10169"/>
                    </a:lnTo>
                    <a:lnTo>
                      <a:pt x="35361" y="10211"/>
                    </a:lnTo>
                    <a:lnTo>
                      <a:pt x="35466" y="10169"/>
                    </a:lnTo>
                    <a:lnTo>
                      <a:pt x="35487" y="10211"/>
                    </a:lnTo>
                    <a:lnTo>
                      <a:pt x="35466" y="10253"/>
                    </a:lnTo>
                    <a:lnTo>
                      <a:pt x="35466" y="10358"/>
                    </a:lnTo>
                    <a:lnTo>
                      <a:pt x="35403" y="10525"/>
                    </a:lnTo>
                    <a:lnTo>
                      <a:pt x="35403" y="10567"/>
                    </a:lnTo>
                    <a:lnTo>
                      <a:pt x="35298" y="10734"/>
                    </a:lnTo>
                    <a:lnTo>
                      <a:pt x="35235" y="10923"/>
                    </a:lnTo>
                    <a:lnTo>
                      <a:pt x="35235" y="10964"/>
                    </a:lnTo>
                    <a:lnTo>
                      <a:pt x="35256" y="10964"/>
                    </a:lnTo>
                    <a:lnTo>
                      <a:pt x="35298" y="10860"/>
                    </a:lnTo>
                    <a:lnTo>
                      <a:pt x="35403" y="10902"/>
                    </a:lnTo>
                    <a:lnTo>
                      <a:pt x="35403" y="10923"/>
                    </a:lnTo>
                    <a:lnTo>
                      <a:pt x="35487" y="10923"/>
                    </a:lnTo>
                    <a:lnTo>
                      <a:pt x="35549" y="11006"/>
                    </a:lnTo>
                    <a:lnTo>
                      <a:pt x="35696" y="11027"/>
                    </a:lnTo>
                    <a:lnTo>
                      <a:pt x="35591" y="11069"/>
                    </a:lnTo>
                    <a:lnTo>
                      <a:pt x="35570" y="11132"/>
                    </a:lnTo>
                    <a:lnTo>
                      <a:pt x="35507" y="11153"/>
                    </a:lnTo>
                    <a:lnTo>
                      <a:pt x="35466" y="11111"/>
                    </a:lnTo>
                    <a:lnTo>
                      <a:pt x="35382" y="11132"/>
                    </a:lnTo>
                    <a:lnTo>
                      <a:pt x="35403" y="11216"/>
                    </a:lnTo>
                    <a:lnTo>
                      <a:pt x="35466" y="11236"/>
                    </a:lnTo>
                    <a:lnTo>
                      <a:pt x="35487" y="11257"/>
                    </a:lnTo>
                    <a:lnTo>
                      <a:pt x="35591" y="11257"/>
                    </a:lnTo>
                    <a:lnTo>
                      <a:pt x="35591" y="11341"/>
                    </a:lnTo>
                    <a:lnTo>
                      <a:pt x="35612" y="11383"/>
                    </a:lnTo>
                    <a:lnTo>
                      <a:pt x="35612" y="11467"/>
                    </a:lnTo>
                    <a:lnTo>
                      <a:pt x="35675" y="11550"/>
                    </a:lnTo>
                    <a:lnTo>
                      <a:pt x="35779" y="11571"/>
                    </a:lnTo>
                    <a:lnTo>
                      <a:pt x="35821" y="11655"/>
                    </a:lnTo>
                    <a:lnTo>
                      <a:pt x="35863" y="11739"/>
                    </a:lnTo>
                    <a:lnTo>
                      <a:pt x="35821" y="11843"/>
                    </a:lnTo>
                    <a:lnTo>
                      <a:pt x="35759" y="11906"/>
                    </a:lnTo>
                    <a:lnTo>
                      <a:pt x="35675" y="11906"/>
                    </a:lnTo>
                    <a:lnTo>
                      <a:pt x="35612" y="11948"/>
                    </a:lnTo>
                    <a:lnTo>
                      <a:pt x="35570" y="11906"/>
                    </a:lnTo>
                    <a:lnTo>
                      <a:pt x="35487" y="11885"/>
                    </a:lnTo>
                    <a:lnTo>
                      <a:pt x="35445" y="11906"/>
                    </a:lnTo>
                    <a:lnTo>
                      <a:pt x="35361" y="12011"/>
                    </a:lnTo>
                    <a:lnTo>
                      <a:pt x="35403" y="12052"/>
                    </a:lnTo>
                    <a:lnTo>
                      <a:pt x="35403" y="12094"/>
                    </a:lnTo>
                    <a:lnTo>
                      <a:pt x="35361" y="12178"/>
                    </a:lnTo>
                    <a:lnTo>
                      <a:pt x="35382" y="12220"/>
                    </a:lnTo>
                    <a:lnTo>
                      <a:pt x="35445" y="12220"/>
                    </a:lnTo>
                    <a:lnTo>
                      <a:pt x="35466" y="12199"/>
                    </a:lnTo>
                    <a:lnTo>
                      <a:pt x="35549" y="12178"/>
                    </a:lnTo>
                    <a:lnTo>
                      <a:pt x="35654" y="12178"/>
                    </a:lnTo>
                    <a:lnTo>
                      <a:pt x="35717" y="12115"/>
                    </a:lnTo>
                    <a:lnTo>
                      <a:pt x="35800" y="12115"/>
                    </a:lnTo>
                    <a:lnTo>
                      <a:pt x="35863" y="12011"/>
                    </a:lnTo>
                    <a:lnTo>
                      <a:pt x="35905" y="11990"/>
                    </a:lnTo>
                    <a:lnTo>
                      <a:pt x="35926" y="12115"/>
                    </a:lnTo>
                    <a:lnTo>
                      <a:pt x="35989" y="12157"/>
                    </a:lnTo>
                    <a:lnTo>
                      <a:pt x="36072" y="12094"/>
                    </a:lnTo>
                    <a:lnTo>
                      <a:pt x="36135" y="11969"/>
                    </a:lnTo>
                    <a:lnTo>
                      <a:pt x="36240" y="11885"/>
                    </a:lnTo>
                    <a:lnTo>
                      <a:pt x="36303" y="11948"/>
                    </a:lnTo>
                    <a:lnTo>
                      <a:pt x="36303" y="11990"/>
                    </a:lnTo>
                    <a:lnTo>
                      <a:pt x="36219" y="12011"/>
                    </a:lnTo>
                    <a:lnTo>
                      <a:pt x="36177" y="12073"/>
                    </a:lnTo>
                    <a:lnTo>
                      <a:pt x="36219" y="12094"/>
                    </a:lnTo>
                    <a:lnTo>
                      <a:pt x="36219" y="12157"/>
                    </a:lnTo>
                    <a:lnTo>
                      <a:pt x="36093" y="12199"/>
                    </a:lnTo>
                    <a:lnTo>
                      <a:pt x="36072" y="12220"/>
                    </a:lnTo>
                    <a:lnTo>
                      <a:pt x="36219" y="12199"/>
                    </a:lnTo>
                    <a:lnTo>
                      <a:pt x="36240" y="12283"/>
                    </a:lnTo>
                    <a:lnTo>
                      <a:pt x="36135" y="12366"/>
                    </a:lnTo>
                    <a:lnTo>
                      <a:pt x="36177" y="12492"/>
                    </a:lnTo>
                    <a:lnTo>
                      <a:pt x="36219" y="12513"/>
                    </a:lnTo>
                    <a:lnTo>
                      <a:pt x="36282" y="12617"/>
                    </a:lnTo>
                    <a:lnTo>
                      <a:pt x="36407" y="12596"/>
                    </a:lnTo>
                    <a:lnTo>
                      <a:pt x="36428" y="12534"/>
                    </a:lnTo>
                    <a:lnTo>
                      <a:pt x="36407" y="12471"/>
                    </a:lnTo>
                    <a:lnTo>
                      <a:pt x="36407" y="12387"/>
                    </a:lnTo>
                    <a:lnTo>
                      <a:pt x="36449" y="12366"/>
                    </a:lnTo>
                    <a:lnTo>
                      <a:pt x="36595" y="12471"/>
                    </a:lnTo>
                    <a:lnTo>
                      <a:pt x="36595" y="12534"/>
                    </a:lnTo>
                    <a:lnTo>
                      <a:pt x="36533" y="12638"/>
                    </a:lnTo>
                    <a:lnTo>
                      <a:pt x="36616" y="12701"/>
                    </a:lnTo>
                    <a:lnTo>
                      <a:pt x="36637" y="12743"/>
                    </a:lnTo>
                    <a:lnTo>
                      <a:pt x="36491" y="12827"/>
                    </a:lnTo>
                    <a:lnTo>
                      <a:pt x="36449" y="12889"/>
                    </a:lnTo>
                    <a:lnTo>
                      <a:pt x="36533" y="12952"/>
                    </a:lnTo>
                    <a:lnTo>
                      <a:pt x="36763" y="12952"/>
                    </a:lnTo>
                    <a:lnTo>
                      <a:pt x="36826" y="12994"/>
                    </a:lnTo>
                    <a:lnTo>
                      <a:pt x="36826" y="13099"/>
                    </a:lnTo>
                    <a:lnTo>
                      <a:pt x="36826" y="13161"/>
                    </a:lnTo>
                    <a:lnTo>
                      <a:pt x="36867" y="13140"/>
                    </a:lnTo>
                    <a:lnTo>
                      <a:pt x="36867" y="13057"/>
                    </a:lnTo>
                    <a:lnTo>
                      <a:pt x="36930" y="12994"/>
                    </a:lnTo>
                    <a:lnTo>
                      <a:pt x="36972" y="12994"/>
                    </a:lnTo>
                    <a:lnTo>
                      <a:pt x="36972" y="13057"/>
                    </a:lnTo>
                    <a:lnTo>
                      <a:pt x="36930" y="13161"/>
                    </a:lnTo>
                    <a:lnTo>
                      <a:pt x="36930" y="13245"/>
                    </a:lnTo>
                    <a:lnTo>
                      <a:pt x="36847" y="13266"/>
                    </a:lnTo>
                    <a:lnTo>
                      <a:pt x="36805" y="13433"/>
                    </a:lnTo>
                    <a:lnTo>
                      <a:pt x="36805" y="13475"/>
                    </a:lnTo>
                    <a:lnTo>
                      <a:pt x="36867" y="13517"/>
                    </a:lnTo>
                    <a:lnTo>
                      <a:pt x="36867" y="13622"/>
                    </a:lnTo>
                    <a:lnTo>
                      <a:pt x="36826" y="13726"/>
                    </a:lnTo>
                    <a:lnTo>
                      <a:pt x="36826" y="13831"/>
                    </a:lnTo>
                    <a:lnTo>
                      <a:pt x="36847" y="13852"/>
                    </a:lnTo>
                    <a:lnTo>
                      <a:pt x="36847" y="13873"/>
                    </a:lnTo>
                    <a:lnTo>
                      <a:pt x="36826" y="14082"/>
                    </a:lnTo>
                    <a:lnTo>
                      <a:pt x="36763" y="14166"/>
                    </a:lnTo>
                    <a:lnTo>
                      <a:pt x="36826" y="14270"/>
                    </a:lnTo>
                    <a:lnTo>
                      <a:pt x="36805" y="14354"/>
                    </a:lnTo>
                    <a:lnTo>
                      <a:pt x="36637" y="14396"/>
                    </a:lnTo>
                    <a:lnTo>
                      <a:pt x="36491" y="14375"/>
                    </a:lnTo>
                    <a:lnTo>
                      <a:pt x="36428" y="14396"/>
                    </a:lnTo>
                    <a:lnTo>
                      <a:pt x="36407" y="14480"/>
                    </a:lnTo>
                    <a:lnTo>
                      <a:pt x="36198" y="14626"/>
                    </a:lnTo>
                    <a:lnTo>
                      <a:pt x="36198" y="14710"/>
                    </a:lnTo>
                    <a:lnTo>
                      <a:pt x="36344" y="14793"/>
                    </a:lnTo>
                    <a:lnTo>
                      <a:pt x="36303" y="14793"/>
                    </a:lnTo>
                    <a:lnTo>
                      <a:pt x="36219" y="14814"/>
                    </a:lnTo>
                    <a:lnTo>
                      <a:pt x="36303" y="14814"/>
                    </a:lnTo>
                    <a:lnTo>
                      <a:pt x="36177" y="14982"/>
                    </a:lnTo>
                    <a:lnTo>
                      <a:pt x="36093" y="15024"/>
                    </a:lnTo>
                    <a:lnTo>
                      <a:pt x="35884" y="15149"/>
                    </a:lnTo>
                    <a:lnTo>
                      <a:pt x="35738" y="15296"/>
                    </a:lnTo>
                    <a:lnTo>
                      <a:pt x="35675" y="15296"/>
                    </a:lnTo>
                    <a:lnTo>
                      <a:pt x="35633" y="15337"/>
                    </a:lnTo>
                    <a:lnTo>
                      <a:pt x="35591" y="15463"/>
                    </a:lnTo>
                    <a:lnTo>
                      <a:pt x="35675" y="15568"/>
                    </a:lnTo>
                    <a:lnTo>
                      <a:pt x="35696" y="15672"/>
                    </a:lnTo>
                    <a:lnTo>
                      <a:pt x="35800" y="15840"/>
                    </a:lnTo>
                    <a:lnTo>
                      <a:pt x="35842" y="16133"/>
                    </a:lnTo>
                    <a:lnTo>
                      <a:pt x="35779" y="16174"/>
                    </a:lnTo>
                    <a:lnTo>
                      <a:pt x="35738" y="16153"/>
                    </a:lnTo>
                    <a:lnTo>
                      <a:pt x="35675" y="16195"/>
                    </a:lnTo>
                    <a:lnTo>
                      <a:pt x="35654" y="16300"/>
                    </a:lnTo>
                    <a:lnTo>
                      <a:pt x="35633" y="16195"/>
                    </a:lnTo>
                    <a:lnTo>
                      <a:pt x="35633" y="16049"/>
                    </a:lnTo>
                    <a:lnTo>
                      <a:pt x="35570" y="15986"/>
                    </a:lnTo>
                    <a:lnTo>
                      <a:pt x="35466" y="16049"/>
                    </a:lnTo>
                    <a:lnTo>
                      <a:pt x="35424" y="16153"/>
                    </a:lnTo>
                    <a:lnTo>
                      <a:pt x="35319" y="16216"/>
                    </a:lnTo>
                    <a:lnTo>
                      <a:pt x="35235" y="16174"/>
                    </a:lnTo>
                    <a:lnTo>
                      <a:pt x="35256" y="16112"/>
                    </a:lnTo>
                    <a:lnTo>
                      <a:pt x="35256" y="16070"/>
                    </a:lnTo>
                    <a:lnTo>
                      <a:pt x="35047" y="16070"/>
                    </a:lnTo>
                    <a:lnTo>
                      <a:pt x="35005" y="16174"/>
                    </a:lnTo>
                    <a:lnTo>
                      <a:pt x="34922" y="16258"/>
                    </a:lnTo>
                    <a:lnTo>
                      <a:pt x="34796" y="16216"/>
                    </a:lnTo>
                    <a:lnTo>
                      <a:pt x="34712" y="16216"/>
                    </a:lnTo>
                    <a:lnTo>
                      <a:pt x="34650" y="16174"/>
                    </a:lnTo>
                    <a:lnTo>
                      <a:pt x="34587" y="16174"/>
                    </a:lnTo>
                    <a:lnTo>
                      <a:pt x="34503" y="16258"/>
                    </a:lnTo>
                    <a:lnTo>
                      <a:pt x="34357" y="16195"/>
                    </a:lnTo>
                    <a:lnTo>
                      <a:pt x="34315" y="16174"/>
                    </a:lnTo>
                    <a:lnTo>
                      <a:pt x="34231" y="16070"/>
                    </a:lnTo>
                    <a:lnTo>
                      <a:pt x="34106" y="15986"/>
                    </a:lnTo>
                    <a:lnTo>
                      <a:pt x="33980" y="15965"/>
                    </a:lnTo>
                    <a:lnTo>
                      <a:pt x="33834" y="15777"/>
                    </a:lnTo>
                    <a:lnTo>
                      <a:pt x="33813" y="15840"/>
                    </a:lnTo>
                    <a:lnTo>
                      <a:pt x="33813" y="15902"/>
                    </a:lnTo>
                    <a:lnTo>
                      <a:pt x="33792" y="15965"/>
                    </a:lnTo>
                    <a:lnTo>
                      <a:pt x="33750" y="15944"/>
                    </a:lnTo>
                    <a:lnTo>
                      <a:pt x="33708" y="15965"/>
                    </a:lnTo>
                    <a:lnTo>
                      <a:pt x="33708" y="16049"/>
                    </a:lnTo>
                    <a:lnTo>
                      <a:pt x="33771" y="16112"/>
                    </a:lnTo>
                    <a:lnTo>
                      <a:pt x="33750" y="16195"/>
                    </a:lnTo>
                    <a:lnTo>
                      <a:pt x="33687" y="16195"/>
                    </a:lnTo>
                    <a:lnTo>
                      <a:pt x="33582" y="16216"/>
                    </a:lnTo>
                    <a:lnTo>
                      <a:pt x="33499" y="16300"/>
                    </a:lnTo>
                    <a:lnTo>
                      <a:pt x="33373" y="16300"/>
                    </a:lnTo>
                    <a:lnTo>
                      <a:pt x="33290" y="16384"/>
                    </a:lnTo>
                    <a:lnTo>
                      <a:pt x="33290" y="16488"/>
                    </a:lnTo>
                    <a:lnTo>
                      <a:pt x="33206" y="16530"/>
                    </a:lnTo>
                    <a:lnTo>
                      <a:pt x="33164" y="16677"/>
                    </a:lnTo>
                    <a:lnTo>
                      <a:pt x="33248" y="16886"/>
                    </a:lnTo>
                    <a:lnTo>
                      <a:pt x="33352" y="16990"/>
                    </a:lnTo>
                    <a:lnTo>
                      <a:pt x="33394" y="16949"/>
                    </a:lnTo>
                    <a:lnTo>
                      <a:pt x="33499" y="17095"/>
                    </a:lnTo>
                    <a:lnTo>
                      <a:pt x="33478" y="17158"/>
                    </a:lnTo>
                    <a:lnTo>
                      <a:pt x="33666" y="17158"/>
                    </a:lnTo>
                    <a:lnTo>
                      <a:pt x="33771" y="17200"/>
                    </a:lnTo>
                    <a:lnTo>
                      <a:pt x="33813" y="17137"/>
                    </a:lnTo>
                    <a:lnTo>
                      <a:pt x="33917" y="17137"/>
                    </a:lnTo>
                    <a:lnTo>
                      <a:pt x="33980" y="17095"/>
                    </a:lnTo>
                    <a:lnTo>
                      <a:pt x="34106" y="17095"/>
                    </a:lnTo>
                    <a:lnTo>
                      <a:pt x="34189" y="17053"/>
                    </a:lnTo>
                    <a:lnTo>
                      <a:pt x="34273" y="17095"/>
                    </a:lnTo>
                    <a:lnTo>
                      <a:pt x="34315" y="17032"/>
                    </a:lnTo>
                    <a:lnTo>
                      <a:pt x="34315" y="16928"/>
                    </a:lnTo>
                    <a:lnTo>
                      <a:pt x="34336" y="16865"/>
                    </a:lnTo>
                    <a:lnTo>
                      <a:pt x="34398" y="16865"/>
                    </a:lnTo>
                    <a:lnTo>
                      <a:pt x="34503" y="17032"/>
                    </a:lnTo>
                    <a:lnTo>
                      <a:pt x="34587" y="17032"/>
                    </a:lnTo>
                    <a:lnTo>
                      <a:pt x="34650" y="17116"/>
                    </a:lnTo>
                    <a:lnTo>
                      <a:pt x="34796" y="17137"/>
                    </a:lnTo>
                    <a:lnTo>
                      <a:pt x="34817" y="17074"/>
                    </a:lnTo>
                    <a:lnTo>
                      <a:pt x="34901" y="16970"/>
                    </a:lnTo>
                    <a:lnTo>
                      <a:pt x="34943" y="16970"/>
                    </a:lnTo>
                    <a:lnTo>
                      <a:pt x="35026" y="16886"/>
                    </a:lnTo>
                    <a:lnTo>
                      <a:pt x="35131" y="16865"/>
                    </a:lnTo>
                    <a:lnTo>
                      <a:pt x="35110" y="16928"/>
                    </a:lnTo>
                    <a:lnTo>
                      <a:pt x="35110" y="17032"/>
                    </a:lnTo>
                    <a:lnTo>
                      <a:pt x="35026" y="17137"/>
                    </a:lnTo>
                    <a:lnTo>
                      <a:pt x="35026" y="17262"/>
                    </a:lnTo>
                    <a:lnTo>
                      <a:pt x="35131" y="17221"/>
                    </a:lnTo>
                    <a:lnTo>
                      <a:pt x="35173" y="17032"/>
                    </a:lnTo>
                    <a:lnTo>
                      <a:pt x="35215" y="17074"/>
                    </a:lnTo>
                    <a:lnTo>
                      <a:pt x="35256" y="17032"/>
                    </a:lnTo>
                    <a:lnTo>
                      <a:pt x="35340" y="17074"/>
                    </a:lnTo>
                    <a:lnTo>
                      <a:pt x="35256" y="17200"/>
                    </a:lnTo>
                    <a:lnTo>
                      <a:pt x="35277" y="17283"/>
                    </a:lnTo>
                    <a:lnTo>
                      <a:pt x="35277" y="17179"/>
                    </a:lnTo>
                    <a:lnTo>
                      <a:pt x="35466" y="17011"/>
                    </a:lnTo>
                    <a:lnTo>
                      <a:pt x="35487" y="17074"/>
                    </a:lnTo>
                    <a:lnTo>
                      <a:pt x="35361" y="17179"/>
                    </a:lnTo>
                    <a:lnTo>
                      <a:pt x="35361" y="17242"/>
                    </a:lnTo>
                    <a:lnTo>
                      <a:pt x="35445" y="17304"/>
                    </a:lnTo>
                    <a:lnTo>
                      <a:pt x="35487" y="17451"/>
                    </a:lnTo>
                    <a:lnTo>
                      <a:pt x="35487" y="17555"/>
                    </a:lnTo>
                    <a:lnTo>
                      <a:pt x="35507" y="17660"/>
                    </a:lnTo>
                    <a:lnTo>
                      <a:pt x="35612" y="17639"/>
                    </a:lnTo>
                    <a:lnTo>
                      <a:pt x="35612" y="17765"/>
                    </a:lnTo>
                    <a:lnTo>
                      <a:pt x="35675" y="17827"/>
                    </a:lnTo>
                    <a:lnTo>
                      <a:pt x="35759" y="17681"/>
                    </a:lnTo>
                    <a:lnTo>
                      <a:pt x="35717" y="17869"/>
                    </a:lnTo>
                    <a:lnTo>
                      <a:pt x="35654" y="17953"/>
                    </a:lnTo>
                    <a:lnTo>
                      <a:pt x="35759" y="18058"/>
                    </a:lnTo>
                    <a:lnTo>
                      <a:pt x="35759" y="17974"/>
                    </a:lnTo>
                    <a:lnTo>
                      <a:pt x="35800" y="17869"/>
                    </a:lnTo>
                    <a:lnTo>
                      <a:pt x="35863" y="17848"/>
                    </a:lnTo>
                    <a:lnTo>
                      <a:pt x="35863" y="17848"/>
                    </a:lnTo>
                    <a:lnTo>
                      <a:pt x="35821" y="17890"/>
                    </a:lnTo>
                    <a:lnTo>
                      <a:pt x="35863" y="18037"/>
                    </a:lnTo>
                    <a:lnTo>
                      <a:pt x="35926" y="18162"/>
                    </a:lnTo>
                    <a:lnTo>
                      <a:pt x="36093" y="18141"/>
                    </a:lnTo>
                    <a:lnTo>
                      <a:pt x="36031" y="18183"/>
                    </a:lnTo>
                    <a:lnTo>
                      <a:pt x="35821" y="18309"/>
                    </a:lnTo>
                    <a:lnTo>
                      <a:pt x="35675" y="18309"/>
                    </a:lnTo>
                    <a:lnTo>
                      <a:pt x="35654" y="18371"/>
                    </a:lnTo>
                    <a:lnTo>
                      <a:pt x="35759" y="18413"/>
                    </a:lnTo>
                    <a:lnTo>
                      <a:pt x="35759" y="18560"/>
                    </a:lnTo>
                    <a:lnTo>
                      <a:pt x="35821" y="18664"/>
                    </a:lnTo>
                    <a:lnTo>
                      <a:pt x="35905" y="18727"/>
                    </a:lnTo>
                    <a:lnTo>
                      <a:pt x="35989" y="18727"/>
                    </a:lnTo>
                    <a:lnTo>
                      <a:pt x="35989" y="18790"/>
                    </a:lnTo>
                    <a:lnTo>
                      <a:pt x="36093" y="18874"/>
                    </a:lnTo>
                    <a:lnTo>
                      <a:pt x="36156" y="18915"/>
                    </a:lnTo>
                    <a:lnTo>
                      <a:pt x="36219" y="18915"/>
                    </a:lnTo>
                    <a:lnTo>
                      <a:pt x="36407" y="19041"/>
                    </a:lnTo>
                    <a:lnTo>
                      <a:pt x="36512" y="19041"/>
                    </a:lnTo>
                    <a:lnTo>
                      <a:pt x="36512" y="19104"/>
                    </a:lnTo>
                    <a:lnTo>
                      <a:pt x="36575" y="19125"/>
                    </a:lnTo>
                    <a:lnTo>
                      <a:pt x="36595" y="19083"/>
                    </a:lnTo>
                    <a:lnTo>
                      <a:pt x="36616" y="19041"/>
                    </a:lnTo>
                    <a:lnTo>
                      <a:pt x="36721" y="19104"/>
                    </a:lnTo>
                    <a:lnTo>
                      <a:pt x="36679" y="19125"/>
                    </a:lnTo>
                    <a:lnTo>
                      <a:pt x="36616" y="19187"/>
                    </a:lnTo>
                    <a:lnTo>
                      <a:pt x="36679" y="19292"/>
                    </a:lnTo>
                    <a:lnTo>
                      <a:pt x="36742" y="19334"/>
                    </a:lnTo>
                    <a:lnTo>
                      <a:pt x="36805" y="19334"/>
                    </a:lnTo>
                    <a:lnTo>
                      <a:pt x="36805" y="19418"/>
                    </a:lnTo>
                    <a:lnTo>
                      <a:pt x="36930" y="19543"/>
                    </a:lnTo>
                    <a:lnTo>
                      <a:pt x="37014" y="19543"/>
                    </a:lnTo>
                    <a:lnTo>
                      <a:pt x="37056" y="19606"/>
                    </a:lnTo>
                    <a:lnTo>
                      <a:pt x="37098" y="19648"/>
                    </a:lnTo>
                    <a:lnTo>
                      <a:pt x="37265" y="19731"/>
                    </a:lnTo>
                    <a:lnTo>
                      <a:pt x="37328" y="19711"/>
                    </a:lnTo>
                    <a:lnTo>
                      <a:pt x="37370" y="19731"/>
                    </a:lnTo>
                    <a:lnTo>
                      <a:pt x="37453" y="19731"/>
                    </a:lnTo>
                    <a:lnTo>
                      <a:pt x="37537" y="19773"/>
                    </a:lnTo>
                    <a:lnTo>
                      <a:pt x="37558" y="19857"/>
                    </a:lnTo>
                    <a:lnTo>
                      <a:pt x="37725" y="19983"/>
                    </a:lnTo>
                    <a:lnTo>
                      <a:pt x="37788" y="19983"/>
                    </a:lnTo>
                    <a:lnTo>
                      <a:pt x="37872" y="20045"/>
                    </a:lnTo>
                    <a:lnTo>
                      <a:pt x="38060" y="20087"/>
                    </a:lnTo>
                    <a:lnTo>
                      <a:pt x="38165" y="20150"/>
                    </a:lnTo>
                    <a:lnTo>
                      <a:pt x="38269" y="20150"/>
                    </a:lnTo>
                    <a:lnTo>
                      <a:pt x="38290" y="20129"/>
                    </a:lnTo>
                    <a:lnTo>
                      <a:pt x="38290" y="20066"/>
                    </a:lnTo>
                    <a:lnTo>
                      <a:pt x="38207" y="19983"/>
                    </a:lnTo>
                    <a:lnTo>
                      <a:pt x="38165" y="19920"/>
                    </a:lnTo>
                    <a:lnTo>
                      <a:pt x="38207" y="19857"/>
                    </a:lnTo>
                    <a:lnTo>
                      <a:pt x="38290" y="19878"/>
                    </a:lnTo>
                    <a:lnTo>
                      <a:pt x="38311" y="19815"/>
                    </a:lnTo>
                    <a:lnTo>
                      <a:pt x="38290" y="19752"/>
                    </a:lnTo>
                    <a:lnTo>
                      <a:pt x="38248" y="19773"/>
                    </a:lnTo>
                    <a:lnTo>
                      <a:pt x="38207" y="19731"/>
                    </a:lnTo>
                    <a:lnTo>
                      <a:pt x="38248" y="19606"/>
                    </a:lnTo>
                    <a:lnTo>
                      <a:pt x="38207" y="19564"/>
                    </a:lnTo>
                    <a:lnTo>
                      <a:pt x="38102" y="19669"/>
                    </a:lnTo>
                    <a:lnTo>
                      <a:pt x="38102" y="19627"/>
                    </a:lnTo>
                    <a:lnTo>
                      <a:pt x="38081" y="19543"/>
                    </a:lnTo>
                    <a:lnTo>
                      <a:pt x="38018" y="19543"/>
                    </a:lnTo>
                    <a:lnTo>
                      <a:pt x="38123" y="19439"/>
                    </a:lnTo>
                    <a:lnTo>
                      <a:pt x="38102" y="19313"/>
                    </a:lnTo>
                    <a:lnTo>
                      <a:pt x="38060" y="19292"/>
                    </a:lnTo>
                    <a:lnTo>
                      <a:pt x="37956" y="19292"/>
                    </a:lnTo>
                    <a:lnTo>
                      <a:pt x="37976" y="19187"/>
                    </a:lnTo>
                    <a:lnTo>
                      <a:pt x="37935" y="19083"/>
                    </a:lnTo>
                    <a:lnTo>
                      <a:pt x="37893" y="18999"/>
                    </a:lnTo>
                    <a:lnTo>
                      <a:pt x="37788" y="18999"/>
                    </a:lnTo>
                    <a:lnTo>
                      <a:pt x="37851" y="18915"/>
                    </a:lnTo>
                    <a:lnTo>
                      <a:pt x="37767" y="18894"/>
                    </a:lnTo>
                    <a:lnTo>
                      <a:pt x="37725" y="18894"/>
                    </a:lnTo>
                    <a:lnTo>
                      <a:pt x="37746" y="18832"/>
                    </a:lnTo>
                    <a:lnTo>
                      <a:pt x="37663" y="18727"/>
                    </a:lnTo>
                    <a:lnTo>
                      <a:pt x="37663" y="18748"/>
                    </a:lnTo>
                    <a:lnTo>
                      <a:pt x="37621" y="18748"/>
                    </a:lnTo>
                    <a:lnTo>
                      <a:pt x="37621" y="18602"/>
                    </a:lnTo>
                    <a:lnTo>
                      <a:pt x="37621" y="18539"/>
                    </a:lnTo>
                    <a:lnTo>
                      <a:pt x="37621" y="18476"/>
                    </a:lnTo>
                    <a:lnTo>
                      <a:pt x="37453" y="18350"/>
                    </a:lnTo>
                    <a:lnTo>
                      <a:pt x="37432" y="18225"/>
                    </a:lnTo>
                    <a:lnTo>
                      <a:pt x="37432" y="18120"/>
                    </a:lnTo>
                    <a:lnTo>
                      <a:pt x="37516" y="18162"/>
                    </a:lnTo>
                    <a:lnTo>
                      <a:pt x="37558" y="18078"/>
                    </a:lnTo>
                    <a:lnTo>
                      <a:pt x="37663" y="18120"/>
                    </a:lnTo>
                    <a:lnTo>
                      <a:pt x="37663" y="18225"/>
                    </a:lnTo>
                    <a:lnTo>
                      <a:pt x="37746" y="18371"/>
                    </a:lnTo>
                    <a:lnTo>
                      <a:pt x="37872" y="18434"/>
                    </a:lnTo>
                    <a:lnTo>
                      <a:pt x="37935" y="18476"/>
                    </a:lnTo>
                    <a:lnTo>
                      <a:pt x="37935" y="18560"/>
                    </a:lnTo>
                    <a:lnTo>
                      <a:pt x="37976" y="18602"/>
                    </a:lnTo>
                    <a:lnTo>
                      <a:pt x="37976" y="18539"/>
                    </a:lnTo>
                    <a:lnTo>
                      <a:pt x="37935" y="18392"/>
                    </a:lnTo>
                    <a:lnTo>
                      <a:pt x="37935" y="18350"/>
                    </a:lnTo>
                    <a:lnTo>
                      <a:pt x="37976" y="18309"/>
                    </a:lnTo>
                    <a:lnTo>
                      <a:pt x="38018" y="18392"/>
                    </a:lnTo>
                    <a:lnTo>
                      <a:pt x="38018" y="18455"/>
                    </a:lnTo>
                    <a:lnTo>
                      <a:pt x="38081" y="18497"/>
                    </a:lnTo>
                    <a:lnTo>
                      <a:pt x="38123" y="18685"/>
                    </a:lnTo>
                    <a:lnTo>
                      <a:pt x="38207" y="18706"/>
                    </a:lnTo>
                    <a:lnTo>
                      <a:pt x="38207" y="18769"/>
                    </a:lnTo>
                    <a:lnTo>
                      <a:pt x="38290" y="18832"/>
                    </a:lnTo>
                    <a:lnTo>
                      <a:pt x="38374" y="19020"/>
                    </a:lnTo>
                    <a:lnTo>
                      <a:pt x="38416" y="18936"/>
                    </a:lnTo>
                    <a:lnTo>
                      <a:pt x="38395" y="18832"/>
                    </a:lnTo>
                    <a:lnTo>
                      <a:pt x="38395" y="18664"/>
                    </a:lnTo>
                    <a:lnTo>
                      <a:pt x="38416" y="18560"/>
                    </a:lnTo>
                    <a:lnTo>
                      <a:pt x="38416" y="18643"/>
                    </a:lnTo>
                    <a:lnTo>
                      <a:pt x="38479" y="18811"/>
                    </a:lnTo>
                    <a:lnTo>
                      <a:pt x="38479" y="18915"/>
                    </a:lnTo>
                    <a:lnTo>
                      <a:pt x="38479" y="18999"/>
                    </a:lnTo>
                    <a:lnTo>
                      <a:pt x="38520" y="19020"/>
                    </a:lnTo>
                    <a:lnTo>
                      <a:pt x="38604" y="19083"/>
                    </a:lnTo>
                    <a:lnTo>
                      <a:pt x="38625" y="18999"/>
                    </a:lnTo>
                    <a:lnTo>
                      <a:pt x="38583" y="18957"/>
                    </a:lnTo>
                    <a:lnTo>
                      <a:pt x="38583" y="18894"/>
                    </a:lnTo>
                    <a:lnTo>
                      <a:pt x="38667" y="18915"/>
                    </a:lnTo>
                    <a:lnTo>
                      <a:pt x="38688" y="19020"/>
                    </a:lnTo>
                    <a:lnTo>
                      <a:pt x="38688" y="19104"/>
                    </a:lnTo>
                    <a:lnTo>
                      <a:pt x="38709" y="19125"/>
                    </a:lnTo>
                    <a:lnTo>
                      <a:pt x="38709" y="19062"/>
                    </a:lnTo>
                    <a:lnTo>
                      <a:pt x="38772" y="19020"/>
                    </a:lnTo>
                    <a:lnTo>
                      <a:pt x="38772" y="19187"/>
                    </a:lnTo>
                    <a:lnTo>
                      <a:pt x="38813" y="19271"/>
                    </a:lnTo>
                    <a:lnTo>
                      <a:pt x="38897" y="19271"/>
                    </a:lnTo>
                    <a:lnTo>
                      <a:pt x="38939" y="19208"/>
                    </a:lnTo>
                    <a:lnTo>
                      <a:pt x="38939" y="19313"/>
                    </a:lnTo>
                    <a:lnTo>
                      <a:pt x="38918" y="19376"/>
                    </a:lnTo>
                    <a:lnTo>
                      <a:pt x="38981" y="19543"/>
                    </a:lnTo>
                    <a:lnTo>
                      <a:pt x="39023" y="19627"/>
                    </a:lnTo>
                    <a:lnTo>
                      <a:pt x="39127" y="19627"/>
                    </a:lnTo>
                    <a:lnTo>
                      <a:pt x="39127" y="19543"/>
                    </a:lnTo>
                    <a:lnTo>
                      <a:pt x="39106" y="19522"/>
                    </a:lnTo>
                    <a:lnTo>
                      <a:pt x="39106" y="19397"/>
                    </a:lnTo>
                    <a:lnTo>
                      <a:pt x="39044" y="19187"/>
                    </a:lnTo>
                    <a:lnTo>
                      <a:pt x="39127" y="19187"/>
                    </a:lnTo>
                    <a:lnTo>
                      <a:pt x="39169" y="19271"/>
                    </a:lnTo>
                    <a:lnTo>
                      <a:pt x="39274" y="19292"/>
                    </a:lnTo>
                    <a:lnTo>
                      <a:pt x="39316" y="19271"/>
                    </a:lnTo>
                    <a:lnTo>
                      <a:pt x="39253" y="19166"/>
                    </a:lnTo>
                    <a:lnTo>
                      <a:pt x="39295" y="19083"/>
                    </a:lnTo>
                    <a:lnTo>
                      <a:pt x="39295" y="18894"/>
                    </a:lnTo>
                    <a:lnTo>
                      <a:pt x="39211" y="18706"/>
                    </a:lnTo>
                    <a:lnTo>
                      <a:pt x="39232" y="18560"/>
                    </a:lnTo>
                    <a:lnTo>
                      <a:pt x="39232" y="18392"/>
                    </a:lnTo>
                    <a:lnTo>
                      <a:pt x="39253" y="18560"/>
                    </a:lnTo>
                    <a:lnTo>
                      <a:pt x="39232" y="18664"/>
                    </a:lnTo>
                    <a:lnTo>
                      <a:pt x="39253" y="18790"/>
                    </a:lnTo>
                    <a:lnTo>
                      <a:pt x="39420" y="18957"/>
                    </a:lnTo>
                    <a:lnTo>
                      <a:pt x="39441" y="18894"/>
                    </a:lnTo>
                    <a:lnTo>
                      <a:pt x="39420" y="18769"/>
                    </a:lnTo>
                    <a:lnTo>
                      <a:pt x="39462" y="18664"/>
                    </a:lnTo>
                    <a:lnTo>
                      <a:pt x="39462" y="18497"/>
                    </a:lnTo>
                    <a:lnTo>
                      <a:pt x="39546" y="18455"/>
                    </a:lnTo>
                    <a:lnTo>
                      <a:pt x="39525" y="18434"/>
                    </a:lnTo>
                    <a:lnTo>
                      <a:pt x="39399" y="18246"/>
                    </a:lnTo>
                    <a:lnTo>
                      <a:pt x="39357" y="18120"/>
                    </a:lnTo>
                    <a:lnTo>
                      <a:pt x="39316" y="18078"/>
                    </a:lnTo>
                    <a:lnTo>
                      <a:pt x="39336" y="18016"/>
                    </a:lnTo>
                    <a:lnTo>
                      <a:pt x="39253" y="17869"/>
                    </a:lnTo>
                    <a:lnTo>
                      <a:pt x="39190" y="17786"/>
                    </a:lnTo>
                    <a:lnTo>
                      <a:pt x="39316" y="17765"/>
                    </a:lnTo>
                    <a:lnTo>
                      <a:pt x="39336" y="17723"/>
                    </a:lnTo>
                    <a:lnTo>
                      <a:pt x="39420" y="17639"/>
                    </a:lnTo>
                    <a:lnTo>
                      <a:pt x="39357" y="17576"/>
                    </a:lnTo>
                    <a:lnTo>
                      <a:pt x="39295" y="17618"/>
                    </a:lnTo>
                    <a:lnTo>
                      <a:pt x="39148" y="17639"/>
                    </a:lnTo>
                    <a:lnTo>
                      <a:pt x="39106" y="17597"/>
                    </a:lnTo>
                    <a:lnTo>
                      <a:pt x="39127" y="17555"/>
                    </a:lnTo>
                    <a:lnTo>
                      <a:pt x="39148" y="17514"/>
                    </a:lnTo>
                    <a:lnTo>
                      <a:pt x="39232" y="17430"/>
                    </a:lnTo>
                    <a:lnTo>
                      <a:pt x="39253" y="17325"/>
                    </a:lnTo>
                    <a:lnTo>
                      <a:pt x="39211" y="17242"/>
                    </a:lnTo>
                    <a:lnTo>
                      <a:pt x="39148" y="17242"/>
                    </a:lnTo>
                    <a:lnTo>
                      <a:pt x="39148" y="17304"/>
                    </a:lnTo>
                    <a:lnTo>
                      <a:pt x="39106" y="17388"/>
                    </a:lnTo>
                    <a:lnTo>
                      <a:pt x="39106" y="17304"/>
                    </a:lnTo>
                    <a:lnTo>
                      <a:pt x="39085" y="17325"/>
                    </a:lnTo>
                    <a:lnTo>
                      <a:pt x="38939" y="17346"/>
                    </a:lnTo>
                    <a:lnTo>
                      <a:pt x="38918" y="17304"/>
                    </a:lnTo>
                    <a:lnTo>
                      <a:pt x="39002" y="17242"/>
                    </a:lnTo>
                    <a:lnTo>
                      <a:pt x="39023" y="17200"/>
                    </a:lnTo>
                    <a:lnTo>
                      <a:pt x="38981" y="17137"/>
                    </a:lnTo>
                    <a:lnTo>
                      <a:pt x="38939" y="17032"/>
                    </a:lnTo>
                    <a:lnTo>
                      <a:pt x="38876" y="16990"/>
                    </a:lnTo>
                    <a:lnTo>
                      <a:pt x="38813" y="17011"/>
                    </a:lnTo>
                    <a:lnTo>
                      <a:pt x="38813" y="17116"/>
                    </a:lnTo>
                    <a:lnTo>
                      <a:pt x="38792" y="17179"/>
                    </a:lnTo>
                    <a:lnTo>
                      <a:pt x="38772" y="17137"/>
                    </a:lnTo>
                    <a:lnTo>
                      <a:pt x="38772" y="17011"/>
                    </a:lnTo>
                    <a:lnTo>
                      <a:pt x="38730" y="16928"/>
                    </a:lnTo>
                    <a:lnTo>
                      <a:pt x="38688" y="16928"/>
                    </a:lnTo>
                    <a:lnTo>
                      <a:pt x="38709" y="16865"/>
                    </a:lnTo>
                    <a:lnTo>
                      <a:pt x="38667" y="16865"/>
                    </a:lnTo>
                    <a:lnTo>
                      <a:pt x="38667" y="16823"/>
                    </a:lnTo>
                    <a:lnTo>
                      <a:pt x="38688" y="16823"/>
                    </a:lnTo>
                    <a:lnTo>
                      <a:pt x="38667" y="16760"/>
                    </a:lnTo>
                    <a:lnTo>
                      <a:pt x="38604" y="16718"/>
                    </a:lnTo>
                    <a:lnTo>
                      <a:pt x="38625" y="16677"/>
                    </a:lnTo>
                    <a:lnTo>
                      <a:pt x="38730" y="16677"/>
                    </a:lnTo>
                    <a:lnTo>
                      <a:pt x="38792" y="16656"/>
                    </a:lnTo>
                    <a:lnTo>
                      <a:pt x="38730" y="16593"/>
                    </a:lnTo>
                    <a:lnTo>
                      <a:pt x="38625" y="16593"/>
                    </a:lnTo>
                    <a:lnTo>
                      <a:pt x="38583" y="16572"/>
                    </a:lnTo>
                    <a:lnTo>
                      <a:pt x="38625" y="16488"/>
                    </a:lnTo>
                    <a:lnTo>
                      <a:pt x="38730" y="16446"/>
                    </a:lnTo>
                    <a:lnTo>
                      <a:pt x="38730" y="16405"/>
                    </a:lnTo>
                    <a:lnTo>
                      <a:pt x="38688" y="16363"/>
                    </a:lnTo>
                    <a:lnTo>
                      <a:pt x="38520" y="16363"/>
                    </a:lnTo>
                    <a:lnTo>
                      <a:pt x="38500" y="16405"/>
                    </a:lnTo>
                    <a:lnTo>
                      <a:pt x="38458" y="16488"/>
                    </a:lnTo>
                    <a:lnTo>
                      <a:pt x="38248" y="16530"/>
                    </a:lnTo>
                    <a:lnTo>
                      <a:pt x="38353" y="16467"/>
                    </a:lnTo>
                    <a:lnTo>
                      <a:pt x="38500" y="16321"/>
                    </a:lnTo>
                    <a:lnTo>
                      <a:pt x="38562" y="16216"/>
                    </a:lnTo>
                    <a:lnTo>
                      <a:pt x="38562" y="16174"/>
                    </a:lnTo>
                    <a:lnTo>
                      <a:pt x="38458" y="16174"/>
                    </a:lnTo>
                    <a:lnTo>
                      <a:pt x="38395" y="16153"/>
                    </a:lnTo>
                    <a:lnTo>
                      <a:pt x="38458" y="16091"/>
                    </a:lnTo>
                    <a:lnTo>
                      <a:pt x="38416" y="16049"/>
                    </a:lnTo>
                    <a:lnTo>
                      <a:pt x="38374" y="16070"/>
                    </a:lnTo>
                    <a:lnTo>
                      <a:pt x="38374" y="15986"/>
                    </a:lnTo>
                    <a:lnTo>
                      <a:pt x="38416" y="15923"/>
                    </a:lnTo>
                    <a:lnTo>
                      <a:pt x="38416" y="15819"/>
                    </a:lnTo>
                    <a:lnTo>
                      <a:pt x="38290" y="15777"/>
                    </a:lnTo>
                    <a:lnTo>
                      <a:pt x="38207" y="15756"/>
                    </a:lnTo>
                    <a:lnTo>
                      <a:pt x="38081" y="15756"/>
                    </a:lnTo>
                    <a:lnTo>
                      <a:pt x="38039" y="15693"/>
                    </a:lnTo>
                    <a:lnTo>
                      <a:pt x="38165" y="15693"/>
                    </a:lnTo>
                    <a:lnTo>
                      <a:pt x="38269" y="15672"/>
                    </a:lnTo>
                    <a:lnTo>
                      <a:pt x="38311" y="15630"/>
                    </a:lnTo>
                    <a:lnTo>
                      <a:pt x="38374" y="15693"/>
                    </a:lnTo>
                    <a:lnTo>
                      <a:pt x="38395" y="15756"/>
                    </a:lnTo>
                    <a:lnTo>
                      <a:pt x="38500" y="15756"/>
                    </a:lnTo>
                    <a:lnTo>
                      <a:pt x="38604" y="15798"/>
                    </a:lnTo>
                    <a:lnTo>
                      <a:pt x="38625" y="15881"/>
                    </a:lnTo>
                    <a:lnTo>
                      <a:pt x="38604" y="15965"/>
                    </a:lnTo>
                    <a:lnTo>
                      <a:pt x="38625" y="16049"/>
                    </a:lnTo>
                    <a:lnTo>
                      <a:pt x="38730" y="16174"/>
                    </a:lnTo>
                    <a:lnTo>
                      <a:pt x="38772" y="16174"/>
                    </a:lnTo>
                    <a:lnTo>
                      <a:pt x="38792" y="16070"/>
                    </a:lnTo>
                    <a:lnTo>
                      <a:pt x="38834" y="16133"/>
                    </a:lnTo>
                    <a:lnTo>
                      <a:pt x="38981" y="16153"/>
                    </a:lnTo>
                    <a:lnTo>
                      <a:pt x="39023" y="16133"/>
                    </a:lnTo>
                    <a:lnTo>
                      <a:pt x="39023" y="16070"/>
                    </a:lnTo>
                    <a:lnTo>
                      <a:pt x="38981" y="16049"/>
                    </a:lnTo>
                    <a:lnTo>
                      <a:pt x="38981" y="15965"/>
                    </a:lnTo>
                    <a:lnTo>
                      <a:pt x="38939" y="15861"/>
                    </a:lnTo>
                    <a:lnTo>
                      <a:pt x="38876" y="15777"/>
                    </a:lnTo>
                    <a:lnTo>
                      <a:pt x="38792" y="15756"/>
                    </a:lnTo>
                    <a:lnTo>
                      <a:pt x="38813" y="15672"/>
                    </a:lnTo>
                    <a:lnTo>
                      <a:pt x="38813" y="15589"/>
                    </a:lnTo>
                    <a:lnTo>
                      <a:pt x="38772" y="15547"/>
                    </a:lnTo>
                    <a:lnTo>
                      <a:pt x="38792" y="15526"/>
                    </a:lnTo>
                    <a:lnTo>
                      <a:pt x="38834" y="15547"/>
                    </a:lnTo>
                    <a:lnTo>
                      <a:pt x="38876" y="15651"/>
                    </a:lnTo>
                    <a:lnTo>
                      <a:pt x="38918" y="15693"/>
                    </a:lnTo>
                    <a:lnTo>
                      <a:pt x="39002" y="15672"/>
                    </a:lnTo>
                    <a:lnTo>
                      <a:pt x="38981" y="15651"/>
                    </a:lnTo>
                    <a:lnTo>
                      <a:pt x="39002" y="15630"/>
                    </a:lnTo>
                    <a:lnTo>
                      <a:pt x="39085" y="15651"/>
                    </a:lnTo>
                    <a:lnTo>
                      <a:pt x="39044" y="15547"/>
                    </a:lnTo>
                    <a:lnTo>
                      <a:pt x="39002" y="15442"/>
                    </a:lnTo>
                    <a:lnTo>
                      <a:pt x="38897" y="15379"/>
                    </a:lnTo>
                    <a:lnTo>
                      <a:pt x="39002" y="15379"/>
                    </a:lnTo>
                    <a:lnTo>
                      <a:pt x="39044" y="15442"/>
                    </a:lnTo>
                    <a:lnTo>
                      <a:pt x="39106" y="15484"/>
                    </a:lnTo>
                    <a:lnTo>
                      <a:pt x="39190" y="15463"/>
                    </a:lnTo>
                    <a:lnTo>
                      <a:pt x="39148" y="15421"/>
                    </a:lnTo>
                    <a:lnTo>
                      <a:pt x="39148" y="15337"/>
                    </a:lnTo>
                    <a:lnTo>
                      <a:pt x="39190" y="15337"/>
                    </a:lnTo>
                    <a:lnTo>
                      <a:pt x="39232" y="15379"/>
                    </a:lnTo>
                    <a:lnTo>
                      <a:pt x="39295" y="15421"/>
                    </a:lnTo>
                    <a:lnTo>
                      <a:pt x="39295" y="15463"/>
                    </a:lnTo>
                    <a:lnTo>
                      <a:pt x="39232" y="15484"/>
                    </a:lnTo>
                    <a:lnTo>
                      <a:pt x="39232" y="15589"/>
                    </a:lnTo>
                    <a:lnTo>
                      <a:pt x="39232" y="15630"/>
                    </a:lnTo>
                    <a:lnTo>
                      <a:pt x="39295" y="15630"/>
                    </a:lnTo>
                    <a:lnTo>
                      <a:pt x="39336" y="15651"/>
                    </a:lnTo>
                    <a:lnTo>
                      <a:pt x="39336" y="15693"/>
                    </a:lnTo>
                    <a:lnTo>
                      <a:pt x="39295" y="15735"/>
                    </a:lnTo>
                    <a:lnTo>
                      <a:pt x="39253" y="15777"/>
                    </a:lnTo>
                    <a:lnTo>
                      <a:pt x="39316" y="15798"/>
                    </a:lnTo>
                    <a:lnTo>
                      <a:pt x="39357" y="15777"/>
                    </a:lnTo>
                    <a:lnTo>
                      <a:pt x="39399" y="15798"/>
                    </a:lnTo>
                    <a:lnTo>
                      <a:pt x="39357" y="15881"/>
                    </a:lnTo>
                    <a:lnTo>
                      <a:pt x="39399" y="15944"/>
                    </a:lnTo>
                    <a:lnTo>
                      <a:pt x="39441" y="15965"/>
                    </a:lnTo>
                    <a:lnTo>
                      <a:pt x="39525" y="15944"/>
                    </a:lnTo>
                    <a:lnTo>
                      <a:pt x="39734" y="15798"/>
                    </a:lnTo>
                    <a:lnTo>
                      <a:pt x="39818" y="15672"/>
                    </a:lnTo>
                    <a:lnTo>
                      <a:pt x="39818" y="15756"/>
                    </a:lnTo>
                    <a:lnTo>
                      <a:pt x="39755" y="15798"/>
                    </a:lnTo>
                    <a:lnTo>
                      <a:pt x="39734" y="15861"/>
                    </a:lnTo>
                    <a:lnTo>
                      <a:pt x="39629" y="15902"/>
                    </a:lnTo>
                    <a:lnTo>
                      <a:pt x="39462" y="16070"/>
                    </a:lnTo>
                    <a:lnTo>
                      <a:pt x="39462" y="16112"/>
                    </a:lnTo>
                    <a:lnTo>
                      <a:pt x="39546" y="16153"/>
                    </a:lnTo>
                    <a:lnTo>
                      <a:pt x="39650" y="16112"/>
                    </a:lnTo>
                    <a:lnTo>
                      <a:pt x="39818" y="16007"/>
                    </a:lnTo>
                    <a:lnTo>
                      <a:pt x="39880" y="16007"/>
                    </a:lnTo>
                    <a:lnTo>
                      <a:pt x="40027" y="15965"/>
                    </a:lnTo>
                    <a:lnTo>
                      <a:pt x="40069" y="15881"/>
                    </a:lnTo>
                    <a:lnTo>
                      <a:pt x="40132" y="15861"/>
                    </a:lnTo>
                    <a:lnTo>
                      <a:pt x="40236" y="15777"/>
                    </a:lnTo>
                    <a:lnTo>
                      <a:pt x="40278" y="15777"/>
                    </a:lnTo>
                    <a:lnTo>
                      <a:pt x="40278" y="15840"/>
                    </a:lnTo>
                    <a:lnTo>
                      <a:pt x="40236" y="15861"/>
                    </a:lnTo>
                    <a:lnTo>
                      <a:pt x="40152" y="15965"/>
                    </a:lnTo>
                    <a:lnTo>
                      <a:pt x="40090" y="16070"/>
                    </a:lnTo>
                    <a:lnTo>
                      <a:pt x="40027" y="16112"/>
                    </a:lnTo>
                    <a:lnTo>
                      <a:pt x="39943" y="16195"/>
                    </a:lnTo>
                    <a:lnTo>
                      <a:pt x="39839" y="16216"/>
                    </a:lnTo>
                    <a:lnTo>
                      <a:pt x="39776" y="16258"/>
                    </a:lnTo>
                    <a:lnTo>
                      <a:pt x="39713" y="16384"/>
                    </a:lnTo>
                    <a:lnTo>
                      <a:pt x="39713" y="16426"/>
                    </a:lnTo>
                    <a:lnTo>
                      <a:pt x="39734" y="16467"/>
                    </a:lnTo>
                    <a:lnTo>
                      <a:pt x="39776" y="16426"/>
                    </a:lnTo>
                    <a:lnTo>
                      <a:pt x="39860" y="16426"/>
                    </a:lnTo>
                    <a:lnTo>
                      <a:pt x="39943" y="16467"/>
                    </a:lnTo>
                    <a:lnTo>
                      <a:pt x="39860" y="16488"/>
                    </a:lnTo>
                    <a:lnTo>
                      <a:pt x="39776" y="16509"/>
                    </a:lnTo>
                    <a:lnTo>
                      <a:pt x="39734" y="16551"/>
                    </a:lnTo>
                    <a:lnTo>
                      <a:pt x="39734" y="16593"/>
                    </a:lnTo>
                    <a:lnTo>
                      <a:pt x="39776" y="16614"/>
                    </a:lnTo>
                    <a:lnTo>
                      <a:pt x="39860" y="16593"/>
                    </a:lnTo>
                    <a:lnTo>
                      <a:pt x="39922" y="16572"/>
                    </a:lnTo>
                    <a:lnTo>
                      <a:pt x="39839" y="16677"/>
                    </a:lnTo>
                    <a:lnTo>
                      <a:pt x="39755" y="16698"/>
                    </a:lnTo>
                    <a:lnTo>
                      <a:pt x="39734" y="16739"/>
                    </a:lnTo>
                    <a:lnTo>
                      <a:pt x="39755" y="16781"/>
                    </a:lnTo>
                    <a:lnTo>
                      <a:pt x="39839" y="16802"/>
                    </a:lnTo>
                    <a:lnTo>
                      <a:pt x="39922" y="16781"/>
                    </a:lnTo>
                    <a:lnTo>
                      <a:pt x="39985" y="16781"/>
                    </a:lnTo>
                    <a:lnTo>
                      <a:pt x="40027" y="16802"/>
                    </a:lnTo>
                    <a:lnTo>
                      <a:pt x="39964" y="16823"/>
                    </a:lnTo>
                    <a:lnTo>
                      <a:pt x="39964" y="16865"/>
                    </a:lnTo>
                    <a:lnTo>
                      <a:pt x="39860" y="16907"/>
                    </a:lnTo>
                    <a:lnTo>
                      <a:pt x="39839" y="16970"/>
                    </a:lnTo>
                    <a:lnTo>
                      <a:pt x="39860" y="17032"/>
                    </a:lnTo>
                    <a:lnTo>
                      <a:pt x="39922" y="17116"/>
                    </a:lnTo>
                    <a:lnTo>
                      <a:pt x="39922" y="17200"/>
                    </a:lnTo>
                    <a:lnTo>
                      <a:pt x="39943" y="17221"/>
                    </a:lnTo>
                    <a:lnTo>
                      <a:pt x="39985" y="17137"/>
                    </a:lnTo>
                    <a:lnTo>
                      <a:pt x="40048" y="17032"/>
                    </a:lnTo>
                    <a:lnTo>
                      <a:pt x="40090" y="16990"/>
                    </a:lnTo>
                    <a:lnTo>
                      <a:pt x="40132" y="16990"/>
                    </a:lnTo>
                    <a:lnTo>
                      <a:pt x="40090" y="17032"/>
                    </a:lnTo>
                    <a:lnTo>
                      <a:pt x="40090" y="17095"/>
                    </a:lnTo>
                    <a:lnTo>
                      <a:pt x="40048" y="17116"/>
                    </a:lnTo>
                    <a:lnTo>
                      <a:pt x="40048" y="17137"/>
                    </a:lnTo>
                    <a:lnTo>
                      <a:pt x="40090" y="17200"/>
                    </a:lnTo>
                    <a:lnTo>
                      <a:pt x="40069" y="17242"/>
                    </a:lnTo>
                    <a:lnTo>
                      <a:pt x="40132" y="17304"/>
                    </a:lnTo>
                    <a:lnTo>
                      <a:pt x="40152" y="17304"/>
                    </a:lnTo>
                    <a:lnTo>
                      <a:pt x="40173" y="17242"/>
                    </a:lnTo>
                    <a:lnTo>
                      <a:pt x="40257" y="17221"/>
                    </a:lnTo>
                    <a:lnTo>
                      <a:pt x="40278" y="17221"/>
                    </a:lnTo>
                    <a:lnTo>
                      <a:pt x="40278" y="17283"/>
                    </a:lnTo>
                    <a:lnTo>
                      <a:pt x="40236" y="17325"/>
                    </a:lnTo>
                    <a:lnTo>
                      <a:pt x="40236" y="17346"/>
                    </a:lnTo>
                    <a:lnTo>
                      <a:pt x="40278" y="17388"/>
                    </a:lnTo>
                    <a:lnTo>
                      <a:pt x="40278" y="17430"/>
                    </a:lnTo>
                    <a:lnTo>
                      <a:pt x="40299" y="17451"/>
                    </a:lnTo>
                    <a:lnTo>
                      <a:pt x="40299" y="17514"/>
                    </a:lnTo>
                    <a:lnTo>
                      <a:pt x="40362" y="17534"/>
                    </a:lnTo>
                    <a:lnTo>
                      <a:pt x="40383" y="17493"/>
                    </a:lnTo>
                    <a:lnTo>
                      <a:pt x="40487" y="17451"/>
                    </a:lnTo>
                    <a:lnTo>
                      <a:pt x="40508" y="17388"/>
                    </a:lnTo>
                    <a:lnTo>
                      <a:pt x="40508" y="17325"/>
                    </a:lnTo>
                    <a:lnTo>
                      <a:pt x="40445" y="17242"/>
                    </a:lnTo>
                    <a:lnTo>
                      <a:pt x="40466" y="17242"/>
                    </a:lnTo>
                    <a:lnTo>
                      <a:pt x="40508" y="17283"/>
                    </a:lnTo>
                    <a:lnTo>
                      <a:pt x="40550" y="17283"/>
                    </a:lnTo>
                    <a:lnTo>
                      <a:pt x="40550" y="17221"/>
                    </a:lnTo>
                    <a:lnTo>
                      <a:pt x="40508" y="17137"/>
                    </a:lnTo>
                    <a:lnTo>
                      <a:pt x="40508" y="17095"/>
                    </a:lnTo>
                    <a:lnTo>
                      <a:pt x="40571" y="17074"/>
                    </a:lnTo>
                    <a:lnTo>
                      <a:pt x="40571" y="16990"/>
                    </a:lnTo>
                    <a:lnTo>
                      <a:pt x="40571" y="16928"/>
                    </a:lnTo>
                    <a:lnTo>
                      <a:pt x="40508" y="16928"/>
                    </a:lnTo>
                    <a:lnTo>
                      <a:pt x="40466" y="16886"/>
                    </a:lnTo>
                    <a:lnTo>
                      <a:pt x="40466" y="16865"/>
                    </a:lnTo>
                    <a:lnTo>
                      <a:pt x="40487" y="16886"/>
                    </a:lnTo>
                    <a:lnTo>
                      <a:pt x="40571" y="16907"/>
                    </a:lnTo>
                    <a:lnTo>
                      <a:pt x="40613" y="16865"/>
                    </a:lnTo>
                    <a:lnTo>
                      <a:pt x="40592" y="16802"/>
                    </a:lnTo>
                    <a:lnTo>
                      <a:pt x="40550" y="16802"/>
                    </a:lnTo>
                    <a:lnTo>
                      <a:pt x="40508" y="16781"/>
                    </a:lnTo>
                    <a:lnTo>
                      <a:pt x="40592" y="16781"/>
                    </a:lnTo>
                    <a:lnTo>
                      <a:pt x="40655" y="16718"/>
                    </a:lnTo>
                    <a:lnTo>
                      <a:pt x="40655" y="16572"/>
                    </a:lnTo>
                    <a:lnTo>
                      <a:pt x="40676" y="16509"/>
                    </a:lnTo>
                    <a:lnTo>
                      <a:pt x="40696" y="16572"/>
                    </a:lnTo>
                    <a:lnTo>
                      <a:pt x="40696" y="16656"/>
                    </a:lnTo>
                    <a:lnTo>
                      <a:pt x="40717" y="16718"/>
                    </a:lnTo>
                    <a:lnTo>
                      <a:pt x="40696" y="16802"/>
                    </a:lnTo>
                    <a:lnTo>
                      <a:pt x="40759" y="16823"/>
                    </a:lnTo>
                    <a:lnTo>
                      <a:pt x="40822" y="16802"/>
                    </a:lnTo>
                    <a:lnTo>
                      <a:pt x="40864" y="16760"/>
                    </a:lnTo>
                    <a:lnTo>
                      <a:pt x="40906" y="16718"/>
                    </a:lnTo>
                    <a:lnTo>
                      <a:pt x="40906" y="16823"/>
                    </a:lnTo>
                    <a:lnTo>
                      <a:pt x="40927" y="16865"/>
                    </a:lnTo>
                    <a:lnTo>
                      <a:pt x="40989" y="16865"/>
                    </a:lnTo>
                    <a:lnTo>
                      <a:pt x="41010" y="16823"/>
                    </a:lnTo>
                    <a:lnTo>
                      <a:pt x="41010" y="16698"/>
                    </a:lnTo>
                    <a:lnTo>
                      <a:pt x="41010" y="16593"/>
                    </a:lnTo>
                    <a:lnTo>
                      <a:pt x="40969" y="16572"/>
                    </a:lnTo>
                    <a:lnTo>
                      <a:pt x="40927" y="16551"/>
                    </a:lnTo>
                    <a:lnTo>
                      <a:pt x="41010" y="16572"/>
                    </a:lnTo>
                    <a:lnTo>
                      <a:pt x="41094" y="16614"/>
                    </a:lnTo>
                    <a:lnTo>
                      <a:pt x="41115" y="16698"/>
                    </a:lnTo>
                    <a:lnTo>
                      <a:pt x="41178" y="16698"/>
                    </a:lnTo>
                    <a:lnTo>
                      <a:pt x="41199" y="16656"/>
                    </a:lnTo>
                    <a:lnTo>
                      <a:pt x="41199" y="16509"/>
                    </a:lnTo>
                    <a:lnTo>
                      <a:pt x="41136" y="16446"/>
                    </a:lnTo>
                    <a:lnTo>
                      <a:pt x="41031" y="16363"/>
                    </a:lnTo>
                    <a:lnTo>
                      <a:pt x="41010" y="16300"/>
                    </a:lnTo>
                    <a:lnTo>
                      <a:pt x="41031" y="16300"/>
                    </a:lnTo>
                    <a:lnTo>
                      <a:pt x="41094" y="16363"/>
                    </a:lnTo>
                    <a:lnTo>
                      <a:pt x="41199" y="16446"/>
                    </a:lnTo>
                    <a:lnTo>
                      <a:pt x="41220" y="16509"/>
                    </a:lnTo>
                    <a:lnTo>
                      <a:pt x="41387" y="16509"/>
                    </a:lnTo>
                    <a:lnTo>
                      <a:pt x="41408" y="16446"/>
                    </a:lnTo>
                    <a:lnTo>
                      <a:pt x="41387" y="16384"/>
                    </a:lnTo>
                    <a:lnTo>
                      <a:pt x="41324" y="16363"/>
                    </a:lnTo>
                    <a:lnTo>
                      <a:pt x="41282" y="16300"/>
                    </a:lnTo>
                    <a:lnTo>
                      <a:pt x="41178" y="16300"/>
                    </a:lnTo>
                    <a:lnTo>
                      <a:pt x="41115" y="16258"/>
                    </a:lnTo>
                    <a:lnTo>
                      <a:pt x="41136" y="16153"/>
                    </a:lnTo>
                    <a:lnTo>
                      <a:pt x="41178" y="16195"/>
                    </a:lnTo>
                    <a:lnTo>
                      <a:pt x="41241" y="16258"/>
                    </a:lnTo>
                    <a:lnTo>
                      <a:pt x="41324" y="16258"/>
                    </a:lnTo>
                    <a:lnTo>
                      <a:pt x="41345" y="16195"/>
                    </a:lnTo>
                    <a:lnTo>
                      <a:pt x="41324" y="16133"/>
                    </a:lnTo>
                    <a:lnTo>
                      <a:pt x="41282" y="16091"/>
                    </a:lnTo>
                    <a:lnTo>
                      <a:pt x="41282" y="16049"/>
                    </a:lnTo>
                    <a:lnTo>
                      <a:pt x="41324" y="16028"/>
                    </a:lnTo>
                    <a:lnTo>
                      <a:pt x="41345" y="16049"/>
                    </a:lnTo>
                    <a:lnTo>
                      <a:pt x="41429" y="16091"/>
                    </a:lnTo>
                    <a:lnTo>
                      <a:pt x="41429" y="16153"/>
                    </a:lnTo>
                    <a:lnTo>
                      <a:pt x="41408" y="16237"/>
                    </a:lnTo>
                    <a:lnTo>
                      <a:pt x="41513" y="16258"/>
                    </a:lnTo>
                    <a:lnTo>
                      <a:pt x="41617" y="16279"/>
                    </a:lnTo>
                    <a:lnTo>
                      <a:pt x="41701" y="16258"/>
                    </a:lnTo>
                    <a:lnTo>
                      <a:pt x="41764" y="16258"/>
                    </a:lnTo>
                    <a:lnTo>
                      <a:pt x="41826" y="16174"/>
                    </a:lnTo>
                    <a:lnTo>
                      <a:pt x="41826" y="16133"/>
                    </a:lnTo>
                    <a:lnTo>
                      <a:pt x="41638" y="16133"/>
                    </a:lnTo>
                    <a:lnTo>
                      <a:pt x="41617" y="16091"/>
                    </a:lnTo>
                    <a:lnTo>
                      <a:pt x="41659" y="16049"/>
                    </a:lnTo>
                    <a:lnTo>
                      <a:pt x="41743" y="16070"/>
                    </a:lnTo>
                    <a:lnTo>
                      <a:pt x="41805" y="16049"/>
                    </a:lnTo>
                    <a:lnTo>
                      <a:pt x="41764" y="15986"/>
                    </a:lnTo>
                    <a:lnTo>
                      <a:pt x="41722" y="15965"/>
                    </a:lnTo>
                    <a:lnTo>
                      <a:pt x="41743" y="15944"/>
                    </a:lnTo>
                    <a:lnTo>
                      <a:pt x="41722" y="15881"/>
                    </a:lnTo>
                    <a:lnTo>
                      <a:pt x="41659" y="15861"/>
                    </a:lnTo>
                    <a:lnTo>
                      <a:pt x="41596" y="15881"/>
                    </a:lnTo>
                    <a:lnTo>
                      <a:pt x="41638" y="15819"/>
                    </a:lnTo>
                    <a:lnTo>
                      <a:pt x="41701" y="15756"/>
                    </a:lnTo>
                    <a:lnTo>
                      <a:pt x="41722" y="15777"/>
                    </a:lnTo>
                    <a:lnTo>
                      <a:pt x="41764" y="15819"/>
                    </a:lnTo>
                    <a:lnTo>
                      <a:pt x="41826" y="15881"/>
                    </a:lnTo>
                    <a:lnTo>
                      <a:pt x="41826" y="15965"/>
                    </a:lnTo>
                    <a:lnTo>
                      <a:pt x="41952" y="15965"/>
                    </a:lnTo>
                    <a:lnTo>
                      <a:pt x="42015" y="15944"/>
                    </a:lnTo>
                    <a:lnTo>
                      <a:pt x="42036" y="15923"/>
                    </a:lnTo>
                    <a:lnTo>
                      <a:pt x="42015" y="15840"/>
                    </a:lnTo>
                    <a:lnTo>
                      <a:pt x="41931" y="15777"/>
                    </a:lnTo>
                    <a:lnTo>
                      <a:pt x="41931" y="15714"/>
                    </a:lnTo>
                    <a:lnTo>
                      <a:pt x="41910" y="15651"/>
                    </a:lnTo>
                    <a:lnTo>
                      <a:pt x="41805" y="15651"/>
                    </a:lnTo>
                    <a:lnTo>
                      <a:pt x="41847" y="15547"/>
                    </a:lnTo>
                    <a:lnTo>
                      <a:pt x="41805" y="15463"/>
                    </a:lnTo>
                    <a:lnTo>
                      <a:pt x="41701" y="15463"/>
                    </a:lnTo>
                    <a:lnTo>
                      <a:pt x="41743" y="15400"/>
                    </a:lnTo>
                    <a:lnTo>
                      <a:pt x="41722" y="15358"/>
                    </a:lnTo>
                    <a:lnTo>
                      <a:pt x="41596" y="15442"/>
                    </a:lnTo>
                    <a:lnTo>
                      <a:pt x="41533" y="15526"/>
                    </a:lnTo>
                    <a:lnTo>
                      <a:pt x="41554" y="15651"/>
                    </a:lnTo>
                    <a:lnTo>
                      <a:pt x="41533" y="15651"/>
                    </a:lnTo>
                    <a:lnTo>
                      <a:pt x="41492" y="15609"/>
                    </a:lnTo>
                    <a:lnTo>
                      <a:pt x="41492" y="15442"/>
                    </a:lnTo>
                    <a:lnTo>
                      <a:pt x="41450" y="15421"/>
                    </a:lnTo>
                    <a:lnTo>
                      <a:pt x="41408" y="15442"/>
                    </a:lnTo>
                    <a:lnTo>
                      <a:pt x="41408" y="15526"/>
                    </a:lnTo>
                    <a:lnTo>
                      <a:pt x="41324" y="15651"/>
                    </a:lnTo>
                    <a:lnTo>
                      <a:pt x="41282" y="15714"/>
                    </a:lnTo>
                    <a:lnTo>
                      <a:pt x="41282" y="15714"/>
                    </a:lnTo>
                    <a:lnTo>
                      <a:pt x="41303" y="15630"/>
                    </a:lnTo>
                    <a:lnTo>
                      <a:pt x="41303" y="15505"/>
                    </a:lnTo>
                    <a:lnTo>
                      <a:pt x="41387" y="15358"/>
                    </a:lnTo>
                    <a:lnTo>
                      <a:pt x="41387" y="15296"/>
                    </a:lnTo>
                    <a:lnTo>
                      <a:pt x="41282" y="15317"/>
                    </a:lnTo>
                    <a:lnTo>
                      <a:pt x="41178" y="15442"/>
                    </a:lnTo>
                    <a:lnTo>
                      <a:pt x="41178" y="15505"/>
                    </a:lnTo>
                    <a:lnTo>
                      <a:pt x="41094" y="15568"/>
                    </a:lnTo>
                    <a:lnTo>
                      <a:pt x="41010" y="15568"/>
                    </a:lnTo>
                    <a:lnTo>
                      <a:pt x="41010" y="15505"/>
                    </a:lnTo>
                    <a:lnTo>
                      <a:pt x="41073" y="15400"/>
                    </a:lnTo>
                    <a:lnTo>
                      <a:pt x="41199" y="15337"/>
                    </a:lnTo>
                    <a:lnTo>
                      <a:pt x="41241" y="15233"/>
                    </a:lnTo>
                    <a:lnTo>
                      <a:pt x="41303" y="15149"/>
                    </a:lnTo>
                    <a:lnTo>
                      <a:pt x="41345" y="15149"/>
                    </a:lnTo>
                    <a:lnTo>
                      <a:pt x="41429" y="15086"/>
                    </a:lnTo>
                    <a:lnTo>
                      <a:pt x="41450" y="15024"/>
                    </a:lnTo>
                    <a:lnTo>
                      <a:pt x="41387" y="15003"/>
                    </a:lnTo>
                    <a:lnTo>
                      <a:pt x="41282" y="15086"/>
                    </a:lnTo>
                    <a:lnTo>
                      <a:pt x="41199" y="15149"/>
                    </a:lnTo>
                    <a:lnTo>
                      <a:pt x="41115" y="15191"/>
                    </a:lnTo>
                    <a:lnTo>
                      <a:pt x="41010" y="15296"/>
                    </a:lnTo>
                    <a:lnTo>
                      <a:pt x="41073" y="15191"/>
                    </a:lnTo>
                    <a:lnTo>
                      <a:pt x="41136" y="15086"/>
                    </a:lnTo>
                    <a:lnTo>
                      <a:pt x="41115" y="15086"/>
                    </a:lnTo>
                    <a:lnTo>
                      <a:pt x="41010" y="15107"/>
                    </a:lnTo>
                    <a:lnTo>
                      <a:pt x="40969" y="15149"/>
                    </a:lnTo>
                    <a:lnTo>
                      <a:pt x="40801" y="15128"/>
                    </a:lnTo>
                    <a:lnTo>
                      <a:pt x="40696" y="15128"/>
                    </a:lnTo>
                    <a:lnTo>
                      <a:pt x="40655" y="15086"/>
                    </a:lnTo>
                    <a:lnTo>
                      <a:pt x="40759" y="15086"/>
                    </a:lnTo>
                    <a:lnTo>
                      <a:pt x="40969" y="15024"/>
                    </a:lnTo>
                    <a:lnTo>
                      <a:pt x="40864" y="14982"/>
                    </a:lnTo>
                    <a:lnTo>
                      <a:pt x="40780" y="14919"/>
                    </a:lnTo>
                    <a:lnTo>
                      <a:pt x="40864" y="14919"/>
                    </a:lnTo>
                    <a:lnTo>
                      <a:pt x="40927" y="14898"/>
                    </a:lnTo>
                    <a:lnTo>
                      <a:pt x="40885" y="14793"/>
                    </a:lnTo>
                    <a:lnTo>
                      <a:pt x="40801" y="14773"/>
                    </a:lnTo>
                    <a:lnTo>
                      <a:pt x="40801" y="14731"/>
                    </a:lnTo>
                    <a:lnTo>
                      <a:pt x="40885" y="14689"/>
                    </a:lnTo>
                    <a:lnTo>
                      <a:pt x="40885" y="14605"/>
                    </a:lnTo>
                    <a:lnTo>
                      <a:pt x="40864" y="14480"/>
                    </a:lnTo>
                    <a:lnTo>
                      <a:pt x="40822" y="14417"/>
                    </a:lnTo>
                    <a:lnTo>
                      <a:pt x="40696" y="14480"/>
                    </a:lnTo>
                    <a:lnTo>
                      <a:pt x="40655" y="14521"/>
                    </a:lnTo>
                    <a:lnTo>
                      <a:pt x="40592" y="14501"/>
                    </a:lnTo>
                    <a:lnTo>
                      <a:pt x="40571" y="14521"/>
                    </a:lnTo>
                    <a:lnTo>
                      <a:pt x="40550" y="14501"/>
                    </a:lnTo>
                    <a:lnTo>
                      <a:pt x="40592" y="14417"/>
                    </a:lnTo>
                    <a:lnTo>
                      <a:pt x="40613" y="14312"/>
                    </a:lnTo>
                    <a:lnTo>
                      <a:pt x="40759" y="14291"/>
                    </a:lnTo>
                    <a:lnTo>
                      <a:pt x="40801" y="14249"/>
                    </a:lnTo>
                    <a:lnTo>
                      <a:pt x="40801" y="14103"/>
                    </a:lnTo>
                    <a:lnTo>
                      <a:pt x="40780" y="14061"/>
                    </a:lnTo>
                    <a:lnTo>
                      <a:pt x="40696" y="14145"/>
                    </a:lnTo>
                    <a:lnTo>
                      <a:pt x="40571" y="14249"/>
                    </a:lnTo>
                    <a:lnTo>
                      <a:pt x="40508" y="14312"/>
                    </a:lnTo>
                    <a:lnTo>
                      <a:pt x="40445" y="14375"/>
                    </a:lnTo>
                    <a:lnTo>
                      <a:pt x="40445" y="14480"/>
                    </a:lnTo>
                    <a:lnTo>
                      <a:pt x="40445" y="14563"/>
                    </a:lnTo>
                    <a:lnTo>
                      <a:pt x="40278" y="14291"/>
                    </a:lnTo>
                    <a:lnTo>
                      <a:pt x="40278" y="14187"/>
                    </a:lnTo>
                    <a:lnTo>
                      <a:pt x="40278" y="14082"/>
                    </a:lnTo>
                    <a:lnTo>
                      <a:pt x="40341" y="13998"/>
                    </a:lnTo>
                    <a:lnTo>
                      <a:pt x="40424" y="13873"/>
                    </a:lnTo>
                    <a:lnTo>
                      <a:pt x="40466" y="13789"/>
                    </a:lnTo>
                    <a:lnTo>
                      <a:pt x="40424" y="13768"/>
                    </a:lnTo>
                    <a:lnTo>
                      <a:pt x="40362" y="13831"/>
                    </a:lnTo>
                    <a:lnTo>
                      <a:pt x="40299" y="13894"/>
                    </a:lnTo>
                    <a:lnTo>
                      <a:pt x="40299" y="13936"/>
                    </a:lnTo>
                    <a:lnTo>
                      <a:pt x="40194" y="13977"/>
                    </a:lnTo>
                    <a:lnTo>
                      <a:pt x="40152" y="14061"/>
                    </a:lnTo>
                    <a:lnTo>
                      <a:pt x="40152" y="14103"/>
                    </a:lnTo>
                    <a:lnTo>
                      <a:pt x="40069" y="14249"/>
                    </a:lnTo>
                    <a:lnTo>
                      <a:pt x="40027" y="14270"/>
                    </a:lnTo>
                    <a:lnTo>
                      <a:pt x="40027" y="14187"/>
                    </a:lnTo>
                    <a:lnTo>
                      <a:pt x="40069" y="14082"/>
                    </a:lnTo>
                    <a:lnTo>
                      <a:pt x="40173" y="13894"/>
                    </a:lnTo>
                    <a:lnTo>
                      <a:pt x="40215" y="13852"/>
                    </a:lnTo>
                    <a:lnTo>
                      <a:pt x="40194" y="13768"/>
                    </a:lnTo>
                    <a:lnTo>
                      <a:pt x="40111" y="13768"/>
                    </a:lnTo>
                    <a:lnTo>
                      <a:pt x="40048" y="13852"/>
                    </a:lnTo>
                    <a:lnTo>
                      <a:pt x="40048" y="13936"/>
                    </a:lnTo>
                    <a:lnTo>
                      <a:pt x="40006" y="13957"/>
                    </a:lnTo>
                    <a:lnTo>
                      <a:pt x="40006" y="13873"/>
                    </a:lnTo>
                    <a:lnTo>
                      <a:pt x="40069" y="13747"/>
                    </a:lnTo>
                    <a:lnTo>
                      <a:pt x="40090" y="13685"/>
                    </a:lnTo>
                    <a:lnTo>
                      <a:pt x="40048" y="13622"/>
                    </a:lnTo>
                    <a:lnTo>
                      <a:pt x="39943" y="13580"/>
                    </a:lnTo>
                    <a:lnTo>
                      <a:pt x="39964" y="13559"/>
                    </a:lnTo>
                    <a:lnTo>
                      <a:pt x="39901" y="13517"/>
                    </a:lnTo>
                    <a:lnTo>
                      <a:pt x="39776" y="13517"/>
                    </a:lnTo>
                    <a:lnTo>
                      <a:pt x="39692" y="13538"/>
                    </a:lnTo>
                    <a:lnTo>
                      <a:pt x="39734" y="13454"/>
                    </a:lnTo>
                    <a:lnTo>
                      <a:pt x="39818" y="13433"/>
                    </a:lnTo>
                    <a:lnTo>
                      <a:pt x="39713" y="13413"/>
                    </a:lnTo>
                    <a:lnTo>
                      <a:pt x="39567" y="13413"/>
                    </a:lnTo>
                    <a:lnTo>
                      <a:pt x="39504" y="13517"/>
                    </a:lnTo>
                    <a:lnTo>
                      <a:pt x="39504" y="13433"/>
                    </a:lnTo>
                    <a:lnTo>
                      <a:pt x="39671" y="13350"/>
                    </a:lnTo>
                    <a:lnTo>
                      <a:pt x="39818" y="13329"/>
                    </a:lnTo>
                    <a:lnTo>
                      <a:pt x="39860" y="13371"/>
                    </a:lnTo>
                    <a:lnTo>
                      <a:pt x="39964" y="13392"/>
                    </a:lnTo>
                    <a:lnTo>
                      <a:pt x="39985" y="13350"/>
                    </a:lnTo>
                    <a:lnTo>
                      <a:pt x="40027" y="13266"/>
                    </a:lnTo>
                    <a:lnTo>
                      <a:pt x="39943" y="13266"/>
                    </a:lnTo>
                    <a:lnTo>
                      <a:pt x="39839" y="13245"/>
                    </a:lnTo>
                    <a:lnTo>
                      <a:pt x="39734" y="13182"/>
                    </a:lnTo>
                    <a:lnTo>
                      <a:pt x="39650" y="13182"/>
                    </a:lnTo>
                    <a:lnTo>
                      <a:pt x="39650" y="13287"/>
                    </a:lnTo>
                    <a:lnTo>
                      <a:pt x="39608" y="13287"/>
                    </a:lnTo>
                    <a:lnTo>
                      <a:pt x="39608" y="13245"/>
                    </a:lnTo>
                    <a:lnTo>
                      <a:pt x="39629" y="13182"/>
                    </a:lnTo>
                    <a:lnTo>
                      <a:pt x="39629" y="13140"/>
                    </a:lnTo>
                    <a:lnTo>
                      <a:pt x="39525" y="13140"/>
                    </a:lnTo>
                    <a:lnTo>
                      <a:pt x="39525" y="13182"/>
                    </a:lnTo>
                    <a:lnTo>
                      <a:pt x="39462" y="13224"/>
                    </a:lnTo>
                    <a:lnTo>
                      <a:pt x="39441" y="13161"/>
                    </a:lnTo>
                    <a:lnTo>
                      <a:pt x="39441" y="13078"/>
                    </a:lnTo>
                    <a:lnTo>
                      <a:pt x="39399" y="13057"/>
                    </a:lnTo>
                    <a:lnTo>
                      <a:pt x="39357" y="13078"/>
                    </a:lnTo>
                    <a:lnTo>
                      <a:pt x="39316" y="13036"/>
                    </a:lnTo>
                    <a:lnTo>
                      <a:pt x="39232" y="12994"/>
                    </a:lnTo>
                    <a:lnTo>
                      <a:pt x="39148" y="12994"/>
                    </a:lnTo>
                    <a:lnTo>
                      <a:pt x="39232" y="12910"/>
                    </a:lnTo>
                    <a:lnTo>
                      <a:pt x="39295" y="12868"/>
                    </a:lnTo>
                    <a:lnTo>
                      <a:pt x="39441" y="12973"/>
                    </a:lnTo>
                    <a:lnTo>
                      <a:pt x="39504" y="12973"/>
                    </a:lnTo>
                    <a:lnTo>
                      <a:pt x="39462" y="12931"/>
                    </a:lnTo>
                    <a:lnTo>
                      <a:pt x="39169" y="12764"/>
                    </a:lnTo>
                    <a:lnTo>
                      <a:pt x="39044" y="12743"/>
                    </a:lnTo>
                    <a:lnTo>
                      <a:pt x="39023" y="12722"/>
                    </a:lnTo>
                    <a:lnTo>
                      <a:pt x="39106" y="12722"/>
                    </a:lnTo>
                    <a:lnTo>
                      <a:pt x="39316" y="12806"/>
                    </a:lnTo>
                    <a:lnTo>
                      <a:pt x="39441" y="12806"/>
                    </a:lnTo>
                    <a:lnTo>
                      <a:pt x="39650" y="12848"/>
                    </a:lnTo>
                    <a:lnTo>
                      <a:pt x="39692" y="12848"/>
                    </a:lnTo>
                    <a:lnTo>
                      <a:pt x="39671" y="12806"/>
                    </a:lnTo>
                    <a:lnTo>
                      <a:pt x="39671" y="12722"/>
                    </a:lnTo>
                    <a:lnTo>
                      <a:pt x="39629" y="12659"/>
                    </a:lnTo>
                    <a:lnTo>
                      <a:pt x="39546" y="12638"/>
                    </a:lnTo>
                    <a:lnTo>
                      <a:pt x="39462" y="12596"/>
                    </a:lnTo>
                    <a:lnTo>
                      <a:pt x="39483" y="12555"/>
                    </a:lnTo>
                    <a:lnTo>
                      <a:pt x="39546" y="12555"/>
                    </a:lnTo>
                    <a:lnTo>
                      <a:pt x="39567" y="12617"/>
                    </a:lnTo>
                    <a:lnTo>
                      <a:pt x="39629" y="12638"/>
                    </a:lnTo>
                    <a:lnTo>
                      <a:pt x="39671" y="12617"/>
                    </a:lnTo>
                    <a:lnTo>
                      <a:pt x="39776" y="12617"/>
                    </a:lnTo>
                    <a:lnTo>
                      <a:pt x="39797" y="12596"/>
                    </a:lnTo>
                    <a:lnTo>
                      <a:pt x="39797" y="12534"/>
                    </a:lnTo>
                    <a:lnTo>
                      <a:pt x="39734" y="12513"/>
                    </a:lnTo>
                    <a:lnTo>
                      <a:pt x="39734" y="12450"/>
                    </a:lnTo>
                    <a:lnTo>
                      <a:pt x="39671" y="12387"/>
                    </a:lnTo>
                    <a:lnTo>
                      <a:pt x="39588" y="12408"/>
                    </a:lnTo>
                    <a:lnTo>
                      <a:pt x="39525" y="12450"/>
                    </a:lnTo>
                    <a:lnTo>
                      <a:pt x="39378" y="12450"/>
                    </a:lnTo>
                    <a:lnTo>
                      <a:pt x="39357" y="12513"/>
                    </a:lnTo>
                    <a:lnTo>
                      <a:pt x="39316" y="12513"/>
                    </a:lnTo>
                    <a:lnTo>
                      <a:pt x="39274" y="12429"/>
                    </a:lnTo>
                    <a:lnTo>
                      <a:pt x="39378" y="12387"/>
                    </a:lnTo>
                    <a:lnTo>
                      <a:pt x="39525" y="12387"/>
                    </a:lnTo>
                    <a:lnTo>
                      <a:pt x="39567" y="12345"/>
                    </a:lnTo>
                    <a:lnTo>
                      <a:pt x="39692" y="12345"/>
                    </a:lnTo>
                    <a:lnTo>
                      <a:pt x="39734" y="12304"/>
                    </a:lnTo>
                    <a:lnTo>
                      <a:pt x="39650" y="12283"/>
                    </a:lnTo>
                    <a:lnTo>
                      <a:pt x="39546" y="12241"/>
                    </a:lnTo>
                    <a:lnTo>
                      <a:pt x="39525" y="12199"/>
                    </a:lnTo>
                    <a:lnTo>
                      <a:pt x="39588" y="12241"/>
                    </a:lnTo>
                    <a:lnTo>
                      <a:pt x="39776" y="12241"/>
                    </a:lnTo>
                    <a:lnTo>
                      <a:pt x="39839" y="12283"/>
                    </a:lnTo>
                    <a:lnTo>
                      <a:pt x="39964" y="12429"/>
                    </a:lnTo>
                    <a:lnTo>
                      <a:pt x="40048" y="12450"/>
                    </a:lnTo>
                    <a:lnTo>
                      <a:pt x="40090" y="12429"/>
                    </a:lnTo>
                    <a:lnTo>
                      <a:pt x="40111" y="12492"/>
                    </a:lnTo>
                    <a:lnTo>
                      <a:pt x="40173" y="12513"/>
                    </a:lnTo>
                    <a:lnTo>
                      <a:pt x="40215" y="12450"/>
                    </a:lnTo>
                    <a:lnTo>
                      <a:pt x="40278" y="12450"/>
                    </a:lnTo>
                    <a:lnTo>
                      <a:pt x="40320" y="12555"/>
                    </a:lnTo>
                    <a:lnTo>
                      <a:pt x="40404" y="12555"/>
                    </a:lnTo>
                    <a:lnTo>
                      <a:pt x="40466" y="12534"/>
                    </a:lnTo>
                    <a:lnTo>
                      <a:pt x="40466" y="12408"/>
                    </a:lnTo>
                    <a:lnTo>
                      <a:pt x="40404" y="12324"/>
                    </a:lnTo>
                    <a:lnTo>
                      <a:pt x="40383" y="12241"/>
                    </a:lnTo>
                    <a:lnTo>
                      <a:pt x="40278" y="12199"/>
                    </a:lnTo>
                    <a:lnTo>
                      <a:pt x="40194" y="12136"/>
                    </a:lnTo>
                    <a:lnTo>
                      <a:pt x="40152" y="12115"/>
                    </a:lnTo>
                    <a:lnTo>
                      <a:pt x="40090" y="12136"/>
                    </a:lnTo>
                    <a:lnTo>
                      <a:pt x="40048" y="12178"/>
                    </a:lnTo>
                    <a:lnTo>
                      <a:pt x="39964" y="12115"/>
                    </a:lnTo>
                    <a:lnTo>
                      <a:pt x="39797" y="11990"/>
                    </a:lnTo>
                    <a:lnTo>
                      <a:pt x="39692" y="11969"/>
                    </a:lnTo>
                    <a:lnTo>
                      <a:pt x="39483" y="11990"/>
                    </a:lnTo>
                    <a:lnTo>
                      <a:pt x="39420" y="11969"/>
                    </a:lnTo>
                    <a:lnTo>
                      <a:pt x="39588" y="11927"/>
                    </a:lnTo>
                    <a:lnTo>
                      <a:pt x="39671" y="11864"/>
                    </a:lnTo>
                    <a:lnTo>
                      <a:pt x="39755" y="11864"/>
                    </a:lnTo>
                    <a:lnTo>
                      <a:pt x="39776" y="11885"/>
                    </a:lnTo>
                    <a:lnTo>
                      <a:pt x="39860" y="11885"/>
                    </a:lnTo>
                    <a:lnTo>
                      <a:pt x="39943" y="11822"/>
                    </a:lnTo>
                    <a:lnTo>
                      <a:pt x="40006" y="11780"/>
                    </a:lnTo>
                    <a:lnTo>
                      <a:pt x="40173" y="11780"/>
                    </a:lnTo>
                    <a:lnTo>
                      <a:pt x="40257" y="11822"/>
                    </a:lnTo>
                    <a:lnTo>
                      <a:pt x="40383" y="11822"/>
                    </a:lnTo>
                    <a:lnTo>
                      <a:pt x="40424" y="11760"/>
                    </a:lnTo>
                    <a:lnTo>
                      <a:pt x="40466" y="11676"/>
                    </a:lnTo>
                    <a:lnTo>
                      <a:pt x="40404" y="11592"/>
                    </a:lnTo>
                    <a:lnTo>
                      <a:pt x="40383" y="11467"/>
                    </a:lnTo>
                    <a:lnTo>
                      <a:pt x="40278" y="11236"/>
                    </a:lnTo>
                    <a:lnTo>
                      <a:pt x="40257" y="11090"/>
                    </a:lnTo>
                    <a:lnTo>
                      <a:pt x="40194" y="11132"/>
                    </a:lnTo>
                    <a:lnTo>
                      <a:pt x="40173" y="11090"/>
                    </a:lnTo>
                    <a:lnTo>
                      <a:pt x="40090" y="11132"/>
                    </a:lnTo>
                    <a:lnTo>
                      <a:pt x="40090" y="11174"/>
                    </a:lnTo>
                    <a:lnTo>
                      <a:pt x="40048" y="11278"/>
                    </a:lnTo>
                    <a:lnTo>
                      <a:pt x="40069" y="11299"/>
                    </a:lnTo>
                    <a:lnTo>
                      <a:pt x="40069" y="11383"/>
                    </a:lnTo>
                    <a:lnTo>
                      <a:pt x="40006" y="11404"/>
                    </a:lnTo>
                    <a:lnTo>
                      <a:pt x="39901" y="11467"/>
                    </a:lnTo>
                    <a:lnTo>
                      <a:pt x="39839" y="11550"/>
                    </a:lnTo>
                    <a:lnTo>
                      <a:pt x="39734" y="11508"/>
                    </a:lnTo>
                    <a:lnTo>
                      <a:pt x="39650" y="11488"/>
                    </a:lnTo>
                    <a:lnTo>
                      <a:pt x="39546" y="11508"/>
                    </a:lnTo>
                    <a:lnTo>
                      <a:pt x="39462" y="11613"/>
                    </a:lnTo>
                    <a:lnTo>
                      <a:pt x="39357" y="11718"/>
                    </a:lnTo>
                    <a:lnTo>
                      <a:pt x="39316" y="11697"/>
                    </a:lnTo>
                    <a:lnTo>
                      <a:pt x="39232" y="11676"/>
                    </a:lnTo>
                    <a:lnTo>
                      <a:pt x="39127" y="11697"/>
                    </a:lnTo>
                    <a:lnTo>
                      <a:pt x="39085" y="11697"/>
                    </a:lnTo>
                    <a:lnTo>
                      <a:pt x="39190" y="11592"/>
                    </a:lnTo>
                    <a:lnTo>
                      <a:pt x="39232" y="11571"/>
                    </a:lnTo>
                    <a:lnTo>
                      <a:pt x="39316" y="11613"/>
                    </a:lnTo>
                    <a:lnTo>
                      <a:pt x="39420" y="11571"/>
                    </a:lnTo>
                    <a:lnTo>
                      <a:pt x="39462" y="11467"/>
                    </a:lnTo>
                    <a:lnTo>
                      <a:pt x="39546" y="11404"/>
                    </a:lnTo>
                    <a:lnTo>
                      <a:pt x="39588" y="11404"/>
                    </a:lnTo>
                    <a:lnTo>
                      <a:pt x="39692" y="11362"/>
                    </a:lnTo>
                    <a:lnTo>
                      <a:pt x="39776" y="11299"/>
                    </a:lnTo>
                    <a:lnTo>
                      <a:pt x="39776" y="11174"/>
                    </a:lnTo>
                    <a:lnTo>
                      <a:pt x="39776" y="11132"/>
                    </a:lnTo>
                    <a:lnTo>
                      <a:pt x="39692" y="11132"/>
                    </a:lnTo>
                    <a:lnTo>
                      <a:pt x="39629" y="11153"/>
                    </a:lnTo>
                    <a:lnTo>
                      <a:pt x="39546" y="11132"/>
                    </a:lnTo>
                    <a:lnTo>
                      <a:pt x="39420" y="11132"/>
                    </a:lnTo>
                    <a:lnTo>
                      <a:pt x="39253" y="11278"/>
                    </a:lnTo>
                    <a:lnTo>
                      <a:pt x="39148" y="11383"/>
                    </a:lnTo>
                    <a:lnTo>
                      <a:pt x="38960" y="11404"/>
                    </a:lnTo>
                    <a:lnTo>
                      <a:pt x="39023" y="11362"/>
                    </a:lnTo>
                    <a:lnTo>
                      <a:pt x="39148" y="11341"/>
                    </a:lnTo>
                    <a:lnTo>
                      <a:pt x="39169" y="11257"/>
                    </a:lnTo>
                    <a:lnTo>
                      <a:pt x="39127" y="11236"/>
                    </a:lnTo>
                    <a:lnTo>
                      <a:pt x="39023" y="11236"/>
                    </a:lnTo>
                    <a:lnTo>
                      <a:pt x="39190" y="11153"/>
                    </a:lnTo>
                    <a:lnTo>
                      <a:pt x="39295" y="11153"/>
                    </a:lnTo>
                    <a:lnTo>
                      <a:pt x="39441" y="11048"/>
                    </a:lnTo>
                    <a:lnTo>
                      <a:pt x="39567" y="11048"/>
                    </a:lnTo>
                    <a:lnTo>
                      <a:pt x="39650" y="11027"/>
                    </a:lnTo>
                    <a:lnTo>
                      <a:pt x="39839" y="11027"/>
                    </a:lnTo>
                    <a:lnTo>
                      <a:pt x="39922" y="10944"/>
                    </a:lnTo>
                    <a:lnTo>
                      <a:pt x="39964" y="10881"/>
                    </a:lnTo>
                    <a:lnTo>
                      <a:pt x="39985" y="10839"/>
                    </a:lnTo>
                    <a:lnTo>
                      <a:pt x="40069" y="10818"/>
                    </a:lnTo>
                    <a:lnTo>
                      <a:pt x="40069" y="10923"/>
                    </a:lnTo>
                    <a:lnTo>
                      <a:pt x="40132" y="10944"/>
                    </a:lnTo>
                    <a:lnTo>
                      <a:pt x="40236" y="10839"/>
                    </a:lnTo>
                    <a:lnTo>
                      <a:pt x="40257" y="10734"/>
                    </a:lnTo>
                    <a:lnTo>
                      <a:pt x="40236" y="10672"/>
                    </a:lnTo>
                    <a:lnTo>
                      <a:pt x="40152" y="10630"/>
                    </a:lnTo>
                    <a:lnTo>
                      <a:pt x="40090" y="10525"/>
                    </a:lnTo>
                    <a:lnTo>
                      <a:pt x="39964" y="10400"/>
                    </a:lnTo>
                    <a:lnTo>
                      <a:pt x="39922" y="10295"/>
                    </a:lnTo>
                    <a:lnTo>
                      <a:pt x="39839" y="10295"/>
                    </a:lnTo>
                    <a:lnTo>
                      <a:pt x="39755" y="10337"/>
                    </a:lnTo>
                    <a:lnTo>
                      <a:pt x="39713" y="10400"/>
                    </a:lnTo>
                    <a:lnTo>
                      <a:pt x="39629" y="10420"/>
                    </a:lnTo>
                    <a:lnTo>
                      <a:pt x="39525" y="10504"/>
                    </a:lnTo>
                    <a:lnTo>
                      <a:pt x="39420" y="10504"/>
                    </a:lnTo>
                    <a:lnTo>
                      <a:pt x="39336" y="10567"/>
                    </a:lnTo>
                    <a:lnTo>
                      <a:pt x="39316" y="10546"/>
                    </a:lnTo>
                    <a:lnTo>
                      <a:pt x="39336" y="10441"/>
                    </a:lnTo>
                    <a:lnTo>
                      <a:pt x="39420" y="10400"/>
                    </a:lnTo>
                    <a:lnTo>
                      <a:pt x="39525" y="10400"/>
                    </a:lnTo>
                    <a:lnTo>
                      <a:pt x="39650" y="10253"/>
                    </a:lnTo>
                    <a:lnTo>
                      <a:pt x="39713" y="10190"/>
                    </a:lnTo>
                    <a:lnTo>
                      <a:pt x="39713" y="10127"/>
                    </a:lnTo>
                    <a:lnTo>
                      <a:pt x="39629" y="10148"/>
                    </a:lnTo>
                    <a:lnTo>
                      <a:pt x="39462" y="10211"/>
                    </a:lnTo>
                    <a:lnTo>
                      <a:pt x="39316" y="10316"/>
                    </a:lnTo>
                    <a:lnTo>
                      <a:pt x="39253" y="10316"/>
                    </a:lnTo>
                    <a:lnTo>
                      <a:pt x="39211" y="10358"/>
                    </a:lnTo>
                    <a:lnTo>
                      <a:pt x="39169" y="10441"/>
                    </a:lnTo>
                    <a:lnTo>
                      <a:pt x="39106" y="10630"/>
                    </a:lnTo>
                    <a:lnTo>
                      <a:pt x="38918" y="10839"/>
                    </a:lnTo>
                    <a:lnTo>
                      <a:pt x="38730" y="10944"/>
                    </a:lnTo>
                    <a:lnTo>
                      <a:pt x="38730" y="10923"/>
                    </a:lnTo>
                    <a:lnTo>
                      <a:pt x="38813" y="10839"/>
                    </a:lnTo>
                    <a:lnTo>
                      <a:pt x="38939" y="10713"/>
                    </a:lnTo>
                    <a:lnTo>
                      <a:pt x="39023" y="10567"/>
                    </a:lnTo>
                    <a:lnTo>
                      <a:pt x="39064" y="10525"/>
                    </a:lnTo>
                    <a:lnTo>
                      <a:pt x="39064" y="10462"/>
                    </a:lnTo>
                    <a:lnTo>
                      <a:pt x="39023" y="10462"/>
                    </a:lnTo>
                    <a:lnTo>
                      <a:pt x="39002" y="10441"/>
                    </a:lnTo>
                    <a:lnTo>
                      <a:pt x="38939" y="10462"/>
                    </a:lnTo>
                    <a:lnTo>
                      <a:pt x="38855" y="10609"/>
                    </a:lnTo>
                    <a:lnTo>
                      <a:pt x="38730" y="10734"/>
                    </a:lnTo>
                    <a:lnTo>
                      <a:pt x="38688" y="10734"/>
                    </a:lnTo>
                    <a:lnTo>
                      <a:pt x="38709" y="10651"/>
                    </a:lnTo>
                    <a:lnTo>
                      <a:pt x="38730" y="10567"/>
                    </a:lnTo>
                    <a:lnTo>
                      <a:pt x="38834" y="10462"/>
                    </a:lnTo>
                    <a:lnTo>
                      <a:pt x="38876" y="10400"/>
                    </a:lnTo>
                    <a:lnTo>
                      <a:pt x="38918" y="10316"/>
                    </a:lnTo>
                    <a:lnTo>
                      <a:pt x="39002" y="10316"/>
                    </a:lnTo>
                    <a:lnTo>
                      <a:pt x="39044" y="10337"/>
                    </a:lnTo>
                    <a:lnTo>
                      <a:pt x="39148" y="10337"/>
                    </a:lnTo>
                    <a:lnTo>
                      <a:pt x="39190" y="10295"/>
                    </a:lnTo>
                    <a:lnTo>
                      <a:pt x="39253" y="10211"/>
                    </a:lnTo>
                    <a:lnTo>
                      <a:pt x="39357" y="10148"/>
                    </a:lnTo>
                    <a:lnTo>
                      <a:pt x="39462" y="10023"/>
                    </a:lnTo>
                    <a:lnTo>
                      <a:pt x="39525" y="9918"/>
                    </a:lnTo>
                    <a:lnTo>
                      <a:pt x="39483" y="9814"/>
                    </a:lnTo>
                    <a:lnTo>
                      <a:pt x="39525" y="9730"/>
                    </a:lnTo>
                    <a:lnTo>
                      <a:pt x="39483" y="9709"/>
                    </a:lnTo>
                    <a:lnTo>
                      <a:pt x="39336" y="9793"/>
                    </a:lnTo>
                    <a:lnTo>
                      <a:pt x="39274" y="9876"/>
                    </a:lnTo>
                    <a:lnTo>
                      <a:pt x="39274" y="9981"/>
                    </a:lnTo>
                    <a:lnTo>
                      <a:pt x="39253" y="10107"/>
                    </a:lnTo>
                    <a:lnTo>
                      <a:pt x="39211" y="10127"/>
                    </a:lnTo>
                    <a:lnTo>
                      <a:pt x="39232" y="10086"/>
                    </a:lnTo>
                    <a:lnTo>
                      <a:pt x="39232" y="10023"/>
                    </a:lnTo>
                    <a:lnTo>
                      <a:pt x="39148" y="9981"/>
                    </a:lnTo>
                    <a:lnTo>
                      <a:pt x="39044" y="9981"/>
                    </a:lnTo>
                    <a:lnTo>
                      <a:pt x="38939" y="10044"/>
                    </a:lnTo>
                    <a:lnTo>
                      <a:pt x="38855" y="10023"/>
                    </a:lnTo>
                    <a:lnTo>
                      <a:pt x="38730" y="10044"/>
                    </a:lnTo>
                    <a:lnTo>
                      <a:pt x="38625" y="10107"/>
                    </a:lnTo>
                    <a:lnTo>
                      <a:pt x="38500" y="10107"/>
                    </a:lnTo>
                    <a:lnTo>
                      <a:pt x="38583" y="10044"/>
                    </a:lnTo>
                    <a:lnTo>
                      <a:pt x="38688" y="10002"/>
                    </a:lnTo>
                    <a:lnTo>
                      <a:pt x="38772" y="9897"/>
                    </a:lnTo>
                    <a:lnTo>
                      <a:pt x="38730" y="9814"/>
                    </a:lnTo>
                    <a:lnTo>
                      <a:pt x="38688" y="9814"/>
                    </a:lnTo>
                    <a:lnTo>
                      <a:pt x="38541" y="9835"/>
                    </a:lnTo>
                    <a:lnTo>
                      <a:pt x="38604" y="9772"/>
                    </a:lnTo>
                    <a:lnTo>
                      <a:pt x="38688" y="9772"/>
                    </a:lnTo>
                    <a:lnTo>
                      <a:pt x="38772" y="9709"/>
                    </a:lnTo>
                    <a:lnTo>
                      <a:pt x="38813" y="9604"/>
                    </a:lnTo>
                    <a:lnTo>
                      <a:pt x="38897" y="9583"/>
                    </a:lnTo>
                    <a:lnTo>
                      <a:pt x="38939" y="9521"/>
                    </a:lnTo>
                    <a:lnTo>
                      <a:pt x="39002" y="9521"/>
                    </a:lnTo>
                    <a:lnTo>
                      <a:pt x="39106" y="9604"/>
                    </a:lnTo>
                    <a:lnTo>
                      <a:pt x="39169" y="9667"/>
                    </a:lnTo>
                    <a:lnTo>
                      <a:pt x="39253" y="9667"/>
                    </a:lnTo>
                    <a:lnTo>
                      <a:pt x="39357" y="9521"/>
                    </a:lnTo>
                    <a:lnTo>
                      <a:pt x="39441" y="9458"/>
                    </a:lnTo>
                    <a:lnTo>
                      <a:pt x="39441" y="9395"/>
                    </a:lnTo>
                    <a:lnTo>
                      <a:pt x="39336" y="9270"/>
                    </a:lnTo>
                    <a:lnTo>
                      <a:pt x="39316" y="9165"/>
                    </a:lnTo>
                    <a:lnTo>
                      <a:pt x="39274" y="9060"/>
                    </a:lnTo>
                    <a:lnTo>
                      <a:pt x="39169" y="8956"/>
                    </a:lnTo>
                    <a:lnTo>
                      <a:pt x="39106" y="8893"/>
                    </a:lnTo>
                    <a:lnTo>
                      <a:pt x="39023" y="8726"/>
                    </a:lnTo>
                    <a:lnTo>
                      <a:pt x="38960" y="8747"/>
                    </a:lnTo>
                    <a:lnTo>
                      <a:pt x="38960" y="8830"/>
                    </a:lnTo>
                    <a:lnTo>
                      <a:pt x="38918" y="8893"/>
                    </a:lnTo>
                    <a:lnTo>
                      <a:pt x="38855" y="8935"/>
                    </a:lnTo>
                    <a:lnTo>
                      <a:pt x="38834" y="8977"/>
                    </a:lnTo>
                    <a:lnTo>
                      <a:pt x="38834" y="9060"/>
                    </a:lnTo>
                    <a:lnTo>
                      <a:pt x="38751" y="9102"/>
                    </a:lnTo>
                    <a:lnTo>
                      <a:pt x="38709" y="9186"/>
                    </a:lnTo>
                    <a:lnTo>
                      <a:pt x="38709" y="9291"/>
                    </a:lnTo>
                    <a:lnTo>
                      <a:pt x="38583" y="9353"/>
                    </a:lnTo>
                    <a:lnTo>
                      <a:pt x="38500" y="9458"/>
                    </a:lnTo>
                    <a:lnTo>
                      <a:pt x="38479" y="9542"/>
                    </a:lnTo>
                    <a:lnTo>
                      <a:pt x="38416" y="9604"/>
                    </a:lnTo>
                    <a:lnTo>
                      <a:pt x="38374" y="9583"/>
                    </a:lnTo>
                    <a:lnTo>
                      <a:pt x="38395" y="9458"/>
                    </a:lnTo>
                    <a:lnTo>
                      <a:pt x="38500" y="9291"/>
                    </a:lnTo>
                    <a:lnTo>
                      <a:pt x="38583" y="9270"/>
                    </a:lnTo>
                    <a:lnTo>
                      <a:pt x="38583" y="9228"/>
                    </a:lnTo>
                    <a:lnTo>
                      <a:pt x="38541" y="9186"/>
                    </a:lnTo>
                    <a:lnTo>
                      <a:pt x="38500" y="9123"/>
                    </a:lnTo>
                    <a:lnTo>
                      <a:pt x="38186" y="9332"/>
                    </a:lnTo>
                    <a:lnTo>
                      <a:pt x="38060" y="9500"/>
                    </a:lnTo>
                    <a:lnTo>
                      <a:pt x="37997" y="9583"/>
                    </a:lnTo>
                    <a:lnTo>
                      <a:pt x="37893" y="9604"/>
                    </a:lnTo>
                    <a:lnTo>
                      <a:pt x="37893" y="9583"/>
                    </a:lnTo>
                    <a:lnTo>
                      <a:pt x="37956" y="9542"/>
                    </a:lnTo>
                    <a:lnTo>
                      <a:pt x="38039" y="9374"/>
                    </a:lnTo>
                    <a:lnTo>
                      <a:pt x="38060" y="9291"/>
                    </a:lnTo>
                    <a:lnTo>
                      <a:pt x="38186" y="9165"/>
                    </a:lnTo>
                    <a:lnTo>
                      <a:pt x="38248" y="9081"/>
                    </a:lnTo>
                    <a:lnTo>
                      <a:pt x="38207" y="9019"/>
                    </a:lnTo>
                    <a:lnTo>
                      <a:pt x="38207" y="8935"/>
                    </a:lnTo>
                    <a:lnTo>
                      <a:pt x="38081" y="9019"/>
                    </a:lnTo>
                    <a:lnTo>
                      <a:pt x="37935" y="9144"/>
                    </a:lnTo>
                    <a:lnTo>
                      <a:pt x="37893" y="9249"/>
                    </a:lnTo>
                    <a:lnTo>
                      <a:pt x="37809" y="9353"/>
                    </a:lnTo>
                    <a:lnTo>
                      <a:pt x="37788" y="9332"/>
                    </a:lnTo>
                    <a:lnTo>
                      <a:pt x="37809" y="9228"/>
                    </a:lnTo>
                    <a:lnTo>
                      <a:pt x="37872" y="9123"/>
                    </a:lnTo>
                    <a:lnTo>
                      <a:pt x="37809" y="9081"/>
                    </a:lnTo>
                    <a:lnTo>
                      <a:pt x="37809" y="9039"/>
                    </a:lnTo>
                    <a:lnTo>
                      <a:pt x="37893" y="9019"/>
                    </a:lnTo>
                    <a:lnTo>
                      <a:pt x="38081" y="8872"/>
                    </a:lnTo>
                    <a:lnTo>
                      <a:pt x="38269" y="8726"/>
                    </a:lnTo>
                    <a:lnTo>
                      <a:pt x="38269" y="8642"/>
                    </a:lnTo>
                    <a:lnTo>
                      <a:pt x="38186" y="8642"/>
                    </a:lnTo>
                    <a:lnTo>
                      <a:pt x="38060" y="8726"/>
                    </a:lnTo>
                    <a:lnTo>
                      <a:pt x="38018" y="8809"/>
                    </a:lnTo>
                    <a:lnTo>
                      <a:pt x="37914" y="8851"/>
                    </a:lnTo>
                    <a:lnTo>
                      <a:pt x="37914" y="8809"/>
                    </a:lnTo>
                    <a:lnTo>
                      <a:pt x="37893" y="8747"/>
                    </a:lnTo>
                    <a:lnTo>
                      <a:pt x="37704" y="8872"/>
                    </a:lnTo>
                    <a:lnTo>
                      <a:pt x="37642" y="8977"/>
                    </a:lnTo>
                    <a:lnTo>
                      <a:pt x="37558" y="9165"/>
                    </a:lnTo>
                    <a:lnTo>
                      <a:pt x="37432" y="9249"/>
                    </a:lnTo>
                    <a:lnTo>
                      <a:pt x="37349" y="9249"/>
                    </a:lnTo>
                    <a:lnTo>
                      <a:pt x="37432" y="9165"/>
                    </a:lnTo>
                    <a:lnTo>
                      <a:pt x="37558" y="9060"/>
                    </a:lnTo>
                    <a:lnTo>
                      <a:pt x="37600" y="8956"/>
                    </a:lnTo>
                    <a:lnTo>
                      <a:pt x="37579" y="8935"/>
                    </a:lnTo>
                    <a:lnTo>
                      <a:pt x="37495" y="8935"/>
                    </a:lnTo>
                    <a:lnTo>
                      <a:pt x="37600" y="8851"/>
                    </a:lnTo>
                    <a:lnTo>
                      <a:pt x="37746" y="8830"/>
                    </a:lnTo>
                    <a:lnTo>
                      <a:pt x="37788" y="8767"/>
                    </a:lnTo>
                    <a:lnTo>
                      <a:pt x="37767" y="8726"/>
                    </a:lnTo>
                    <a:lnTo>
                      <a:pt x="37683" y="8747"/>
                    </a:lnTo>
                    <a:lnTo>
                      <a:pt x="37558" y="8767"/>
                    </a:lnTo>
                    <a:lnTo>
                      <a:pt x="37474" y="8851"/>
                    </a:lnTo>
                    <a:lnTo>
                      <a:pt x="37391" y="8830"/>
                    </a:lnTo>
                    <a:lnTo>
                      <a:pt x="37600" y="8726"/>
                    </a:lnTo>
                    <a:lnTo>
                      <a:pt x="37579" y="8663"/>
                    </a:lnTo>
                    <a:lnTo>
                      <a:pt x="37474" y="8663"/>
                    </a:lnTo>
                    <a:lnTo>
                      <a:pt x="37537" y="8600"/>
                    </a:lnTo>
                    <a:lnTo>
                      <a:pt x="37642" y="8600"/>
                    </a:lnTo>
                    <a:lnTo>
                      <a:pt x="37683" y="8642"/>
                    </a:lnTo>
                    <a:lnTo>
                      <a:pt x="37809" y="8642"/>
                    </a:lnTo>
                    <a:lnTo>
                      <a:pt x="37872" y="8537"/>
                    </a:lnTo>
                    <a:lnTo>
                      <a:pt x="37997" y="8495"/>
                    </a:lnTo>
                    <a:lnTo>
                      <a:pt x="37997" y="8412"/>
                    </a:lnTo>
                    <a:lnTo>
                      <a:pt x="38060" y="8328"/>
                    </a:lnTo>
                    <a:lnTo>
                      <a:pt x="38060" y="8286"/>
                    </a:lnTo>
                    <a:lnTo>
                      <a:pt x="37976" y="8286"/>
                    </a:lnTo>
                    <a:lnTo>
                      <a:pt x="37914" y="8223"/>
                    </a:lnTo>
                    <a:lnTo>
                      <a:pt x="37809" y="8203"/>
                    </a:lnTo>
                    <a:lnTo>
                      <a:pt x="37683" y="8307"/>
                    </a:lnTo>
                    <a:lnTo>
                      <a:pt x="37537" y="8349"/>
                    </a:lnTo>
                    <a:lnTo>
                      <a:pt x="37453" y="8495"/>
                    </a:lnTo>
                    <a:lnTo>
                      <a:pt x="37244" y="8705"/>
                    </a:lnTo>
                    <a:lnTo>
                      <a:pt x="37181" y="8705"/>
                    </a:lnTo>
                    <a:lnTo>
                      <a:pt x="37223" y="8621"/>
                    </a:lnTo>
                    <a:lnTo>
                      <a:pt x="37265" y="8621"/>
                    </a:lnTo>
                    <a:lnTo>
                      <a:pt x="37370" y="8537"/>
                    </a:lnTo>
                    <a:lnTo>
                      <a:pt x="37495" y="8349"/>
                    </a:lnTo>
                    <a:lnTo>
                      <a:pt x="37642" y="8286"/>
                    </a:lnTo>
                    <a:lnTo>
                      <a:pt x="37704" y="8203"/>
                    </a:lnTo>
                    <a:lnTo>
                      <a:pt x="37683" y="8140"/>
                    </a:lnTo>
                    <a:lnTo>
                      <a:pt x="37495" y="8140"/>
                    </a:lnTo>
                    <a:lnTo>
                      <a:pt x="37328" y="8286"/>
                    </a:lnTo>
                    <a:lnTo>
                      <a:pt x="37495" y="8119"/>
                    </a:lnTo>
                    <a:lnTo>
                      <a:pt x="37663" y="8077"/>
                    </a:lnTo>
                    <a:lnTo>
                      <a:pt x="37767" y="8098"/>
                    </a:lnTo>
                    <a:lnTo>
                      <a:pt x="37851" y="8119"/>
                    </a:lnTo>
                    <a:lnTo>
                      <a:pt x="37956" y="8014"/>
                    </a:lnTo>
                    <a:lnTo>
                      <a:pt x="37956" y="7931"/>
                    </a:lnTo>
                    <a:lnTo>
                      <a:pt x="37914" y="7889"/>
                    </a:lnTo>
                    <a:lnTo>
                      <a:pt x="37914" y="7805"/>
                    </a:lnTo>
                    <a:lnTo>
                      <a:pt x="37914" y="7721"/>
                    </a:lnTo>
                    <a:lnTo>
                      <a:pt x="37788" y="7679"/>
                    </a:lnTo>
                    <a:lnTo>
                      <a:pt x="37746" y="7596"/>
                    </a:lnTo>
                    <a:lnTo>
                      <a:pt x="37642" y="7575"/>
                    </a:lnTo>
                    <a:lnTo>
                      <a:pt x="37600" y="7617"/>
                    </a:lnTo>
                    <a:lnTo>
                      <a:pt x="37558" y="7617"/>
                    </a:lnTo>
                    <a:lnTo>
                      <a:pt x="37558" y="7533"/>
                    </a:lnTo>
                    <a:lnTo>
                      <a:pt x="37474" y="7512"/>
                    </a:lnTo>
                    <a:lnTo>
                      <a:pt x="37391" y="7428"/>
                    </a:lnTo>
                    <a:lnTo>
                      <a:pt x="37391" y="7366"/>
                    </a:lnTo>
                    <a:lnTo>
                      <a:pt x="37244" y="7282"/>
                    </a:lnTo>
                    <a:lnTo>
                      <a:pt x="37181" y="7282"/>
                    </a:lnTo>
                    <a:lnTo>
                      <a:pt x="37139" y="7219"/>
                    </a:lnTo>
                    <a:lnTo>
                      <a:pt x="37014" y="7219"/>
                    </a:lnTo>
                    <a:lnTo>
                      <a:pt x="36826" y="7261"/>
                    </a:lnTo>
                    <a:lnTo>
                      <a:pt x="36721" y="7366"/>
                    </a:lnTo>
                    <a:lnTo>
                      <a:pt x="36595" y="7366"/>
                    </a:lnTo>
                    <a:lnTo>
                      <a:pt x="36491" y="7533"/>
                    </a:lnTo>
                    <a:lnTo>
                      <a:pt x="36512" y="7596"/>
                    </a:lnTo>
                    <a:lnTo>
                      <a:pt x="36595" y="7617"/>
                    </a:lnTo>
                    <a:lnTo>
                      <a:pt x="36805" y="7805"/>
                    </a:lnTo>
                    <a:lnTo>
                      <a:pt x="36826" y="7847"/>
                    </a:lnTo>
                    <a:lnTo>
                      <a:pt x="36909" y="7889"/>
                    </a:lnTo>
                    <a:lnTo>
                      <a:pt x="36951" y="7993"/>
                    </a:lnTo>
                    <a:lnTo>
                      <a:pt x="36909" y="7993"/>
                    </a:lnTo>
                    <a:lnTo>
                      <a:pt x="36826" y="7931"/>
                    </a:lnTo>
                    <a:lnTo>
                      <a:pt x="36700" y="7931"/>
                    </a:lnTo>
                    <a:lnTo>
                      <a:pt x="36700" y="7847"/>
                    </a:lnTo>
                    <a:lnTo>
                      <a:pt x="36512" y="7679"/>
                    </a:lnTo>
                    <a:lnTo>
                      <a:pt x="36428" y="7700"/>
                    </a:lnTo>
                    <a:lnTo>
                      <a:pt x="36386" y="7721"/>
                    </a:lnTo>
                    <a:lnTo>
                      <a:pt x="36386" y="7721"/>
                    </a:lnTo>
                    <a:lnTo>
                      <a:pt x="36407" y="7638"/>
                    </a:lnTo>
                    <a:lnTo>
                      <a:pt x="36428" y="7533"/>
                    </a:lnTo>
                    <a:lnTo>
                      <a:pt x="36303" y="7491"/>
                    </a:lnTo>
                    <a:lnTo>
                      <a:pt x="36240" y="7512"/>
                    </a:lnTo>
                    <a:lnTo>
                      <a:pt x="36240" y="7721"/>
                    </a:lnTo>
                    <a:lnTo>
                      <a:pt x="36303" y="7826"/>
                    </a:lnTo>
                    <a:lnTo>
                      <a:pt x="36323" y="7951"/>
                    </a:lnTo>
                    <a:lnTo>
                      <a:pt x="36303" y="8035"/>
                    </a:lnTo>
                    <a:lnTo>
                      <a:pt x="36303" y="7931"/>
                    </a:lnTo>
                    <a:lnTo>
                      <a:pt x="36219" y="7784"/>
                    </a:lnTo>
                    <a:lnTo>
                      <a:pt x="36135" y="7889"/>
                    </a:lnTo>
                    <a:lnTo>
                      <a:pt x="36093" y="7993"/>
                    </a:lnTo>
                    <a:lnTo>
                      <a:pt x="36135" y="8056"/>
                    </a:lnTo>
                    <a:lnTo>
                      <a:pt x="36072" y="8119"/>
                    </a:lnTo>
                    <a:lnTo>
                      <a:pt x="35968" y="8056"/>
                    </a:lnTo>
                    <a:lnTo>
                      <a:pt x="35863" y="8035"/>
                    </a:lnTo>
                    <a:lnTo>
                      <a:pt x="35905" y="7951"/>
                    </a:lnTo>
                    <a:lnTo>
                      <a:pt x="36010" y="7889"/>
                    </a:lnTo>
                    <a:lnTo>
                      <a:pt x="36135" y="7700"/>
                    </a:lnTo>
                    <a:lnTo>
                      <a:pt x="36177" y="7596"/>
                    </a:lnTo>
                    <a:lnTo>
                      <a:pt x="36093" y="7512"/>
                    </a:lnTo>
                    <a:lnTo>
                      <a:pt x="36072" y="7407"/>
                    </a:lnTo>
                    <a:lnTo>
                      <a:pt x="35926" y="7533"/>
                    </a:lnTo>
                    <a:lnTo>
                      <a:pt x="35884" y="7596"/>
                    </a:lnTo>
                    <a:lnTo>
                      <a:pt x="35863" y="7533"/>
                    </a:lnTo>
                    <a:lnTo>
                      <a:pt x="35884" y="7407"/>
                    </a:lnTo>
                    <a:lnTo>
                      <a:pt x="35779" y="7387"/>
                    </a:lnTo>
                    <a:lnTo>
                      <a:pt x="35717" y="7407"/>
                    </a:lnTo>
                    <a:lnTo>
                      <a:pt x="35696" y="7491"/>
                    </a:lnTo>
                    <a:lnTo>
                      <a:pt x="35717" y="7617"/>
                    </a:lnTo>
                    <a:lnTo>
                      <a:pt x="35717" y="7742"/>
                    </a:lnTo>
                    <a:lnTo>
                      <a:pt x="35675" y="7700"/>
                    </a:lnTo>
                    <a:lnTo>
                      <a:pt x="35675" y="7533"/>
                    </a:lnTo>
                    <a:lnTo>
                      <a:pt x="35654" y="7512"/>
                    </a:lnTo>
                    <a:lnTo>
                      <a:pt x="35591" y="7617"/>
                    </a:lnTo>
                    <a:lnTo>
                      <a:pt x="35487" y="7638"/>
                    </a:lnTo>
                    <a:lnTo>
                      <a:pt x="35487" y="7721"/>
                    </a:lnTo>
                    <a:lnTo>
                      <a:pt x="35403" y="7826"/>
                    </a:lnTo>
                    <a:lnTo>
                      <a:pt x="35340" y="7847"/>
                    </a:lnTo>
                    <a:lnTo>
                      <a:pt x="35277" y="7931"/>
                    </a:lnTo>
                    <a:lnTo>
                      <a:pt x="35173" y="7931"/>
                    </a:lnTo>
                    <a:lnTo>
                      <a:pt x="35256" y="7847"/>
                    </a:lnTo>
                    <a:lnTo>
                      <a:pt x="35256" y="7784"/>
                    </a:lnTo>
                    <a:lnTo>
                      <a:pt x="35194" y="7721"/>
                    </a:lnTo>
                    <a:lnTo>
                      <a:pt x="35152" y="7721"/>
                    </a:lnTo>
                    <a:lnTo>
                      <a:pt x="35152" y="7679"/>
                    </a:lnTo>
                    <a:lnTo>
                      <a:pt x="35235" y="7679"/>
                    </a:lnTo>
                    <a:lnTo>
                      <a:pt x="35277" y="7700"/>
                    </a:lnTo>
                    <a:lnTo>
                      <a:pt x="35298" y="7638"/>
                    </a:lnTo>
                    <a:lnTo>
                      <a:pt x="35298" y="7596"/>
                    </a:lnTo>
                    <a:lnTo>
                      <a:pt x="35298" y="7554"/>
                    </a:lnTo>
                    <a:lnTo>
                      <a:pt x="35403" y="7491"/>
                    </a:lnTo>
                    <a:lnTo>
                      <a:pt x="35570" y="7345"/>
                    </a:lnTo>
                    <a:lnTo>
                      <a:pt x="35591" y="7261"/>
                    </a:lnTo>
                    <a:lnTo>
                      <a:pt x="35675" y="7177"/>
                    </a:lnTo>
                    <a:lnTo>
                      <a:pt x="35570" y="7177"/>
                    </a:lnTo>
                    <a:lnTo>
                      <a:pt x="35403" y="7282"/>
                    </a:lnTo>
                    <a:lnTo>
                      <a:pt x="35277" y="7407"/>
                    </a:lnTo>
                    <a:lnTo>
                      <a:pt x="35194" y="7407"/>
                    </a:lnTo>
                    <a:lnTo>
                      <a:pt x="35277" y="7324"/>
                    </a:lnTo>
                    <a:lnTo>
                      <a:pt x="35361" y="7219"/>
                    </a:lnTo>
                    <a:lnTo>
                      <a:pt x="35445" y="7156"/>
                    </a:lnTo>
                    <a:lnTo>
                      <a:pt x="35549" y="7114"/>
                    </a:lnTo>
                    <a:lnTo>
                      <a:pt x="35612" y="7052"/>
                    </a:lnTo>
                    <a:lnTo>
                      <a:pt x="35696" y="7052"/>
                    </a:lnTo>
                    <a:lnTo>
                      <a:pt x="35779" y="6905"/>
                    </a:lnTo>
                    <a:lnTo>
                      <a:pt x="35779" y="6863"/>
                    </a:lnTo>
                    <a:lnTo>
                      <a:pt x="35696" y="6780"/>
                    </a:lnTo>
                    <a:lnTo>
                      <a:pt x="35696" y="6675"/>
                    </a:lnTo>
                    <a:lnTo>
                      <a:pt x="35717" y="6591"/>
                    </a:lnTo>
                    <a:lnTo>
                      <a:pt x="35884" y="6424"/>
                    </a:lnTo>
                    <a:lnTo>
                      <a:pt x="35905" y="6361"/>
                    </a:lnTo>
                    <a:lnTo>
                      <a:pt x="35863" y="6257"/>
                    </a:lnTo>
                    <a:lnTo>
                      <a:pt x="35842" y="6194"/>
                    </a:lnTo>
                    <a:lnTo>
                      <a:pt x="35800" y="6131"/>
                    </a:lnTo>
                    <a:lnTo>
                      <a:pt x="35884" y="6006"/>
                    </a:lnTo>
                    <a:lnTo>
                      <a:pt x="35968" y="5922"/>
                    </a:lnTo>
                    <a:lnTo>
                      <a:pt x="35989" y="5838"/>
                    </a:lnTo>
                    <a:lnTo>
                      <a:pt x="36010" y="5587"/>
                    </a:lnTo>
                    <a:lnTo>
                      <a:pt x="36051" y="5524"/>
                    </a:lnTo>
                    <a:lnTo>
                      <a:pt x="36010" y="5462"/>
                    </a:lnTo>
                    <a:lnTo>
                      <a:pt x="35842" y="5399"/>
                    </a:lnTo>
                    <a:lnTo>
                      <a:pt x="35654" y="5399"/>
                    </a:lnTo>
                    <a:lnTo>
                      <a:pt x="35487" y="5357"/>
                    </a:lnTo>
                    <a:lnTo>
                      <a:pt x="35361" y="5420"/>
                    </a:lnTo>
                    <a:lnTo>
                      <a:pt x="35235" y="5420"/>
                    </a:lnTo>
                    <a:lnTo>
                      <a:pt x="35068" y="5503"/>
                    </a:lnTo>
                    <a:lnTo>
                      <a:pt x="34796" y="5587"/>
                    </a:lnTo>
                    <a:lnTo>
                      <a:pt x="34754" y="5671"/>
                    </a:lnTo>
                    <a:lnTo>
                      <a:pt x="34859" y="5796"/>
                    </a:lnTo>
                    <a:lnTo>
                      <a:pt x="34859" y="5880"/>
                    </a:lnTo>
                    <a:lnTo>
                      <a:pt x="34817" y="5922"/>
                    </a:lnTo>
                    <a:lnTo>
                      <a:pt x="34754" y="5775"/>
                    </a:lnTo>
                    <a:lnTo>
                      <a:pt x="34712" y="5713"/>
                    </a:lnTo>
                    <a:lnTo>
                      <a:pt x="34650" y="5587"/>
                    </a:lnTo>
                    <a:lnTo>
                      <a:pt x="34524" y="5587"/>
                    </a:lnTo>
                    <a:lnTo>
                      <a:pt x="34440" y="5671"/>
                    </a:lnTo>
                    <a:lnTo>
                      <a:pt x="34440" y="5734"/>
                    </a:lnTo>
                    <a:lnTo>
                      <a:pt x="34398" y="5796"/>
                    </a:lnTo>
                    <a:lnTo>
                      <a:pt x="34378" y="5713"/>
                    </a:lnTo>
                    <a:lnTo>
                      <a:pt x="34398" y="5608"/>
                    </a:lnTo>
                    <a:lnTo>
                      <a:pt x="34336" y="5587"/>
                    </a:lnTo>
                    <a:lnTo>
                      <a:pt x="34189" y="5608"/>
                    </a:lnTo>
                    <a:lnTo>
                      <a:pt x="34126" y="5713"/>
                    </a:lnTo>
                    <a:lnTo>
                      <a:pt x="34126" y="5796"/>
                    </a:lnTo>
                    <a:lnTo>
                      <a:pt x="34273" y="5901"/>
                    </a:lnTo>
                    <a:lnTo>
                      <a:pt x="34378" y="6047"/>
                    </a:lnTo>
                    <a:lnTo>
                      <a:pt x="34503" y="6131"/>
                    </a:lnTo>
                    <a:lnTo>
                      <a:pt x="34440" y="6131"/>
                    </a:lnTo>
                    <a:lnTo>
                      <a:pt x="34294" y="6047"/>
                    </a:lnTo>
                    <a:lnTo>
                      <a:pt x="34106" y="5880"/>
                    </a:lnTo>
                    <a:lnTo>
                      <a:pt x="34064" y="5880"/>
                    </a:lnTo>
                    <a:lnTo>
                      <a:pt x="34022" y="5922"/>
                    </a:lnTo>
                    <a:lnTo>
                      <a:pt x="33854" y="5922"/>
                    </a:lnTo>
                    <a:lnTo>
                      <a:pt x="33813" y="5943"/>
                    </a:lnTo>
                    <a:lnTo>
                      <a:pt x="33875" y="6006"/>
                    </a:lnTo>
                    <a:lnTo>
                      <a:pt x="34001" y="6006"/>
                    </a:lnTo>
                    <a:lnTo>
                      <a:pt x="34022" y="6047"/>
                    </a:lnTo>
                    <a:lnTo>
                      <a:pt x="34064" y="6152"/>
                    </a:lnTo>
                    <a:lnTo>
                      <a:pt x="34210" y="6257"/>
                    </a:lnTo>
                    <a:lnTo>
                      <a:pt x="34231" y="6340"/>
                    </a:lnTo>
                    <a:lnTo>
                      <a:pt x="34315" y="6424"/>
                    </a:lnTo>
                    <a:lnTo>
                      <a:pt x="34210" y="6424"/>
                    </a:lnTo>
                    <a:lnTo>
                      <a:pt x="34126" y="6319"/>
                    </a:lnTo>
                    <a:lnTo>
                      <a:pt x="33980" y="6236"/>
                    </a:lnTo>
                    <a:lnTo>
                      <a:pt x="33980" y="6152"/>
                    </a:lnTo>
                    <a:lnTo>
                      <a:pt x="33875" y="6047"/>
                    </a:lnTo>
                    <a:lnTo>
                      <a:pt x="33750" y="6047"/>
                    </a:lnTo>
                    <a:lnTo>
                      <a:pt x="33666" y="6131"/>
                    </a:lnTo>
                    <a:lnTo>
                      <a:pt x="33666" y="6215"/>
                    </a:lnTo>
                    <a:lnTo>
                      <a:pt x="33582" y="6361"/>
                    </a:lnTo>
                    <a:lnTo>
                      <a:pt x="33541" y="6529"/>
                    </a:lnTo>
                    <a:lnTo>
                      <a:pt x="33603" y="6633"/>
                    </a:lnTo>
                    <a:lnTo>
                      <a:pt x="33478" y="6675"/>
                    </a:lnTo>
                    <a:lnTo>
                      <a:pt x="33478" y="6759"/>
                    </a:lnTo>
                    <a:lnTo>
                      <a:pt x="33541" y="6822"/>
                    </a:lnTo>
                    <a:lnTo>
                      <a:pt x="33562" y="6926"/>
                    </a:lnTo>
                    <a:lnTo>
                      <a:pt x="33645" y="6926"/>
                    </a:lnTo>
                    <a:lnTo>
                      <a:pt x="33813" y="6780"/>
                    </a:lnTo>
                    <a:lnTo>
                      <a:pt x="33896" y="6780"/>
                    </a:lnTo>
                    <a:lnTo>
                      <a:pt x="33917" y="6842"/>
                    </a:lnTo>
                    <a:lnTo>
                      <a:pt x="33813" y="6863"/>
                    </a:lnTo>
                    <a:lnTo>
                      <a:pt x="33771" y="6884"/>
                    </a:lnTo>
                    <a:lnTo>
                      <a:pt x="33771" y="6947"/>
                    </a:lnTo>
                    <a:lnTo>
                      <a:pt x="33687" y="6947"/>
                    </a:lnTo>
                    <a:lnTo>
                      <a:pt x="33603" y="7052"/>
                    </a:lnTo>
                    <a:lnTo>
                      <a:pt x="33603" y="7156"/>
                    </a:lnTo>
                    <a:lnTo>
                      <a:pt x="33541" y="7240"/>
                    </a:lnTo>
                    <a:lnTo>
                      <a:pt x="33478" y="7177"/>
                    </a:lnTo>
                    <a:lnTo>
                      <a:pt x="33499" y="7094"/>
                    </a:lnTo>
                    <a:lnTo>
                      <a:pt x="33436" y="6947"/>
                    </a:lnTo>
                    <a:lnTo>
                      <a:pt x="33352" y="6926"/>
                    </a:lnTo>
                    <a:lnTo>
                      <a:pt x="33290" y="7031"/>
                    </a:lnTo>
                    <a:lnTo>
                      <a:pt x="33331" y="7094"/>
                    </a:lnTo>
                    <a:lnTo>
                      <a:pt x="33269" y="7177"/>
                    </a:lnTo>
                    <a:lnTo>
                      <a:pt x="33164" y="7198"/>
                    </a:lnTo>
                    <a:lnTo>
                      <a:pt x="33122" y="7261"/>
                    </a:lnTo>
                    <a:lnTo>
                      <a:pt x="33080" y="7177"/>
                    </a:lnTo>
                    <a:lnTo>
                      <a:pt x="33038" y="7198"/>
                    </a:lnTo>
                    <a:lnTo>
                      <a:pt x="33059" y="7303"/>
                    </a:lnTo>
                    <a:lnTo>
                      <a:pt x="33122" y="7407"/>
                    </a:lnTo>
                    <a:lnTo>
                      <a:pt x="33122" y="7554"/>
                    </a:lnTo>
                    <a:lnTo>
                      <a:pt x="33143" y="7575"/>
                    </a:lnTo>
                    <a:lnTo>
                      <a:pt x="33143" y="7700"/>
                    </a:lnTo>
                    <a:lnTo>
                      <a:pt x="33227" y="7721"/>
                    </a:lnTo>
                    <a:lnTo>
                      <a:pt x="33290" y="7784"/>
                    </a:lnTo>
                    <a:lnTo>
                      <a:pt x="33269" y="7868"/>
                    </a:lnTo>
                    <a:lnTo>
                      <a:pt x="33290" y="7931"/>
                    </a:lnTo>
                    <a:lnTo>
                      <a:pt x="33290" y="8035"/>
                    </a:lnTo>
                    <a:lnTo>
                      <a:pt x="33185" y="8119"/>
                    </a:lnTo>
                    <a:lnTo>
                      <a:pt x="33143" y="8203"/>
                    </a:lnTo>
                    <a:lnTo>
                      <a:pt x="33122" y="8412"/>
                    </a:lnTo>
                    <a:lnTo>
                      <a:pt x="33059" y="8454"/>
                    </a:lnTo>
                    <a:lnTo>
                      <a:pt x="32934" y="8663"/>
                    </a:lnTo>
                    <a:lnTo>
                      <a:pt x="32934" y="8747"/>
                    </a:lnTo>
                    <a:lnTo>
                      <a:pt x="32808" y="8872"/>
                    </a:lnTo>
                    <a:lnTo>
                      <a:pt x="32829" y="8830"/>
                    </a:lnTo>
                    <a:lnTo>
                      <a:pt x="32829" y="8726"/>
                    </a:lnTo>
                    <a:lnTo>
                      <a:pt x="32871" y="8558"/>
                    </a:lnTo>
                    <a:lnTo>
                      <a:pt x="32955" y="8495"/>
                    </a:lnTo>
                    <a:lnTo>
                      <a:pt x="32934" y="8433"/>
                    </a:lnTo>
                    <a:lnTo>
                      <a:pt x="32913" y="8454"/>
                    </a:lnTo>
                    <a:lnTo>
                      <a:pt x="32829" y="8454"/>
                    </a:lnTo>
                    <a:lnTo>
                      <a:pt x="32746" y="8391"/>
                    </a:lnTo>
                    <a:lnTo>
                      <a:pt x="32704" y="8349"/>
                    </a:lnTo>
                    <a:lnTo>
                      <a:pt x="32746" y="8328"/>
                    </a:lnTo>
                    <a:lnTo>
                      <a:pt x="32829" y="8307"/>
                    </a:lnTo>
                    <a:lnTo>
                      <a:pt x="32913" y="8307"/>
                    </a:lnTo>
                    <a:lnTo>
                      <a:pt x="32913" y="8244"/>
                    </a:lnTo>
                    <a:lnTo>
                      <a:pt x="32955" y="8244"/>
                    </a:lnTo>
                    <a:lnTo>
                      <a:pt x="32976" y="8349"/>
                    </a:lnTo>
                    <a:lnTo>
                      <a:pt x="33038" y="8244"/>
                    </a:lnTo>
                    <a:lnTo>
                      <a:pt x="33038" y="8140"/>
                    </a:lnTo>
                    <a:lnTo>
                      <a:pt x="32934" y="8098"/>
                    </a:lnTo>
                    <a:lnTo>
                      <a:pt x="32913" y="8035"/>
                    </a:lnTo>
                    <a:lnTo>
                      <a:pt x="32808" y="7910"/>
                    </a:lnTo>
                    <a:lnTo>
                      <a:pt x="32808" y="7763"/>
                    </a:lnTo>
                    <a:lnTo>
                      <a:pt x="32746" y="7679"/>
                    </a:lnTo>
                    <a:lnTo>
                      <a:pt x="32725" y="7512"/>
                    </a:lnTo>
                    <a:lnTo>
                      <a:pt x="32704" y="7491"/>
                    </a:lnTo>
                    <a:lnTo>
                      <a:pt x="32704" y="7407"/>
                    </a:lnTo>
                    <a:lnTo>
                      <a:pt x="32746" y="7366"/>
                    </a:lnTo>
                    <a:lnTo>
                      <a:pt x="32829" y="7198"/>
                    </a:lnTo>
                    <a:lnTo>
                      <a:pt x="32829" y="7094"/>
                    </a:lnTo>
                    <a:lnTo>
                      <a:pt x="32934" y="6989"/>
                    </a:lnTo>
                    <a:lnTo>
                      <a:pt x="33018" y="6884"/>
                    </a:lnTo>
                    <a:lnTo>
                      <a:pt x="33122" y="6842"/>
                    </a:lnTo>
                    <a:lnTo>
                      <a:pt x="33122" y="6738"/>
                    </a:lnTo>
                    <a:lnTo>
                      <a:pt x="33059" y="6654"/>
                    </a:lnTo>
                    <a:lnTo>
                      <a:pt x="33018" y="6550"/>
                    </a:lnTo>
                    <a:lnTo>
                      <a:pt x="33038" y="6424"/>
                    </a:lnTo>
                    <a:lnTo>
                      <a:pt x="33143" y="6215"/>
                    </a:lnTo>
                    <a:lnTo>
                      <a:pt x="33227" y="6173"/>
                    </a:lnTo>
                    <a:lnTo>
                      <a:pt x="33394" y="6068"/>
                    </a:lnTo>
                    <a:lnTo>
                      <a:pt x="33603" y="5817"/>
                    </a:lnTo>
                    <a:lnTo>
                      <a:pt x="33813" y="5608"/>
                    </a:lnTo>
                    <a:lnTo>
                      <a:pt x="33959" y="5587"/>
                    </a:lnTo>
                    <a:lnTo>
                      <a:pt x="34064" y="5441"/>
                    </a:lnTo>
                    <a:lnTo>
                      <a:pt x="34106" y="5378"/>
                    </a:lnTo>
                    <a:lnTo>
                      <a:pt x="34210" y="5378"/>
                    </a:lnTo>
                    <a:lnTo>
                      <a:pt x="34398" y="5294"/>
                    </a:lnTo>
                    <a:lnTo>
                      <a:pt x="34545" y="5231"/>
                    </a:lnTo>
                    <a:lnTo>
                      <a:pt x="34587" y="5169"/>
                    </a:lnTo>
                    <a:lnTo>
                      <a:pt x="34545" y="5085"/>
                    </a:lnTo>
                    <a:lnTo>
                      <a:pt x="34315" y="4980"/>
                    </a:lnTo>
                    <a:lnTo>
                      <a:pt x="34189" y="4897"/>
                    </a:lnTo>
                    <a:lnTo>
                      <a:pt x="34001" y="4897"/>
                    </a:lnTo>
                    <a:lnTo>
                      <a:pt x="33959" y="4876"/>
                    </a:lnTo>
                    <a:lnTo>
                      <a:pt x="33875" y="4897"/>
                    </a:lnTo>
                    <a:lnTo>
                      <a:pt x="33708" y="4876"/>
                    </a:lnTo>
                    <a:lnTo>
                      <a:pt x="33645" y="4897"/>
                    </a:lnTo>
                    <a:lnTo>
                      <a:pt x="33436" y="4897"/>
                    </a:lnTo>
                    <a:lnTo>
                      <a:pt x="33122" y="5001"/>
                    </a:lnTo>
                    <a:lnTo>
                      <a:pt x="32934" y="5190"/>
                    </a:lnTo>
                    <a:lnTo>
                      <a:pt x="32725" y="5273"/>
                    </a:lnTo>
                    <a:lnTo>
                      <a:pt x="32704" y="5378"/>
                    </a:lnTo>
                    <a:lnTo>
                      <a:pt x="32725" y="5482"/>
                    </a:lnTo>
                    <a:lnTo>
                      <a:pt x="32641" y="5441"/>
                    </a:lnTo>
                    <a:lnTo>
                      <a:pt x="32557" y="5441"/>
                    </a:lnTo>
                    <a:lnTo>
                      <a:pt x="32494" y="5545"/>
                    </a:lnTo>
                    <a:lnTo>
                      <a:pt x="32348" y="5545"/>
                    </a:lnTo>
                    <a:lnTo>
                      <a:pt x="32243" y="5692"/>
                    </a:lnTo>
                    <a:lnTo>
                      <a:pt x="32243" y="5796"/>
                    </a:lnTo>
                    <a:lnTo>
                      <a:pt x="32181" y="5796"/>
                    </a:lnTo>
                    <a:lnTo>
                      <a:pt x="32034" y="6006"/>
                    </a:lnTo>
                    <a:lnTo>
                      <a:pt x="32097" y="6068"/>
                    </a:lnTo>
                    <a:lnTo>
                      <a:pt x="32034" y="6152"/>
                    </a:lnTo>
                    <a:lnTo>
                      <a:pt x="31992" y="6068"/>
                    </a:lnTo>
                    <a:lnTo>
                      <a:pt x="31930" y="6068"/>
                    </a:lnTo>
                    <a:lnTo>
                      <a:pt x="31888" y="6257"/>
                    </a:lnTo>
                    <a:lnTo>
                      <a:pt x="31762" y="6257"/>
                    </a:lnTo>
                    <a:lnTo>
                      <a:pt x="31678" y="6361"/>
                    </a:lnTo>
                    <a:lnTo>
                      <a:pt x="31616" y="6424"/>
                    </a:lnTo>
                    <a:lnTo>
                      <a:pt x="31553" y="6570"/>
                    </a:lnTo>
                    <a:lnTo>
                      <a:pt x="31448" y="6759"/>
                    </a:lnTo>
                    <a:lnTo>
                      <a:pt x="31448" y="6863"/>
                    </a:lnTo>
                    <a:lnTo>
                      <a:pt x="31490" y="6842"/>
                    </a:lnTo>
                    <a:lnTo>
                      <a:pt x="31511" y="6842"/>
                    </a:lnTo>
                    <a:lnTo>
                      <a:pt x="31490" y="6905"/>
                    </a:lnTo>
                    <a:lnTo>
                      <a:pt x="31406" y="6905"/>
                    </a:lnTo>
                    <a:lnTo>
                      <a:pt x="31260" y="6989"/>
                    </a:lnTo>
                    <a:lnTo>
                      <a:pt x="31239" y="7094"/>
                    </a:lnTo>
                    <a:lnTo>
                      <a:pt x="31155" y="7114"/>
                    </a:lnTo>
                    <a:lnTo>
                      <a:pt x="31134" y="7198"/>
                    </a:lnTo>
                    <a:lnTo>
                      <a:pt x="31134" y="7407"/>
                    </a:lnTo>
                    <a:lnTo>
                      <a:pt x="31072" y="7512"/>
                    </a:lnTo>
                    <a:lnTo>
                      <a:pt x="30988" y="7512"/>
                    </a:lnTo>
                    <a:lnTo>
                      <a:pt x="30967" y="7659"/>
                    </a:lnTo>
                    <a:lnTo>
                      <a:pt x="30967" y="7721"/>
                    </a:lnTo>
                    <a:lnTo>
                      <a:pt x="30862" y="7784"/>
                    </a:lnTo>
                    <a:lnTo>
                      <a:pt x="30821" y="7972"/>
                    </a:lnTo>
                    <a:lnTo>
                      <a:pt x="30862" y="8077"/>
                    </a:lnTo>
                    <a:lnTo>
                      <a:pt x="31072" y="8182"/>
                    </a:lnTo>
                    <a:lnTo>
                      <a:pt x="31176" y="8182"/>
                    </a:lnTo>
                    <a:lnTo>
                      <a:pt x="31302" y="8244"/>
                    </a:lnTo>
                    <a:lnTo>
                      <a:pt x="31385" y="8244"/>
                    </a:lnTo>
                    <a:lnTo>
                      <a:pt x="31511" y="8328"/>
                    </a:lnTo>
                    <a:lnTo>
                      <a:pt x="31678" y="8328"/>
                    </a:lnTo>
                    <a:lnTo>
                      <a:pt x="31699" y="8495"/>
                    </a:lnTo>
                    <a:lnTo>
                      <a:pt x="31867" y="8558"/>
                    </a:lnTo>
                    <a:lnTo>
                      <a:pt x="31888" y="8642"/>
                    </a:lnTo>
                    <a:lnTo>
                      <a:pt x="31971" y="8705"/>
                    </a:lnTo>
                    <a:lnTo>
                      <a:pt x="31804" y="8705"/>
                    </a:lnTo>
                    <a:lnTo>
                      <a:pt x="31762" y="8726"/>
                    </a:lnTo>
                    <a:lnTo>
                      <a:pt x="31574" y="8726"/>
                    </a:lnTo>
                    <a:lnTo>
                      <a:pt x="31365" y="8642"/>
                    </a:lnTo>
                    <a:lnTo>
                      <a:pt x="31344" y="8537"/>
                    </a:lnTo>
                    <a:lnTo>
                      <a:pt x="31239" y="8454"/>
                    </a:lnTo>
                    <a:lnTo>
                      <a:pt x="31051" y="8454"/>
                    </a:lnTo>
                    <a:lnTo>
                      <a:pt x="30988" y="8412"/>
                    </a:lnTo>
                    <a:lnTo>
                      <a:pt x="30883" y="8391"/>
                    </a:lnTo>
                    <a:lnTo>
                      <a:pt x="30862" y="8433"/>
                    </a:lnTo>
                    <a:lnTo>
                      <a:pt x="30925" y="8558"/>
                    </a:lnTo>
                    <a:lnTo>
                      <a:pt x="30925" y="8642"/>
                    </a:lnTo>
                    <a:lnTo>
                      <a:pt x="30841" y="8642"/>
                    </a:lnTo>
                    <a:lnTo>
                      <a:pt x="30821" y="8726"/>
                    </a:lnTo>
                    <a:lnTo>
                      <a:pt x="30862" y="8914"/>
                    </a:lnTo>
                    <a:lnTo>
                      <a:pt x="30883" y="9039"/>
                    </a:lnTo>
                    <a:lnTo>
                      <a:pt x="30862" y="9165"/>
                    </a:lnTo>
                    <a:lnTo>
                      <a:pt x="30883" y="9270"/>
                    </a:lnTo>
                    <a:lnTo>
                      <a:pt x="31030" y="9353"/>
                    </a:lnTo>
                    <a:lnTo>
                      <a:pt x="31134" y="9458"/>
                    </a:lnTo>
                    <a:lnTo>
                      <a:pt x="31134" y="9500"/>
                    </a:lnTo>
                    <a:lnTo>
                      <a:pt x="31072" y="9458"/>
                    </a:lnTo>
                    <a:lnTo>
                      <a:pt x="31051" y="9458"/>
                    </a:lnTo>
                    <a:lnTo>
                      <a:pt x="31072" y="9563"/>
                    </a:lnTo>
                    <a:lnTo>
                      <a:pt x="31155" y="9667"/>
                    </a:lnTo>
                    <a:lnTo>
                      <a:pt x="31197" y="9667"/>
                    </a:lnTo>
                    <a:lnTo>
                      <a:pt x="31197" y="9583"/>
                    </a:lnTo>
                    <a:lnTo>
                      <a:pt x="31281" y="9563"/>
                    </a:lnTo>
                    <a:lnTo>
                      <a:pt x="31385" y="9583"/>
                    </a:lnTo>
                    <a:lnTo>
                      <a:pt x="31469" y="9667"/>
                    </a:lnTo>
                    <a:lnTo>
                      <a:pt x="31553" y="9688"/>
                    </a:lnTo>
                    <a:lnTo>
                      <a:pt x="31574" y="9646"/>
                    </a:lnTo>
                    <a:lnTo>
                      <a:pt x="31553" y="9583"/>
                    </a:lnTo>
                    <a:lnTo>
                      <a:pt x="31574" y="9500"/>
                    </a:lnTo>
                    <a:lnTo>
                      <a:pt x="31616" y="9479"/>
                    </a:lnTo>
                    <a:lnTo>
                      <a:pt x="31678" y="9542"/>
                    </a:lnTo>
                    <a:lnTo>
                      <a:pt x="31657" y="9646"/>
                    </a:lnTo>
                    <a:lnTo>
                      <a:pt x="31678" y="9709"/>
                    </a:lnTo>
                    <a:lnTo>
                      <a:pt x="31720" y="9709"/>
                    </a:lnTo>
                    <a:lnTo>
                      <a:pt x="31783" y="9583"/>
                    </a:lnTo>
                    <a:lnTo>
                      <a:pt x="31909" y="9563"/>
                    </a:lnTo>
                    <a:lnTo>
                      <a:pt x="31992" y="9479"/>
                    </a:lnTo>
                    <a:lnTo>
                      <a:pt x="32013" y="9500"/>
                    </a:lnTo>
                    <a:lnTo>
                      <a:pt x="31971" y="9583"/>
                    </a:lnTo>
                    <a:lnTo>
                      <a:pt x="31783" y="9688"/>
                    </a:lnTo>
                    <a:lnTo>
                      <a:pt x="31762" y="9793"/>
                    </a:lnTo>
                    <a:lnTo>
                      <a:pt x="31867" y="9876"/>
                    </a:lnTo>
                    <a:lnTo>
                      <a:pt x="31888" y="10023"/>
                    </a:lnTo>
                    <a:lnTo>
                      <a:pt x="32013" y="10169"/>
                    </a:lnTo>
                    <a:lnTo>
                      <a:pt x="32181" y="10169"/>
                    </a:lnTo>
                    <a:lnTo>
                      <a:pt x="32222" y="10107"/>
                    </a:lnTo>
                    <a:lnTo>
                      <a:pt x="32118" y="10023"/>
                    </a:lnTo>
                    <a:lnTo>
                      <a:pt x="32181" y="10002"/>
                    </a:lnTo>
                    <a:lnTo>
                      <a:pt x="32285" y="10023"/>
                    </a:lnTo>
                    <a:lnTo>
                      <a:pt x="32348" y="10107"/>
                    </a:lnTo>
                    <a:lnTo>
                      <a:pt x="32411" y="10086"/>
                    </a:lnTo>
                    <a:lnTo>
                      <a:pt x="32494" y="10002"/>
                    </a:lnTo>
                    <a:lnTo>
                      <a:pt x="32599" y="9897"/>
                    </a:lnTo>
                    <a:lnTo>
                      <a:pt x="32662" y="9897"/>
                    </a:lnTo>
                    <a:lnTo>
                      <a:pt x="32662" y="9960"/>
                    </a:lnTo>
                    <a:lnTo>
                      <a:pt x="32599" y="9981"/>
                    </a:lnTo>
                    <a:lnTo>
                      <a:pt x="32432" y="10127"/>
                    </a:lnTo>
                    <a:lnTo>
                      <a:pt x="32432" y="10211"/>
                    </a:lnTo>
                    <a:lnTo>
                      <a:pt x="32453" y="10232"/>
                    </a:lnTo>
                    <a:cubicBezTo>
                      <a:pt x="32411" y="10295"/>
                      <a:pt x="32390" y="10379"/>
                      <a:pt x="32348" y="10441"/>
                    </a:cubicBezTo>
                    <a:lnTo>
                      <a:pt x="32306" y="10441"/>
                    </a:lnTo>
                    <a:lnTo>
                      <a:pt x="32222" y="10504"/>
                    </a:lnTo>
                    <a:lnTo>
                      <a:pt x="32139" y="10504"/>
                    </a:lnTo>
                    <a:lnTo>
                      <a:pt x="32097" y="10420"/>
                    </a:lnTo>
                    <a:lnTo>
                      <a:pt x="31992" y="10400"/>
                    </a:lnTo>
                    <a:lnTo>
                      <a:pt x="32013" y="10441"/>
                    </a:lnTo>
                    <a:lnTo>
                      <a:pt x="32097" y="10504"/>
                    </a:lnTo>
                    <a:lnTo>
                      <a:pt x="32076" y="10609"/>
                    </a:lnTo>
                    <a:lnTo>
                      <a:pt x="31971" y="10609"/>
                    </a:lnTo>
                    <a:lnTo>
                      <a:pt x="31971" y="10630"/>
                    </a:lnTo>
                    <a:lnTo>
                      <a:pt x="31992" y="10692"/>
                    </a:lnTo>
                    <a:lnTo>
                      <a:pt x="31909" y="10755"/>
                    </a:lnTo>
                    <a:lnTo>
                      <a:pt x="31909" y="10839"/>
                    </a:lnTo>
                    <a:lnTo>
                      <a:pt x="31971" y="10923"/>
                    </a:lnTo>
                    <a:lnTo>
                      <a:pt x="31888" y="10923"/>
                    </a:lnTo>
                    <a:lnTo>
                      <a:pt x="31888" y="11027"/>
                    </a:lnTo>
                    <a:lnTo>
                      <a:pt x="31804" y="11111"/>
                    </a:lnTo>
                    <a:lnTo>
                      <a:pt x="31804" y="11278"/>
                    </a:lnTo>
                    <a:lnTo>
                      <a:pt x="31867" y="11278"/>
                    </a:lnTo>
                    <a:lnTo>
                      <a:pt x="31909" y="11383"/>
                    </a:lnTo>
                    <a:lnTo>
                      <a:pt x="31950" y="11383"/>
                    </a:lnTo>
                    <a:lnTo>
                      <a:pt x="32013" y="11488"/>
                    </a:lnTo>
                    <a:lnTo>
                      <a:pt x="31950" y="11508"/>
                    </a:lnTo>
                    <a:lnTo>
                      <a:pt x="31888" y="11508"/>
                    </a:lnTo>
                    <a:lnTo>
                      <a:pt x="31825" y="11571"/>
                    </a:lnTo>
                    <a:lnTo>
                      <a:pt x="31783" y="11508"/>
                    </a:lnTo>
                    <a:lnTo>
                      <a:pt x="31637" y="11550"/>
                    </a:lnTo>
                    <a:lnTo>
                      <a:pt x="31595" y="11634"/>
                    </a:lnTo>
                    <a:lnTo>
                      <a:pt x="31699" y="11739"/>
                    </a:lnTo>
                    <a:lnTo>
                      <a:pt x="31741" y="11739"/>
                    </a:lnTo>
                    <a:lnTo>
                      <a:pt x="31741" y="11801"/>
                    </a:lnTo>
                    <a:lnTo>
                      <a:pt x="31637" y="11843"/>
                    </a:lnTo>
                    <a:lnTo>
                      <a:pt x="31595" y="11780"/>
                    </a:lnTo>
                    <a:lnTo>
                      <a:pt x="31511" y="11864"/>
                    </a:lnTo>
                    <a:lnTo>
                      <a:pt x="31427" y="11739"/>
                    </a:lnTo>
                    <a:lnTo>
                      <a:pt x="31323" y="11801"/>
                    </a:lnTo>
                    <a:lnTo>
                      <a:pt x="31218" y="12011"/>
                    </a:lnTo>
                    <a:lnTo>
                      <a:pt x="31113" y="12262"/>
                    </a:lnTo>
                    <a:lnTo>
                      <a:pt x="30988" y="12492"/>
                    </a:lnTo>
                    <a:lnTo>
                      <a:pt x="30779" y="12638"/>
                    </a:lnTo>
                    <a:lnTo>
                      <a:pt x="30737" y="12743"/>
                    </a:lnTo>
                    <a:lnTo>
                      <a:pt x="30674" y="12743"/>
                    </a:lnTo>
                    <a:lnTo>
                      <a:pt x="30569" y="12910"/>
                    </a:lnTo>
                    <a:lnTo>
                      <a:pt x="30465" y="12952"/>
                    </a:lnTo>
                    <a:lnTo>
                      <a:pt x="30444" y="13140"/>
                    </a:lnTo>
                    <a:lnTo>
                      <a:pt x="30360" y="13224"/>
                    </a:lnTo>
                    <a:lnTo>
                      <a:pt x="30339" y="13350"/>
                    </a:lnTo>
                    <a:lnTo>
                      <a:pt x="30277" y="13350"/>
                    </a:lnTo>
                    <a:lnTo>
                      <a:pt x="30235" y="13224"/>
                    </a:lnTo>
                    <a:lnTo>
                      <a:pt x="30151" y="13224"/>
                    </a:lnTo>
                    <a:lnTo>
                      <a:pt x="30067" y="13308"/>
                    </a:lnTo>
                    <a:lnTo>
                      <a:pt x="30109" y="13350"/>
                    </a:lnTo>
                    <a:lnTo>
                      <a:pt x="30130" y="13475"/>
                    </a:lnTo>
                    <a:lnTo>
                      <a:pt x="30046" y="13475"/>
                    </a:lnTo>
                    <a:lnTo>
                      <a:pt x="29963" y="13413"/>
                    </a:lnTo>
                    <a:lnTo>
                      <a:pt x="30005" y="13308"/>
                    </a:lnTo>
                    <a:lnTo>
                      <a:pt x="29921" y="13140"/>
                    </a:lnTo>
                    <a:lnTo>
                      <a:pt x="29837" y="12743"/>
                    </a:lnTo>
                    <a:lnTo>
                      <a:pt x="29837" y="12576"/>
                    </a:lnTo>
                    <a:lnTo>
                      <a:pt x="29816" y="12492"/>
                    </a:lnTo>
                    <a:lnTo>
                      <a:pt x="29858" y="12366"/>
                    </a:lnTo>
                    <a:lnTo>
                      <a:pt x="29942" y="12262"/>
                    </a:lnTo>
                    <a:lnTo>
                      <a:pt x="29921" y="12115"/>
                    </a:lnTo>
                    <a:lnTo>
                      <a:pt x="29963" y="12011"/>
                    </a:lnTo>
                    <a:lnTo>
                      <a:pt x="30046" y="11969"/>
                    </a:lnTo>
                    <a:lnTo>
                      <a:pt x="30130" y="12011"/>
                    </a:lnTo>
                    <a:lnTo>
                      <a:pt x="30214" y="11990"/>
                    </a:lnTo>
                    <a:lnTo>
                      <a:pt x="30277" y="11885"/>
                    </a:lnTo>
                    <a:lnTo>
                      <a:pt x="30256" y="11655"/>
                    </a:lnTo>
                    <a:lnTo>
                      <a:pt x="30318" y="11550"/>
                    </a:lnTo>
                    <a:lnTo>
                      <a:pt x="30318" y="11153"/>
                    </a:lnTo>
                    <a:lnTo>
                      <a:pt x="30214" y="11027"/>
                    </a:lnTo>
                    <a:lnTo>
                      <a:pt x="30172" y="10860"/>
                    </a:lnTo>
                    <a:lnTo>
                      <a:pt x="30109" y="10692"/>
                    </a:lnTo>
                    <a:lnTo>
                      <a:pt x="30067" y="10588"/>
                    </a:lnTo>
                    <a:lnTo>
                      <a:pt x="30025" y="10525"/>
                    </a:lnTo>
                    <a:lnTo>
                      <a:pt x="29963" y="10525"/>
                    </a:lnTo>
                    <a:lnTo>
                      <a:pt x="29921" y="10630"/>
                    </a:lnTo>
                    <a:lnTo>
                      <a:pt x="29795" y="10839"/>
                    </a:lnTo>
                    <a:lnTo>
                      <a:pt x="29628" y="10964"/>
                    </a:lnTo>
                    <a:lnTo>
                      <a:pt x="29607" y="11069"/>
                    </a:lnTo>
                    <a:lnTo>
                      <a:pt x="29607" y="11278"/>
                    </a:lnTo>
                    <a:lnTo>
                      <a:pt x="29544" y="11341"/>
                    </a:lnTo>
                    <a:lnTo>
                      <a:pt x="29481" y="11278"/>
                    </a:lnTo>
                    <a:lnTo>
                      <a:pt x="29398" y="11362"/>
                    </a:lnTo>
                    <a:lnTo>
                      <a:pt x="29419" y="11383"/>
                    </a:lnTo>
                    <a:lnTo>
                      <a:pt x="29398" y="11446"/>
                    </a:lnTo>
                    <a:lnTo>
                      <a:pt x="29230" y="11529"/>
                    </a:lnTo>
                    <a:lnTo>
                      <a:pt x="29189" y="11592"/>
                    </a:lnTo>
                    <a:lnTo>
                      <a:pt x="29084" y="11697"/>
                    </a:lnTo>
                    <a:lnTo>
                      <a:pt x="29000" y="11697"/>
                    </a:lnTo>
                    <a:lnTo>
                      <a:pt x="29000" y="11634"/>
                    </a:lnTo>
                    <a:lnTo>
                      <a:pt x="29084" y="11592"/>
                    </a:lnTo>
                    <a:lnTo>
                      <a:pt x="29084" y="11467"/>
                    </a:lnTo>
                    <a:lnTo>
                      <a:pt x="29042" y="11425"/>
                    </a:lnTo>
                    <a:lnTo>
                      <a:pt x="29147" y="11278"/>
                    </a:lnTo>
                    <a:lnTo>
                      <a:pt x="29168" y="11174"/>
                    </a:lnTo>
                    <a:lnTo>
                      <a:pt x="29168" y="11069"/>
                    </a:lnTo>
                    <a:lnTo>
                      <a:pt x="29251" y="11027"/>
                    </a:lnTo>
                    <a:lnTo>
                      <a:pt x="29251" y="10923"/>
                    </a:lnTo>
                    <a:lnTo>
                      <a:pt x="29209" y="10902"/>
                    </a:lnTo>
                    <a:lnTo>
                      <a:pt x="29251" y="10755"/>
                    </a:lnTo>
                    <a:lnTo>
                      <a:pt x="29147" y="10609"/>
                    </a:lnTo>
                    <a:lnTo>
                      <a:pt x="29147" y="10525"/>
                    </a:lnTo>
                    <a:lnTo>
                      <a:pt x="29084" y="10420"/>
                    </a:lnTo>
                    <a:lnTo>
                      <a:pt x="29084" y="10379"/>
                    </a:lnTo>
                    <a:lnTo>
                      <a:pt x="29147" y="10400"/>
                    </a:lnTo>
                    <a:lnTo>
                      <a:pt x="29189" y="10400"/>
                    </a:lnTo>
                    <a:lnTo>
                      <a:pt x="29209" y="10525"/>
                    </a:lnTo>
                    <a:lnTo>
                      <a:pt x="29272" y="10504"/>
                    </a:lnTo>
                    <a:lnTo>
                      <a:pt x="29377" y="10379"/>
                    </a:lnTo>
                    <a:lnTo>
                      <a:pt x="29481" y="10379"/>
                    </a:lnTo>
                    <a:lnTo>
                      <a:pt x="29565" y="10295"/>
                    </a:lnTo>
                    <a:lnTo>
                      <a:pt x="29481" y="10232"/>
                    </a:lnTo>
                    <a:lnTo>
                      <a:pt x="29377" y="10316"/>
                    </a:lnTo>
                    <a:lnTo>
                      <a:pt x="29293" y="10232"/>
                    </a:lnTo>
                    <a:lnTo>
                      <a:pt x="29189" y="10211"/>
                    </a:lnTo>
                    <a:lnTo>
                      <a:pt x="29189" y="10107"/>
                    </a:lnTo>
                    <a:lnTo>
                      <a:pt x="29230" y="10065"/>
                    </a:lnTo>
                    <a:lnTo>
                      <a:pt x="29209" y="10002"/>
                    </a:lnTo>
                    <a:lnTo>
                      <a:pt x="29126" y="10023"/>
                    </a:lnTo>
                    <a:lnTo>
                      <a:pt x="29105" y="10107"/>
                    </a:lnTo>
                    <a:lnTo>
                      <a:pt x="28958" y="10169"/>
                    </a:lnTo>
                    <a:lnTo>
                      <a:pt x="28854" y="10065"/>
                    </a:lnTo>
                    <a:lnTo>
                      <a:pt x="28854" y="9939"/>
                    </a:lnTo>
                    <a:lnTo>
                      <a:pt x="28770" y="9918"/>
                    </a:lnTo>
                    <a:lnTo>
                      <a:pt x="28665" y="9939"/>
                    </a:lnTo>
                    <a:lnTo>
                      <a:pt x="28603" y="9897"/>
                    </a:lnTo>
                    <a:lnTo>
                      <a:pt x="28644" y="9793"/>
                    </a:lnTo>
                    <a:lnTo>
                      <a:pt x="28707" y="9772"/>
                    </a:lnTo>
                    <a:lnTo>
                      <a:pt x="28749" y="9709"/>
                    </a:lnTo>
                    <a:lnTo>
                      <a:pt x="28812" y="9709"/>
                    </a:lnTo>
                    <a:lnTo>
                      <a:pt x="29126" y="9500"/>
                    </a:lnTo>
                    <a:lnTo>
                      <a:pt x="29168" y="9458"/>
                    </a:lnTo>
                    <a:lnTo>
                      <a:pt x="29042" y="9332"/>
                    </a:lnTo>
                    <a:lnTo>
                      <a:pt x="28875" y="9353"/>
                    </a:lnTo>
                    <a:lnTo>
                      <a:pt x="28875" y="9332"/>
                    </a:lnTo>
                    <a:lnTo>
                      <a:pt x="28979" y="9270"/>
                    </a:lnTo>
                    <a:lnTo>
                      <a:pt x="29042" y="9144"/>
                    </a:lnTo>
                    <a:lnTo>
                      <a:pt x="29168" y="9081"/>
                    </a:lnTo>
                    <a:lnTo>
                      <a:pt x="29147" y="9228"/>
                    </a:lnTo>
                    <a:lnTo>
                      <a:pt x="29189" y="9332"/>
                    </a:lnTo>
                    <a:lnTo>
                      <a:pt x="29293" y="9291"/>
                    </a:lnTo>
                    <a:lnTo>
                      <a:pt x="29377" y="9332"/>
                    </a:lnTo>
                    <a:lnTo>
                      <a:pt x="29461" y="9249"/>
                    </a:lnTo>
                    <a:lnTo>
                      <a:pt x="29461" y="9144"/>
                    </a:lnTo>
                    <a:lnTo>
                      <a:pt x="29377" y="9039"/>
                    </a:lnTo>
                    <a:lnTo>
                      <a:pt x="29293" y="9019"/>
                    </a:lnTo>
                    <a:lnTo>
                      <a:pt x="29293" y="8935"/>
                    </a:lnTo>
                    <a:lnTo>
                      <a:pt x="29314" y="8830"/>
                    </a:lnTo>
                    <a:lnTo>
                      <a:pt x="29293" y="8726"/>
                    </a:lnTo>
                    <a:lnTo>
                      <a:pt x="29314" y="8663"/>
                    </a:lnTo>
                    <a:lnTo>
                      <a:pt x="29314" y="8600"/>
                    </a:lnTo>
                    <a:lnTo>
                      <a:pt x="29209" y="8454"/>
                    </a:lnTo>
                    <a:lnTo>
                      <a:pt x="29272" y="8349"/>
                    </a:lnTo>
                    <a:lnTo>
                      <a:pt x="29209" y="8244"/>
                    </a:lnTo>
                    <a:lnTo>
                      <a:pt x="29272" y="8223"/>
                    </a:lnTo>
                    <a:lnTo>
                      <a:pt x="29272" y="8077"/>
                    </a:lnTo>
                    <a:lnTo>
                      <a:pt x="29356" y="7931"/>
                    </a:lnTo>
                    <a:lnTo>
                      <a:pt x="29356" y="7847"/>
                    </a:lnTo>
                    <a:lnTo>
                      <a:pt x="29419" y="7742"/>
                    </a:lnTo>
                    <a:lnTo>
                      <a:pt x="29419" y="7700"/>
                    </a:lnTo>
                    <a:lnTo>
                      <a:pt x="29356" y="7659"/>
                    </a:lnTo>
                    <a:lnTo>
                      <a:pt x="29377" y="7449"/>
                    </a:lnTo>
                    <a:lnTo>
                      <a:pt x="29356" y="7324"/>
                    </a:lnTo>
                    <a:lnTo>
                      <a:pt x="29251" y="7261"/>
                    </a:lnTo>
                    <a:lnTo>
                      <a:pt x="29272" y="7177"/>
                    </a:lnTo>
                    <a:lnTo>
                      <a:pt x="29251" y="7073"/>
                    </a:lnTo>
                    <a:lnTo>
                      <a:pt x="29293" y="7052"/>
                    </a:lnTo>
                    <a:lnTo>
                      <a:pt x="29335" y="6947"/>
                    </a:lnTo>
                    <a:lnTo>
                      <a:pt x="29272" y="6884"/>
                    </a:lnTo>
                    <a:lnTo>
                      <a:pt x="29230" y="6863"/>
                    </a:lnTo>
                    <a:cubicBezTo>
                      <a:pt x="29272" y="6842"/>
                      <a:pt x="29293" y="6801"/>
                      <a:pt x="29293" y="6759"/>
                    </a:cubicBezTo>
                    <a:cubicBezTo>
                      <a:pt x="29314" y="6696"/>
                      <a:pt x="29335" y="6654"/>
                      <a:pt x="29335" y="6591"/>
                    </a:cubicBezTo>
                    <a:lnTo>
                      <a:pt x="29377" y="6550"/>
                    </a:lnTo>
                    <a:lnTo>
                      <a:pt x="29377" y="6445"/>
                    </a:lnTo>
                    <a:lnTo>
                      <a:pt x="29440" y="6445"/>
                    </a:lnTo>
                    <a:lnTo>
                      <a:pt x="29523" y="6361"/>
                    </a:lnTo>
                    <a:lnTo>
                      <a:pt x="29586" y="6257"/>
                    </a:lnTo>
                    <a:lnTo>
                      <a:pt x="29649" y="6215"/>
                    </a:lnTo>
                    <a:lnTo>
                      <a:pt x="29753" y="6215"/>
                    </a:lnTo>
                    <a:lnTo>
                      <a:pt x="29816" y="6131"/>
                    </a:lnTo>
                    <a:lnTo>
                      <a:pt x="29900" y="6068"/>
                    </a:lnTo>
                    <a:lnTo>
                      <a:pt x="29942" y="5964"/>
                    </a:lnTo>
                    <a:lnTo>
                      <a:pt x="29942" y="5838"/>
                    </a:lnTo>
                    <a:lnTo>
                      <a:pt x="29900" y="5796"/>
                    </a:lnTo>
                    <a:lnTo>
                      <a:pt x="29963" y="5713"/>
                    </a:lnTo>
                    <a:lnTo>
                      <a:pt x="30005" y="5629"/>
                    </a:lnTo>
                    <a:lnTo>
                      <a:pt x="29795" y="5629"/>
                    </a:lnTo>
                    <a:lnTo>
                      <a:pt x="29733" y="5587"/>
                    </a:lnTo>
                    <a:lnTo>
                      <a:pt x="29753" y="5503"/>
                    </a:lnTo>
                    <a:lnTo>
                      <a:pt x="29837" y="5503"/>
                    </a:lnTo>
                    <a:lnTo>
                      <a:pt x="29921" y="5545"/>
                    </a:lnTo>
                    <a:lnTo>
                      <a:pt x="30025" y="5545"/>
                    </a:lnTo>
                    <a:lnTo>
                      <a:pt x="30130" y="5587"/>
                    </a:lnTo>
                    <a:lnTo>
                      <a:pt x="30214" y="5524"/>
                    </a:lnTo>
                    <a:lnTo>
                      <a:pt x="30297" y="5545"/>
                    </a:lnTo>
                    <a:lnTo>
                      <a:pt x="30318" y="5650"/>
                    </a:lnTo>
                    <a:lnTo>
                      <a:pt x="30465" y="5796"/>
                    </a:lnTo>
                    <a:lnTo>
                      <a:pt x="30549" y="5796"/>
                    </a:lnTo>
                    <a:lnTo>
                      <a:pt x="30569" y="5838"/>
                    </a:lnTo>
                    <a:lnTo>
                      <a:pt x="30653" y="5859"/>
                    </a:lnTo>
                    <a:lnTo>
                      <a:pt x="30779" y="5817"/>
                    </a:lnTo>
                    <a:lnTo>
                      <a:pt x="30988" y="5692"/>
                    </a:lnTo>
                    <a:lnTo>
                      <a:pt x="31134" y="5524"/>
                    </a:lnTo>
                    <a:lnTo>
                      <a:pt x="31302" y="5399"/>
                    </a:lnTo>
                    <a:lnTo>
                      <a:pt x="31365" y="5315"/>
                    </a:lnTo>
                    <a:lnTo>
                      <a:pt x="31302" y="5294"/>
                    </a:lnTo>
                    <a:lnTo>
                      <a:pt x="31344" y="5231"/>
                    </a:lnTo>
                    <a:lnTo>
                      <a:pt x="31469" y="5231"/>
                    </a:lnTo>
                    <a:lnTo>
                      <a:pt x="31595" y="5085"/>
                    </a:lnTo>
                    <a:lnTo>
                      <a:pt x="31825" y="4897"/>
                    </a:lnTo>
                    <a:lnTo>
                      <a:pt x="31825" y="4855"/>
                    </a:lnTo>
                    <a:lnTo>
                      <a:pt x="31930" y="4834"/>
                    </a:lnTo>
                    <a:lnTo>
                      <a:pt x="32013" y="4687"/>
                    </a:lnTo>
                    <a:lnTo>
                      <a:pt x="32181" y="4541"/>
                    </a:lnTo>
                    <a:lnTo>
                      <a:pt x="32222" y="4415"/>
                    </a:lnTo>
                    <a:lnTo>
                      <a:pt x="32285" y="4415"/>
                    </a:lnTo>
                    <a:lnTo>
                      <a:pt x="32327" y="4436"/>
                    </a:lnTo>
                    <a:lnTo>
                      <a:pt x="32327" y="4436"/>
                    </a:lnTo>
                    <a:lnTo>
                      <a:pt x="32306" y="4353"/>
                    </a:lnTo>
                    <a:lnTo>
                      <a:pt x="32222" y="4311"/>
                    </a:lnTo>
                    <a:lnTo>
                      <a:pt x="32222" y="4227"/>
                    </a:lnTo>
                    <a:lnTo>
                      <a:pt x="32076" y="4122"/>
                    </a:lnTo>
                    <a:lnTo>
                      <a:pt x="31804" y="4081"/>
                    </a:lnTo>
                    <a:lnTo>
                      <a:pt x="31657" y="4060"/>
                    </a:lnTo>
                    <a:lnTo>
                      <a:pt x="31574" y="4081"/>
                    </a:lnTo>
                    <a:lnTo>
                      <a:pt x="31511" y="4060"/>
                    </a:lnTo>
                    <a:lnTo>
                      <a:pt x="31511" y="3976"/>
                    </a:lnTo>
                    <a:lnTo>
                      <a:pt x="31469" y="3871"/>
                    </a:lnTo>
                    <a:lnTo>
                      <a:pt x="31406" y="3871"/>
                    </a:lnTo>
                    <a:lnTo>
                      <a:pt x="31385" y="3850"/>
                    </a:lnTo>
                    <a:lnTo>
                      <a:pt x="31281" y="3829"/>
                    </a:lnTo>
                    <a:lnTo>
                      <a:pt x="31197" y="3704"/>
                    </a:lnTo>
                    <a:lnTo>
                      <a:pt x="31051" y="3704"/>
                    </a:lnTo>
                    <a:lnTo>
                      <a:pt x="30967" y="3788"/>
                    </a:lnTo>
                    <a:lnTo>
                      <a:pt x="30946" y="3704"/>
                    </a:lnTo>
                    <a:lnTo>
                      <a:pt x="30841" y="3704"/>
                    </a:lnTo>
                    <a:lnTo>
                      <a:pt x="30779" y="3641"/>
                    </a:lnTo>
                    <a:lnTo>
                      <a:pt x="30674" y="3662"/>
                    </a:lnTo>
                    <a:lnTo>
                      <a:pt x="30507" y="3662"/>
                    </a:lnTo>
                    <a:lnTo>
                      <a:pt x="30235" y="3725"/>
                    </a:lnTo>
                    <a:lnTo>
                      <a:pt x="30130" y="3871"/>
                    </a:lnTo>
                    <a:lnTo>
                      <a:pt x="30214" y="3976"/>
                    </a:lnTo>
                    <a:lnTo>
                      <a:pt x="30130" y="4018"/>
                    </a:lnTo>
                    <a:lnTo>
                      <a:pt x="30109" y="4060"/>
                    </a:lnTo>
                    <a:lnTo>
                      <a:pt x="30193" y="4164"/>
                    </a:lnTo>
                    <a:lnTo>
                      <a:pt x="30214" y="4290"/>
                    </a:lnTo>
                    <a:lnTo>
                      <a:pt x="30088" y="4290"/>
                    </a:lnTo>
                    <a:lnTo>
                      <a:pt x="30046" y="4185"/>
                    </a:lnTo>
                    <a:lnTo>
                      <a:pt x="29984" y="4060"/>
                    </a:lnTo>
                    <a:lnTo>
                      <a:pt x="29900" y="4039"/>
                    </a:lnTo>
                    <a:lnTo>
                      <a:pt x="29816" y="4164"/>
                    </a:lnTo>
                    <a:lnTo>
                      <a:pt x="29837" y="4227"/>
                    </a:lnTo>
                    <a:lnTo>
                      <a:pt x="29837" y="4290"/>
                    </a:lnTo>
                    <a:lnTo>
                      <a:pt x="29733" y="4332"/>
                    </a:lnTo>
                    <a:lnTo>
                      <a:pt x="29712" y="4478"/>
                    </a:lnTo>
                    <a:lnTo>
                      <a:pt x="29565" y="4646"/>
                    </a:lnTo>
                    <a:lnTo>
                      <a:pt x="29523" y="4771"/>
                    </a:lnTo>
                    <a:lnTo>
                      <a:pt x="29502" y="4855"/>
                    </a:lnTo>
                    <a:lnTo>
                      <a:pt x="29565" y="4876"/>
                    </a:lnTo>
                    <a:lnTo>
                      <a:pt x="29461" y="4959"/>
                    </a:lnTo>
                    <a:lnTo>
                      <a:pt x="29461" y="5064"/>
                    </a:lnTo>
                    <a:lnTo>
                      <a:pt x="29377" y="5106"/>
                    </a:lnTo>
                    <a:lnTo>
                      <a:pt x="29272" y="5357"/>
                    </a:lnTo>
                    <a:lnTo>
                      <a:pt x="29272" y="5482"/>
                    </a:lnTo>
                    <a:lnTo>
                      <a:pt x="29209" y="5566"/>
                    </a:lnTo>
                    <a:lnTo>
                      <a:pt x="29293" y="5629"/>
                    </a:lnTo>
                    <a:lnTo>
                      <a:pt x="29293" y="5713"/>
                    </a:lnTo>
                    <a:lnTo>
                      <a:pt x="29251" y="5734"/>
                    </a:lnTo>
                    <a:lnTo>
                      <a:pt x="29251" y="5838"/>
                    </a:lnTo>
                    <a:lnTo>
                      <a:pt x="29189" y="6026"/>
                    </a:lnTo>
                    <a:lnTo>
                      <a:pt x="29063" y="6215"/>
                    </a:lnTo>
                    <a:lnTo>
                      <a:pt x="29084" y="6257"/>
                    </a:lnTo>
                    <a:lnTo>
                      <a:pt x="29189" y="6257"/>
                    </a:lnTo>
                    <a:lnTo>
                      <a:pt x="29209" y="6319"/>
                    </a:lnTo>
                    <a:cubicBezTo>
                      <a:pt x="29189" y="6319"/>
                      <a:pt x="29168" y="6340"/>
                      <a:pt x="29168" y="6340"/>
                    </a:cubicBezTo>
                    <a:lnTo>
                      <a:pt x="29105" y="6319"/>
                    </a:lnTo>
                    <a:lnTo>
                      <a:pt x="29042" y="6361"/>
                    </a:lnTo>
                    <a:lnTo>
                      <a:pt x="28958" y="6508"/>
                    </a:lnTo>
                    <a:lnTo>
                      <a:pt x="29042" y="6508"/>
                    </a:lnTo>
                    <a:cubicBezTo>
                      <a:pt x="29000" y="6529"/>
                      <a:pt x="28979" y="6550"/>
                      <a:pt x="28979" y="6612"/>
                    </a:cubicBezTo>
                    <a:lnTo>
                      <a:pt x="28875" y="6570"/>
                    </a:lnTo>
                    <a:lnTo>
                      <a:pt x="28791" y="6633"/>
                    </a:lnTo>
                    <a:lnTo>
                      <a:pt x="28791" y="6738"/>
                    </a:lnTo>
                    <a:lnTo>
                      <a:pt x="28644" y="6842"/>
                    </a:lnTo>
                    <a:lnTo>
                      <a:pt x="28582" y="6884"/>
                    </a:lnTo>
                    <a:cubicBezTo>
                      <a:pt x="28665" y="6612"/>
                      <a:pt x="28728" y="6257"/>
                      <a:pt x="28749" y="5943"/>
                    </a:cubicBezTo>
                    <a:lnTo>
                      <a:pt x="28937" y="5838"/>
                    </a:lnTo>
                    <a:lnTo>
                      <a:pt x="28937" y="5734"/>
                    </a:lnTo>
                    <a:lnTo>
                      <a:pt x="29000" y="5566"/>
                    </a:lnTo>
                    <a:lnTo>
                      <a:pt x="29000" y="5399"/>
                    </a:lnTo>
                    <a:lnTo>
                      <a:pt x="29063" y="5315"/>
                    </a:lnTo>
                    <a:lnTo>
                      <a:pt x="28979" y="5315"/>
                    </a:lnTo>
                    <a:lnTo>
                      <a:pt x="28937" y="5378"/>
                    </a:lnTo>
                    <a:lnTo>
                      <a:pt x="28791" y="5420"/>
                    </a:lnTo>
                    <a:lnTo>
                      <a:pt x="28728" y="5545"/>
                    </a:lnTo>
                    <a:lnTo>
                      <a:pt x="28686" y="5503"/>
                    </a:lnTo>
                    <a:lnTo>
                      <a:pt x="28686" y="5399"/>
                    </a:lnTo>
                    <a:lnTo>
                      <a:pt x="28770" y="5357"/>
                    </a:lnTo>
                    <a:lnTo>
                      <a:pt x="28770" y="5231"/>
                    </a:lnTo>
                    <a:lnTo>
                      <a:pt x="28749" y="5169"/>
                    </a:lnTo>
                    <a:lnTo>
                      <a:pt x="28665" y="5127"/>
                    </a:lnTo>
                    <a:lnTo>
                      <a:pt x="28749" y="5127"/>
                    </a:lnTo>
                    <a:lnTo>
                      <a:pt x="28791" y="5106"/>
                    </a:lnTo>
                    <a:lnTo>
                      <a:pt x="28770" y="4980"/>
                    </a:lnTo>
                    <a:lnTo>
                      <a:pt x="28582" y="4876"/>
                    </a:lnTo>
                    <a:lnTo>
                      <a:pt x="28540" y="4897"/>
                    </a:lnTo>
                    <a:lnTo>
                      <a:pt x="28352" y="4918"/>
                    </a:lnTo>
                    <a:lnTo>
                      <a:pt x="28331" y="4980"/>
                    </a:lnTo>
                    <a:lnTo>
                      <a:pt x="28247" y="4980"/>
                    </a:lnTo>
                    <a:lnTo>
                      <a:pt x="28247" y="4897"/>
                    </a:lnTo>
                    <a:lnTo>
                      <a:pt x="28331" y="4771"/>
                    </a:lnTo>
                    <a:lnTo>
                      <a:pt x="28414" y="4771"/>
                    </a:lnTo>
                    <a:lnTo>
                      <a:pt x="28540" y="4666"/>
                    </a:lnTo>
                    <a:lnTo>
                      <a:pt x="28749" y="4604"/>
                    </a:lnTo>
                    <a:lnTo>
                      <a:pt x="28791" y="4562"/>
                    </a:lnTo>
                    <a:lnTo>
                      <a:pt x="28937" y="4541"/>
                    </a:lnTo>
                    <a:lnTo>
                      <a:pt x="29000" y="4541"/>
                    </a:lnTo>
                    <a:lnTo>
                      <a:pt x="29063" y="4583"/>
                    </a:lnTo>
                    <a:lnTo>
                      <a:pt x="29105" y="4562"/>
                    </a:lnTo>
                    <a:lnTo>
                      <a:pt x="29147" y="4394"/>
                    </a:lnTo>
                    <a:lnTo>
                      <a:pt x="29189" y="4332"/>
                    </a:lnTo>
                    <a:lnTo>
                      <a:pt x="29063" y="4248"/>
                    </a:lnTo>
                    <a:lnTo>
                      <a:pt x="29042" y="4185"/>
                    </a:lnTo>
                    <a:lnTo>
                      <a:pt x="29105" y="4164"/>
                    </a:lnTo>
                    <a:lnTo>
                      <a:pt x="29168" y="4122"/>
                    </a:lnTo>
                    <a:lnTo>
                      <a:pt x="29189" y="4164"/>
                    </a:lnTo>
                    <a:lnTo>
                      <a:pt x="29272" y="4185"/>
                    </a:lnTo>
                    <a:lnTo>
                      <a:pt x="29419" y="4122"/>
                    </a:lnTo>
                    <a:lnTo>
                      <a:pt x="29481" y="4039"/>
                    </a:lnTo>
                    <a:lnTo>
                      <a:pt x="29461" y="3955"/>
                    </a:lnTo>
                    <a:lnTo>
                      <a:pt x="29481" y="3913"/>
                    </a:lnTo>
                    <a:lnTo>
                      <a:pt x="29461" y="3829"/>
                    </a:lnTo>
                    <a:lnTo>
                      <a:pt x="29377" y="3850"/>
                    </a:lnTo>
                    <a:lnTo>
                      <a:pt x="29293" y="3746"/>
                    </a:lnTo>
                    <a:lnTo>
                      <a:pt x="29042" y="3746"/>
                    </a:lnTo>
                    <a:lnTo>
                      <a:pt x="28958" y="3725"/>
                    </a:lnTo>
                    <a:lnTo>
                      <a:pt x="28896" y="3767"/>
                    </a:lnTo>
                    <a:lnTo>
                      <a:pt x="28770" y="3767"/>
                    </a:lnTo>
                    <a:lnTo>
                      <a:pt x="28665" y="3725"/>
                    </a:lnTo>
                    <a:lnTo>
                      <a:pt x="28582" y="3746"/>
                    </a:lnTo>
                    <a:lnTo>
                      <a:pt x="28519" y="3641"/>
                    </a:lnTo>
                    <a:lnTo>
                      <a:pt x="28435" y="3599"/>
                    </a:lnTo>
                    <a:lnTo>
                      <a:pt x="28435" y="3516"/>
                    </a:lnTo>
                    <a:lnTo>
                      <a:pt x="28477" y="3453"/>
                    </a:lnTo>
                    <a:lnTo>
                      <a:pt x="28456" y="3411"/>
                    </a:lnTo>
                    <a:lnTo>
                      <a:pt x="28310" y="3390"/>
                    </a:lnTo>
                    <a:lnTo>
                      <a:pt x="28226" y="3432"/>
                    </a:lnTo>
                    <a:lnTo>
                      <a:pt x="28163" y="3495"/>
                    </a:lnTo>
                    <a:lnTo>
                      <a:pt x="28226" y="3537"/>
                    </a:lnTo>
                    <a:lnTo>
                      <a:pt x="28331" y="3537"/>
                    </a:lnTo>
                    <a:lnTo>
                      <a:pt x="28268" y="3641"/>
                    </a:lnTo>
                    <a:lnTo>
                      <a:pt x="28142" y="3620"/>
                    </a:lnTo>
                    <a:lnTo>
                      <a:pt x="28059" y="3495"/>
                    </a:lnTo>
                    <a:lnTo>
                      <a:pt x="28017" y="3516"/>
                    </a:lnTo>
                    <a:lnTo>
                      <a:pt x="27954" y="3495"/>
                    </a:lnTo>
                    <a:lnTo>
                      <a:pt x="27849" y="3537"/>
                    </a:lnTo>
                    <a:lnTo>
                      <a:pt x="27828" y="3641"/>
                    </a:lnTo>
                    <a:lnTo>
                      <a:pt x="27787" y="3662"/>
                    </a:lnTo>
                    <a:lnTo>
                      <a:pt x="27808" y="3767"/>
                    </a:lnTo>
                    <a:lnTo>
                      <a:pt x="27808" y="3871"/>
                    </a:lnTo>
                    <a:lnTo>
                      <a:pt x="27891" y="3934"/>
                    </a:lnTo>
                    <a:lnTo>
                      <a:pt x="27891" y="4060"/>
                    </a:lnTo>
                    <a:lnTo>
                      <a:pt x="27828" y="4122"/>
                    </a:lnTo>
                    <a:lnTo>
                      <a:pt x="27808" y="4248"/>
                    </a:lnTo>
                    <a:lnTo>
                      <a:pt x="27787" y="4248"/>
                    </a:lnTo>
                    <a:lnTo>
                      <a:pt x="27745" y="4018"/>
                    </a:lnTo>
                    <a:lnTo>
                      <a:pt x="27703" y="3913"/>
                    </a:lnTo>
                    <a:lnTo>
                      <a:pt x="27619" y="3850"/>
                    </a:lnTo>
                    <a:lnTo>
                      <a:pt x="27598" y="3934"/>
                    </a:lnTo>
                    <a:lnTo>
                      <a:pt x="27515" y="3934"/>
                    </a:lnTo>
                    <a:lnTo>
                      <a:pt x="27431" y="4018"/>
                    </a:lnTo>
                    <a:lnTo>
                      <a:pt x="27431" y="4143"/>
                    </a:lnTo>
                    <a:lnTo>
                      <a:pt x="27515" y="4248"/>
                    </a:lnTo>
                    <a:lnTo>
                      <a:pt x="27515" y="4332"/>
                    </a:lnTo>
                    <a:lnTo>
                      <a:pt x="27619" y="4457"/>
                    </a:lnTo>
                    <a:lnTo>
                      <a:pt x="27745" y="4457"/>
                    </a:lnTo>
                    <a:lnTo>
                      <a:pt x="27808" y="4353"/>
                    </a:lnTo>
                    <a:lnTo>
                      <a:pt x="27828" y="4353"/>
                    </a:lnTo>
                    <a:lnTo>
                      <a:pt x="27849" y="4457"/>
                    </a:lnTo>
                    <a:lnTo>
                      <a:pt x="27933" y="4583"/>
                    </a:lnTo>
                    <a:lnTo>
                      <a:pt x="27933" y="4666"/>
                    </a:lnTo>
                    <a:lnTo>
                      <a:pt x="27849" y="4666"/>
                    </a:lnTo>
                    <a:lnTo>
                      <a:pt x="27808" y="4562"/>
                    </a:lnTo>
                    <a:lnTo>
                      <a:pt x="27724" y="4541"/>
                    </a:lnTo>
                    <a:lnTo>
                      <a:pt x="27619" y="4562"/>
                    </a:lnTo>
                    <a:lnTo>
                      <a:pt x="27577" y="4604"/>
                    </a:lnTo>
                    <a:lnTo>
                      <a:pt x="27619" y="4708"/>
                    </a:lnTo>
                    <a:lnTo>
                      <a:pt x="27598" y="4792"/>
                    </a:lnTo>
                    <a:lnTo>
                      <a:pt x="27515" y="4876"/>
                    </a:lnTo>
                    <a:lnTo>
                      <a:pt x="27536" y="4959"/>
                    </a:lnTo>
                    <a:lnTo>
                      <a:pt x="27473" y="5085"/>
                    </a:lnTo>
                    <a:lnTo>
                      <a:pt x="27410" y="5127"/>
                    </a:lnTo>
                    <a:lnTo>
                      <a:pt x="27431" y="5231"/>
                    </a:lnTo>
                    <a:lnTo>
                      <a:pt x="27389" y="5294"/>
                    </a:lnTo>
                    <a:lnTo>
                      <a:pt x="27284" y="5273"/>
                    </a:lnTo>
                    <a:lnTo>
                      <a:pt x="27201" y="5169"/>
                    </a:lnTo>
                    <a:lnTo>
                      <a:pt x="27201" y="5064"/>
                    </a:lnTo>
                    <a:lnTo>
                      <a:pt x="27075" y="4897"/>
                    </a:lnTo>
                    <a:lnTo>
                      <a:pt x="27075" y="4792"/>
                    </a:lnTo>
                    <a:lnTo>
                      <a:pt x="27054" y="4708"/>
                    </a:lnTo>
                    <a:lnTo>
                      <a:pt x="26950" y="4687"/>
                    </a:lnTo>
                    <a:lnTo>
                      <a:pt x="26950" y="4646"/>
                    </a:lnTo>
                    <a:lnTo>
                      <a:pt x="26992" y="4604"/>
                    </a:lnTo>
                    <a:lnTo>
                      <a:pt x="27033" y="4562"/>
                    </a:lnTo>
                    <a:lnTo>
                      <a:pt x="26992" y="4478"/>
                    </a:lnTo>
                    <a:lnTo>
                      <a:pt x="26887" y="4457"/>
                    </a:lnTo>
                    <a:lnTo>
                      <a:pt x="26740" y="4499"/>
                    </a:lnTo>
                    <a:lnTo>
                      <a:pt x="26699" y="4457"/>
                    </a:lnTo>
                    <a:lnTo>
                      <a:pt x="26657" y="4478"/>
                    </a:lnTo>
                    <a:lnTo>
                      <a:pt x="26594" y="4562"/>
                    </a:lnTo>
                    <a:lnTo>
                      <a:pt x="26489" y="4604"/>
                    </a:lnTo>
                    <a:lnTo>
                      <a:pt x="26364" y="4792"/>
                    </a:lnTo>
                    <a:lnTo>
                      <a:pt x="26427" y="4876"/>
                    </a:lnTo>
                    <a:lnTo>
                      <a:pt x="26427" y="5064"/>
                    </a:lnTo>
                    <a:lnTo>
                      <a:pt x="26385" y="5127"/>
                    </a:lnTo>
                    <a:lnTo>
                      <a:pt x="26448" y="5210"/>
                    </a:lnTo>
                    <a:lnTo>
                      <a:pt x="26427" y="5378"/>
                    </a:lnTo>
                    <a:lnTo>
                      <a:pt x="26322" y="5420"/>
                    </a:lnTo>
                    <a:lnTo>
                      <a:pt x="26322" y="5545"/>
                    </a:lnTo>
                    <a:lnTo>
                      <a:pt x="26364" y="5608"/>
                    </a:lnTo>
                    <a:lnTo>
                      <a:pt x="26448" y="5587"/>
                    </a:lnTo>
                    <a:lnTo>
                      <a:pt x="26489" y="5629"/>
                    </a:lnTo>
                    <a:lnTo>
                      <a:pt x="26573" y="5587"/>
                    </a:lnTo>
                    <a:lnTo>
                      <a:pt x="26636" y="5608"/>
                    </a:lnTo>
                    <a:lnTo>
                      <a:pt x="26636" y="5734"/>
                    </a:lnTo>
                    <a:lnTo>
                      <a:pt x="26657" y="5796"/>
                    </a:lnTo>
                    <a:lnTo>
                      <a:pt x="26699" y="5796"/>
                    </a:lnTo>
                    <a:lnTo>
                      <a:pt x="26782" y="5922"/>
                    </a:lnTo>
                    <a:lnTo>
                      <a:pt x="26782" y="6110"/>
                    </a:lnTo>
                    <a:lnTo>
                      <a:pt x="26887" y="6236"/>
                    </a:lnTo>
                    <a:lnTo>
                      <a:pt x="26887" y="6319"/>
                    </a:lnTo>
                    <a:lnTo>
                      <a:pt x="26929" y="6424"/>
                    </a:lnTo>
                    <a:lnTo>
                      <a:pt x="27012" y="6466"/>
                    </a:lnTo>
                    <a:lnTo>
                      <a:pt x="26992" y="6550"/>
                    </a:lnTo>
                    <a:lnTo>
                      <a:pt x="27012" y="6696"/>
                    </a:lnTo>
                    <a:lnTo>
                      <a:pt x="26929" y="6842"/>
                    </a:lnTo>
                    <a:lnTo>
                      <a:pt x="27012" y="6905"/>
                    </a:lnTo>
                    <a:lnTo>
                      <a:pt x="27033" y="7052"/>
                    </a:lnTo>
                    <a:lnTo>
                      <a:pt x="27012" y="7156"/>
                    </a:lnTo>
                    <a:lnTo>
                      <a:pt x="27033" y="7198"/>
                    </a:lnTo>
                    <a:lnTo>
                      <a:pt x="27117" y="7156"/>
                    </a:lnTo>
                    <a:lnTo>
                      <a:pt x="27180" y="7198"/>
                    </a:lnTo>
                    <a:lnTo>
                      <a:pt x="27180" y="7324"/>
                    </a:lnTo>
                    <a:lnTo>
                      <a:pt x="27264" y="7387"/>
                    </a:lnTo>
                    <a:lnTo>
                      <a:pt x="27410" y="7324"/>
                    </a:lnTo>
                    <a:lnTo>
                      <a:pt x="27452" y="7198"/>
                    </a:lnTo>
                    <a:lnTo>
                      <a:pt x="27598" y="7114"/>
                    </a:lnTo>
                    <a:lnTo>
                      <a:pt x="27619" y="7010"/>
                    </a:lnTo>
                    <a:lnTo>
                      <a:pt x="27556" y="6968"/>
                    </a:lnTo>
                    <a:lnTo>
                      <a:pt x="27494" y="6759"/>
                    </a:lnTo>
                    <a:lnTo>
                      <a:pt x="27515" y="6654"/>
                    </a:lnTo>
                    <a:lnTo>
                      <a:pt x="27703" y="6466"/>
                    </a:lnTo>
                    <a:lnTo>
                      <a:pt x="27703" y="6550"/>
                    </a:lnTo>
                    <a:lnTo>
                      <a:pt x="27598" y="6675"/>
                    </a:lnTo>
                    <a:lnTo>
                      <a:pt x="27640" y="6905"/>
                    </a:lnTo>
                    <a:lnTo>
                      <a:pt x="27724" y="6947"/>
                    </a:lnTo>
                    <a:lnTo>
                      <a:pt x="27828" y="6884"/>
                    </a:lnTo>
                    <a:lnTo>
                      <a:pt x="27954" y="6968"/>
                    </a:lnTo>
                    <a:lnTo>
                      <a:pt x="28121" y="6905"/>
                    </a:lnTo>
                    <a:lnTo>
                      <a:pt x="28121" y="6842"/>
                    </a:lnTo>
                    <a:lnTo>
                      <a:pt x="28247" y="6780"/>
                    </a:lnTo>
                    <a:lnTo>
                      <a:pt x="28352" y="6780"/>
                    </a:lnTo>
                    <a:lnTo>
                      <a:pt x="28435" y="6738"/>
                    </a:lnTo>
                    <a:lnTo>
                      <a:pt x="28477" y="6780"/>
                    </a:lnTo>
                    <a:lnTo>
                      <a:pt x="28498" y="6759"/>
                    </a:lnTo>
                    <a:lnTo>
                      <a:pt x="28498" y="6759"/>
                    </a:lnTo>
                    <a:cubicBezTo>
                      <a:pt x="28477" y="6863"/>
                      <a:pt x="28456" y="6989"/>
                      <a:pt x="28456" y="7094"/>
                    </a:cubicBezTo>
                    <a:lnTo>
                      <a:pt x="28435" y="7114"/>
                    </a:lnTo>
                    <a:lnTo>
                      <a:pt x="28456" y="7156"/>
                    </a:lnTo>
                    <a:lnTo>
                      <a:pt x="28456" y="7219"/>
                    </a:lnTo>
                    <a:cubicBezTo>
                      <a:pt x="28456" y="7283"/>
                      <a:pt x="28503" y="7308"/>
                      <a:pt x="28554" y="7308"/>
                    </a:cubicBezTo>
                    <a:cubicBezTo>
                      <a:pt x="28586" y="7308"/>
                      <a:pt x="28620" y="7298"/>
                      <a:pt x="28644" y="7282"/>
                    </a:cubicBezTo>
                    <a:lnTo>
                      <a:pt x="28707" y="7282"/>
                    </a:lnTo>
                    <a:lnTo>
                      <a:pt x="28707" y="7324"/>
                    </a:lnTo>
                    <a:lnTo>
                      <a:pt x="28582" y="7533"/>
                    </a:lnTo>
                    <a:lnTo>
                      <a:pt x="28561" y="7617"/>
                    </a:lnTo>
                    <a:lnTo>
                      <a:pt x="28456" y="7679"/>
                    </a:lnTo>
                    <a:lnTo>
                      <a:pt x="28477" y="7596"/>
                    </a:lnTo>
                    <a:lnTo>
                      <a:pt x="28435" y="7533"/>
                    </a:lnTo>
                    <a:lnTo>
                      <a:pt x="28477" y="7407"/>
                    </a:lnTo>
                    <a:lnTo>
                      <a:pt x="28393" y="7324"/>
                    </a:lnTo>
                    <a:lnTo>
                      <a:pt x="28268" y="7387"/>
                    </a:lnTo>
                    <a:lnTo>
                      <a:pt x="28184" y="7512"/>
                    </a:lnTo>
                    <a:lnTo>
                      <a:pt x="28121" y="7512"/>
                    </a:lnTo>
                    <a:lnTo>
                      <a:pt x="28038" y="7679"/>
                    </a:lnTo>
                    <a:lnTo>
                      <a:pt x="27954" y="7700"/>
                    </a:lnTo>
                    <a:lnTo>
                      <a:pt x="27870" y="7910"/>
                    </a:lnTo>
                    <a:lnTo>
                      <a:pt x="27724" y="8056"/>
                    </a:lnTo>
                    <a:lnTo>
                      <a:pt x="27703" y="8203"/>
                    </a:lnTo>
                    <a:lnTo>
                      <a:pt x="27745" y="8328"/>
                    </a:lnTo>
                    <a:lnTo>
                      <a:pt x="27745" y="8412"/>
                    </a:lnTo>
                    <a:lnTo>
                      <a:pt x="27808" y="8433"/>
                    </a:lnTo>
                    <a:lnTo>
                      <a:pt x="27870" y="8370"/>
                    </a:lnTo>
                    <a:lnTo>
                      <a:pt x="27933" y="8370"/>
                    </a:lnTo>
                    <a:lnTo>
                      <a:pt x="27933" y="8454"/>
                    </a:lnTo>
                    <a:lnTo>
                      <a:pt x="27828" y="8537"/>
                    </a:lnTo>
                    <a:lnTo>
                      <a:pt x="27828" y="8579"/>
                    </a:lnTo>
                    <a:lnTo>
                      <a:pt x="27724" y="8579"/>
                    </a:lnTo>
                    <a:lnTo>
                      <a:pt x="27619" y="8642"/>
                    </a:lnTo>
                    <a:lnTo>
                      <a:pt x="27431" y="8830"/>
                    </a:lnTo>
                    <a:lnTo>
                      <a:pt x="27347" y="8935"/>
                    </a:lnTo>
                    <a:lnTo>
                      <a:pt x="27326" y="9207"/>
                    </a:lnTo>
                    <a:lnTo>
                      <a:pt x="27389" y="9311"/>
                    </a:lnTo>
                    <a:lnTo>
                      <a:pt x="27389" y="9395"/>
                    </a:lnTo>
                    <a:lnTo>
                      <a:pt x="27326" y="9500"/>
                    </a:lnTo>
                    <a:lnTo>
                      <a:pt x="27347" y="9563"/>
                    </a:lnTo>
                    <a:lnTo>
                      <a:pt x="27389" y="9625"/>
                    </a:lnTo>
                    <a:lnTo>
                      <a:pt x="27452" y="9625"/>
                    </a:lnTo>
                    <a:lnTo>
                      <a:pt x="27515" y="9667"/>
                    </a:lnTo>
                    <a:lnTo>
                      <a:pt x="27536" y="9793"/>
                    </a:lnTo>
                    <a:lnTo>
                      <a:pt x="27640" y="9835"/>
                    </a:lnTo>
                    <a:lnTo>
                      <a:pt x="27703" y="9939"/>
                    </a:lnTo>
                    <a:lnTo>
                      <a:pt x="27745" y="9939"/>
                    </a:lnTo>
                    <a:lnTo>
                      <a:pt x="27828" y="9814"/>
                    </a:lnTo>
                    <a:lnTo>
                      <a:pt x="27808" y="9939"/>
                    </a:lnTo>
                    <a:lnTo>
                      <a:pt x="27849" y="10107"/>
                    </a:lnTo>
                    <a:lnTo>
                      <a:pt x="28017" y="10127"/>
                    </a:lnTo>
                    <a:lnTo>
                      <a:pt x="28080" y="10190"/>
                    </a:lnTo>
                    <a:lnTo>
                      <a:pt x="28184" y="10190"/>
                    </a:lnTo>
                    <a:lnTo>
                      <a:pt x="28331" y="10211"/>
                    </a:lnTo>
                    <a:lnTo>
                      <a:pt x="28331" y="10295"/>
                    </a:lnTo>
                    <a:lnTo>
                      <a:pt x="28226" y="10504"/>
                    </a:lnTo>
                    <a:lnTo>
                      <a:pt x="28121" y="10546"/>
                    </a:lnTo>
                    <a:lnTo>
                      <a:pt x="28080" y="10525"/>
                    </a:lnTo>
                    <a:lnTo>
                      <a:pt x="28121" y="10420"/>
                    </a:lnTo>
                    <a:lnTo>
                      <a:pt x="28226" y="10379"/>
                    </a:lnTo>
                    <a:lnTo>
                      <a:pt x="28080" y="10337"/>
                    </a:lnTo>
                    <a:lnTo>
                      <a:pt x="27954" y="10379"/>
                    </a:lnTo>
                    <a:lnTo>
                      <a:pt x="27849" y="10504"/>
                    </a:lnTo>
                    <a:lnTo>
                      <a:pt x="27912" y="10546"/>
                    </a:lnTo>
                    <a:lnTo>
                      <a:pt x="27912" y="10630"/>
                    </a:lnTo>
                    <a:lnTo>
                      <a:pt x="27745" y="10713"/>
                    </a:lnTo>
                    <a:lnTo>
                      <a:pt x="27661" y="10797"/>
                    </a:lnTo>
                    <a:lnTo>
                      <a:pt x="27598" y="10797"/>
                    </a:lnTo>
                    <a:lnTo>
                      <a:pt x="27515" y="10944"/>
                    </a:lnTo>
                    <a:lnTo>
                      <a:pt x="27536" y="11006"/>
                    </a:lnTo>
                    <a:lnTo>
                      <a:pt x="27619" y="11006"/>
                    </a:lnTo>
                    <a:lnTo>
                      <a:pt x="27661" y="11048"/>
                    </a:lnTo>
                    <a:lnTo>
                      <a:pt x="27766" y="11027"/>
                    </a:lnTo>
                    <a:lnTo>
                      <a:pt x="27828" y="10923"/>
                    </a:lnTo>
                    <a:lnTo>
                      <a:pt x="27808" y="10860"/>
                    </a:lnTo>
                    <a:lnTo>
                      <a:pt x="27870" y="10839"/>
                    </a:lnTo>
                    <a:lnTo>
                      <a:pt x="27954" y="10797"/>
                    </a:lnTo>
                    <a:lnTo>
                      <a:pt x="28017" y="10839"/>
                    </a:lnTo>
                    <a:lnTo>
                      <a:pt x="27975" y="10944"/>
                    </a:lnTo>
                    <a:lnTo>
                      <a:pt x="27912" y="11069"/>
                    </a:lnTo>
                    <a:lnTo>
                      <a:pt x="27870" y="11236"/>
                    </a:lnTo>
                    <a:lnTo>
                      <a:pt x="27870" y="11320"/>
                    </a:lnTo>
                    <a:lnTo>
                      <a:pt x="27808" y="11383"/>
                    </a:lnTo>
                    <a:lnTo>
                      <a:pt x="27640" y="11425"/>
                    </a:lnTo>
                    <a:lnTo>
                      <a:pt x="27536" y="11529"/>
                    </a:lnTo>
                    <a:lnTo>
                      <a:pt x="27452" y="11550"/>
                    </a:lnTo>
                    <a:lnTo>
                      <a:pt x="27452" y="11592"/>
                    </a:lnTo>
                    <a:lnTo>
                      <a:pt x="27410" y="11697"/>
                    </a:lnTo>
                    <a:lnTo>
                      <a:pt x="27138" y="11801"/>
                    </a:lnTo>
                    <a:lnTo>
                      <a:pt x="27075" y="11906"/>
                    </a:lnTo>
                    <a:lnTo>
                      <a:pt x="26971" y="11948"/>
                    </a:lnTo>
                    <a:lnTo>
                      <a:pt x="26929" y="11885"/>
                    </a:lnTo>
                    <a:lnTo>
                      <a:pt x="26887" y="11885"/>
                    </a:lnTo>
                    <a:lnTo>
                      <a:pt x="26866" y="11843"/>
                    </a:lnTo>
                    <a:lnTo>
                      <a:pt x="26803" y="11906"/>
                    </a:lnTo>
                    <a:lnTo>
                      <a:pt x="26720" y="11948"/>
                    </a:lnTo>
                    <a:lnTo>
                      <a:pt x="26720" y="11948"/>
                    </a:lnTo>
                    <a:lnTo>
                      <a:pt x="26761" y="11885"/>
                    </a:lnTo>
                    <a:lnTo>
                      <a:pt x="26720" y="11843"/>
                    </a:lnTo>
                    <a:lnTo>
                      <a:pt x="26615" y="11948"/>
                    </a:lnTo>
                    <a:lnTo>
                      <a:pt x="26573" y="12094"/>
                    </a:lnTo>
                    <a:lnTo>
                      <a:pt x="26468" y="12262"/>
                    </a:lnTo>
                    <a:lnTo>
                      <a:pt x="26448" y="12304"/>
                    </a:lnTo>
                    <a:lnTo>
                      <a:pt x="26489" y="12387"/>
                    </a:lnTo>
                    <a:lnTo>
                      <a:pt x="26489" y="12471"/>
                    </a:lnTo>
                    <a:lnTo>
                      <a:pt x="26406" y="12617"/>
                    </a:lnTo>
                    <a:lnTo>
                      <a:pt x="26406" y="12701"/>
                    </a:lnTo>
                    <a:lnTo>
                      <a:pt x="26468" y="12785"/>
                    </a:lnTo>
                    <a:lnTo>
                      <a:pt x="26385" y="12827"/>
                    </a:lnTo>
                    <a:lnTo>
                      <a:pt x="26343" y="12952"/>
                    </a:lnTo>
                    <a:lnTo>
                      <a:pt x="26364" y="12952"/>
                    </a:lnTo>
                    <a:lnTo>
                      <a:pt x="26448" y="12931"/>
                    </a:lnTo>
                    <a:lnTo>
                      <a:pt x="26489" y="12848"/>
                    </a:lnTo>
                    <a:lnTo>
                      <a:pt x="26594" y="12889"/>
                    </a:lnTo>
                    <a:lnTo>
                      <a:pt x="26699" y="12806"/>
                    </a:lnTo>
                    <a:lnTo>
                      <a:pt x="26615" y="12910"/>
                    </a:lnTo>
                    <a:lnTo>
                      <a:pt x="26510" y="12910"/>
                    </a:lnTo>
                    <a:lnTo>
                      <a:pt x="26406" y="13015"/>
                    </a:lnTo>
                    <a:lnTo>
                      <a:pt x="26259" y="13057"/>
                    </a:lnTo>
                    <a:lnTo>
                      <a:pt x="26259" y="13203"/>
                    </a:lnTo>
                    <a:lnTo>
                      <a:pt x="26176" y="13266"/>
                    </a:lnTo>
                    <a:lnTo>
                      <a:pt x="26071" y="13203"/>
                    </a:lnTo>
                    <a:lnTo>
                      <a:pt x="25945" y="13203"/>
                    </a:lnTo>
                    <a:lnTo>
                      <a:pt x="25862" y="13120"/>
                    </a:lnTo>
                    <a:lnTo>
                      <a:pt x="25778" y="13161"/>
                    </a:lnTo>
                    <a:lnTo>
                      <a:pt x="25820" y="13350"/>
                    </a:lnTo>
                    <a:lnTo>
                      <a:pt x="25631" y="13245"/>
                    </a:lnTo>
                    <a:lnTo>
                      <a:pt x="25694" y="12994"/>
                    </a:lnTo>
                    <a:lnTo>
                      <a:pt x="25631" y="12827"/>
                    </a:lnTo>
                    <a:lnTo>
                      <a:pt x="25548" y="12722"/>
                    </a:lnTo>
                    <a:lnTo>
                      <a:pt x="25590" y="12555"/>
                    </a:lnTo>
                    <a:lnTo>
                      <a:pt x="25631" y="12555"/>
                    </a:lnTo>
                    <a:lnTo>
                      <a:pt x="25673" y="12722"/>
                    </a:lnTo>
                    <a:lnTo>
                      <a:pt x="25820" y="12638"/>
                    </a:lnTo>
                    <a:lnTo>
                      <a:pt x="25862" y="12743"/>
                    </a:lnTo>
                    <a:lnTo>
                      <a:pt x="25987" y="12806"/>
                    </a:lnTo>
                    <a:lnTo>
                      <a:pt x="26071" y="12722"/>
                    </a:lnTo>
                    <a:lnTo>
                      <a:pt x="26071" y="12638"/>
                    </a:lnTo>
                    <a:lnTo>
                      <a:pt x="26134" y="12492"/>
                    </a:lnTo>
                    <a:lnTo>
                      <a:pt x="26029" y="12513"/>
                    </a:lnTo>
                    <a:lnTo>
                      <a:pt x="25945" y="12492"/>
                    </a:lnTo>
                    <a:lnTo>
                      <a:pt x="26029" y="12429"/>
                    </a:lnTo>
                    <a:lnTo>
                      <a:pt x="26092" y="12304"/>
                    </a:lnTo>
                    <a:lnTo>
                      <a:pt x="26029" y="12304"/>
                    </a:lnTo>
                    <a:lnTo>
                      <a:pt x="25945" y="12387"/>
                    </a:lnTo>
                    <a:lnTo>
                      <a:pt x="25778" y="12429"/>
                    </a:lnTo>
                    <a:lnTo>
                      <a:pt x="25778" y="12345"/>
                    </a:lnTo>
                    <a:lnTo>
                      <a:pt x="25924" y="12283"/>
                    </a:lnTo>
                    <a:lnTo>
                      <a:pt x="25924" y="12178"/>
                    </a:lnTo>
                    <a:lnTo>
                      <a:pt x="25841" y="12178"/>
                    </a:lnTo>
                    <a:lnTo>
                      <a:pt x="25736" y="12220"/>
                    </a:lnTo>
                    <a:lnTo>
                      <a:pt x="25736" y="12136"/>
                    </a:lnTo>
                    <a:lnTo>
                      <a:pt x="25778" y="11969"/>
                    </a:lnTo>
                    <a:lnTo>
                      <a:pt x="25862" y="11864"/>
                    </a:lnTo>
                    <a:lnTo>
                      <a:pt x="25883" y="11969"/>
                    </a:lnTo>
                    <a:lnTo>
                      <a:pt x="25945" y="11906"/>
                    </a:lnTo>
                    <a:lnTo>
                      <a:pt x="25945" y="11822"/>
                    </a:lnTo>
                    <a:lnTo>
                      <a:pt x="26092" y="11676"/>
                    </a:lnTo>
                    <a:lnTo>
                      <a:pt x="26092" y="11592"/>
                    </a:lnTo>
                    <a:lnTo>
                      <a:pt x="26280" y="11488"/>
                    </a:lnTo>
                    <a:lnTo>
                      <a:pt x="26280" y="11362"/>
                    </a:lnTo>
                    <a:lnTo>
                      <a:pt x="26364" y="11299"/>
                    </a:lnTo>
                    <a:lnTo>
                      <a:pt x="26448" y="11278"/>
                    </a:lnTo>
                    <a:lnTo>
                      <a:pt x="26448" y="11236"/>
                    </a:lnTo>
                    <a:lnTo>
                      <a:pt x="26343" y="11236"/>
                    </a:lnTo>
                    <a:lnTo>
                      <a:pt x="26196" y="11257"/>
                    </a:lnTo>
                    <a:lnTo>
                      <a:pt x="26155" y="11425"/>
                    </a:lnTo>
                    <a:lnTo>
                      <a:pt x="26029" y="11488"/>
                    </a:lnTo>
                    <a:lnTo>
                      <a:pt x="25945" y="11467"/>
                    </a:lnTo>
                    <a:lnTo>
                      <a:pt x="25966" y="11425"/>
                    </a:lnTo>
                    <a:lnTo>
                      <a:pt x="26113" y="11362"/>
                    </a:lnTo>
                    <a:lnTo>
                      <a:pt x="26134" y="11257"/>
                    </a:lnTo>
                    <a:lnTo>
                      <a:pt x="26050" y="11216"/>
                    </a:lnTo>
                    <a:lnTo>
                      <a:pt x="25966" y="11236"/>
                    </a:lnTo>
                    <a:lnTo>
                      <a:pt x="25883" y="11153"/>
                    </a:lnTo>
                    <a:lnTo>
                      <a:pt x="25924" y="11069"/>
                    </a:lnTo>
                    <a:lnTo>
                      <a:pt x="25945" y="10944"/>
                    </a:lnTo>
                    <a:lnTo>
                      <a:pt x="25862" y="10860"/>
                    </a:lnTo>
                    <a:lnTo>
                      <a:pt x="25820" y="10902"/>
                    </a:lnTo>
                    <a:lnTo>
                      <a:pt x="25778" y="10964"/>
                    </a:lnTo>
                    <a:lnTo>
                      <a:pt x="25778" y="10902"/>
                    </a:lnTo>
                    <a:lnTo>
                      <a:pt x="25820" y="10818"/>
                    </a:lnTo>
                    <a:lnTo>
                      <a:pt x="25757" y="10713"/>
                    </a:lnTo>
                    <a:lnTo>
                      <a:pt x="25652" y="10713"/>
                    </a:lnTo>
                    <a:lnTo>
                      <a:pt x="25631" y="10902"/>
                    </a:lnTo>
                    <a:lnTo>
                      <a:pt x="25527" y="10964"/>
                    </a:lnTo>
                    <a:lnTo>
                      <a:pt x="25506" y="11027"/>
                    </a:lnTo>
                    <a:lnTo>
                      <a:pt x="25443" y="10985"/>
                    </a:lnTo>
                    <a:lnTo>
                      <a:pt x="25443" y="10923"/>
                    </a:lnTo>
                    <a:lnTo>
                      <a:pt x="25401" y="10839"/>
                    </a:lnTo>
                    <a:lnTo>
                      <a:pt x="25318" y="10839"/>
                    </a:lnTo>
                    <a:lnTo>
                      <a:pt x="25297" y="10923"/>
                    </a:lnTo>
                    <a:lnTo>
                      <a:pt x="25318" y="10964"/>
                    </a:lnTo>
                    <a:lnTo>
                      <a:pt x="25297" y="11027"/>
                    </a:lnTo>
                    <a:lnTo>
                      <a:pt x="25339" y="11132"/>
                    </a:lnTo>
                    <a:lnTo>
                      <a:pt x="25339" y="11195"/>
                    </a:lnTo>
                    <a:lnTo>
                      <a:pt x="25297" y="11257"/>
                    </a:lnTo>
                    <a:lnTo>
                      <a:pt x="25234" y="11195"/>
                    </a:lnTo>
                    <a:lnTo>
                      <a:pt x="25234" y="11132"/>
                    </a:lnTo>
                    <a:lnTo>
                      <a:pt x="25192" y="11132"/>
                    </a:lnTo>
                    <a:lnTo>
                      <a:pt x="25171" y="11195"/>
                    </a:lnTo>
                    <a:lnTo>
                      <a:pt x="25213" y="11446"/>
                    </a:lnTo>
                    <a:lnTo>
                      <a:pt x="25234" y="11592"/>
                    </a:lnTo>
                    <a:lnTo>
                      <a:pt x="25401" y="11676"/>
                    </a:lnTo>
                    <a:lnTo>
                      <a:pt x="25443" y="11760"/>
                    </a:lnTo>
                    <a:lnTo>
                      <a:pt x="25443" y="11990"/>
                    </a:lnTo>
                    <a:lnTo>
                      <a:pt x="25422" y="11864"/>
                    </a:lnTo>
                    <a:lnTo>
                      <a:pt x="25339" y="11801"/>
                    </a:lnTo>
                    <a:lnTo>
                      <a:pt x="25192" y="11613"/>
                    </a:lnTo>
                    <a:lnTo>
                      <a:pt x="25171" y="11467"/>
                    </a:lnTo>
                    <a:lnTo>
                      <a:pt x="25108" y="11278"/>
                    </a:lnTo>
                    <a:lnTo>
                      <a:pt x="25025" y="11278"/>
                    </a:lnTo>
                    <a:lnTo>
                      <a:pt x="24983" y="11341"/>
                    </a:lnTo>
                    <a:lnTo>
                      <a:pt x="25004" y="11488"/>
                    </a:lnTo>
                    <a:lnTo>
                      <a:pt x="25087" y="11592"/>
                    </a:lnTo>
                    <a:lnTo>
                      <a:pt x="25108" y="11718"/>
                    </a:lnTo>
                    <a:lnTo>
                      <a:pt x="25067" y="11760"/>
                    </a:lnTo>
                    <a:lnTo>
                      <a:pt x="24983" y="11655"/>
                    </a:lnTo>
                    <a:lnTo>
                      <a:pt x="24774" y="11697"/>
                    </a:lnTo>
                    <a:lnTo>
                      <a:pt x="24711" y="11760"/>
                    </a:lnTo>
                    <a:lnTo>
                      <a:pt x="24648" y="11676"/>
                    </a:lnTo>
                    <a:lnTo>
                      <a:pt x="24564" y="11655"/>
                    </a:lnTo>
                    <a:lnTo>
                      <a:pt x="24376" y="11488"/>
                    </a:lnTo>
                    <a:lnTo>
                      <a:pt x="24146" y="11488"/>
                    </a:lnTo>
                    <a:lnTo>
                      <a:pt x="24125" y="11404"/>
                    </a:lnTo>
                    <a:lnTo>
                      <a:pt x="24083" y="11404"/>
                    </a:lnTo>
                    <a:lnTo>
                      <a:pt x="23937" y="11488"/>
                    </a:lnTo>
                    <a:lnTo>
                      <a:pt x="23874" y="11571"/>
                    </a:lnTo>
                    <a:lnTo>
                      <a:pt x="23707" y="11571"/>
                    </a:lnTo>
                    <a:lnTo>
                      <a:pt x="23560" y="11655"/>
                    </a:lnTo>
                    <a:lnTo>
                      <a:pt x="23435" y="11550"/>
                    </a:lnTo>
                    <a:lnTo>
                      <a:pt x="23414" y="11550"/>
                    </a:lnTo>
                    <a:lnTo>
                      <a:pt x="23393" y="11446"/>
                    </a:lnTo>
                    <a:lnTo>
                      <a:pt x="23330" y="11404"/>
                    </a:lnTo>
                    <a:lnTo>
                      <a:pt x="23204" y="11488"/>
                    </a:lnTo>
                    <a:lnTo>
                      <a:pt x="23204" y="11404"/>
                    </a:lnTo>
                    <a:lnTo>
                      <a:pt x="23037" y="11257"/>
                    </a:lnTo>
                    <a:lnTo>
                      <a:pt x="23016" y="11174"/>
                    </a:lnTo>
                    <a:lnTo>
                      <a:pt x="22974" y="11153"/>
                    </a:lnTo>
                    <a:lnTo>
                      <a:pt x="22974" y="11069"/>
                    </a:lnTo>
                    <a:lnTo>
                      <a:pt x="22995" y="11027"/>
                    </a:lnTo>
                    <a:lnTo>
                      <a:pt x="22932" y="10944"/>
                    </a:lnTo>
                    <a:lnTo>
                      <a:pt x="22890" y="10964"/>
                    </a:lnTo>
                    <a:lnTo>
                      <a:pt x="22870" y="10944"/>
                    </a:lnTo>
                    <a:lnTo>
                      <a:pt x="22870" y="10860"/>
                    </a:lnTo>
                    <a:lnTo>
                      <a:pt x="22807" y="10839"/>
                    </a:lnTo>
                    <a:lnTo>
                      <a:pt x="22702" y="10881"/>
                    </a:lnTo>
                    <a:lnTo>
                      <a:pt x="22577" y="10881"/>
                    </a:lnTo>
                    <a:lnTo>
                      <a:pt x="22493" y="10818"/>
                    </a:lnTo>
                    <a:lnTo>
                      <a:pt x="22451" y="10818"/>
                    </a:lnTo>
                    <a:lnTo>
                      <a:pt x="22409" y="10755"/>
                    </a:lnTo>
                    <a:lnTo>
                      <a:pt x="22305" y="10713"/>
                    </a:lnTo>
                    <a:lnTo>
                      <a:pt x="22200" y="10713"/>
                    </a:lnTo>
                    <a:lnTo>
                      <a:pt x="22263" y="10630"/>
                    </a:lnTo>
                    <a:lnTo>
                      <a:pt x="22263" y="10546"/>
                    </a:lnTo>
                    <a:lnTo>
                      <a:pt x="22346" y="10462"/>
                    </a:lnTo>
                    <a:lnTo>
                      <a:pt x="22346" y="10420"/>
                    </a:lnTo>
                    <a:lnTo>
                      <a:pt x="22263" y="10400"/>
                    </a:lnTo>
                    <a:lnTo>
                      <a:pt x="22179" y="10400"/>
                    </a:lnTo>
                    <a:lnTo>
                      <a:pt x="22158" y="10148"/>
                    </a:lnTo>
                    <a:lnTo>
                      <a:pt x="22095" y="10127"/>
                    </a:lnTo>
                    <a:lnTo>
                      <a:pt x="22095" y="10086"/>
                    </a:lnTo>
                    <a:lnTo>
                      <a:pt x="22179" y="10023"/>
                    </a:lnTo>
                    <a:lnTo>
                      <a:pt x="22200" y="9981"/>
                    </a:lnTo>
                    <a:lnTo>
                      <a:pt x="22158" y="9939"/>
                    </a:lnTo>
                    <a:lnTo>
                      <a:pt x="22179" y="9876"/>
                    </a:lnTo>
                    <a:lnTo>
                      <a:pt x="22179" y="9772"/>
                    </a:lnTo>
                    <a:cubicBezTo>
                      <a:pt x="22284" y="9709"/>
                      <a:pt x="22388" y="9688"/>
                      <a:pt x="22493" y="9604"/>
                    </a:cubicBezTo>
                    <a:lnTo>
                      <a:pt x="22514" y="9625"/>
                    </a:lnTo>
                    <a:lnTo>
                      <a:pt x="22598" y="9604"/>
                    </a:lnTo>
                    <a:lnTo>
                      <a:pt x="22681" y="9500"/>
                    </a:lnTo>
                    <a:lnTo>
                      <a:pt x="22702" y="9500"/>
                    </a:lnTo>
                    <a:lnTo>
                      <a:pt x="22702" y="9604"/>
                    </a:lnTo>
                    <a:lnTo>
                      <a:pt x="22765" y="9709"/>
                    </a:lnTo>
                    <a:lnTo>
                      <a:pt x="22828" y="9730"/>
                    </a:lnTo>
                    <a:lnTo>
                      <a:pt x="22911" y="9688"/>
                    </a:lnTo>
                    <a:lnTo>
                      <a:pt x="22995" y="9709"/>
                    </a:lnTo>
                    <a:lnTo>
                      <a:pt x="23037" y="9793"/>
                    </a:lnTo>
                    <a:lnTo>
                      <a:pt x="23121" y="9793"/>
                    </a:lnTo>
                    <a:lnTo>
                      <a:pt x="23183" y="9835"/>
                    </a:lnTo>
                    <a:lnTo>
                      <a:pt x="23225" y="9835"/>
                    </a:lnTo>
                    <a:lnTo>
                      <a:pt x="23225" y="9730"/>
                    </a:lnTo>
                    <a:lnTo>
                      <a:pt x="23288" y="9730"/>
                    </a:lnTo>
                    <a:lnTo>
                      <a:pt x="23351" y="9709"/>
                    </a:lnTo>
                    <a:lnTo>
                      <a:pt x="23414" y="9730"/>
                    </a:lnTo>
                    <a:lnTo>
                      <a:pt x="23414" y="9814"/>
                    </a:lnTo>
                    <a:lnTo>
                      <a:pt x="23455" y="9835"/>
                    </a:lnTo>
                    <a:lnTo>
                      <a:pt x="23539" y="9814"/>
                    </a:lnTo>
                    <a:lnTo>
                      <a:pt x="23602" y="9730"/>
                    </a:lnTo>
                    <a:lnTo>
                      <a:pt x="23644" y="9772"/>
                    </a:lnTo>
                    <a:lnTo>
                      <a:pt x="23665" y="9835"/>
                    </a:lnTo>
                    <a:lnTo>
                      <a:pt x="23727" y="9835"/>
                    </a:lnTo>
                    <a:lnTo>
                      <a:pt x="23748" y="9793"/>
                    </a:lnTo>
                    <a:lnTo>
                      <a:pt x="23769" y="9793"/>
                    </a:lnTo>
                    <a:lnTo>
                      <a:pt x="23832" y="9709"/>
                    </a:lnTo>
                    <a:lnTo>
                      <a:pt x="23916" y="9709"/>
                    </a:lnTo>
                    <a:lnTo>
                      <a:pt x="23937" y="9772"/>
                    </a:lnTo>
                    <a:lnTo>
                      <a:pt x="23979" y="9793"/>
                    </a:lnTo>
                    <a:lnTo>
                      <a:pt x="24041" y="9772"/>
                    </a:lnTo>
                    <a:lnTo>
                      <a:pt x="24041" y="9709"/>
                    </a:lnTo>
                    <a:lnTo>
                      <a:pt x="24020" y="9667"/>
                    </a:lnTo>
                    <a:lnTo>
                      <a:pt x="24083" y="9583"/>
                    </a:lnTo>
                    <a:lnTo>
                      <a:pt x="24083" y="9521"/>
                    </a:lnTo>
                    <a:lnTo>
                      <a:pt x="24146" y="9458"/>
                    </a:lnTo>
                    <a:lnTo>
                      <a:pt x="24146" y="9374"/>
                    </a:lnTo>
                    <a:lnTo>
                      <a:pt x="24062" y="9374"/>
                    </a:lnTo>
                    <a:lnTo>
                      <a:pt x="24041" y="9291"/>
                    </a:lnTo>
                    <a:lnTo>
                      <a:pt x="24062" y="9186"/>
                    </a:lnTo>
                    <a:lnTo>
                      <a:pt x="24146" y="9165"/>
                    </a:lnTo>
                    <a:lnTo>
                      <a:pt x="24146" y="9060"/>
                    </a:lnTo>
                    <a:lnTo>
                      <a:pt x="24041" y="8998"/>
                    </a:lnTo>
                    <a:lnTo>
                      <a:pt x="23958" y="9039"/>
                    </a:lnTo>
                    <a:lnTo>
                      <a:pt x="23958" y="9102"/>
                    </a:lnTo>
                    <a:lnTo>
                      <a:pt x="23916" y="9165"/>
                    </a:lnTo>
                    <a:lnTo>
                      <a:pt x="23832" y="9102"/>
                    </a:lnTo>
                    <a:lnTo>
                      <a:pt x="23707" y="9102"/>
                    </a:lnTo>
                    <a:lnTo>
                      <a:pt x="23560" y="9249"/>
                    </a:lnTo>
                    <a:lnTo>
                      <a:pt x="23455" y="9311"/>
                    </a:lnTo>
                    <a:lnTo>
                      <a:pt x="23455" y="9270"/>
                    </a:lnTo>
                    <a:lnTo>
                      <a:pt x="23602" y="9186"/>
                    </a:lnTo>
                    <a:lnTo>
                      <a:pt x="23644" y="9102"/>
                    </a:lnTo>
                    <a:lnTo>
                      <a:pt x="23644" y="8977"/>
                    </a:lnTo>
                    <a:lnTo>
                      <a:pt x="23602" y="9060"/>
                    </a:lnTo>
                    <a:lnTo>
                      <a:pt x="23539" y="9039"/>
                    </a:lnTo>
                    <a:lnTo>
                      <a:pt x="23539" y="8935"/>
                    </a:lnTo>
                    <a:lnTo>
                      <a:pt x="23644" y="8851"/>
                    </a:lnTo>
                    <a:lnTo>
                      <a:pt x="23560" y="8726"/>
                    </a:lnTo>
                    <a:lnTo>
                      <a:pt x="23644" y="8642"/>
                    </a:lnTo>
                    <a:lnTo>
                      <a:pt x="23727" y="8642"/>
                    </a:lnTo>
                    <a:lnTo>
                      <a:pt x="23707" y="8684"/>
                    </a:lnTo>
                    <a:lnTo>
                      <a:pt x="23748" y="8851"/>
                    </a:lnTo>
                    <a:lnTo>
                      <a:pt x="23832" y="8935"/>
                    </a:lnTo>
                    <a:lnTo>
                      <a:pt x="23874" y="8893"/>
                    </a:lnTo>
                    <a:lnTo>
                      <a:pt x="23979" y="8893"/>
                    </a:lnTo>
                    <a:lnTo>
                      <a:pt x="24041" y="8767"/>
                    </a:lnTo>
                    <a:lnTo>
                      <a:pt x="23979" y="8726"/>
                    </a:lnTo>
                    <a:lnTo>
                      <a:pt x="23979" y="8663"/>
                    </a:lnTo>
                    <a:lnTo>
                      <a:pt x="24062" y="8663"/>
                    </a:lnTo>
                    <a:lnTo>
                      <a:pt x="24083" y="8726"/>
                    </a:lnTo>
                    <a:lnTo>
                      <a:pt x="24146" y="8684"/>
                    </a:lnTo>
                    <a:lnTo>
                      <a:pt x="24251" y="8621"/>
                    </a:lnTo>
                    <a:lnTo>
                      <a:pt x="24271" y="8475"/>
                    </a:lnTo>
                    <a:lnTo>
                      <a:pt x="24292" y="8579"/>
                    </a:lnTo>
                    <a:lnTo>
                      <a:pt x="24355" y="8579"/>
                    </a:lnTo>
                    <a:lnTo>
                      <a:pt x="24460" y="8516"/>
                    </a:lnTo>
                    <a:lnTo>
                      <a:pt x="24376" y="8684"/>
                    </a:lnTo>
                    <a:lnTo>
                      <a:pt x="24376" y="8851"/>
                    </a:lnTo>
                    <a:lnTo>
                      <a:pt x="24439" y="8830"/>
                    </a:lnTo>
                    <a:lnTo>
                      <a:pt x="24481" y="8851"/>
                    </a:lnTo>
                    <a:lnTo>
                      <a:pt x="24439" y="8935"/>
                    </a:lnTo>
                    <a:lnTo>
                      <a:pt x="24502" y="8935"/>
                    </a:lnTo>
                    <a:lnTo>
                      <a:pt x="24564" y="8788"/>
                    </a:lnTo>
                    <a:lnTo>
                      <a:pt x="24606" y="8747"/>
                    </a:lnTo>
                    <a:lnTo>
                      <a:pt x="24690" y="8579"/>
                    </a:lnTo>
                    <a:lnTo>
                      <a:pt x="24774" y="8558"/>
                    </a:lnTo>
                    <a:lnTo>
                      <a:pt x="24753" y="8684"/>
                    </a:lnTo>
                    <a:lnTo>
                      <a:pt x="24648" y="8788"/>
                    </a:lnTo>
                    <a:lnTo>
                      <a:pt x="24669" y="8977"/>
                    </a:lnTo>
                    <a:lnTo>
                      <a:pt x="24753" y="8977"/>
                    </a:lnTo>
                    <a:lnTo>
                      <a:pt x="24815" y="9039"/>
                    </a:lnTo>
                    <a:lnTo>
                      <a:pt x="24878" y="8956"/>
                    </a:lnTo>
                    <a:lnTo>
                      <a:pt x="25004" y="8851"/>
                    </a:lnTo>
                    <a:lnTo>
                      <a:pt x="25067" y="8684"/>
                    </a:lnTo>
                    <a:lnTo>
                      <a:pt x="25108" y="8558"/>
                    </a:lnTo>
                    <a:lnTo>
                      <a:pt x="25087" y="8433"/>
                    </a:lnTo>
                    <a:lnTo>
                      <a:pt x="25129" y="8370"/>
                    </a:lnTo>
                    <a:lnTo>
                      <a:pt x="25108" y="8328"/>
                    </a:lnTo>
                    <a:lnTo>
                      <a:pt x="25025" y="8328"/>
                    </a:lnTo>
                    <a:lnTo>
                      <a:pt x="24983" y="8307"/>
                    </a:lnTo>
                    <a:lnTo>
                      <a:pt x="24899" y="8349"/>
                    </a:lnTo>
                    <a:lnTo>
                      <a:pt x="24899" y="8223"/>
                    </a:lnTo>
                    <a:lnTo>
                      <a:pt x="24941" y="8203"/>
                    </a:lnTo>
                    <a:lnTo>
                      <a:pt x="24920" y="8140"/>
                    </a:lnTo>
                    <a:lnTo>
                      <a:pt x="24815" y="8140"/>
                    </a:lnTo>
                    <a:lnTo>
                      <a:pt x="24795" y="8098"/>
                    </a:lnTo>
                    <a:lnTo>
                      <a:pt x="24690" y="8014"/>
                    </a:lnTo>
                    <a:lnTo>
                      <a:pt x="24690" y="7931"/>
                    </a:lnTo>
                    <a:lnTo>
                      <a:pt x="24606" y="7742"/>
                    </a:lnTo>
                    <a:lnTo>
                      <a:pt x="24585" y="7617"/>
                    </a:lnTo>
                    <a:lnTo>
                      <a:pt x="24627" y="7491"/>
                    </a:lnTo>
                    <a:lnTo>
                      <a:pt x="24585" y="7324"/>
                    </a:lnTo>
                    <a:lnTo>
                      <a:pt x="24502" y="7470"/>
                    </a:lnTo>
                    <a:lnTo>
                      <a:pt x="24502" y="7575"/>
                    </a:lnTo>
                    <a:lnTo>
                      <a:pt x="24418" y="7428"/>
                    </a:lnTo>
                    <a:lnTo>
                      <a:pt x="24292" y="7366"/>
                    </a:lnTo>
                    <a:lnTo>
                      <a:pt x="24271" y="7114"/>
                    </a:lnTo>
                    <a:lnTo>
                      <a:pt x="24188" y="7073"/>
                    </a:lnTo>
                    <a:lnTo>
                      <a:pt x="24167" y="6884"/>
                    </a:lnTo>
                    <a:lnTo>
                      <a:pt x="24083" y="6780"/>
                    </a:lnTo>
                    <a:lnTo>
                      <a:pt x="24083" y="6675"/>
                    </a:lnTo>
                    <a:lnTo>
                      <a:pt x="24041" y="6591"/>
                    </a:lnTo>
                    <a:lnTo>
                      <a:pt x="24041" y="6529"/>
                    </a:lnTo>
                    <a:lnTo>
                      <a:pt x="24146" y="6529"/>
                    </a:lnTo>
                    <a:lnTo>
                      <a:pt x="24167" y="6382"/>
                    </a:lnTo>
                    <a:lnTo>
                      <a:pt x="24251" y="6382"/>
                    </a:lnTo>
                    <a:lnTo>
                      <a:pt x="24271" y="6424"/>
                    </a:lnTo>
                    <a:lnTo>
                      <a:pt x="24355" y="6361"/>
                    </a:lnTo>
                    <a:lnTo>
                      <a:pt x="24355" y="6257"/>
                    </a:lnTo>
                    <a:lnTo>
                      <a:pt x="24460" y="6026"/>
                    </a:lnTo>
                    <a:lnTo>
                      <a:pt x="24460" y="5922"/>
                    </a:lnTo>
                    <a:lnTo>
                      <a:pt x="24481" y="5880"/>
                    </a:lnTo>
                    <a:lnTo>
                      <a:pt x="24397" y="5692"/>
                    </a:lnTo>
                    <a:lnTo>
                      <a:pt x="24460" y="5566"/>
                    </a:lnTo>
                    <a:lnTo>
                      <a:pt x="24523" y="5566"/>
                    </a:lnTo>
                    <a:lnTo>
                      <a:pt x="24523" y="5399"/>
                    </a:lnTo>
                    <a:lnTo>
                      <a:pt x="24627" y="5252"/>
                    </a:lnTo>
                    <a:lnTo>
                      <a:pt x="24627" y="5148"/>
                    </a:lnTo>
                    <a:lnTo>
                      <a:pt x="24690" y="5064"/>
                    </a:lnTo>
                    <a:lnTo>
                      <a:pt x="24690" y="4855"/>
                    </a:lnTo>
                    <a:lnTo>
                      <a:pt x="24774" y="4834"/>
                    </a:lnTo>
                    <a:lnTo>
                      <a:pt x="24774" y="4729"/>
                    </a:lnTo>
                    <a:lnTo>
                      <a:pt x="24899" y="4583"/>
                    </a:lnTo>
                    <a:lnTo>
                      <a:pt x="24899" y="4478"/>
                    </a:lnTo>
                    <a:cubicBezTo>
                      <a:pt x="24918" y="4516"/>
                      <a:pt x="24966" y="4536"/>
                      <a:pt x="25020" y="4536"/>
                    </a:cubicBezTo>
                    <a:cubicBezTo>
                      <a:pt x="25085" y="4536"/>
                      <a:pt x="25158" y="4505"/>
                      <a:pt x="25192" y="4436"/>
                    </a:cubicBezTo>
                    <a:lnTo>
                      <a:pt x="25255" y="4122"/>
                    </a:lnTo>
                    <a:lnTo>
                      <a:pt x="25359" y="4122"/>
                    </a:lnTo>
                    <a:lnTo>
                      <a:pt x="25506" y="3955"/>
                    </a:lnTo>
                    <a:lnTo>
                      <a:pt x="25652" y="3892"/>
                    </a:lnTo>
                    <a:lnTo>
                      <a:pt x="25820" y="3725"/>
                    </a:lnTo>
                    <a:lnTo>
                      <a:pt x="25862" y="3725"/>
                    </a:lnTo>
                    <a:lnTo>
                      <a:pt x="25987" y="3599"/>
                    </a:lnTo>
                    <a:lnTo>
                      <a:pt x="25987" y="3516"/>
                    </a:lnTo>
                    <a:lnTo>
                      <a:pt x="26050" y="3474"/>
                    </a:lnTo>
                    <a:lnTo>
                      <a:pt x="26050" y="3390"/>
                    </a:lnTo>
                    <a:lnTo>
                      <a:pt x="25966" y="3285"/>
                    </a:lnTo>
                    <a:lnTo>
                      <a:pt x="25987" y="3223"/>
                    </a:lnTo>
                    <a:lnTo>
                      <a:pt x="25987" y="3160"/>
                    </a:lnTo>
                    <a:lnTo>
                      <a:pt x="25883" y="2993"/>
                    </a:lnTo>
                    <a:lnTo>
                      <a:pt x="25820" y="2993"/>
                    </a:lnTo>
                    <a:lnTo>
                      <a:pt x="25736" y="3013"/>
                    </a:lnTo>
                    <a:lnTo>
                      <a:pt x="25631" y="2972"/>
                    </a:lnTo>
                    <a:lnTo>
                      <a:pt x="25548" y="2993"/>
                    </a:lnTo>
                    <a:lnTo>
                      <a:pt x="25443" y="2909"/>
                    </a:lnTo>
                    <a:lnTo>
                      <a:pt x="25359" y="2909"/>
                    </a:lnTo>
                    <a:lnTo>
                      <a:pt x="25297" y="2846"/>
                    </a:lnTo>
                    <a:lnTo>
                      <a:pt x="25129" y="2867"/>
                    </a:lnTo>
                    <a:lnTo>
                      <a:pt x="25025" y="2972"/>
                    </a:lnTo>
                    <a:lnTo>
                      <a:pt x="24941" y="2993"/>
                    </a:lnTo>
                    <a:lnTo>
                      <a:pt x="24774" y="3118"/>
                    </a:lnTo>
                    <a:lnTo>
                      <a:pt x="24774" y="3181"/>
                    </a:lnTo>
                    <a:lnTo>
                      <a:pt x="24878" y="3265"/>
                    </a:lnTo>
                    <a:lnTo>
                      <a:pt x="24941" y="3390"/>
                    </a:lnTo>
                    <a:lnTo>
                      <a:pt x="24941" y="3516"/>
                    </a:lnTo>
                    <a:lnTo>
                      <a:pt x="24983" y="3641"/>
                    </a:lnTo>
                    <a:lnTo>
                      <a:pt x="24941" y="3704"/>
                    </a:lnTo>
                    <a:lnTo>
                      <a:pt x="24941" y="3809"/>
                    </a:lnTo>
                    <a:lnTo>
                      <a:pt x="25025" y="3913"/>
                    </a:lnTo>
                    <a:lnTo>
                      <a:pt x="25025" y="3934"/>
                    </a:lnTo>
                    <a:lnTo>
                      <a:pt x="25004" y="3955"/>
                    </a:lnTo>
                    <a:cubicBezTo>
                      <a:pt x="24983" y="4018"/>
                      <a:pt x="24941" y="4081"/>
                      <a:pt x="24920" y="4143"/>
                    </a:cubicBezTo>
                    <a:lnTo>
                      <a:pt x="24899" y="4081"/>
                    </a:lnTo>
                    <a:lnTo>
                      <a:pt x="24920" y="4018"/>
                    </a:lnTo>
                    <a:lnTo>
                      <a:pt x="24920" y="3934"/>
                    </a:lnTo>
                    <a:lnTo>
                      <a:pt x="24815" y="3871"/>
                    </a:lnTo>
                    <a:lnTo>
                      <a:pt x="24774" y="3725"/>
                    </a:lnTo>
                    <a:lnTo>
                      <a:pt x="24795" y="3662"/>
                    </a:lnTo>
                    <a:lnTo>
                      <a:pt x="24711" y="3495"/>
                    </a:lnTo>
                    <a:lnTo>
                      <a:pt x="24606" y="3474"/>
                    </a:lnTo>
                    <a:lnTo>
                      <a:pt x="24564" y="3411"/>
                    </a:lnTo>
                    <a:lnTo>
                      <a:pt x="24502" y="3411"/>
                    </a:lnTo>
                    <a:lnTo>
                      <a:pt x="24481" y="3578"/>
                    </a:lnTo>
                    <a:lnTo>
                      <a:pt x="24418" y="3578"/>
                    </a:lnTo>
                    <a:lnTo>
                      <a:pt x="24292" y="3369"/>
                    </a:lnTo>
                    <a:lnTo>
                      <a:pt x="24209" y="3369"/>
                    </a:lnTo>
                    <a:lnTo>
                      <a:pt x="24146" y="3285"/>
                    </a:lnTo>
                    <a:lnTo>
                      <a:pt x="24062" y="3327"/>
                    </a:lnTo>
                    <a:lnTo>
                      <a:pt x="24083" y="3495"/>
                    </a:lnTo>
                    <a:lnTo>
                      <a:pt x="24041" y="3516"/>
                    </a:lnTo>
                    <a:lnTo>
                      <a:pt x="23958" y="3495"/>
                    </a:lnTo>
                    <a:lnTo>
                      <a:pt x="23895" y="3620"/>
                    </a:lnTo>
                    <a:lnTo>
                      <a:pt x="23895" y="3704"/>
                    </a:lnTo>
                    <a:lnTo>
                      <a:pt x="23832" y="3746"/>
                    </a:lnTo>
                    <a:lnTo>
                      <a:pt x="23748" y="4039"/>
                    </a:lnTo>
                    <a:lnTo>
                      <a:pt x="23748" y="4143"/>
                    </a:lnTo>
                    <a:lnTo>
                      <a:pt x="23686" y="4227"/>
                    </a:lnTo>
                    <a:lnTo>
                      <a:pt x="23686" y="4353"/>
                    </a:lnTo>
                    <a:lnTo>
                      <a:pt x="23665" y="4374"/>
                    </a:lnTo>
                    <a:lnTo>
                      <a:pt x="23665" y="4478"/>
                    </a:lnTo>
                    <a:lnTo>
                      <a:pt x="23581" y="4541"/>
                    </a:lnTo>
                    <a:lnTo>
                      <a:pt x="23581" y="4771"/>
                    </a:lnTo>
                    <a:lnTo>
                      <a:pt x="23518" y="4813"/>
                    </a:lnTo>
                    <a:lnTo>
                      <a:pt x="23455" y="4792"/>
                    </a:lnTo>
                    <a:lnTo>
                      <a:pt x="23372" y="4980"/>
                    </a:lnTo>
                    <a:lnTo>
                      <a:pt x="23414" y="5064"/>
                    </a:lnTo>
                    <a:lnTo>
                      <a:pt x="23372" y="5169"/>
                    </a:lnTo>
                    <a:lnTo>
                      <a:pt x="23372" y="5273"/>
                    </a:lnTo>
                    <a:lnTo>
                      <a:pt x="23309" y="5378"/>
                    </a:lnTo>
                    <a:lnTo>
                      <a:pt x="23351" y="5462"/>
                    </a:lnTo>
                    <a:lnTo>
                      <a:pt x="23330" y="5524"/>
                    </a:lnTo>
                    <a:lnTo>
                      <a:pt x="23204" y="5524"/>
                    </a:lnTo>
                    <a:lnTo>
                      <a:pt x="23246" y="5587"/>
                    </a:lnTo>
                    <a:lnTo>
                      <a:pt x="23351" y="5629"/>
                    </a:lnTo>
                    <a:lnTo>
                      <a:pt x="23351" y="5734"/>
                    </a:lnTo>
                    <a:lnTo>
                      <a:pt x="23267" y="5713"/>
                    </a:lnTo>
                    <a:lnTo>
                      <a:pt x="23204" y="5734"/>
                    </a:lnTo>
                    <a:lnTo>
                      <a:pt x="23121" y="5796"/>
                    </a:lnTo>
                    <a:lnTo>
                      <a:pt x="23037" y="5754"/>
                    </a:lnTo>
                    <a:lnTo>
                      <a:pt x="22995" y="5817"/>
                    </a:lnTo>
                    <a:lnTo>
                      <a:pt x="22995" y="5922"/>
                    </a:lnTo>
                    <a:lnTo>
                      <a:pt x="22932" y="5964"/>
                    </a:lnTo>
                    <a:lnTo>
                      <a:pt x="22849" y="5922"/>
                    </a:lnTo>
                    <a:lnTo>
                      <a:pt x="22849" y="5817"/>
                    </a:lnTo>
                    <a:lnTo>
                      <a:pt x="22890" y="5734"/>
                    </a:lnTo>
                    <a:lnTo>
                      <a:pt x="22828" y="5650"/>
                    </a:lnTo>
                    <a:lnTo>
                      <a:pt x="22828" y="5482"/>
                    </a:lnTo>
                    <a:lnTo>
                      <a:pt x="22911" y="5294"/>
                    </a:lnTo>
                    <a:lnTo>
                      <a:pt x="22932" y="5169"/>
                    </a:lnTo>
                    <a:lnTo>
                      <a:pt x="23016" y="5085"/>
                    </a:lnTo>
                    <a:lnTo>
                      <a:pt x="23016" y="4980"/>
                    </a:lnTo>
                    <a:lnTo>
                      <a:pt x="23037" y="4876"/>
                    </a:lnTo>
                    <a:lnTo>
                      <a:pt x="23100" y="4646"/>
                    </a:lnTo>
                    <a:lnTo>
                      <a:pt x="23225" y="4562"/>
                    </a:lnTo>
                    <a:lnTo>
                      <a:pt x="23225" y="4436"/>
                    </a:lnTo>
                    <a:lnTo>
                      <a:pt x="23100" y="4436"/>
                    </a:lnTo>
                    <a:lnTo>
                      <a:pt x="23100" y="4353"/>
                    </a:lnTo>
                    <a:lnTo>
                      <a:pt x="23163" y="4269"/>
                    </a:lnTo>
                    <a:lnTo>
                      <a:pt x="23163" y="4039"/>
                    </a:lnTo>
                    <a:lnTo>
                      <a:pt x="23121" y="3976"/>
                    </a:lnTo>
                    <a:lnTo>
                      <a:pt x="23058" y="3850"/>
                    </a:lnTo>
                    <a:lnTo>
                      <a:pt x="23100" y="3809"/>
                    </a:lnTo>
                    <a:lnTo>
                      <a:pt x="23100" y="3662"/>
                    </a:lnTo>
                    <a:lnTo>
                      <a:pt x="23016" y="3662"/>
                    </a:lnTo>
                    <a:lnTo>
                      <a:pt x="22911" y="3537"/>
                    </a:lnTo>
                    <a:lnTo>
                      <a:pt x="22744" y="3599"/>
                    </a:lnTo>
                    <a:lnTo>
                      <a:pt x="22723" y="3725"/>
                    </a:lnTo>
                    <a:lnTo>
                      <a:pt x="22828" y="3809"/>
                    </a:lnTo>
                    <a:lnTo>
                      <a:pt x="22828" y="3913"/>
                    </a:lnTo>
                    <a:lnTo>
                      <a:pt x="22890" y="3976"/>
                    </a:lnTo>
                    <a:lnTo>
                      <a:pt x="22890" y="4060"/>
                    </a:lnTo>
                    <a:lnTo>
                      <a:pt x="22807" y="4060"/>
                    </a:lnTo>
                    <a:lnTo>
                      <a:pt x="22786" y="3955"/>
                    </a:lnTo>
                    <a:lnTo>
                      <a:pt x="22702" y="3955"/>
                    </a:lnTo>
                    <a:lnTo>
                      <a:pt x="22639" y="4081"/>
                    </a:lnTo>
                    <a:lnTo>
                      <a:pt x="22702" y="4122"/>
                    </a:lnTo>
                    <a:lnTo>
                      <a:pt x="22723" y="4227"/>
                    </a:lnTo>
                    <a:lnTo>
                      <a:pt x="22786" y="4353"/>
                    </a:lnTo>
                    <a:lnTo>
                      <a:pt x="22723" y="4394"/>
                    </a:lnTo>
                    <a:lnTo>
                      <a:pt x="22702" y="4353"/>
                    </a:lnTo>
                    <a:lnTo>
                      <a:pt x="22639" y="4290"/>
                    </a:lnTo>
                    <a:lnTo>
                      <a:pt x="22618" y="4436"/>
                    </a:lnTo>
                    <a:lnTo>
                      <a:pt x="22514" y="4353"/>
                    </a:lnTo>
                    <a:lnTo>
                      <a:pt x="22514" y="4248"/>
                    </a:lnTo>
                    <a:lnTo>
                      <a:pt x="22430" y="4248"/>
                    </a:lnTo>
                    <a:lnTo>
                      <a:pt x="22388" y="4353"/>
                    </a:lnTo>
                    <a:lnTo>
                      <a:pt x="22326" y="4332"/>
                    </a:lnTo>
                    <a:lnTo>
                      <a:pt x="22326" y="4185"/>
                    </a:lnTo>
                    <a:lnTo>
                      <a:pt x="22409" y="4122"/>
                    </a:lnTo>
                    <a:lnTo>
                      <a:pt x="22388" y="4081"/>
                    </a:lnTo>
                    <a:lnTo>
                      <a:pt x="22221" y="4143"/>
                    </a:lnTo>
                    <a:lnTo>
                      <a:pt x="22095" y="4269"/>
                    </a:lnTo>
                    <a:lnTo>
                      <a:pt x="22012" y="4143"/>
                    </a:lnTo>
                    <a:lnTo>
                      <a:pt x="21949" y="4143"/>
                    </a:lnTo>
                    <a:lnTo>
                      <a:pt x="21865" y="4227"/>
                    </a:lnTo>
                    <a:lnTo>
                      <a:pt x="21740" y="4227"/>
                    </a:lnTo>
                    <a:lnTo>
                      <a:pt x="21698" y="4164"/>
                    </a:lnTo>
                    <a:lnTo>
                      <a:pt x="21572" y="4185"/>
                    </a:lnTo>
                    <a:lnTo>
                      <a:pt x="21530" y="4143"/>
                    </a:lnTo>
                    <a:lnTo>
                      <a:pt x="21635" y="4060"/>
                    </a:lnTo>
                    <a:lnTo>
                      <a:pt x="21782" y="4039"/>
                    </a:lnTo>
                    <a:lnTo>
                      <a:pt x="21865" y="4060"/>
                    </a:lnTo>
                    <a:lnTo>
                      <a:pt x="21991" y="4039"/>
                    </a:lnTo>
                    <a:lnTo>
                      <a:pt x="21991" y="3955"/>
                    </a:lnTo>
                    <a:lnTo>
                      <a:pt x="22074" y="3934"/>
                    </a:lnTo>
                    <a:lnTo>
                      <a:pt x="22158" y="3955"/>
                    </a:lnTo>
                    <a:lnTo>
                      <a:pt x="22263" y="3850"/>
                    </a:lnTo>
                    <a:lnTo>
                      <a:pt x="22263" y="3746"/>
                    </a:lnTo>
                    <a:lnTo>
                      <a:pt x="22284" y="3662"/>
                    </a:lnTo>
                    <a:lnTo>
                      <a:pt x="22200" y="3599"/>
                    </a:lnTo>
                    <a:lnTo>
                      <a:pt x="22095" y="3411"/>
                    </a:lnTo>
                    <a:lnTo>
                      <a:pt x="21970" y="3348"/>
                    </a:lnTo>
                    <a:lnTo>
                      <a:pt x="21949" y="3285"/>
                    </a:lnTo>
                    <a:lnTo>
                      <a:pt x="21761" y="3118"/>
                    </a:lnTo>
                    <a:lnTo>
                      <a:pt x="21740" y="3076"/>
                    </a:lnTo>
                    <a:lnTo>
                      <a:pt x="21635" y="3076"/>
                    </a:lnTo>
                    <a:lnTo>
                      <a:pt x="21489" y="3139"/>
                    </a:lnTo>
                    <a:lnTo>
                      <a:pt x="21426" y="3139"/>
                    </a:lnTo>
                    <a:lnTo>
                      <a:pt x="21238" y="3327"/>
                    </a:lnTo>
                    <a:lnTo>
                      <a:pt x="21279" y="3390"/>
                    </a:lnTo>
                    <a:lnTo>
                      <a:pt x="21279" y="3453"/>
                    </a:lnTo>
                    <a:lnTo>
                      <a:pt x="21217" y="3495"/>
                    </a:lnTo>
                    <a:lnTo>
                      <a:pt x="21133" y="3516"/>
                    </a:lnTo>
                    <a:lnTo>
                      <a:pt x="21133" y="3453"/>
                    </a:lnTo>
                    <a:lnTo>
                      <a:pt x="21049" y="3495"/>
                    </a:lnTo>
                    <a:lnTo>
                      <a:pt x="20966" y="3432"/>
                    </a:lnTo>
                    <a:lnTo>
                      <a:pt x="20861" y="3432"/>
                    </a:lnTo>
                    <a:lnTo>
                      <a:pt x="20819" y="3495"/>
                    </a:lnTo>
                    <a:lnTo>
                      <a:pt x="20714" y="3495"/>
                    </a:lnTo>
                    <a:lnTo>
                      <a:pt x="20652" y="3432"/>
                    </a:lnTo>
                    <a:lnTo>
                      <a:pt x="20714" y="3390"/>
                    </a:lnTo>
                    <a:lnTo>
                      <a:pt x="20861" y="3348"/>
                    </a:lnTo>
                    <a:lnTo>
                      <a:pt x="20924" y="3244"/>
                    </a:lnTo>
                    <a:lnTo>
                      <a:pt x="21028" y="3223"/>
                    </a:lnTo>
                    <a:lnTo>
                      <a:pt x="21112" y="3244"/>
                    </a:lnTo>
                    <a:lnTo>
                      <a:pt x="21175" y="3139"/>
                    </a:lnTo>
                    <a:lnTo>
                      <a:pt x="21175" y="3013"/>
                    </a:lnTo>
                    <a:lnTo>
                      <a:pt x="21238" y="2972"/>
                    </a:lnTo>
                    <a:lnTo>
                      <a:pt x="21321" y="2972"/>
                    </a:lnTo>
                    <a:lnTo>
                      <a:pt x="21384" y="2804"/>
                    </a:lnTo>
                    <a:lnTo>
                      <a:pt x="21384" y="2616"/>
                    </a:lnTo>
                    <a:lnTo>
                      <a:pt x="21426" y="2553"/>
                    </a:lnTo>
                    <a:lnTo>
                      <a:pt x="21384" y="2449"/>
                    </a:lnTo>
                    <a:lnTo>
                      <a:pt x="21279" y="2449"/>
                    </a:lnTo>
                    <a:lnTo>
                      <a:pt x="21112" y="2490"/>
                    </a:lnTo>
                    <a:lnTo>
                      <a:pt x="20903" y="2553"/>
                    </a:lnTo>
                    <a:lnTo>
                      <a:pt x="20694" y="2616"/>
                    </a:lnTo>
                    <a:lnTo>
                      <a:pt x="20547" y="2658"/>
                    </a:lnTo>
                    <a:cubicBezTo>
                      <a:pt x="20652" y="2616"/>
                      <a:pt x="20798" y="2574"/>
                      <a:pt x="20903" y="2511"/>
                    </a:cubicBezTo>
                    <a:cubicBezTo>
                      <a:pt x="20945" y="2511"/>
                      <a:pt x="21028" y="2490"/>
                      <a:pt x="21070" y="2490"/>
                    </a:cubicBezTo>
                    <a:cubicBezTo>
                      <a:pt x="21217" y="2469"/>
                      <a:pt x="21238" y="2344"/>
                      <a:pt x="21175" y="2239"/>
                    </a:cubicBezTo>
                    <a:lnTo>
                      <a:pt x="21238" y="2177"/>
                    </a:lnTo>
                    <a:lnTo>
                      <a:pt x="21217" y="2072"/>
                    </a:lnTo>
                    <a:lnTo>
                      <a:pt x="21217" y="1967"/>
                    </a:lnTo>
                    <a:lnTo>
                      <a:pt x="21154" y="1884"/>
                    </a:lnTo>
                    <a:lnTo>
                      <a:pt x="21217" y="1842"/>
                    </a:lnTo>
                    <a:lnTo>
                      <a:pt x="21217" y="1674"/>
                    </a:lnTo>
                    <a:lnTo>
                      <a:pt x="21133" y="1507"/>
                    </a:lnTo>
                    <a:lnTo>
                      <a:pt x="21175" y="1402"/>
                    </a:lnTo>
                    <a:lnTo>
                      <a:pt x="21154" y="1109"/>
                    </a:lnTo>
                    <a:lnTo>
                      <a:pt x="20945" y="879"/>
                    </a:lnTo>
                    <a:lnTo>
                      <a:pt x="20924" y="775"/>
                    </a:lnTo>
                    <a:lnTo>
                      <a:pt x="20840" y="733"/>
                    </a:lnTo>
                    <a:lnTo>
                      <a:pt x="20694" y="796"/>
                    </a:lnTo>
                    <a:lnTo>
                      <a:pt x="20526" y="775"/>
                    </a:lnTo>
                    <a:lnTo>
                      <a:pt x="20442" y="837"/>
                    </a:lnTo>
                    <a:lnTo>
                      <a:pt x="20442" y="984"/>
                    </a:lnTo>
                    <a:lnTo>
                      <a:pt x="20212" y="1109"/>
                    </a:lnTo>
                    <a:lnTo>
                      <a:pt x="20212" y="1047"/>
                    </a:lnTo>
                    <a:lnTo>
                      <a:pt x="20380" y="900"/>
                    </a:lnTo>
                    <a:lnTo>
                      <a:pt x="20422" y="754"/>
                    </a:lnTo>
                    <a:lnTo>
                      <a:pt x="20317" y="670"/>
                    </a:lnTo>
                    <a:lnTo>
                      <a:pt x="20212" y="712"/>
                    </a:lnTo>
                    <a:lnTo>
                      <a:pt x="20129" y="733"/>
                    </a:lnTo>
                    <a:lnTo>
                      <a:pt x="20212" y="670"/>
                    </a:lnTo>
                    <a:lnTo>
                      <a:pt x="20191" y="586"/>
                    </a:lnTo>
                    <a:lnTo>
                      <a:pt x="19898" y="419"/>
                    </a:lnTo>
                    <a:lnTo>
                      <a:pt x="19815" y="293"/>
                    </a:lnTo>
                    <a:lnTo>
                      <a:pt x="19752" y="252"/>
                    </a:lnTo>
                    <a:lnTo>
                      <a:pt x="19773" y="105"/>
                    </a:lnTo>
                    <a:lnTo>
                      <a:pt x="1945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A6CBC2"/>
                  </a:solidFill>
                  <a:latin typeface="Arial"/>
                  <a:ea typeface="Arial"/>
                  <a:cs typeface="Arial"/>
                  <a:sym typeface="Arial"/>
                </a:endParaRPr>
              </a:p>
            </p:txBody>
          </p:sp>
        </p:grpSp>
        <p:sp>
          <p:nvSpPr>
            <p:cNvPr id="332" name="Google Shape;332;p7"/>
            <p:cNvSpPr/>
            <p:nvPr/>
          </p:nvSpPr>
          <p:spPr>
            <a:xfrm>
              <a:off x="3216902" y="3020658"/>
              <a:ext cx="15456" cy="5959"/>
            </a:xfrm>
            <a:custGeom>
              <a:rect b="b" l="l" r="r" t="t"/>
              <a:pathLst>
                <a:path extrusionOk="0" h="524" w="1298">
                  <a:moveTo>
                    <a:pt x="503" y="0"/>
                  </a:moveTo>
                  <a:lnTo>
                    <a:pt x="293" y="42"/>
                  </a:lnTo>
                  <a:lnTo>
                    <a:pt x="168" y="21"/>
                  </a:lnTo>
                  <a:lnTo>
                    <a:pt x="63" y="42"/>
                  </a:lnTo>
                  <a:lnTo>
                    <a:pt x="1" y="147"/>
                  </a:lnTo>
                  <a:lnTo>
                    <a:pt x="105" y="230"/>
                  </a:lnTo>
                  <a:lnTo>
                    <a:pt x="189" y="209"/>
                  </a:lnTo>
                  <a:lnTo>
                    <a:pt x="252" y="230"/>
                  </a:lnTo>
                  <a:lnTo>
                    <a:pt x="314" y="377"/>
                  </a:lnTo>
                  <a:lnTo>
                    <a:pt x="398" y="439"/>
                  </a:lnTo>
                  <a:lnTo>
                    <a:pt x="524" y="439"/>
                  </a:lnTo>
                  <a:lnTo>
                    <a:pt x="607" y="523"/>
                  </a:lnTo>
                  <a:lnTo>
                    <a:pt x="775" y="523"/>
                  </a:lnTo>
                  <a:lnTo>
                    <a:pt x="775" y="377"/>
                  </a:lnTo>
                  <a:lnTo>
                    <a:pt x="879" y="377"/>
                  </a:lnTo>
                  <a:lnTo>
                    <a:pt x="900" y="439"/>
                  </a:lnTo>
                  <a:lnTo>
                    <a:pt x="984" y="439"/>
                  </a:lnTo>
                  <a:lnTo>
                    <a:pt x="1005" y="335"/>
                  </a:lnTo>
                  <a:lnTo>
                    <a:pt x="1089" y="377"/>
                  </a:lnTo>
                  <a:lnTo>
                    <a:pt x="1298" y="377"/>
                  </a:lnTo>
                  <a:lnTo>
                    <a:pt x="1298" y="335"/>
                  </a:lnTo>
                  <a:lnTo>
                    <a:pt x="1193" y="230"/>
                  </a:lnTo>
                  <a:lnTo>
                    <a:pt x="1047" y="209"/>
                  </a:lnTo>
                  <a:lnTo>
                    <a:pt x="942" y="21"/>
                  </a:lnTo>
                  <a:lnTo>
                    <a:pt x="50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3" name="Google Shape;333;p7"/>
            <p:cNvSpPr/>
            <p:nvPr/>
          </p:nvSpPr>
          <p:spPr>
            <a:xfrm>
              <a:off x="3243063" y="3010423"/>
              <a:ext cx="19695" cy="13340"/>
            </a:xfrm>
            <a:custGeom>
              <a:rect b="b" l="l" r="r" t="t"/>
              <a:pathLst>
                <a:path extrusionOk="0" h="1173" w="1654">
                  <a:moveTo>
                    <a:pt x="1089" y="0"/>
                  </a:moveTo>
                  <a:lnTo>
                    <a:pt x="1005" y="63"/>
                  </a:lnTo>
                  <a:lnTo>
                    <a:pt x="900" y="21"/>
                  </a:lnTo>
                  <a:lnTo>
                    <a:pt x="691" y="21"/>
                  </a:lnTo>
                  <a:lnTo>
                    <a:pt x="649" y="84"/>
                  </a:lnTo>
                  <a:lnTo>
                    <a:pt x="754" y="168"/>
                  </a:lnTo>
                  <a:lnTo>
                    <a:pt x="1068" y="272"/>
                  </a:lnTo>
                  <a:lnTo>
                    <a:pt x="1047" y="314"/>
                  </a:lnTo>
                  <a:lnTo>
                    <a:pt x="1109" y="398"/>
                  </a:lnTo>
                  <a:lnTo>
                    <a:pt x="1047" y="544"/>
                  </a:lnTo>
                  <a:lnTo>
                    <a:pt x="1109" y="649"/>
                  </a:lnTo>
                  <a:lnTo>
                    <a:pt x="1214" y="691"/>
                  </a:lnTo>
                  <a:lnTo>
                    <a:pt x="1340" y="795"/>
                  </a:lnTo>
                  <a:lnTo>
                    <a:pt x="1319" y="858"/>
                  </a:lnTo>
                  <a:lnTo>
                    <a:pt x="1068" y="858"/>
                  </a:lnTo>
                  <a:lnTo>
                    <a:pt x="1026" y="900"/>
                  </a:lnTo>
                  <a:lnTo>
                    <a:pt x="921" y="858"/>
                  </a:lnTo>
                  <a:lnTo>
                    <a:pt x="796" y="858"/>
                  </a:lnTo>
                  <a:lnTo>
                    <a:pt x="649" y="816"/>
                  </a:lnTo>
                  <a:lnTo>
                    <a:pt x="524" y="858"/>
                  </a:lnTo>
                  <a:lnTo>
                    <a:pt x="524" y="816"/>
                  </a:lnTo>
                  <a:lnTo>
                    <a:pt x="482" y="795"/>
                  </a:lnTo>
                  <a:lnTo>
                    <a:pt x="293" y="837"/>
                  </a:lnTo>
                  <a:lnTo>
                    <a:pt x="189" y="733"/>
                  </a:lnTo>
                  <a:lnTo>
                    <a:pt x="63" y="795"/>
                  </a:lnTo>
                  <a:lnTo>
                    <a:pt x="0" y="858"/>
                  </a:lnTo>
                  <a:lnTo>
                    <a:pt x="63" y="963"/>
                  </a:lnTo>
                  <a:lnTo>
                    <a:pt x="189" y="1005"/>
                  </a:lnTo>
                  <a:lnTo>
                    <a:pt x="314" y="1151"/>
                  </a:lnTo>
                  <a:lnTo>
                    <a:pt x="377" y="1172"/>
                  </a:lnTo>
                  <a:lnTo>
                    <a:pt x="377" y="1067"/>
                  </a:lnTo>
                  <a:lnTo>
                    <a:pt x="419" y="1026"/>
                  </a:lnTo>
                  <a:lnTo>
                    <a:pt x="691" y="1026"/>
                  </a:lnTo>
                  <a:lnTo>
                    <a:pt x="796" y="1067"/>
                  </a:lnTo>
                  <a:lnTo>
                    <a:pt x="1109" y="1067"/>
                  </a:lnTo>
                  <a:lnTo>
                    <a:pt x="1151" y="1047"/>
                  </a:lnTo>
                  <a:lnTo>
                    <a:pt x="1256" y="1109"/>
                  </a:lnTo>
                  <a:lnTo>
                    <a:pt x="1340" y="1109"/>
                  </a:lnTo>
                  <a:lnTo>
                    <a:pt x="1340" y="1047"/>
                  </a:lnTo>
                  <a:lnTo>
                    <a:pt x="1570" y="921"/>
                  </a:lnTo>
                  <a:lnTo>
                    <a:pt x="1570" y="837"/>
                  </a:lnTo>
                  <a:lnTo>
                    <a:pt x="1570" y="733"/>
                  </a:lnTo>
                  <a:lnTo>
                    <a:pt x="1528" y="607"/>
                  </a:lnTo>
                  <a:lnTo>
                    <a:pt x="1549" y="544"/>
                  </a:lnTo>
                  <a:lnTo>
                    <a:pt x="1633" y="502"/>
                  </a:lnTo>
                  <a:lnTo>
                    <a:pt x="1653" y="377"/>
                  </a:lnTo>
                  <a:lnTo>
                    <a:pt x="1612" y="293"/>
                  </a:lnTo>
                  <a:lnTo>
                    <a:pt x="1653" y="189"/>
                  </a:lnTo>
                  <a:lnTo>
                    <a:pt x="1633" y="126"/>
                  </a:lnTo>
                  <a:lnTo>
                    <a:pt x="1528" y="105"/>
                  </a:lnTo>
                  <a:lnTo>
                    <a:pt x="1423" y="126"/>
                  </a:lnTo>
                  <a:lnTo>
                    <a:pt x="1319" y="21"/>
                  </a:lnTo>
                  <a:lnTo>
                    <a:pt x="108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4" name="Google Shape;334;p7"/>
            <p:cNvSpPr/>
            <p:nvPr/>
          </p:nvSpPr>
          <p:spPr>
            <a:xfrm>
              <a:off x="3173297" y="2986859"/>
              <a:ext cx="73267" cy="24997"/>
            </a:xfrm>
            <a:custGeom>
              <a:rect b="b" l="l" r="r" t="t"/>
              <a:pathLst>
                <a:path extrusionOk="0" h="2198" w="6153">
                  <a:moveTo>
                    <a:pt x="1570" y="1"/>
                  </a:moveTo>
                  <a:lnTo>
                    <a:pt x="1445" y="106"/>
                  </a:lnTo>
                  <a:lnTo>
                    <a:pt x="1131" y="106"/>
                  </a:lnTo>
                  <a:lnTo>
                    <a:pt x="901" y="168"/>
                  </a:lnTo>
                  <a:lnTo>
                    <a:pt x="817" y="252"/>
                  </a:lnTo>
                  <a:lnTo>
                    <a:pt x="566" y="315"/>
                  </a:lnTo>
                  <a:lnTo>
                    <a:pt x="482" y="419"/>
                  </a:lnTo>
                  <a:lnTo>
                    <a:pt x="377" y="482"/>
                  </a:lnTo>
                  <a:lnTo>
                    <a:pt x="357" y="608"/>
                  </a:lnTo>
                  <a:lnTo>
                    <a:pt x="419" y="712"/>
                  </a:lnTo>
                  <a:lnTo>
                    <a:pt x="398" y="775"/>
                  </a:lnTo>
                  <a:lnTo>
                    <a:pt x="294" y="712"/>
                  </a:lnTo>
                  <a:lnTo>
                    <a:pt x="85" y="817"/>
                  </a:lnTo>
                  <a:lnTo>
                    <a:pt x="1" y="796"/>
                  </a:lnTo>
                  <a:lnTo>
                    <a:pt x="1" y="880"/>
                  </a:lnTo>
                  <a:lnTo>
                    <a:pt x="105" y="922"/>
                  </a:lnTo>
                  <a:lnTo>
                    <a:pt x="252" y="796"/>
                  </a:lnTo>
                  <a:lnTo>
                    <a:pt x="273" y="817"/>
                  </a:lnTo>
                  <a:lnTo>
                    <a:pt x="273" y="922"/>
                  </a:lnTo>
                  <a:lnTo>
                    <a:pt x="419" y="817"/>
                  </a:lnTo>
                  <a:lnTo>
                    <a:pt x="524" y="817"/>
                  </a:lnTo>
                  <a:lnTo>
                    <a:pt x="629" y="629"/>
                  </a:lnTo>
                  <a:lnTo>
                    <a:pt x="796" y="670"/>
                  </a:lnTo>
                  <a:lnTo>
                    <a:pt x="838" y="608"/>
                  </a:lnTo>
                  <a:lnTo>
                    <a:pt x="922" y="691"/>
                  </a:lnTo>
                  <a:lnTo>
                    <a:pt x="1026" y="670"/>
                  </a:lnTo>
                  <a:lnTo>
                    <a:pt x="1214" y="461"/>
                  </a:lnTo>
                  <a:lnTo>
                    <a:pt x="1319" y="419"/>
                  </a:lnTo>
                  <a:lnTo>
                    <a:pt x="1361" y="357"/>
                  </a:lnTo>
                  <a:lnTo>
                    <a:pt x="1528" y="378"/>
                  </a:lnTo>
                  <a:lnTo>
                    <a:pt x="1654" y="378"/>
                  </a:lnTo>
                  <a:lnTo>
                    <a:pt x="1884" y="398"/>
                  </a:lnTo>
                  <a:lnTo>
                    <a:pt x="1968" y="461"/>
                  </a:lnTo>
                  <a:lnTo>
                    <a:pt x="1884" y="503"/>
                  </a:lnTo>
                  <a:lnTo>
                    <a:pt x="1758" y="503"/>
                  </a:lnTo>
                  <a:lnTo>
                    <a:pt x="1675" y="566"/>
                  </a:lnTo>
                  <a:lnTo>
                    <a:pt x="1758" y="629"/>
                  </a:lnTo>
                  <a:lnTo>
                    <a:pt x="2093" y="691"/>
                  </a:lnTo>
                  <a:lnTo>
                    <a:pt x="2177" y="670"/>
                  </a:lnTo>
                  <a:lnTo>
                    <a:pt x="2282" y="670"/>
                  </a:lnTo>
                  <a:lnTo>
                    <a:pt x="2386" y="733"/>
                  </a:lnTo>
                  <a:lnTo>
                    <a:pt x="2554" y="775"/>
                  </a:lnTo>
                  <a:lnTo>
                    <a:pt x="2616" y="775"/>
                  </a:lnTo>
                  <a:lnTo>
                    <a:pt x="2658" y="691"/>
                  </a:lnTo>
                  <a:lnTo>
                    <a:pt x="2721" y="775"/>
                  </a:lnTo>
                  <a:lnTo>
                    <a:pt x="2763" y="817"/>
                  </a:lnTo>
                  <a:lnTo>
                    <a:pt x="2930" y="942"/>
                  </a:lnTo>
                  <a:lnTo>
                    <a:pt x="3077" y="984"/>
                  </a:lnTo>
                  <a:lnTo>
                    <a:pt x="3139" y="942"/>
                  </a:lnTo>
                  <a:lnTo>
                    <a:pt x="3244" y="1026"/>
                  </a:lnTo>
                  <a:lnTo>
                    <a:pt x="3349" y="1005"/>
                  </a:lnTo>
                  <a:lnTo>
                    <a:pt x="3432" y="1047"/>
                  </a:lnTo>
                  <a:lnTo>
                    <a:pt x="3600" y="1005"/>
                  </a:lnTo>
                  <a:lnTo>
                    <a:pt x="3663" y="1026"/>
                  </a:lnTo>
                  <a:lnTo>
                    <a:pt x="3746" y="1361"/>
                  </a:lnTo>
                  <a:lnTo>
                    <a:pt x="3955" y="1570"/>
                  </a:lnTo>
                  <a:lnTo>
                    <a:pt x="4039" y="1612"/>
                  </a:lnTo>
                  <a:lnTo>
                    <a:pt x="4081" y="1549"/>
                  </a:lnTo>
                  <a:lnTo>
                    <a:pt x="4227" y="1633"/>
                  </a:lnTo>
                  <a:lnTo>
                    <a:pt x="4437" y="1633"/>
                  </a:lnTo>
                  <a:lnTo>
                    <a:pt x="4458" y="1675"/>
                  </a:lnTo>
                  <a:lnTo>
                    <a:pt x="4541" y="1738"/>
                  </a:lnTo>
                  <a:lnTo>
                    <a:pt x="4541" y="1842"/>
                  </a:lnTo>
                  <a:lnTo>
                    <a:pt x="4374" y="1863"/>
                  </a:lnTo>
                  <a:lnTo>
                    <a:pt x="4186" y="2051"/>
                  </a:lnTo>
                  <a:lnTo>
                    <a:pt x="4186" y="2156"/>
                  </a:lnTo>
                  <a:lnTo>
                    <a:pt x="4374" y="2177"/>
                  </a:lnTo>
                  <a:lnTo>
                    <a:pt x="4541" y="2135"/>
                  </a:lnTo>
                  <a:lnTo>
                    <a:pt x="4604" y="2156"/>
                  </a:lnTo>
                  <a:lnTo>
                    <a:pt x="4897" y="2093"/>
                  </a:lnTo>
                  <a:lnTo>
                    <a:pt x="5064" y="2093"/>
                  </a:lnTo>
                  <a:lnTo>
                    <a:pt x="5274" y="2198"/>
                  </a:lnTo>
                  <a:lnTo>
                    <a:pt x="5546" y="2135"/>
                  </a:lnTo>
                  <a:lnTo>
                    <a:pt x="5587" y="2072"/>
                  </a:lnTo>
                  <a:lnTo>
                    <a:pt x="5650" y="2072"/>
                  </a:lnTo>
                  <a:lnTo>
                    <a:pt x="5734" y="2030"/>
                  </a:lnTo>
                  <a:lnTo>
                    <a:pt x="5943" y="2051"/>
                  </a:lnTo>
                  <a:lnTo>
                    <a:pt x="6069" y="1989"/>
                  </a:lnTo>
                  <a:lnTo>
                    <a:pt x="6152" y="1884"/>
                  </a:lnTo>
                  <a:lnTo>
                    <a:pt x="6111" y="1842"/>
                  </a:lnTo>
                  <a:lnTo>
                    <a:pt x="6006" y="1821"/>
                  </a:lnTo>
                  <a:lnTo>
                    <a:pt x="5922" y="1654"/>
                  </a:lnTo>
                  <a:lnTo>
                    <a:pt x="5692" y="1549"/>
                  </a:lnTo>
                  <a:lnTo>
                    <a:pt x="5378" y="1549"/>
                  </a:lnTo>
                  <a:lnTo>
                    <a:pt x="5295" y="1528"/>
                  </a:lnTo>
                  <a:lnTo>
                    <a:pt x="5336" y="1466"/>
                  </a:lnTo>
                  <a:lnTo>
                    <a:pt x="5399" y="1319"/>
                  </a:lnTo>
                  <a:lnTo>
                    <a:pt x="5315" y="1298"/>
                  </a:lnTo>
                  <a:lnTo>
                    <a:pt x="5232" y="1340"/>
                  </a:lnTo>
                  <a:lnTo>
                    <a:pt x="5127" y="1340"/>
                  </a:lnTo>
                  <a:lnTo>
                    <a:pt x="4918" y="1194"/>
                  </a:lnTo>
                  <a:lnTo>
                    <a:pt x="4855" y="1235"/>
                  </a:lnTo>
                  <a:lnTo>
                    <a:pt x="4771" y="1152"/>
                  </a:lnTo>
                  <a:lnTo>
                    <a:pt x="4604" y="1026"/>
                  </a:lnTo>
                  <a:lnTo>
                    <a:pt x="4541" y="1131"/>
                  </a:lnTo>
                  <a:lnTo>
                    <a:pt x="4479" y="1089"/>
                  </a:lnTo>
                  <a:lnTo>
                    <a:pt x="4499" y="1005"/>
                  </a:lnTo>
                  <a:lnTo>
                    <a:pt x="4437" y="984"/>
                  </a:lnTo>
                  <a:lnTo>
                    <a:pt x="4395" y="1047"/>
                  </a:lnTo>
                  <a:lnTo>
                    <a:pt x="4332" y="984"/>
                  </a:lnTo>
                  <a:lnTo>
                    <a:pt x="4123" y="922"/>
                  </a:lnTo>
                  <a:lnTo>
                    <a:pt x="3955" y="796"/>
                  </a:lnTo>
                  <a:lnTo>
                    <a:pt x="3830" y="712"/>
                  </a:lnTo>
                  <a:lnTo>
                    <a:pt x="3704" y="587"/>
                  </a:lnTo>
                  <a:lnTo>
                    <a:pt x="3349" y="587"/>
                  </a:lnTo>
                  <a:lnTo>
                    <a:pt x="3244" y="524"/>
                  </a:lnTo>
                  <a:lnTo>
                    <a:pt x="3202" y="398"/>
                  </a:lnTo>
                  <a:lnTo>
                    <a:pt x="3077" y="252"/>
                  </a:lnTo>
                  <a:lnTo>
                    <a:pt x="2972" y="273"/>
                  </a:lnTo>
                  <a:lnTo>
                    <a:pt x="2909" y="210"/>
                  </a:lnTo>
                  <a:lnTo>
                    <a:pt x="2491" y="147"/>
                  </a:lnTo>
                  <a:lnTo>
                    <a:pt x="2365" y="210"/>
                  </a:lnTo>
                  <a:lnTo>
                    <a:pt x="2177" y="168"/>
                  </a:lnTo>
                  <a:lnTo>
                    <a:pt x="2072" y="43"/>
                  </a:lnTo>
                  <a:lnTo>
                    <a:pt x="182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5" name="Google Shape;335;p7"/>
            <p:cNvSpPr/>
            <p:nvPr/>
          </p:nvSpPr>
          <p:spPr>
            <a:xfrm>
              <a:off x="3371128" y="3527019"/>
              <a:ext cx="18695" cy="10247"/>
            </a:xfrm>
            <a:custGeom>
              <a:rect b="b" l="l" r="r" t="t"/>
              <a:pathLst>
                <a:path extrusionOk="0" h="901" w="1570">
                  <a:moveTo>
                    <a:pt x="1025" y="0"/>
                  </a:moveTo>
                  <a:lnTo>
                    <a:pt x="984" y="84"/>
                  </a:lnTo>
                  <a:lnTo>
                    <a:pt x="921" y="105"/>
                  </a:lnTo>
                  <a:lnTo>
                    <a:pt x="942" y="189"/>
                  </a:lnTo>
                  <a:lnTo>
                    <a:pt x="921" y="252"/>
                  </a:lnTo>
                  <a:lnTo>
                    <a:pt x="691" y="314"/>
                  </a:lnTo>
                  <a:lnTo>
                    <a:pt x="733" y="273"/>
                  </a:lnTo>
                  <a:lnTo>
                    <a:pt x="774" y="126"/>
                  </a:lnTo>
                  <a:lnTo>
                    <a:pt x="733" y="63"/>
                  </a:lnTo>
                  <a:lnTo>
                    <a:pt x="649" y="84"/>
                  </a:lnTo>
                  <a:lnTo>
                    <a:pt x="607" y="168"/>
                  </a:lnTo>
                  <a:lnTo>
                    <a:pt x="544" y="168"/>
                  </a:lnTo>
                  <a:lnTo>
                    <a:pt x="461" y="84"/>
                  </a:lnTo>
                  <a:lnTo>
                    <a:pt x="377" y="84"/>
                  </a:lnTo>
                  <a:lnTo>
                    <a:pt x="377" y="252"/>
                  </a:lnTo>
                  <a:lnTo>
                    <a:pt x="272" y="210"/>
                  </a:lnTo>
                  <a:lnTo>
                    <a:pt x="168" y="105"/>
                  </a:lnTo>
                  <a:lnTo>
                    <a:pt x="105" y="168"/>
                  </a:lnTo>
                  <a:lnTo>
                    <a:pt x="230" y="356"/>
                  </a:lnTo>
                  <a:lnTo>
                    <a:pt x="377" y="377"/>
                  </a:lnTo>
                  <a:lnTo>
                    <a:pt x="377" y="419"/>
                  </a:lnTo>
                  <a:lnTo>
                    <a:pt x="230" y="419"/>
                  </a:lnTo>
                  <a:lnTo>
                    <a:pt x="168" y="482"/>
                  </a:lnTo>
                  <a:lnTo>
                    <a:pt x="189" y="565"/>
                  </a:lnTo>
                  <a:lnTo>
                    <a:pt x="84" y="670"/>
                  </a:lnTo>
                  <a:lnTo>
                    <a:pt x="0" y="670"/>
                  </a:lnTo>
                  <a:lnTo>
                    <a:pt x="0" y="712"/>
                  </a:lnTo>
                  <a:lnTo>
                    <a:pt x="126" y="796"/>
                  </a:lnTo>
                  <a:lnTo>
                    <a:pt x="189" y="712"/>
                  </a:lnTo>
                  <a:lnTo>
                    <a:pt x="293" y="796"/>
                  </a:lnTo>
                  <a:lnTo>
                    <a:pt x="377" y="691"/>
                  </a:lnTo>
                  <a:lnTo>
                    <a:pt x="230" y="628"/>
                  </a:lnTo>
                  <a:lnTo>
                    <a:pt x="335" y="586"/>
                  </a:lnTo>
                  <a:lnTo>
                    <a:pt x="523" y="607"/>
                  </a:lnTo>
                  <a:lnTo>
                    <a:pt x="649" y="565"/>
                  </a:lnTo>
                  <a:lnTo>
                    <a:pt x="649" y="461"/>
                  </a:lnTo>
                  <a:cubicBezTo>
                    <a:pt x="649" y="461"/>
                    <a:pt x="667" y="470"/>
                    <a:pt x="680" y="470"/>
                  </a:cubicBezTo>
                  <a:cubicBezTo>
                    <a:pt x="686" y="470"/>
                    <a:pt x="691" y="468"/>
                    <a:pt x="691" y="461"/>
                  </a:cubicBezTo>
                  <a:cubicBezTo>
                    <a:pt x="795" y="398"/>
                    <a:pt x="900" y="377"/>
                    <a:pt x="1005" y="314"/>
                  </a:cubicBezTo>
                  <a:lnTo>
                    <a:pt x="1046" y="398"/>
                  </a:lnTo>
                  <a:lnTo>
                    <a:pt x="1025" y="461"/>
                  </a:lnTo>
                  <a:lnTo>
                    <a:pt x="942" y="419"/>
                  </a:lnTo>
                  <a:lnTo>
                    <a:pt x="858" y="461"/>
                  </a:lnTo>
                  <a:lnTo>
                    <a:pt x="691" y="712"/>
                  </a:lnTo>
                  <a:lnTo>
                    <a:pt x="753" y="733"/>
                  </a:lnTo>
                  <a:lnTo>
                    <a:pt x="837" y="879"/>
                  </a:lnTo>
                  <a:lnTo>
                    <a:pt x="921" y="900"/>
                  </a:lnTo>
                  <a:lnTo>
                    <a:pt x="921" y="837"/>
                  </a:lnTo>
                  <a:lnTo>
                    <a:pt x="837" y="733"/>
                  </a:lnTo>
                  <a:lnTo>
                    <a:pt x="858" y="712"/>
                  </a:lnTo>
                  <a:lnTo>
                    <a:pt x="963" y="775"/>
                  </a:lnTo>
                  <a:lnTo>
                    <a:pt x="1025" y="733"/>
                  </a:lnTo>
                  <a:lnTo>
                    <a:pt x="963" y="691"/>
                  </a:lnTo>
                  <a:lnTo>
                    <a:pt x="963" y="607"/>
                  </a:lnTo>
                  <a:lnTo>
                    <a:pt x="1067" y="628"/>
                  </a:lnTo>
                  <a:lnTo>
                    <a:pt x="1172" y="607"/>
                  </a:lnTo>
                  <a:lnTo>
                    <a:pt x="1172" y="586"/>
                  </a:lnTo>
                  <a:lnTo>
                    <a:pt x="1088" y="586"/>
                  </a:lnTo>
                  <a:lnTo>
                    <a:pt x="1046" y="524"/>
                  </a:lnTo>
                  <a:lnTo>
                    <a:pt x="1088" y="503"/>
                  </a:lnTo>
                  <a:lnTo>
                    <a:pt x="1193" y="524"/>
                  </a:lnTo>
                  <a:lnTo>
                    <a:pt x="1339" y="503"/>
                  </a:lnTo>
                  <a:lnTo>
                    <a:pt x="1444" y="419"/>
                  </a:lnTo>
                  <a:lnTo>
                    <a:pt x="1549" y="398"/>
                  </a:lnTo>
                  <a:lnTo>
                    <a:pt x="1507" y="314"/>
                  </a:lnTo>
                  <a:lnTo>
                    <a:pt x="1465" y="293"/>
                  </a:lnTo>
                  <a:lnTo>
                    <a:pt x="1444" y="273"/>
                  </a:lnTo>
                  <a:lnTo>
                    <a:pt x="1486" y="210"/>
                  </a:lnTo>
                  <a:lnTo>
                    <a:pt x="1569" y="189"/>
                  </a:lnTo>
                  <a:lnTo>
                    <a:pt x="1528" y="126"/>
                  </a:lnTo>
                  <a:lnTo>
                    <a:pt x="1381" y="105"/>
                  </a:lnTo>
                  <a:lnTo>
                    <a:pt x="1318" y="126"/>
                  </a:lnTo>
                  <a:lnTo>
                    <a:pt x="1339" y="189"/>
                  </a:lnTo>
                  <a:lnTo>
                    <a:pt x="1256" y="210"/>
                  </a:lnTo>
                  <a:lnTo>
                    <a:pt x="1172" y="105"/>
                  </a:lnTo>
                  <a:lnTo>
                    <a:pt x="1172" y="42"/>
                  </a:lnTo>
                  <a:lnTo>
                    <a:pt x="102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6" name="Google Shape;336;p7"/>
            <p:cNvSpPr/>
            <p:nvPr/>
          </p:nvSpPr>
          <p:spPr>
            <a:xfrm>
              <a:off x="3183264" y="3080853"/>
              <a:ext cx="38140" cy="16672"/>
            </a:xfrm>
            <a:custGeom>
              <a:rect b="b" l="l" r="r" t="t"/>
              <a:pathLst>
                <a:path extrusionOk="0" h="1466" w="3203">
                  <a:moveTo>
                    <a:pt x="2072" y="1"/>
                  </a:moveTo>
                  <a:lnTo>
                    <a:pt x="2030" y="43"/>
                  </a:lnTo>
                  <a:lnTo>
                    <a:pt x="1863" y="147"/>
                  </a:lnTo>
                  <a:lnTo>
                    <a:pt x="1675" y="189"/>
                  </a:lnTo>
                  <a:lnTo>
                    <a:pt x="1319" y="377"/>
                  </a:lnTo>
                  <a:lnTo>
                    <a:pt x="1214" y="461"/>
                  </a:lnTo>
                  <a:lnTo>
                    <a:pt x="1131" y="482"/>
                  </a:lnTo>
                  <a:lnTo>
                    <a:pt x="921" y="482"/>
                  </a:lnTo>
                  <a:lnTo>
                    <a:pt x="733" y="315"/>
                  </a:lnTo>
                  <a:lnTo>
                    <a:pt x="608" y="273"/>
                  </a:lnTo>
                  <a:lnTo>
                    <a:pt x="566" y="294"/>
                  </a:lnTo>
                  <a:lnTo>
                    <a:pt x="629" y="356"/>
                  </a:lnTo>
                  <a:lnTo>
                    <a:pt x="629" y="398"/>
                  </a:lnTo>
                  <a:lnTo>
                    <a:pt x="566" y="419"/>
                  </a:lnTo>
                  <a:lnTo>
                    <a:pt x="461" y="377"/>
                  </a:lnTo>
                  <a:lnTo>
                    <a:pt x="419" y="315"/>
                  </a:lnTo>
                  <a:lnTo>
                    <a:pt x="461" y="294"/>
                  </a:lnTo>
                  <a:lnTo>
                    <a:pt x="482" y="294"/>
                  </a:lnTo>
                  <a:lnTo>
                    <a:pt x="461" y="252"/>
                  </a:lnTo>
                  <a:lnTo>
                    <a:pt x="398" y="252"/>
                  </a:lnTo>
                  <a:lnTo>
                    <a:pt x="315" y="210"/>
                  </a:lnTo>
                  <a:lnTo>
                    <a:pt x="273" y="168"/>
                  </a:lnTo>
                  <a:lnTo>
                    <a:pt x="252" y="84"/>
                  </a:lnTo>
                  <a:lnTo>
                    <a:pt x="147" y="84"/>
                  </a:lnTo>
                  <a:lnTo>
                    <a:pt x="85" y="147"/>
                  </a:lnTo>
                  <a:lnTo>
                    <a:pt x="85" y="252"/>
                  </a:lnTo>
                  <a:lnTo>
                    <a:pt x="43" y="315"/>
                  </a:lnTo>
                  <a:lnTo>
                    <a:pt x="1" y="398"/>
                  </a:lnTo>
                  <a:lnTo>
                    <a:pt x="85" y="419"/>
                  </a:lnTo>
                  <a:lnTo>
                    <a:pt x="147" y="524"/>
                  </a:lnTo>
                  <a:lnTo>
                    <a:pt x="64" y="587"/>
                  </a:lnTo>
                  <a:lnTo>
                    <a:pt x="43" y="691"/>
                  </a:lnTo>
                  <a:lnTo>
                    <a:pt x="43" y="733"/>
                  </a:lnTo>
                  <a:lnTo>
                    <a:pt x="64" y="796"/>
                  </a:lnTo>
                  <a:lnTo>
                    <a:pt x="168" y="796"/>
                  </a:lnTo>
                  <a:lnTo>
                    <a:pt x="252" y="817"/>
                  </a:lnTo>
                  <a:lnTo>
                    <a:pt x="357" y="796"/>
                  </a:lnTo>
                  <a:lnTo>
                    <a:pt x="398" y="733"/>
                  </a:lnTo>
                  <a:lnTo>
                    <a:pt x="461" y="796"/>
                  </a:lnTo>
                  <a:lnTo>
                    <a:pt x="461" y="838"/>
                  </a:lnTo>
                  <a:lnTo>
                    <a:pt x="524" y="880"/>
                  </a:lnTo>
                  <a:lnTo>
                    <a:pt x="733" y="900"/>
                  </a:lnTo>
                  <a:lnTo>
                    <a:pt x="775" y="1026"/>
                  </a:lnTo>
                  <a:lnTo>
                    <a:pt x="817" y="1193"/>
                  </a:lnTo>
                  <a:lnTo>
                    <a:pt x="921" y="1235"/>
                  </a:lnTo>
                  <a:lnTo>
                    <a:pt x="1026" y="1235"/>
                  </a:lnTo>
                  <a:lnTo>
                    <a:pt x="1047" y="1152"/>
                  </a:lnTo>
                  <a:lnTo>
                    <a:pt x="1005" y="1131"/>
                  </a:lnTo>
                  <a:lnTo>
                    <a:pt x="1047" y="1047"/>
                  </a:lnTo>
                  <a:lnTo>
                    <a:pt x="1131" y="1089"/>
                  </a:lnTo>
                  <a:lnTo>
                    <a:pt x="1152" y="1131"/>
                  </a:lnTo>
                  <a:lnTo>
                    <a:pt x="1131" y="1193"/>
                  </a:lnTo>
                  <a:lnTo>
                    <a:pt x="1152" y="1319"/>
                  </a:lnTo>
                  <a:lnTo>
                    <a:pt x="1152" y="1403"/>
                  </a:lnTo>
                  <a:lnTo>
                    <a:pt x="1193" y="1444"/>
                  </a:lnTo>
                  <a:lnTo>
                    <a:pt x="1340" y="1465"/>
                  </a:lnTo>
                  <a:lnTo>
                    <a:pt x="1424" y="1361"/>
                  </a:lnTo>
                  <a:lnTo>
                    <a:pt x="1507" y="1298"/>
                  </a:lnTo>
                  <a:lnTo>
                    <a:pt x="1612" y="1319"/>
                  </a:lnTo>
                  <a:lnTo>
                    <a:pt x="1654" y="1298"/>
                  </a:lnTo>
                  <a:lnTo>
                    <a:pt x="1654" y="1152"/>
                  </a:lnTo>
                  <a:lnTo>
                    <a:pt x="1570" y="1089"/>
                  </a:lnTo>
                  <a:lnTo>
                    <a:pt x="1465" y="1026"/>
                  </a:lnTo>
                  <a:lnTo>
                    <a:pt x="1445" y="921"/>
                  </a:lnTo>
                  <a:lnTo>
                    <a:pt x="1445" y="880"/>
                  </a:lnTo>
                  <a:lnTo>
                    <a:pt x="1549" y="817"/>
                  </a:lnTo>
                  <a:lnTo>
                    <a:pt x="1737" y="775"/>
                  </a:lnTo>
                  <a:lnTo>
                    <a:pt x="1884" y="628"/>
                  </a:lnTo>
                  <a:lnTo>
                    <a:pt x="1884" y="587"/>
                  </a:lnTo>
                  <a:lnTo>
                    <a:pt x="1863" y="566"/>
                  </a:lnTo>
                  <a:lnTo>
                    <a:pt x="1863" y="419"/>
                  </a:lnTo>
                  <a:lnTo>
                    <a:pt x="2051" y="356"/>
                  </a:lnTo>
                  <a:lnTo>
                    <a:pt x="2177" y="315"/>
                  </a:lnTo>
                  <a:lnTo>
                    <a:pt x="2261" y="377"/>
                  </a:lnTo>
                  <a:lnTo>
                    <a:pt x="2365" y="482"/>
                  </a:lnTo>
                  <a:lnTo>
                    <a:pt x="2449" y="482"/>
                  </a:lnTo>
                  <a:lnTo>
                    <a:pt x="2553" y="608"/>
                  </a:lnTo>
                  <a:lnTo>
                    <a:pt x="2574" y="712"/>
                  </a:lnTo>
                  <a:lnTo>
                    <a:pt x="2616" y="775"/>
                  </a:lnTo>
                  <a:lnTo>
                    <a:pt x="2679" y="733"/>
                  </a:lnTo>
                  <a:lnTo>
                    <a:pt x="2763" y="670"/>
                  </a:lnTo>
                  <a:lnTo>
                    <a:pt x="2805" y="670"/>
                  </a:lnTo>
                  <a:lnTo>
                    <a:pt x="2826" y="733"/>
                  </a:lnTo>
                  <a:lnTo>
                    <a:pt x="2784" y="796"/>
                  </a:lnTo>
                  <a:lnTo>
                    <a:pt x="2721" y="796"/>
                  </a:lnTo>
                  <a:lnTo>
                    <a:pt x="2616" y="942"/>
                  </a:lnTo>
                  <a:lnTo>
                    <a:pt x="2595" y="984"/>
                  </a:lnTo>
                  <a:lnTo>
                    <a:pt x="2616" y="1131"/>
                  </a:lnTo>
                  <a:lnTo>
                    <a:pt x="2763" y="1319"/>
                  </a:lnTo>
                  <a:lnTo>
                    <a:pt x="2888" y="1424"/>
                  </a:lnTo>
                  <a:lnTo>
                    <a:pt x="2972" y="1235"/>
                  </a:lnTo>
                  <a:lnTo>
                    <a:pt x="3014" y="1235"/>
                  </a:lnTo>
                  <a:lnTo>
                    <a:pt x="3098" y="1193"/>
                  </a:lnTo>
                  <a:lnTo>
                    <a:pt x="3118" y="1047"/>
                  </a:lnTo>
                  <a:lnTo>
                    <a:pt x="3202" y="900"/>
                  </a:lnTo>
                  <a:lnTo>
                    <a:pt x="3139" y="733"/>
                  </a:lnTo>
                  <a:lnTo>
                    <a:pt x="3139" y="691"/>
                  </a:lnTo>
                  <a:lnTo>
                    <a:pt x="3181" y="587"/>
                  </a:lnTo>
                  <a:lnTo>
                    <a:pt x="3118" y="524"/>
                  </a:lnTo>
                  <a:lnTo>
                    <a:pt x="3035" y="482"/>
                  </a:lnTo>
                  <a:lnTo>
                    <a:pt x="3014" y="419"/>
                  </a:lnTo>
                  <a:lnTo>
                    <a:pt x="2909" y="294"/>
                  </a:lnTo>
                  <a:lnTo>
                    <a:pt x="2679" y="168"/>
                  </a:lnTo>
                  <a:lnTo>
                    <a:pt x="2512" y="147"/>
                  </a:lnTo>
                  <a:lnTo>
                    <a:pt x="2281" y="147"/>
                  </a:lnTo>
                  <a:lnTo>
                    <a:pt x="2198" y="105"/>
                  </a:lnTo>
                  <a:lnTo>
                    <a:pt x="2156" y="63"/>
                  </a:lnTo>
                  <a:lnTo>
                    <a:pt x="207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7" name="Google Shape;337;p7"/>
            <p:cNvSpPr/>
            <p:nvPr/>
          </p:nvSpPr>
          <p:spPr>
            <a:xfrm>
              <a:off x="3163092" y="3070629"/>
              <a:ext cx="23172" cy="20709"/>
            </a:xfrm>
            <a:custGeom>
              <a:rect b="b" l="l" r="r" t="t"/>
              <a:pathLst>
                <a:path extrusionOk="0" h="1821" w="1946">
                  <a:moveTo>
                    <a:pt x="293" y="0"/>
                  </a:moveTo>
                  <a:lnTo>
                    <a:pt x="105" y="21"/>
                  </a:lnTo>
                  <a:lnTo>
                    <a:pt x="105" y="42"/>
                  </a:lnTo>
                  <a:lnTo>
                    <a:pt x="63" y="63"/>
                  </a:lnTo>
                  <a:lnTo>
                    <a:pt x="84" y="63"/>
                  </a:lnTo>
                  <a:lnTo>
                    <a:pt x="63" y="209"/>
                  </a:lnTo>
                  <a:lnTo>
                    <a:pt x="0" y="230"/>
                  </a:lnTo>
                  <a:lnTo>
                    <a:pt x="63" y="251"/>
                  </a:lnTo>
                  <a:lnTo>
                    <a:pt x="126" y="272"/>
                  </a:lnTo>
                  <a:lnTo>
                    <a:pt x="167" y="377"/>
                  </a:lnTo>
                  <a:lnTo>
                    <a:pt x="63" y="460"/>
                  </a:lnTo>
                  <a:lnTo>
                    <a:pt x="0" y="586"/>
                  </a:lnTo>
                  <a:lnTo>
                    <a:pt x="21" y="690"/>
                  </a:lnTo>
                  <a:lnTo>
                    <a:pt x="188" y="837"/>
                  </a:lnTo>
                  <a:lnTo>
                    <a:pt x="335" y="837"/>
                  </a:lnTo>
                  <a:lnTo>
                    <a:pt x="418" y="879"/>
                  </a:lnTo>
                  <a:lnTo>
                    <a:pt x="481" y="983"/>
                  </a:lnTo>
                  <a:lnTo>
                    <a:pt x="523" y="983"/>
                  </a:lnTo>
                  <a:lnTo>
                    <a:pt x="607" y="879"/>
                  </a:lnTo>
                  <a:lnTo>
                    <a:pt x="586" y="774"/>
                  </a:lnTo>
                  <a:lnTo>
                    <a:pt x="418" y="670"/>
                  </a:lnTo>
                  <a:lnTo>
                    <a:pt x="377" y="586"/>
                  </a:lnTo>
                  <a:lnTo>
                    <a:pt x="418" y="565"/>
                  </a:lnTo>
                  <a:lnTo>
                    <a:pt x="523" y="649"/>
                  </a:lnTo>
                  <a:lnTo>
                    <a:pt x="628" y="690"/>
                  </a:lnTo>
                  <a:lnTo>
                    <a:pt x="649" y="774"/>
                  </a:lnTo>
                  <a:lnTo>
                    <a:pt x="753" y="858"/>
                  </a:lnTo>
                  <a:lnTo>
                    <a:pt x="795" y="983"/>
                  </a:lnTo>
                  <a:lnTo>
                    <a:pt x="921" y="1067"/>
                  </a:lnTo>
                  <a:lnTo>
                    <a:pt x="1025" y="1151"/>
                  </a:lnTo>
                  <a:lnTo>
                    <a:pt x="1109" y="1193"/>
                  </a:lnTo>
                  <a:lnTo>
                    <a:pt x="1234" y="1318"/>
                  </a:lnTo>
                  <a:lnTo>
                    <a:pt x="1255" y="1402"/>
                  </a:lnTo>
                  <a:lnTo>
                    <a:pt x="1172" y="1486"/>
                  </a:lnTo>
                  <a:lnTo>
                    <a:pt x="1172" y="1569"/>
                  </a:lnTo>
                  <a:lnTo>
                    <a:pt x="1234" y="1632"/>
                  </a:lnTo>
                  <a:lnTo>
                    <a:pt x="1360" y="1695"/>
                  </a:lnTo>
                  <a:lnTo>
                    <a:pt x="1444" y="1737"/>
                  </a:lnTo>
                  <a:lnTo>
                    <a:pt x="1486" y="1716"/>
                  </a:lnTo>
                  <a:lnTo>
                    <a:pt x="1527" y="1632"/>
                  </a:lnTo>
                  <a:lnTo>
                    <a:pt x="1465" y="1569"/>
                  </a:lnTo>
                  <a:lnTo>
                    <a:pt x="1360" y="1507"/>
                  </a:lnTo>
                  <a:lnTo>
                    <a:pt x="1360" y="1486"/>
                  </a:lnTo>
                  <a:lnTo>
                    <a:pt x="1381" y="1465"/>
                  </a:lnTo>
                  <a:lnTo>
                    <a:pt x="1465" y="1507"/>
                  </a:lnTo>
                  <a:lnTo>
                    <a:pt x="1548" y="1632"/>
                  </a:lnTo>
                  <a:lnTo>
                    <a:pt x="1548" y="1737"/>
                  </a:lnTo>
                  <a:lnTo>
                    <a:pt x="1590" y="1737"/>
                  </a:lnTo>
                  <a:lnTo>
                    <a:pt x="1632" y="1779"/>
                  </a:lnTo>
                  <a:lnTo>
                    <a:pt x="1674" y="1820"/>
                  </a:lnTo>
                  <a:lnTo>
                    <a:pt x="1737" y="1820"/>
                  </a:lnTo>
                  <a:lnTo>
                    <a:pt x="1758" y="1779"/>
                  </a:lnTo>
                  <a:lnTo>
                    <a:pt x="1758" y="1695"/>
                  </a:lnTo>
                  <a:lnTo>
                    <a:pt x="1737" y="1632"/>
                  </a:lnTo>
                  <a:lnTo>
                    <a:pt x="1737" y="1590"/>
                  </a:lnTo>
                  <a:lnTo>
                    <a:pt x="1758" y="1486"/>
                  </a:lnTo>
                  <a:lnTo>
                    <a:pt x="1841" y="1423"/>
                  </a:lnTo>
                  <a:lnTo>
                    <a:pt x="1779" y="1318"/>
                  </a:lnTo>
                  <a:lnTo>
                    <a:pt x="1695" y="1297"/>
                  </a:lnTo>
                  <a:lnTo>
                    <a:pt x="1737" y="1214"/>
                  </a:lnTo>
                  <a:lnTo>
                    <a:pt x="1779" y="1151"/>
                  </a:lnTo>
                  <a:lnTo>
                    <a:pt x="1779" y="1046"/>
                  </a:lnTo>
                  <a:lnTo>
                    <a:pt x="1841" y="983"/>
                  </a:lnTo>
                  <a:lnTo>
                    <a:pt x="1946" y="983"/>
                  </a:lnTo>
                  <a:lnTo>
                    <a:pt x="1946" y="962"/>
                  </a:lnTo>
                  <a:lnTo>
                    <a:pt x="1862" y="900"/>
                  </a:lnTo>
                  <a:lnTo>
                    <a:pt x="1758" y="879"/>
                  </a:lnTo>
                  <a:lnTo>
                    <a:pt x="1695" y="795"/>
                  </a:lnTo>
                  <a:lnTo>
                    <a:pt x="1653" y="732"/>
                  </a:lnTo>
                  <a:lnTo>
                    <a:pt x="1548" y="586"/>
                  </a:lnTo>
                  <a:lnTo>
                    <a:pt x="1465" y="481"/>
                  </a:lnTo>
                  <a:lnTo>
                    <a:pt x="1465" y="356"/>
                  </a:lnTo>
                  <a:lnTo>
                    <a:pt x="1423" y="251"/>
                  </a:lnTo>
                  <a:lnTo>
                    <a:pt x="1360" y="272"/>
                  </a:lnTo>
                  <a:lnTo>
                    <a:pt x="1339" y="335"/>
                  </a:lnTo>
                  <a:lnTo>
                    <a:pt x="1234" y="335"/>
                  </a:lnTo>
                  <a:lnTo>
                    <a:pt x="1255" y="272"/>
                  </a:lnTo>
                  <a:lnTo>
                    <a:pt x="1172" y="272"/>
                  </a:lnTo>
                  <a:lnTo>
                    <a:pt x="1130" y="314"/>
                  </a:lnTo>
                  <a:lnTo>
                    <a:pt x="1025" y="209"/>
                  </a:lnTo>
                  <a:lnTo>
                    <a:pt x="1025" y="146"/>
                  </a:lnTo>
                  <a:lnTo>
                    <a:pt x="942" y="126"/>
                  </a:lnTo>
                  <a:lnTo>
                    <a:pt x="858" y="42"/>
                  </a:lnTo>
                  <a:lnTo>
                    <a:pt x="711" y="42"/>
                  </a:lnTo>
                  <a:lnTo>
                    <a:pt x="607" y="63"/>
                  </a:lnTo>
                  <a:lnTo>
                    <a:pt x="29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8" name="Google Shape;338;p7"/>
            <p:cNvSpPr/>
            <p:nvPr/>
          </p:nvSpPr>
          <p:spPr>
            <a:xfrm>
              <a:off x="3150875" y="3043494"/>
              <a:ext cx="32150" cy="30467"/>
            </a:xfrm>
            <a:custGeom>
              <a:rect b="b" l="l" r="r" t="t"/>
              <a:pathLst>
                <a:path extrusionOk="0" h="2679" w="2700">
                  <a:moveTo>
                    <a:pt x="2470" y="1"/>
                  </a:moveTo>
                  <a:lnTo>
                    <a:pt x="2407" y="22"/>
                  </a:lnTo>
                  <a:lnTo>
                    <a:pt x="2386" y="105"/>
                  </a:lnTo>
                  <a:lnTo>
                    <a:pt x="2302" y="126"/>
                  </a:lnTo>
                  <a:lnTo>
                    <a:pt x="2198" y="210"/>
                  </a:lnTo>
                  <a:lnTo>
                    <a:pt x="2093" y="210"/>
                  </a:lnTo>
                  <a:lnTo>
                    <a:pt x="2072" y="294"/>
                  </a:lnTo>
                  <a:lnTo>
                    <a:pt x="1988" y="252"/>
                  </a:lnTo>
                  <a:lnTo>
                    <a:pt x="1884" y="294"/>
                  </a:lnTo>
                  <a:lnTo>
                    <a:pt x="1863" y="231"/>
                  </a:lnTo>
                  <a:lnTo>
                    <a:pt x="1779" y="189"/>
                  </a:lnTo>
                  <a:lnTo>
                    <a:pt x="1737" y="189"/>
                  </a:lnTo>
                  <a:lnTo>
                    <a:pt x="1696" y="294"/>
                  </a:lnTo>
                  <a:lnTo>
                    <a:pt x="1591" y="294"/>
                  </a:lnTo>
                  <a:lnTo>
                    <a:pt x="1528" y="419"/>
                  </a:lnTo>
                  <a:lnTo>
                    <a:pt x="1528" y="461"/>
                  </a:lnTo>
                  <a:lnTo>
                    <a:pt x="1465" y="503"/>
                  </a:lnTo>
                  <a:lnTo>
                    <a:pt x="1361" y="587"/>
                  </a:lnTo>
                  <a:lnTo>
                    <a:pt x="1235" y="649"/>
                  </a:lnTo>
                  <a:lnTo>
                    <a:pt x="1214" y="691"/>
                  </a:lnTo>
                  <a:lnTo>
                    <a:pt x="1131" y="670"/>
                  </a:lnTo>
                  <a:lnTo>
                    <a:pt x="1068" y="691"/>
                  </a:lnTo>
                  <a:lnTo>
                    <a:pt x="1005" y="649"/>
                  </a:lnTo>
                  <a:lnTo>
                    <a:pt x="859" y="628"/>
                  </a:lnTo>
                  <a:lnTo>
                    <a:pt x="691" y="733"/>
                  </a:lnTo>
                  <a:lnTo>
                    <a:pt x="503" y="754"/>
                  </a:lnTo>
                  <a:lnTo>
                    <a:pt x="503" y="859"/>
                  </a:lnTo>
                  <a:lnTo>
                    <a:pt x="503" y="942"/>
                  </a:lnTo>
                  <a:lnTo>
                    <a:pt x="482" y="1089"/>
                  </a:lnTo>
                  <a:lnTo>
                    <a:pt x="419" y="1172"/>
                  </a:lnTo>
                  <a:lnTo>
                    <a:pt x="294" y="1172"/>
                  </a:lnTo>
                  <a:lnTo>
                    <a:pt x="189" y="1193"/>
                  </a:lnTo>
                  <a:lnTo>
                    <a:pt x="189" y="1256"/>
                  </a:lnTo>
                  <a:lnTo>
                    <a:pt x="126" y="1256"/>
                  </a:lnTo>
                  <a:lnTo>
                    <a:pt x="22" y="1214"/>
                  </a:lnTo>
                  <a:lnTo>
                    <a:pt x="1" y="1256"/>
                  </a:lnTo>
                  <a:lnTo>
                    <a:pt x="210" y="1507"/>
                  </a:lnTo>
                  <a:lnTo>
                    <a:pt x="315" y="1591"/>
                  </a:lnTo>
                  <a:lnTo>
                    <a:pt x="315" y="1675"/>
                  </a:lnTo>
                  <a:lnTo>
                    <a:pt x="482" y="1821"/>
                  </a:lnTo>
                  <a:lnTo>
                    <a:pt x="628" y="2030"/>
                  </a:lnTo>
                  <a:lnTo>
                    <a:pt x="900" y="2323"/>
                  </a:lnTo>
                  <a:lnTo>
                    <a:pt x="963" y="2323"/>
                  </a:lnTo>
                  <a:lnTo>
                    <a:pt x="1026" y="2344"/>
                  </a:lnTo>
                  <a:lnTo>
                    <a:pt x="1068" y="2323"/>
                  </a:lnTo>
                  <a:lnTo>
                    <a:pt x="1068" y="2407"/>
                  </a:lnTo>
                  <a:lnTo>
                    <a:pt x="1131" y="2407"/>
                  </a:lnTo>
                  <a:lnTo>
                    <a:pt x="1319" y="2386"/>
                  </a:lnTo>
                  <a:lnTo>
                    <a:pt x="1633" y="2449"/>
                  </a:lnTo>
                  <a:lnTo>
                    <a:pt x="1737" y="2428"/>
                  </a:lnTo>
                  <a:lnTo>
                    <a:pt x="1884" y="2428"/>
                  </a:lnTo>
                  <a:lnTo>
                    <a:pt x="1947" y="2512"/>
                  </a:lnTo>
                  <a:lnTo>
                    <a:pt x="2009" y="2532"/>
                  </a:lnTo>
                  <a:lnTo>
                    <a:pt x="2009" y="2595"/>
                  </a:lnTo>
                  <a:lnTo>
                    <a:pt x="2156" y="2679"/>
                  </a:lnTo>
                  <a:lnTo>
                    <a:pt x="2198" y="2658"/>
                  </a:lnTo>
                  <a:lnTo>
                    <a:pt x="2260" y="2658"/>
                  </a:lnTo>
                  <a:lnTo>
                    <a:pt x="2302" y="2637"/>
                  </a:lnTo>
                  <a:lnTo>
                    <a:pt x="2281" y="2553"/>
                  </a:lnTo>
                  <a:lnTo>
                    <a:pt x="2219" y="2470"/>
                  </a:lnTo>
                  <a:lnTo>
                    <a:pt x="2198" y="2344"/>
                  </a:lnTo>
                  <a:lnTo>
                    <a:pt x="2281" y="2219"/>
                  </a:lnTo>
                  <a:lnTo>
                    <a:pt x="2302" y="2135"/>
                  </a:lnTo>
                  <a:lnTo>
                    <a:pt x="2302" y="2009"/>
                  </a:lnTo>
                  <a:lnTo>
                    <a:pt x="2281" y="2093"/>
                  </a:lnTo>
                  <a:lnTo>
                    <a:pt x="2260" y="2135"/>
                  </a:lnTo>
                  <a:lnTo>
                    <a:pt x="2198" y="2156"/>
                  </a:lnTo>
                  <a:lnTo>
                    <a:pt x="2198" y="2093"/>
                  </a:lnTo>
                  <a:lnTo>
                    <a:pt x="2219" y="2009"/>
                  </a:lnTo>
                  <a:lnTo>
                    <a:pt x="2281" y="1884"/>
                  </a:lnTo>
                  <a:lnTo>
                    <a:pt x="2260" y="1800"/>
                  </a:lnTo>
                  <a:lnTo>
                    <a:pt x="2260" y="1716"/>
                  </a:lnTo>
                  <a:lnTo>
                    <a:pt x="2344" y="1528"/>
                  </a:lnTo>
                  <a:lnTo>
                    <a:pt x="2386" y="1528"/>
                  </a:lnTo>
                  <a:lnTo>
                    <a:pt x="2365" y="1591"/>
                  </a:lnTo>
                  <a:lnTo>
                    <a:pt x="2365" y="1675"/>
                  </a:lnTo>
                  <a:lnTo>
                    <a:pt x="2365" y="1800"/>
                  </a:lnTo>
                  <a:lnTo>
                    <a:pt x="2386" y="1800"/>
                  </a:lnTo>
                  <a:lnTo>
                    <a:pt x="2428" y="1716"/>
                  </a:lnTo>
                  <a:lnTo>
                    <a:pt x="2470" y="1486"/>
                  </a:lnTo>
                  <a:lnTo>
                    <a:pt x="2470" y="1214"/>
                  </a:lnTo>
                  <a:lnTo>
                    <a:pt x="2491" y="1172"/>
                  </a:lnTo>
                  <a:lnTo>
                    <a:pt x="2428" y="1089"/>
                  </a:lnTo>
                  <a:lnTo>
                    <a:pt x="2407" y="1068"/>
                  </a:lnTo>
                  <a:lnTo>
                    <a:pt x="2407" y="1005"/>
                  </a:lnTo>
                  <a:lnTo>
                    <a:pt x="2470" y="963"/>
                  </a:lnTo>
                  <a:lnTo>
                    <a:pt x="2491" y="963"/>
                  </a:lnTo>
                  <a:lnTo>
                    <a:pt x="2512" y="984"/>
                  </a:lnTo>
                  <a:lnTo>
                    <a:pt x="2533" y="838"/>
                  </a:lnTo>
                  <a:lnTo>
                    <a:pt x="2637" y="691"/>
                  </a:lnTo>
                  <a:lnTo>
                    <a:pt x="2700" y="628"/>
                  </a:lnTo>
                  <a:lnTo>
                    <a:pt x="2700" y="566"/>
                  </a:lnTo>
                  <a:lnTo>
                    <a:pt x="2637" y="524"/>
                  </a:lnTo>
                  <a:lnTo>
                    <a:pt x="2637" y="461"/>
                  </a:lnTo>
                  <a:lnTo>
                    <a:pt x="2679" y="377"/>
                  </a:lnTo>
                  <a:lnTo>
                    <a:pt x="2637" y="273"/>
                  </a:lnTo>
                  <a:lnTo>
                    <a:pt x="2637" y="126"/>
                  </a:lnTo>
                  <a:lnTo>
                    <a:pt x="2679" y="63"/>
                  </a:lnTo>
                  <a:lnTo>
                    <a:pt x="2700" y="43"/>
                  </a:lnTo>
                  <a:lnTo>
                    <a:pt x="2533" y="43"/>
                  </a:lnTo>
                  <a:lnTo>
                    <a:pt x="251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39" name="Google Shape;339;p7"/>
            <p:cNvSpPr/>
            <p:nvPr/>
          </p:nvSpPr>
          <p:spPr>
            <a:xfrm>
              <a:off x="3140409" y="3037308"/>
              <a:ext cx="43617" cy="20948"/>
            </a:xfrm>
            <a:custGeom>
              <a:rect b="b" l="l" r="r" t="t"/>
              <a:pathLst>
                <a:path extrusionOk="0" h="1842" w="3663">
                  <a:moveTo>
                    <a:pt x="1926" y="1"/>
                  </a:moveTo>
                  <a:lnTo>
                    <a:pt x="1905" y="43"/>
                  </a:lnTo>
                  <a:lnTo>
                    <a:pt x="1968" y="105"/>
                  </a:lnTo>
                  <a:lnTo>
                    <a:pt x="1863" y="126"/>
                  </a:lnTo>
                  <a:lnTo>
                    <a:pt x="1800" y="168"/>
                  </a:lnTo>
                  <a:lnTo>
                    <a:pt x="1696" y="147"/>
                  </a:lnTo>
                  <a:lnTo>
                    <a:pt x="1507" y="168"/>
                  </a:lnTo>
                  <a:lnTo>
                    <a:pt x="943" y="168"/>
                  </a:lnTo>
                  <a:lnTo>
                    <a:pt x="775" y="252"/>
                  </a:lnTo>
                  <a:lnTo>
                    <a:pt x="712" y="210"/>
                  </a:lnTo>
                  <a:lnTo>
                    <a:pt x="712" y="252"/>
                  </a:lnTo>
                  <a:lnTo>
                    <a:pt x="629" y="315"/>
                  </a:lnTo>
                  <a:lnTo>
                    <a:pt x="566" y="419"/>
                  </a:lnTo>
                  <a:lnTo>
                    <a:pt x="419" y="482"/>
                  </a:lnTo>
                  <a:lnTo>
                    <a:pt x="336" y="482"/>
                  </a:lnTo>
                  <a:lnTo>
                    <a:pt x="189" y="649"/>
                  </a:lnTo>
                  <a:lnTo>
                    <a:pt x="106" y="754"/>
                  </a:lnTo>
                  <a:lnTo>
                    <a:pt x="126" y="838"/>
                  </a:lnTo>
                  <a:lnTo>
                    <a:pt x="43" y="984"/>
                  </a:lnTo>
                  <a:lnTo>
                    <a:pt x="1" y="1047"/>
                  </a:lnTo>
                  <a:lnTo>
                    <a:pt x="43" y="1005"/>
                  </a:lnTo>
                  <a:lnTo>
                    <a:pt x="126" y="1047"/>
                  </a:lnTo>
                  <a:lnTo>
                    <a:pt x="147" y="1068"/>
                  </a:lnTo>
                  <a:lnTo>
                    <a:pt x="210" y="1089"/>
                  </a:lnTo>
                  <a:lnTo>
                    <a:pt x="252" y="1151"/>
                  </a:lnTo>
                  <a:lnTo>
                    <a:pt x="399" y="1110"/>
                  </a:lnTo>
                  <a:lnTo>
                    <a:pt x="503" y="1151"/>
                  </a:lnTo>
                  <a:lnTo>
                    <a:pt x="566" y="1256"/>
                  </a:lnTo>
                  <a:lnTo>
                    <a:pt x="608" y="1298"/>
                  </a:lnTo>
                  <a:lnTo>
                    <a:pt x="650" y="1361"/>
                  </a:lnTo>
                  <a:lnTo>
                    <a:pt x="671" y="1298"/>
                  </a:lnTo>
                  <a:lnTo>
                    <a:pt x="712" y="1256"/>
                  </a:lnTo>
                  <a:lnTo>
                    <a:pt x="817" y="1214"/>
                  </a:lnTo>
                  <a:lnTo>
                    <a:pt x="859" y="1256"/>
                  </a:lnTo>
                  <a:lnTo>
                    <a:pt x="943" y="1277"/>
                  </a:lnTo>
                  <a:lnTo>
                    <a:pt x="943" y="1382"/>
                  </a:lnTo>
                  <a:lnTo>
                    <a:pt x="922" y="1486"/>
                  </a:lnTo>
                  <a:lnTo>
                    <a:pt x="922" y="1507"/>
                  </a:lnTo>
                  <a:lnTo>
                    <a:pt x="880" y="1612"/>
                  </a:lnTo>
                  <a:lnTo>
                    <a:pt x="922" y="1675"/>
                  </a:lnTo>
                  <a:lnTo>
                    <a:pt x="963" y="1696"/>
                  </a:lnTo>
                  <a:lnTo>
                    <a:pt x="984" y="1716"/>
                  </a:lnTo>
                  <a:lnTo>
                    <a:pt x="1047" y="1716"/>
                  </a:lnTo>
                  <a:lnTo>
                    <a:pt x="1068" y="1696"/>
                  </a:lnTo>
                  <a:lnTo>
                    <a:pt x="1131" y="1716"/>
                  </a:lnTo>
                  <a:lnTo>
                    <a:pt x="1131" y="1800"/>
                  </a:lnTo>
                  <a:lnTo>
                    <a:pt x="1152" y="1842"/>
                  </a:lnTo>
                  <a:lnTo>
                    <a:pt x="1256" y="1821"/>
                  </a:lnTo>
                  <a:lnTo>
                    <a:pt x="1382" y="1821"/>
                  </a:lnTo>
                  <a:lnTo>
                    <a:pt x="1445" y="1737"/>
                  </a:lnTo>
                  <a:lnTo>
                    <a:pt x="1445" y="1591"/>
                  </a:lnTo>
                  <a:lnTo>
                    <a:pt x="1445" y="1507"/>
                  </a:lnTo>
                  <a:lnTo>
                    <a:pt x="1445" y="1403"/>
                  </a:lnTo>
                  <a:lnTo>
                    <a:pt x="1612" y="1382"/>
                  </a:lnTo>
                  <a:lnTo>
                    <a:pt x="1800" y="1277"/>
                  </a:lnTo>
                  <a:lnTo>
                    <a:pt x="1926" y="1298"/>
                  </a:lnTo>
                  <a:lnTo>
                    <a:pt x="2010" y="1361"/>
                  </a:lnTo>
                  <a:lnTo>
                    <a:pt x="2072" y="1361"/>
                  </a:lnTo>
                  <a:lnTo>
                    <a:pt x="2135" y="1382"/>
                  </a:lnTo>
                  <a:lnTo>
                    <a:pt x="2177" y="1298"/>
                  </a:lnTo>
                  <a:lnTo>
                    <a:pt x="2303" y="1277"/>
                  </a:lnTo>
                  <a:lnTo>
                    <a:pt x="2407" y="1151"/>
                  </a:lnTo>
                  <a:lnTo>
                    <a:pt x="2449" y="1110"/>
                  </a:lnTo>
                  <a:lnTo>
                    <a:pt x="2491" y="1068"/>
                  </a:lnTo>
                  <a:lnTo>
                    <a:pt x="2554" y="900"/>
                  </a:lnTo>
                  <a:lnTo>
                    <a:pt x="2658" y="900"/>
                  </a:lnTo>
                  <a:lnTo>
                    <a:pt x="2700" y="796"/>
                  </a:lnTo>
                  <a:lnTo>
                    <a:pt x="2742" y="796"/>
                  </a:lnTo>
                  <a:lnTo>
                    <a:pt x="2826" y="879"/>
                  </a:lnTo>
                  <a:lnTo>
                    <a:pt x="2847" y="900"/>
                  </a:lnTo>
                  <a:lnTo>
                    <a:pt x="2951" y="900"/>
                  </a:lnTo>
                  <a:lnTo>
                    <a:pt x="3035" y="942"/>
                  </a:lnTo>
                  <a:lnTo>
                    <a:pt x="3056" y="859"/>
                  </a:lnTo>
                  <a:lnTo>
                    <a:pt x="3139" y="859"/>
                  </a:lnTo>
                  <a:lnTo>
                    <a:pt x="3244" y="775"/>
                  </a:lnTo>
                  <a:lnTo>
                    <a:pt x="3328" y="754"/>
                  </a:lnTo>
                  <a:lnTo>
                    <a:pt x="3349" y="670"/>
                  </a:lnTo>
                  <a:lnTo>
                    <a:pt x="3391" y="649"/>
                  </a:lnTo>
                  <a:lnTo>
                    <a:pt x="3453" y="649"/>
                  </a:lnTo>
                  <a:lnTo>
                    <a:pt x="3474" y="670"/>
                  </a:lnTo>
                  <a:lnTo>
                    <a:pt x="3642" y="670"/>
                  </a:lnTo>
                  <a:lnTo>
                    <a:pt x="3663" y="628"/>
                  </a:lnTo>
                  <a:lnTo>
                    <a:pt x="3642" y="566"/>
                  </a:lnTo>
                  <a:lnTo>
                    <a:pt x="3495" y="461"/>
                  </a:lnTo>
                  <a:lnTo>
                    <a:pt x="3370" y="419"/>
                  </a:lnTo>
                  <a:lnTo>
                    <a:pt x="3370" y="419"/>
                  </a:lnTo>
                  <a:lnTo>
                    <a:pt x="3432" y="524"/>
                  </a:lnTo>
                  <a:lnTo>
                    <a:pt x="3286" y="524"/>
                  </a:lnTo>
                  <a:lnTo>
                    <a:pt x="3139" y="482"/>
                  </a:lnTo>
                  <a:lnTo>
                    <a:pt x="3077" y="461"/>
                  </a:lnTo>
                  <a:lnTo>
                    <a:pt x="2972" y="440"/>
                  </a:lnTo>
                  <a:lnTo>
                    <a:pt x="2867" y="440"/>
                  </a:lnTo>
                  <a:lnTo>
                    <a:pt x="2909" y="377"/>
                  </a:lnTo>
                  <a:lnTo>
                    <a:pt x="2972" y="377"/>
                  </a:lnTo>
                  <a:lnTo>
                    <a:pt x="2972" y="315"/>
                  </a:lnTo>
                  <a:lnTo>
                    <a:pt x="3035" y="315"/>
                  </a:lnTo>
                  <a:lnTo>
                    <a:pt x="3119" y="335"/>
                  </a:lnTo>
                  <a:lnTo>
                    <a:pt x="3265" y="377"/>
                  </a:lnTo>
                  <a:lnTo>
                    <a:pt x="3286" y="356"/>
                  </a:lnTo>
                  <a:lnTo>
                    <a:pt x="3181" y="273"/>
                  </a:lnTo>
                  <a:lnTo>
                    <a:pt x="3035" y="210"/>
                  </a:lnTo>
                  <a:lnTo>
                    <a:pt x="2951" y="168"/>
                  </a:lnTo>
                  <a:lnTo>
                    <a:pt x="2847" y="210"/>
                  </a:lnTo>
                  <a:lnTo>
                    <a:pt x="2805" y="168"/>
                  </a:lnTo>
                  <a:lnTo>
                    <a:pt x="2763" y="252"/>
                  </a:lnTo>
                  <a:lnTo>
                    <a:pt x="2700" y="210"/>
                  </a:lnTo>
                  <a:lnTo>
                    <a:pt x="2428" y="168"/>
                  </a:lnTo>
                  <a:lnTo>
                    <a:pt x="2198" y="147"/>
                  </a:lnTo>
                  <a:lnTo>
                    <a:pt x="2072" y="43"/>
                  </a:lnTo>
                  <a:lnTo>
                    <a:pt x="192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0" name="Google Shape;340;p7"/>
            <p:cNvSpPr/>
            <p:nvPr/>
          </p:nvSpPr>
          <p:spPr>
            <a:xfrm>
              <a:off x="3134431" y="3048737"/>
              <a:ext cx="17206" cy="9519"/>
            </a:xfrm>
            <a:custGeom>
              <a:rect b="b" l="l" r="r" t="t"/>
              <a:pathLst>
                <a:path extrusionOk="0" h="837" w="1445">
                  <a:moveTo>
                    <a:pt x="545" y="0"/>
                  </a:moveTo>
                  <a:lnTo>
                    <a:pt x="503" y="42"/>
                  </a:lnTo>
                  <a:lnTo>
                    <a:pt x="398" y="105"/>
                  </a:lnTo>
                  <a:lnTo>
                    <a:pt x="398" y="167"/>
                  </a:lnTo>
                  <a:lnTo>
                    <a:pt x="294" y="188"/>
                  </a:lnTo>
                  <a:lnTo>
                    <a:pt x="168" y="251"/>
                  </a:lnTo>
                  <a:lnTo>
                    <a:pt x="64" y="356"/>
                  </a:lnTo>
                  <a:lnTo>
                    <a:pt x="64" y="398"/>
                  </a:lnTo>
                  <a:lnTo>
                    <a:pt x="1" y="481"/>
                  </a:lnTo>
                  <a:lnTo>
                    <a:pt x="168" y="481"/>
                  </a:lnTo>
                  <a:lnTo>
                    <a:pt x="273" y="586"/>
                  </a:lnTo>
                  <a:lnTo>
                    <a:pt x="398" y="607"/>
                  </a:lnTo>
                  <a:lnTo>
                    <a:pt x="440" y="607"/>
                  </a:lnTo>
                  <a:lnTo>
                    <a:pt x="649" y="691"/>
                  </a:lnTo>
                  <a:lnTo>
                    <a:pt x="838" y="795"/>
                  </a:lnTo>
                  <a:lnTo>
                    <a:pt x="859" y="732"/>
                  </a:lnTo>
                  <a:lnTo>
                    <a:pt x="796" y="691"/>
                  </a:lnTo>
                  <a:lnTo>
                    <a:pt x="817" y="670"/>
                  </a:lnTo>
                  <a:lnTo>
                    <a:pt x="921" y="670"/>
                  </a:lnTo>
                  <a:lnTo>
                    <a:pt x="1005" y="795"/>
                  </a:lnTo>
                  <a:lnTo>
                    <a:pt x="1068" y="837"/>
                  </a:lnTo>
                  <a:lnTo>
                    <a:pt x="1340" y="837"/>
                  </a:lnTo>
                  <a:lnTo>
                    <a:pt x="1424" y="732"/>
                  </a:lnTo>
                  <a:lnTo>
                    <a:pt x="1382" y="691"/>
                  </a:lnTo>
                  <a:lnTo>
                    <a:pt x="1424" y="670"/>
                  </a:lnTo>
                  <a:lnTo>
                    <a:pt x="1382" y="607"/>
                  </a:lnTo>
                  <a:lnTo>
                    <a:pt x="1424" y="502"/>
                  </a:lnTo>
                  <a:lnTo>
                    <a:pt x="1424" y="481"/>
                  </a:lnTo>
                  <a:lnTo>
                    <a:pt x="1445" y="377"/>
                  </a:lnTo>
                  <a:lnTo>
                    <a:pt x="1445" y="272"/>
                  </a:lnTo>
                  <a:lnTo>
                    <a:pt x="1361" y="251"/>
                  </a:lnTo>
                  <a:lnTo>
                    <a:pt x="1319" y="209"/>
                  </a:lnTo>
                  <a:lnTo>
                    <a:pt x="1214" y="251"/>
                  </a:lnTo>
                  <a:lnTo>
                    <a:pt x="1173" y="293"/>
                  </a:lnTo>
                  <a:lnTo>
                    <a:pt x="1152" y="356"/>
                  </a:lnTo>
                  <a:lnTo>
                    <a:pt x="1110" y="293"/>
                  </a:lnTo>
                  <a:lnTo>
                    <a:pt x="1068" y="251"/>
                  </a:lnTo>
                  <a:lnTo>
                    <a:pt x="1005" y="146"/>
                  </a:lnTo>
                  <a:lnTo>
                    <a:pt x="901" y="105"/>
                  </a:lnTo>
                  <a:lnTo>
                    <a:pt x="754" y="146"/>
                  </a:lnTo>
                  <a:lnTo>
                    <a:pt x="712" y="84"/>
                  </a:lnTo>
                  <a:lnTo>
                    <a:pt x="649" y="63"/>
                  </a:lnTo>
                  <a:lnTo>
                    <a:pt x="628" y="42"/>
                  </a:lnTo>
                  <a:lnTo>
                    <a:pt x="54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1" name="Google Shape;341;p7"/>
            <p:cNvSpPr/>
            <p:nvPr/>
          </p:nvSpPr>
          <p:spPr>
            <a:xfrm>
              <a:off x="3142159" y="3021841"/>
              <a:ext cx="7978" cy="16672"/>
            </a:xfrm>
            <a:custGeom>
              <a:rect b="b" l="l" r="r" t="t"/>
              <a:pathLst>
                <a:path extrusionOk="0" h="1466" w="670">
                  <a:moveTo>
                    <a:pt x="398" y="1"/>
                  </a:moveTo>
                  <a:lnTo>
                    <a:pt x="377" y="43"/>
                  </a:lnTo>
                  <a:lnTo>
                    <a:pt x="356" y="147"/>
                  </a:lnTo>
                  <a:lnTo>
                    <a:pt x="272" y="231"/>
                  </a:lnTo>
                  <a:lnTo>
                    <a:pt x="272" y="252"/>
                  </a:lnTo>
                  <a:lnTo>
                    <a:pt x="210" y="273"/>
                  </a:lnTo>
                  <a:lnTo>
                    <a:pt x="189" y="315"/>
                  </a:lnTo>
                  <a:lnTo>
                    <a:pt x="168" y="273"/>
                  </a:lnTo>
                  <a:lnTo>
                    <a:pt x="168" y="231"/>
                  </a:lnTo>
                  <a:lnTo>
                    <a:pt x="84" y="231"/>
                  </a:lnTo>
                  <a:lnTo>
                    <a:pt x="42" y="273"/>
                  </a:lnTo>
                  <a:lnTo>
                    <a:pt x="0" y="356"/>
                  </a:lnTo>
                  <a:lnTo>
                    <a:pt x="0" y="1423"/>
                  </a:lnTo>
                  <a:lnTo>
                    <a:pt x="84" y="1423"/>
                  </a:lnTo>
                  <a:lnTo>
                    <a:pt x="105" y="1465"/>
                  </a:lnTo>
                  <a:lnTo>
                    <a:pt x="168" y="1465"/>
                  </a:lnTo>
                  <a:lnTo>
                    <a:pt x="210" y="1361"/>
                  </a:lnTo>
                  <a:lnTo>
                    <a:pt x="314" y="1256"/>
                  </a:lnTo>
                  <a:lnTo>
                    <a:pt x="398" y="1298"/>
                  </a:lnTo>
                  <a:lnTo>
                    <a:pt x="565" y="1068"/>
                  </a:lnTo>
                  <a:lnTo>
                    <a:pt x="607" y="900"/>
                  </a:lnTo>
                  <a:lnTo>
                    <a:pt x="607" y="733"/>
                  </a:lnTo>
                  <a:lnTo>
                    <a:pt x="565" y="670"/>
                  </a:lnTo>
                  <a:lnTo>
                    <a:pt x="586" y="482"/>
                  </a:lnTo>
                  <a:lnTo>
                    <a:pt x="628" y="377"/>
                  </a:lnTo>
                  <a:lnTo>
                    <a:pt x="670" y="105"/>
                  </a:lnTo>
                  <a:lnTo>
                    <a:pt x="670" y="43"/>
                  </a:lnTo>
                  <a:lnTo>
                    <a:pt x="670" y="1"/>
                  </a:lnTo>
                  <a:lnTo>
                    <a:pt x="586" y="1"/>
                  </a:lnTo>
                  <a:lnTo>
                    <a:pt x="524" y="43"/>
                  </a:lnTo>
                  <a:lnTo>
                    <a:pt x="50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2" name="Google Shape;342;p7"/>
            <p:cNvSpPr/>
            <p:nvPr/>
          </p:nvSpPr>
          <p:spPr>
            <a:xfrm>
              <a:off x="3120487" y="3025651"/>
              <a:ext cx="28411" cy="28568"/>
            </a:xfrm>
            <a:custGeom>
              <a:rect b="b" l="l" r="r" t="t"/>
              <a:pathLst>
                <a:path extrusionOk="0" h="2512" w="2386">
                  <a:moveTo>
                    <a:pt x="837" y="0"/>
                  </a:moveTo>
                  <a:lnTo>
                    <a:pt x="816" y="314"/>
                  </a:lnTo>
                  <a:lnTo>
                    <a:pt x="565" y="335"/>
                  </a:lnTo>
                  <a:lnTo>
                    <a:pt x="649" y="419"/>
                  </a:lnTo>
                  <a:lnTo>
                    <a:pt x="670" y="461"/>
                  </a:lnTo>
                  <a:lnTo>
                    <a:pt x="774" y="565"/>
                  </a:lnTo>
                  <a:lnTo>
                    <a:pt x="858" y="649"/>
                  </a:lnTo>
                  <a:lnTo>
                    <a:pt x="942" y="649"/>
                  </a:lnTo>
                  <a:lnTo>
                    <a:pt x="963" y="712"/>
                  </a:lnTo>
                  <a:lnTo>
                    <a:pt x="983" y="816"/>
                  </a:lnTo>
                  <a:lnTo>
                    <a:pt x="1025" y="837"/>
                  </a:lnTo>
                  <a:lnTo>
                    <a:pt x="1130" y="858"/>
                  </a:lnTo>
                  <a:lnTo>
                    <a:pt x="1193" y="879"/>
                  </a:lnTo>
                  <a:lnTo>
                    <a:pt x="1193" y="963"/>
                  </a:lnTo>
                  <a:lnTo>
                    <a:pt x="1130" y="1026"/>
                  </a:lnTo>
                  <a:lnTo>
                    <a:pt x="398" y="1026"/>
                  </a:lnTo>
                  <a:lnTo>
                    <a:pt x="42" y="1570"/>
                  </a:lnTo>
                  <a:lnTo>
                    <a:pt x="42" y="1674"/>
                  </a:lnTo>
                  <a:lnTo>
                    <a:pt x="84" y="1695"/>
                  </a:lnTo>
                  <a:lnTo>
                    <a:pt x="42" y="1758"/>
                  </a:lnTo>
                  <a:lnTo>
                    <a:pt x="84" y="1800"/>
                  </a:lnTo>
                  <a:lnTo>
                    <a:pt x="105" y="1821"/>
                  </a:lnTo>
                  <a:lnTo>
                    <a:pt x="105" y="1863"/>
                  </a:lnTo>
                  <a:lnTo>
                    <a:pt x="42" y="1904"/>
                  </a:lnTo>
                  <a:lnTo>
                    <a:pt x="21" y="1967"/>
                  </a:lnTo>
                  <a:lnTo>
                    <a:pt x="0" y="1988"/>
                  </a:lnTo>
                  <a:lnTo>
                    <a:pt x="105" y="2093"/>
                  </a:lnTo>
                  <a:lnTo>
                    <a:pt x="147" y="2218"/>
                  </a:lnTo>
                  <a:lnTo>
                    <a:pt x="251" y="2218"/>
                  </a:lnTo>
                  <a:lnTo>
                    <a:pt x="335" y="2323"/>
                  </a:lnTo>
                  <a:lnTo>
                    <a:pt x="628" y="2428"/>
                  </a:lnTo>
                  <a:lnTo>
                    <a:pt x="942" y="2428"/>
                  </a:lnTo>
                  <a:lnTo>
                    <a:pt x="1172" y="2511"/>
                  </a:lnTo>
                  <a:lnTo>
                    <a:pt x="1235" y="2428"/>
                  </a:lnTo>
                  <a:lnTo>
                    <a:pt x="1235" y="2386"/>
                  </a:lnTo>
                  <a:lnTo>
                    <a:pt x="1339" y="2281"/>
                  </a:lnTo>
                  <a:lnTo>
                    <a:pt x="1465" y="2218"/>
                  </a:lnTo>
                  <a:lnTo>
                    <a:pt x="1569" y="2197"/>
                  </a:lnTo>
                  <a:lnTo>
                    <a:pt x="1569" y="2135"/>
                  </a:lnTo>
                  <a:lnTo>
                    <a:pt x="1716" y="2009"/>
                  </a:lnTo>
                  <a:lnTo>
                    <a:pt x="1799" y="1863"/>
                  </a:lnTo>
                  <a:lnTo>
                    <a:pt x="1779" y="1779"/>
                  </a:lnTo>
                  <a:lnTo>
                    <a:pt x="1862" y="1674"/>
                  </a:lnTo>
                  <a:lnTo>
                    <a:pt x="2009" y="1507"/>
                  </a:lnTo>
                  <a:lnTo>
                    <a:pt x="2092" y="1507"/>
                  </a:lnTo>
                  <a:lnTo>
                    <a:pt x="2239" y="1444"/>
                  </a:lnTo>
                  <a:lnTo>
                    <a:pt x="2302" y="1340"/>
                  </a:lnTo>
                  <a:lnTo>
                    <a:pt x="2385" y="1277"/>
                  </a:lnTo>
                  <a:lnTo>
                    <a:pt x="2385" y="1235"/>
                  </a:lnTo>
                  <a:lnTo>
                    <a:pt x="2344" y="1172"/>
                  </a:lnTo>
                  <a:lnTo>
                    <a:pt x="2239" y="1172"/>
                  </a:lnTo>
                  <a:lnTo>
                    <a:pt x="2218" y="1256"/>
                  </a:lnTo>
                  <a:lnTo>
                    <a:pt x="2113" y="1172"/>
                  </a:lnTo>
                  <a:lnTo>
                    <a:pt x="2030" y="1172"/>
                  </a:lnTo>
                  <a:lnTo>
                    <a:pt x="1988" y="1130"/>
                  </a:lnTo>
                  <a:lnTo>
                    <a:pt x="1925" y="1130"/>
                  </a:lnTo>
                  <a:lnTo>
                    <a:pt x="1904" y="1088"/>
                  </a:lnTo>
                  <a:lnTo>
                    <a:pt x="1820" y="1088"/>
                  </a:lnTo>
                  <a:lnTo>
                    <a:pt x="1820" y="21"/>
                  </a:lnTo>
                  <a:lnTo>
                    <a:pt x="83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3" name="Google Shape;343;p7"/>
            <p:cNvSpPr/>
            <p:nvPr/>
          </p:nvSpPr>
          <p:spPr>
            <a:xfrm>
              <a:off x="2965761" y="2909287"/>
              <a:ext cx="196343" cy="138983"/>
            </a:xfrm>
            <a:custGeom>
              <a:rect b="b" l="l" r="r" t="t"/>
              <a:pathLst>
                <a:path extrusionOk="0" h="12221" w="16489">
                  <a:moveTo>
                    <a:pt x="1381" y="1"/>
                  </a:moveTo>
                  <a:lnTo>
                    <a:pt x="1" y="22"/>
                  </a:lnTo>
                  <a:lnTo>
                    <a:pt x="21" y="168"/>
                  </a:lnTo>
                  <a:lnTo>
                    <a:pt x="105" y="482"/>
                  </a:lnTo>
                  <a:lnTo>
                    <a:pt x="168" y="587"/>
                  </a:lnTo>
                  <a:lnTo>
                    <a:pt x="231" y="691"/>
                  </a:lnTo>
                  <a:lnTo>
                    <a:pt x="168" y="712"/>
                  </a:lnTo>
                  <a:lnTo>
                    <a:pt x="168" y="796"/>
                  </a:lnTo>
                  <a:lnTo>
                    <a:pt x="189" y="901"/>
                  </a:lnTo>
                  <a:lnTo>
                    <a:pt x="356" y="1110"/>
                  </a:lnTo>
                  <a:lnTo>
                    <a:pt x="356" y="1152"/>
                  </a:lnTo>
                  <a:lnTo>
                    <a:pt x="314" y="1173"/>
                  </a:lnTo>
                  <a:lnTo>
                    <a:pt x="335" y="1256"/>
                  </a:lnTo>
                  <a:lnTo>
                    <a:pt x="461" y="1361"/>
                  </a:lnTo>
                  <a:lnTo>
                    <a:pt x="482" y="1486"/>
                  </a:lnTo>
                  <a:lnTo>
                    <a:pt x="440" y="1549"/>
                  </a:lnTo>
                  <a:lnTo>
                    <a:pt x="440" y="1654"/>
                  </a:lnTo>
                  <a:lnTo>
                    <a:pt x="524" y="1696"/>
                  </a:lnTo>
                  <a:lnTo>
                    <a:pt x="545" y="1779"/>
                  </a:lnTo>
                  <a:lnTo>
                    <a:pt x="545" y="1968"/>
                  </a:lnTo>
                  <a:lnTo>
                    <a:pt x="586" y="2114"/>
                  </a:lnTo>
                  <a:lnTo>
                    <a:pt x="691" y="2219"/>
                  </a:lnTo>
                  <a:lnTo>
                    <a:pt x="754" y="2219"/>
                  </a:lnTo>
                  <a:lnTo>
                    <a:pt x="942" y="2386"/>
                  </a:lnTo>
                  <a:lnTo>
                    <a:pt x="1005" y="2512"/>
                  </a:lnTo>
                  <a:lnTo>
                    <a:pt x="1047" y="2595"/>
                  </a:lnTo>
                  <a:lnTo>
                    <a:pt x="1172" y="2721"/>
                  </a:lnTo>
                  <a:lnTo>
                    <a:pt x="1214" y="2909"/>
                  </a:lnTo>
                  <a:lnTo>
                    <a:pt x="1277" y="2930"/>
                  </a:lnTo>
                  <a:lnTo>
                    <a:pt x="1361" y="3056"/>
                  </a:lnTo>
                  <a:lnTo>
                    <a:pt x="1298" y="3139"/>
                  </a:lnTo>
                  <a:lnTo>
                    <a:pt x="1277" y="3202"/>
                  </a:lnTo>
                  <a:lnTo>
                    <a:pt x="1319" y="3265"/>
                  </a:lnTo>
                  <a:lnTo>
                    <a:pt x="1298" y="3349"/>
                  </a:lnTo>
                  <a:lnTo>
                    <a:pt x="1214" y="3328"/>
                  </a:lnTo>
                  <a:lnTo>
                    <a:pt x="1172" y="3411"/>
                  </a:lnTo>
                  <a:lnTo>
                    <a:pt x="1193" y="3432"/>
                  </a:lnTo>
                  <a:lnTo>
                    <a:pt x="1277" y="3432"/>
                  </a:lnTo>
                  <a:lnTo>
                    <a:pt x="1277" y="3516"/>
                  </a:lnTo>
                  <a:lnTo>
                    <a:pt x="1214" y="3558"/>
                  </a:lnTo>
                  <a:lnTo>
                    <a:pt x="1151" y="3516"/>
                  </a:lnTo>
                  <a:lnTo>
                    <a:pt x="1005" y="3516"/>
                  </a:lnTo>
                  <a:lnTo>
                    <a:pt x="900" y="3453"/>
                  </a:lnTo>
                  <a:lnTo>
                    <a:pt x="775" y="3474"/>
                  </a:lnTo>
                  <a:lnTo>
                    <a:pt x="712" y="3516"/>
                  </a:lnTo>
                  <a:lnTo>
                    <a:pt x="858" y="3662"/>
                  </a:lnTo>
                  <a:lnTo>
                    <a:pt x="963" y="3725"/>
                  </a:lnTo>
                  <a:lnTo>
                    <a:pt x="963" y="3830"/>
                  </a:lnTo>
                  <a:lnTo>
                    <a:pt x="1005" y="3934"/>
                  </a:lnTo>
                  <a:lnTo>
                    <a:pt x="1109" y="3955"/>
                  </a:lnTo>
                  <a:lnTo>
                    <a:pt x="1235" y="4039"/>
                  </a:lnTo>
                  <a:lnTo>
                    <a:pt x="1235" y="4081"/>
                  </a:lnTo>
                  <a:lnTo>
                    <a:pt x="1319" y="4081"/>
                  </a:lnTo>
                  <a:lnTo>
                    <a:pt x="1402" y="4102"/>
                  </a:lnTo>
                  <a:lnTo>
                    <a:pt x="1381" y="4144"/>
                  </a:lnTo>
                  <a:lnTo>
                    <a:pt x="1423" y="4206"/>
                  </a:lnTo>
                  <a:lnTo>
                    <a:pt x="1507" y="4186"/>
                  </a:lnTo>
                  <a:lnTo>
                    <a:pt x="1591" y="4186"/>
                  </a:lnTo>
                  <a:lnTo>
                    <a:pt x="1674" y="4081"/>
                  </a:lnTo>
                  <a:lnTo>
                    <a:pt x="1716" y="4081"/>
                  </a:lnTo>
                  <a:lnTo>
                    <a:pt x="1695" y="4186"/>
                  </a:lnTo>
                  <a:lnTo>
                    <a:pt x="1716" y="4374"/>
                  </a:lnTo>
                  <a:lnTo>
                    <a:pt x="1905" y="4562"/>
                  </a:lnTo>
                  <a:lnTo>
                    <a:pt x="2009" y="4583"/>
                  </a:lnTo>
                  <a:lnTo>
                    <a:pt x="2051" y="4583"/>
                  </a:lnTo>
                  <a:lnTo>
                    <a:pt x="2114" y="4667"/>
                  </a:lnTo>
                  <a:lnTo>
                    <a:pt x="2197" y="4897"/>
                  </a:lnTo>
                  <a:lnTo>
                    <a:pt x="2197" y="5127"/>
                  </a:lnTo>
                  <a:lnTo>
                    <a:pt x="2156" y="5315"/>
                  </a:lnTo>
                  <a:lnTo>
                    <a:pt x="2051" y="5462"/>
                  </a:lnTo>
                  <a:lnTo>
                    <a:pt x="2093" y="5546"/>
                  </a:lnTo>
                  <a:lnTo>
                    <a:pt x="2197" y="5650"/>
                  </a:lnTo>
                  <a:lnTo>
                    <a:pt x="2239" y="5629"/>
                  </a:lnTo>
                  <a:lnTo>
                    <a:pt x="2260" y="5713"/>
                  </a:lnTo>
                  <a:lnTo>
                    <a:pt x="2407" y="5734"/>
                  </a:lnTo>
                  <a:lnTo>
                    <a:pt x="2449" y="5859"/>
                  </a:lnTo>
                  <a:lnTo>
                    <a:pt x="2679" y="6131"/>
                  </a:lnTo>
                  <a:lnTo>
                    <a:pt x="2762" y="6152"/>
                  </a:lnTo>
                  <a:lnTo>
                    <a:pt x="2804" y="6236"/>
                  </a:lnTo>
                  <a:lnTo>
                    <a:pt x="2888" y="6341"/>
                  </a:lnTo>
                  <a:lnTo>
                    <a:pt x="3034" y="6362"/>
                  </a:lnTo>
                  <a:lnTo>
                    <a:pt x="3076" y="6445"/>
                  </a:lnTo>
                  <a:lnTo>
                    <a:pt x="3076" y="6571"/>
                  </a:lnTo>
                  <a:lnTo>
                    <a:pt x="3160" y="6655"/>
                  </a:lnTo>
                  <a:lnTo>
                    <a:pt x="3160" y="6717"/>
                  </a:lnTo>
                  <a:lnTo>
                    <a:pt x="3202" y="6822"/>
                  </a:lnTo>
                  <a:lnTo>
                    <a:pt x="3286" y="6864"/>
                  </a:lnTo>
                  <a:lnTo>
                    <a:pt x="3474" y="6780"/>
                  </a:lnTo>
                  <a:lnTo>
                    <a:pt x="3578" y="6613"/>
                  </a:lnTo>
                  <a:lnTo>
                    <a:pt x="3578" y="6487"/>
                  </a:lnTo>
                  <a:lnTo>
                    <a:pt x="3495" y="6445"/>
                  </a:lnTo>
                  <a:lnTo>
                    <a:pt x="3474" y="6341"/>
                  </a:lnTo>
                  <a:lnTo>
                    <a:pt x="3411" y="6278"/>
                  </a:lnTo>
                  <a:lnTo>
                    <a:pt x="3390" y="6173"/>
                  </a:lnTo>
                  <a:lnTo>
                    <a:pt x="3286" y="6131"/>
                  </a:lnTo>
                  <a:lnTo>
                    <a:pt x="3265" y="6048"/>
                  </a:lnTo>
                  <a:lnTo>
                    <a:pt x="3202" y="5964"/>
                  </a:lnTo>
                  <a:lnTo>
                    <a:pt x="3139" y="5943"/>
                  </a:lnTo>
                  <a:lnTo>
                    <a:pt x="3097" y="5964"/>
                  </a:lnTo>
                  <a:lnTo>
                    <a:pt x="3097" y="6048"/>
                  </a:lnTo>
                  <a:lnTo>
                    <a:pt x="3055" y="6069"/>
                  </a:lnTo>
                  <a:lnTo>
                    <a:pt x="3055" y="5985"/>
                  </a:lnTo>
                  <a:lnTo>
                    <a:pt x="2972" y="5943"/>
                  </a:lnTo>
                  <a:lnTo>
                    <a:pt x="2867" y="5818"/>
                  </a:lnTo>
                  <a:lnTo>
                    <a:pt x="2846" y="5734"/>
                  </a:lnTo>
                  <a:lnTo>
                    <a:pt x="2888" y="5629"/>
                  </a:lnTo>
                  <a:lnTo>
                    <a:pt x="2888" y="5504"/>
                  </a:lnTo>
                  <a:lnTo>
                    <a:pt x="2804" y="5399"/>
                  </a:lnTo>
                  <a:lnTo>
                    <a:pt x="2846" y="5294"/>
                  </a:lnTo>
                  <a:lnTo>
                    <a:pt x="2846" y="5232"/>
                  </a:lnTo>
                  <a:lnTo>
                    <a:pt x="2783" y="5148"/>
                  </a:lnTo>
                  <a:lnTo>
                    <a:pt x="2783" y="5085"/>
                  </a:lnTo>
                  <a:lnTo>
                    <a:pt x="2721" y="5002"/>
                  </a:lnTo>
                  <a:lnTo>
                    <a:pt x="2721" y="4897"/>
                  </a:lnTo>
                  <a:lnTo>
                    <a:pt x="2679" y="4834"/>
                  </a:lnTo>
                  <a:lnTo>
                    <a:pt x="2679" y="4688"/>
                  </a:lnTo>
                  <a:lnTo>
                    <a:pt x="2721" y="4604"/>
                  </a:lnTo>
                  <a:lnTo>
                    <a:pt x="2658" y="4395"/>
                  </a:lnTo>
                  <a:lnTo>
                    <a:pt x="2616" y="4290"/>
                  </a:lnTo>
                  <a:lnTo>
                    <a:pt x="2553" y="4206"/>
                  </a:lnTo>
                  <a:lnTo>
                    <a:pt x="2532" y="4186"/>
                  </a:lnTo>
                  <a:lnTo>
                    <a:pt x="2532" y="4248"/>
                  </a:lnTo>
                  <a:lnTo>
                    <a:pt x="2532" y="4290"/>
                  </a:lnTo>
                  <a:lnTo>
                    <a:pt x="2469" y="4353"/>
                  </a:lnTo>
                  <a:lnTo>
                    <a:pt x="2365" y="4186"/>
                  </a:lnTo>
                  <a:lnTo>
                    <a:pt x="2365" y="4102"/>
                  </a:lnTo>
                  <a:lnTo>
                    <a:pt x="2407" y="4039"/>
                  </a:lnTo>
                  <a:lnTo>
                    <a:pt x="2365" y="3976"/>
                  </a:lnTo>
                  <a:lnTo>
                    <a:pt x="2323" y="3955"/>
                  </a:lnTo>
                  <a:lnTo>
                    <a:pt x="2281" y="3746"/>
                  </a:lnTo>
                  <a:lnTo>
                    <a:pt x="2197" y="3579"/>
                  </a:lnTo>
                  <a:lnTo>
                    <a:pt x="2135" y="3558"/>
                  </a:lnTo>
                  <a:lnTo>
                    <a:pt x="2030" y="3453"/>
                  </a:lnTo>
                  <a:lnTo>
                    <a:pt x="2030" y="3328"/>
                  </a:lnTo>
                  <a:lnTo>
                    <a:pt x="2051" y="3202"/>
                  </a:lnTo>
                  <a:lnTo>
                    <a:pt x="1946" y="3056"/>
                  </a:lnTo>
                  <a:lnTo>
                    <a:pt x="1884" y="3035"/>
                  </a:lnTo>
                  <a:lnTo>
                    <a:pt x="1821" y="2993"/>
                  </a:lnTo>
                  <a:lnTo>
                    <a:pt x="1821" y="2846"/>
                  </a:lnTo>
                  <a:lnTo>
                    <a:pt x="1737" y="2784"/>
                  </a:lnTo>
                  <a:lnTo>
                    <a:pt x="1633" y="2742"/>
                  </a:lnTo>
                  <a:lnTo>
                    <a:pt x="1612" y="2637"/>
                  </a:lnTo>
                  <a:lnTo>
                    <a:pt x="1633" y="2574"/>
                  </a:lnTo>
                  <a:lnTo>
                    <a:pt x="1612" y="2407"/>
                  </a:lnTo>
                  <a:lnTo>
                    <a:pt x="1465" y="2302"/>
                  </a:lnTo>
                  <a:lnTo>
                    <a:pt x="1402" y="2219"/>
                  </a:lnTo>
                  <a:lnTo>
                    <a:pt x="1319" y="2198"/>
                  </a:lnTo>
                  <a:lnTo>
                    <a:pt x="1319" y="2093"/>
                  </a:lnTo>
                  <a:lnTo>
                    <a:pt x="1235" y="1947"/>
                  </a:lnTo>
                  <a:lnTo>
                    <a:pt x="1193" y="1863"/>
                  </a:lnTo>
                  <a:lnTo>
                    <a:pt x="1235" y="1779"/>
                  </a:lnTo>
                  <a:lnTo>
                    <a:pt x="1214" y="1361"/>
                  </a:lnTo>
                  <a:lnTo>
                    <a:pt x="1193" y="1131"/>
                  </a:lnTo>
                  <a:lnTo>
                    <a:pt x="1235" y="1005"/>
                  </a:lnTo>
                  <a:lnTo>
                    <a:pt x="1298" y="796"/>
                  </a:lnTo>
                  <a:lnTo>
                    <a:pt x="1277" y="691"/>
                  </a:lnTo>
                  <a:lnTo>
                    <a:pt x="1235" y="545"/>
                  </a:lnTo>
                  <a:lnTo>
                    <a:pt x="1319" y="691"/>
                  </a:lnTo>
                  <a:lnTo>
                    <a:pt x="1486" y="754"/>
                  </a:lnTo>
                  <a:lnTo>
                    <a:pt x="1570" y="921"/>
                  </a:lnTo>
                  <a:lnTo>
                    <a:pt x="1633" y="963"/>
                  </a:lnTo>
                  <a:lnTo>
                    <a:pt x="1737" y="963"/>
                  </a:lnTo>
                  <a:lnTo>
                    <a:pt x="1800" y="921"/>
                  </a:lnTo>
                  <a:lnTo>
                    <a:pt x="1884" y="1026"/>
                  </a:lnTo>
                  <a:lnTo>
                    <a:pt x="1925" y="1068"/>
                  </a:lnTo>
                  <a:lnTo>
                    <a:pt x="2030" y="1068"/>
                  </a:lnTo>
                  <a:lnTo>
                    <a:pt x="2156" y="1152"/>
                  </a:lnTo>
                  <a:lnTo>
                    <a:pt x="2156" y="1214"/>
                  </a:lnTo>
                  <a:lnTo>
                    <a:pt x="2093" y="1319"/>
                  </a:lnTo>
                  <a:lnTo>
                    <a:pt x="2093" y="1382"/>
                  </a:lnTo>
                  <a:lnTo>
                    <a:pt x="2135" y="1549"/>
                  </a:lnTo>
                  <a:lnTo>
                    <a:pt x="2156" y="1737"/>
                  </a:lnTo>
                  <a:lnTo>
                    <a:pt x="2218" y="1842"/>
                  </a:lnTo>
                  <a:lnTo>
                    <a:pt x="2239" y="1968"/>
                  </a:lnTo>
                  <a:lnTo>
                    <a:pt x="2218" y="2051"/>
                  </a:lnTo>
                  <a:lnTo>
                    <a:pt x="2239" y="2156"/>
                  </a:lnTo>
                  <a:lnTo>
                    <a:pt x="2407" y="2323"/>
                  </a:lnTo>
                  <a:lnTo>
                    <a:pt x="2365" y="2386"/>
                  </a:lnTo>
                  <a:lnTo>
                    <a:pt x="2344" y="2470"/>
                  </a:lnTo>
                  <a:lnTo>
                    <a:pt x="2407" y="2533"/>
                  </a:lnTo>
                  <a:lnTo>
                    <a:pt x="2428" y="2533"/>
                  </a:lnTo>
                  <a:lnTo>
                    <a:pt x="2469" y="2595"/>
                  </a:lnTo>
                  <a:lnTo>
                    <a:pt x="2532" y="2784"/>
                  </a:lnTo>
                  <a:lnTo>
                    <a:pt x="2616" y="2805"/>
                  </a:lnTo>
                  <a:lnTo>
                    <a:pt x="2658" y="2909"/>
                  </a:lnTo>
                  <a:lnTo>
                    <a:pt x="2658" y="3035"/>
                  </a:lnTo>
                  <a:lnTo>
                    <a:pt x="2721" y="3097"/>
                  </a:lnTo>
                  <a:lnTo>
                    <a:pt x="2783" y="3118"/>
                  </a:lnTo>
                  <a:lnTo>
                    <a:pt x="2846" y="3244"/>
                  </a:lnTo>
                  <a:lnTo>
                    <a:pt x="2867" y="3349"/>
                  </a:lnTo>
                  <a:lnTo>
                    <a:pt x="2951" y="3411"/>
                  </a:lnTo>
                  <a:lnTo>
                    <a:pt x="2972" y="3453"/>
                  </a:lnTo>
                  <a:lnTo>
                    <a:pt x="3055" y="3453"/>
                  </a:lnTo>
                  <a:lnTo>
                    <a:pt x="3097" y="3516"/>
                  </a:lnTo>
                  <a:lnTo>
                    <a:pt x="3181" y="3453"/>
                  </a:lnTo>
                  <a:lnTo>
                    <a:pt x="3244" y="3516"/>
                  </a:lnTo>
                  <a:lnTo>
                    <a:pt x="3244" y="3642"/>
                  </a:lnTo>
                  <a:lnTo>
                    <a:pt x="3181" y="3725"/>
                  </a:lnTo>
                  <a:lnTo>
                    <a:pt x="3202" y="3872"/>
                  </a:lnTo>
                  <a:lnTo>
                    <a:pt x="3390" y="4060"/>
                  </a:lnTo>
                  <a:lnTo>
                    <a:pt x="3474" y="4039"/>
                  </a:lnTo>
                  <a:lnTo>
                    <a:pt x="3558" y="4060"/>
                  </a:lnTo>
                  <a:lnTo>
                    <a:pt x="3516" y="4165"/>
                  </a:lnTo>
                  <a:lnTo>
                    <a:pt x="3578" y="4269"/>
                  </a:lnTo>
                  <a:lnTo>
                    <a:pt x="3683" y="4290"/>
                  </a:lnTo>
                  <a:lnTo>
                    <a:pt x="3767" y="4290"/>
                  </a:lnTo>
                  <a:lnTo>
                    <a:pt x="3850" y="4395"/>
                  </a:lnTo>
                  <a:lnTo>
                    <a:pt x="3892" y="4499"/>
                  </a:lnTo>
                  <a:lnTo>
                    <a:pt x="3976" y="4520"/>
                  </a:lnTo>
                  <a:lnTo>
                    <a:pt x="3997" y="4499"/>
                  </a:lnTo>
                  <a:lnTo>
                    <a:pt x="4018" y="4520"/>
                  </a:lnTo>
                  <a:lnTo>
                    <a:pt x="4039" y="4604"/>
                  </a:lnTo>
                  <a:lnTo>
                    <a:pt x="3997" y="4667"/>
                  </a:lnTo>
                  <a:lnTo>
                    <a:pt x="3934" y="4604"/>
                  </a:lnTo>
                  <a:lnTo>
                    <a:pt x="3850" y="4625"/>
                  </a:lnTo>
                  <a:lnTo>
                    <a:pt x="3767" y="4730"/>
                  </a:lnTo>
                  <a:lnTo>
                    <a:pt x="3704" y="4897"/>
                  </a:lnTo>
                  <a:lnTo>
                    <a:pt x="3725" y="5002"/>
                  </a:lnTo>
                  <a:lnTo>
                    <a:pt x="3809" y="5085"/>
                  </a:lnTo>
                  <a:lnTo>
                    <a:pt x="3913" y="5085"/>
                  </a:lnTo>
                  <a:lnTo>
                    <a:pt x="3997" y="5148"/>
                  </a:lnTo>
                  <a:lnTo>
                    <a:pt x="4206" y="5315"/>
                  </a:lnTo>
                  <a:lnTo>
                    <a:pt x="4353" y="5357"/>
                  </a:lnTo>
                  <a:lnTo>
                    <a:pt x="4415" y="5357"/>
                  </a:lnTo>
                  <a:lnTo>
                    <a:pt x="4436" y="5420"/>
                  </a:lnTo>
                  <a:lnTo>
                    <a:pt x="4499" y="5525"/>
                  </a:lnTo>
                  <a:lnTo>
                    <a:pt x="4541" y="5608"/>
                  </a:lnTo>
                  <a:lnTo>
                    <a:pt x="4499" y="5713"/>
                  </a:lnTo>
                  <a:lnTo>
                    <a:pt x="4415" y="5734"/>
                  </a:lnTo>
                  <a:lnTo>
                    <a:pt x="4436" y="5776"/>
                  </a:lnTo>
                  <a:lnTo>
                    <a:pt x="4520" y="5838"/>
                  </a:lnTo>
                  <a:lnTo>
                    <a:pt x="4708" y="5880"/>
                  </a:lnTo>
                  <a:lnTo>
                    <a:pt x="4708" y="5964"/>
                  </a:lnTo>
                  <a:lnTo>
                    <a:pt x="4750" y="5985"/>
                  </a:lnTo>
                  <a:lnTo>
                    <a:pt x="4897" y="6131"/>
                  </a:lnTo>
                  <a:lnTo>
                    <a:pt x="5085" y="6362"/>
                  </a:lnTo>
                  <a:lnTo>
                    <a:pt x="5231" y="6592"/>
                  </a:lnTo>
                  <a:lnTo>
                    <a:pt x="5399" y="6801"/>
                  </a:lnTo>
                  <a:lnTo>
                    <a:pt x="5399" y="6906"/>
                  </a:lnTo>
                  <a:lnTo>
                    <a:pt x="5608" y="7178"/>
                  </a:lnTo>
                  <a:lnTo>
                    <a:pt x="5650" y="7282"/>
                  </a:lnTo>
                  <a:lnTo>
                    <a:pt x="5587" y="7408"/>
                  </a:lnTo>
                  <a:lnTo>
                    <a:pt x="5650" y="7491"/>
                  </a:lnTo>
                  <a:lnTo>
                    <a:pt x="5692" y="7638"/>
                  </a:lnTo>
                  <a:lnTo>
                    <a:pt x="5817" y="7952"/>
                  </a:lnTo>
                  <a:lnTo>
                    <a:pt x="5817" y="8077"/>
                  </a:lnTo>
                  <a:lnTo>
                    <a:pt x="5775" y="8182"/>
                  </a:lnTo>
                  <a:lnTo>
                    <a:pt x="5650" y="8287"/>
                  </a:lnTo>
                  <a:lnTo>
                    <a:pt x="5608" y="8370"/>
                  </a:lnTo>
                  <a:lnTo>
                    <a:pt x="5671" y="8370"/>
                  </a:lnTo>
                  <a:lnTo>
                    <a:pt x="5754" y="8454"/>
                  </a:lnTo>
                  <a:lnTo>
                    <a:pt x="5692" y="8496"/>
                  </a:lnTo>
                  <a:lnTo>
                    <a:pt x="5566" y="8496"/>
                  </a:lnTo>
                  <a:lnTo>
                    <a:pt x="5482" y="8538"/>
                  </a:lnTo>
                  <a:lnTo>
                    <a:pt x="5482" y="8579"/>
                  </a:lnTo>
                  <a:lnTo>
                    <a:pt x="5566" y="8789"/>
                  </a:lnTo>
                  <a:lnTo>
                    <a:pt x="5650" y="8872"/>
                  </a:lnTo>
                  <a:lnTo>
                    <a:pt x="5650" y="8956"/>
                  </a:lnTo>
                  <a:lnTo>
                    <a:pt x="5754" y="9103"/>
                  </a:lnTo>
                  <a:lnTo>
                    <a:pt x="5796" y="9228"/>
                  </a:lnTo>
                  <a:lnTo>
                    <a:pt x="5859" y="9291"/>
                  </a:lnTo>
                  <a:lnTo>
                    <a:pt x="5922" y="9291"/>
                  </a:lnTo>
                  <a:lnTo>
                    <a:pt x="5943" y="9333"/>
                  </a:lnTo>
                  <a:lnTo>
                    <a:pt x="6131" y="9395"/>
                  </a:lnTo>
                  <a:lnTo>
                    <a:pt x="6278" y="9375"/>
                  </a:lnTo>
                  <a:lnTo>
                    <a:pt x="6340" y="9375"/>
                  </a:lnTo>
                  <a:lnTo>
                    <a:pt x="6299" y="9437"/>
                  </a:lnTo>
                  <a:lnTo>
                    <a:pt x="6299" y="9500"/>
                  </a:lnTo>
                  <a:lnTo>
                    <a:pt x="6424" y="9542"/>
                  </a:lnTo>
                  <a:lnTo>
                    <a:pt x="6591" y="9688"/>
                  </a:lnTo>
                  <a:lnTo>
                    <a:pt x="6696" y="9835"/>
                  </a:lnTo>
                  <a:lnTo>
                    <a:pt x="6759" y="9960"/>
                  </a:lnTo>
                  <a:lnTo>
                    <a:pt x="6863" y="10023"/>
                  </a:lnTo>
                  <a:lnTo>
                    <a:pt x="6926" y="10002"/>
                  </a:lnTo>
                  <a:lnTo>
                    <a:pt x="7031" y="10044"/>
                  </a:lnTo>
                  <a:lnTo>
                    <a:pt x="7115" y="10044"/>
                  </a:lnTo>
                  <a:lnTo>
                    <a:pt x="7345" y="10149"/>
                  </a:lnTo>
                  <a:lnTo>
                    <a:pt x="7428" y="10149"/>
                  </a:lnTo>
                  <a:lnTo>
                    <a:pt x="7449" y="10107"/>
                  </a:lnTo>
                  <a:lnTo>
                    <a:pt x="7512" y="10107"/>
                  </a:lnTo>
                  <a:lnTo>
                    <a:pt x="7575" y="10170"/>
                  </a:lnTo>
                  <a:lnTo>
                    <a:pt x="7847" y="10442"/>
                  </a:lnTo>
                  <a:lnTo>
                    <a:pt x="7910" y="10442"/>
                  </a:lnTo>
                  <a:lnTo>
                    <a:pt x="8098" y="10630"/>
                  </a:lnTo>
                  <a:lnTo>
                    <a:pt x="8328" y="10735"/>
                  </a:lnTo>
                  <a:lnTo>
                    <a:pt x="8621" y="10756"/>
                  </a:lnTo>
                  <a:lnTo>
                    <a:pt x="8747" y="10839"/>
                  </a:lnTo>
                  <a:lnTo>
                    <a:pt x="8830" y="10965"/>
                  </a:lnTo>
                  <a:lnTo>
                    <a:pt x="8998" y="10965"/>
                  </a:lnTo>
                  <a:lnTo>
                    <a:pt x="9144" y="11048"/>
                  </a:lnTo>
                  <a:lnTo>
                    <a:pt x="9228" y="10986"/>
                  </a:lnTo>
                  <a:lnTo>
                    <a:pt x="9249" y="11007"/>
                  </a:lnTo>
                  <a:lnTo>
                    <a:pt x="9332" y="11153"/>
                  </a:lnTo>
                  <a:lnTo>
                    <a:pt x="9479" y="11216"/>
                  </a:lnTo>
                  <a:lnTo>
                    <a:pt x="9625" y="11216"/>
                  </a:lnTo>
                  <a:lnTo>
                    <a:pt x="9730" y="11279"/>
                  </a:lnTo>
                  <a:lnTo>
                    <a:pt x="9960" y="11362"/>
                  </a:lnTo>
                  <a:lnTo>
                    <a:pt x="10148" y="11362"/>
                  </a:lnTo>
                  <a:lnTo>
                    <a:pt x="10295" y="11467"/>
                  </a:lnTo>
                  <a:lnTo>
                    <a:pt x="10588" y="11572"/>
                  </a:lnTo>
                  <a:lnTo>
                    <a:pt x="10692" y="11530"/>
                  </a:lnTo>
                  <a:lnTo>
                    <a:pt x="11006" y="11404"/>
                  </a:lnTo>
                  <a:lnTo>
                    <a:pt x="11111" y="11404"/>
                  </a:lnTo>
                  <a:lnTo>
                    <a:pt x="11299" y="11300"/>
                  </a:lnTo>
                  <a:lnTo>
                    <a:pt x="11404" y="11279"/>
                  </a:lnTo>
                  <a:lnTo>
                    <a:pt x="11613" y="11279"/>
                  </a:lnTo>
                  <a:lnTo>
                    <a:pt x="11613" y="11258"/>
                  </a:lnTo>
                  <a:lnTo>
                    <a:pt x="11467" y="11216"/>
                  </a:lnTo>
                  <a:lnTo>
                    <a:pt x="11404" y="11216"/>
                  </a:lnTo>
                  <a:lnTo>
                    <a:pt x="11404" y="11174"/>
                  </a:lnTo>
                  <a:lnTo>
                    <a:pt x="11529" y="11090"/>
                  </a:lnTo>
                  <a:lnTo>
                    <a:pt x="11550" y="11111"/>
                  </a:lnTo>
                  <a:lnTo>
                    <a:pt x="11550" y="11195"/>
                  </a:lnTo>
                  <a:lnTo>
                    <a:pt x="11634" y="11153"/>
                  </a:lnTo>
                  <a:lnTo>
                    <a:pt x="11718" y="11153"/>
                  </a:lnTo>
                  <a:lnTo>
                    <a:pt x="11718" y="11195"/>
                  </a:lnTo>
                  <a:lnTo>
                    <a:pt x="11655" y="11195"/>
                  </a:lnTo>
                  <a:lnTo>
                    <a:pt x="11634" y="11216"/>
                  </a:lnTo>
                  <a:lnTo>
                    <a:pt x="11655" y="11258"/>
                  </a:lnTo>
                  <a:lnTo>
                    <a:pt x="11760" y="11258"/>
                  </a:lnTo>
                  <a:lnTo>
                    <a:pt x="11864" y="11279"/>
                  </a:lnTo>
                  <a:lnTo>
                    <a:pt x="12032" y="11404"/>
                  </a:lnTo>
                  <a:lnTo>
                    <a:pt x="12094" y="11467"/>
                  </a:lnTo>
                  <a:lnTo>
                    <a:pt x="12094" y="11425"/>
                  </a:lnTo>
                  <a:lnTo>
                    <a:pt x="11969" y="11300"/>
                  </a:lnTo>
                  <a:lnTo>
                    <a:pt x="11780" y="11216"/>
                  </a:lnTo>
                  <a:lnTo>
                    <a:pt x="11780" y="11174"/>
                  </a:lnTo>
                  <a:lnTo>
                    <a:pt x="11822" y="11174"/>
                  </a:lnTo>
                  <a:lnTo>
                    <a:pt x="11843" y="11195"/>
                  </a:lnTo>
                  <a:lnTo>
                    <a:pt x="11948" y="11216"/>
                  </a:lnTo>
                  <a:lnTo>
                    <a:pt x="12053" y="11300"/>
                  </a:lnTo>
                  <a:lnTo>
                    <a:pt x="12157" y="11425"/>
                  </a:lnTo>
                  <a:lnTo>
                    <a:pt x="12157" y="11488"/>
                  </a:lnTo>
                  <a:lnTo>
                    <a:pt x="12199" y="11530"/>
                  </a:lnTo>
                  <a:lnTo>
                    <a:pt x="12597" y="11885"/>
                  </a:lnTo>
                  <a:lnTo>
                    <a:pt x="12722" y="11906"/>
                  </a:lnTo>
                  <a:lnTo>
                    <a:pt x="12764" y="11990"/>
                  </a:lnTo>
                  <a:lnTo>
                    <a:pt x="12910" y="12116"/>
                  </a:lnTo>
                  <a:lnTo>
                    <a:pt x="12994" y="12220"/>
                  </a:lnTo>
                  <a:lnTo>
                    <a:pt x="13015" y="12199"/>
                  </a:lnTo>
                  <a:lnTo>
                    <a:pt x="13036" y="12136"/>
                  </a:lnTo>
                  <a:lnTo>
                    <a:pt x="13099" y="12095"/>
                  </a:lnTo>
                  <a:lnTo>
                    <a:pt x="13099" y="12053"/>
                  </a:lnTo>
                  <a:lnTo>
                    <a:pt x="13078" y="12032"/>
                  </a:lnTo>
                  <a:lnTo>
                    <a:pt x="13036" y="11990"/>
                  </a:lnTo>
                  <a:lnTo>
                    <a:pt x="13078" y="11927"/>
                  </a:lnTo>
                  <a:lnTo>
                    <a:pt x="13036" y="11906"/>
                  </a:lnTo>
                  <a:lnTo>
                    <a:pt x="13036" y="11802"/>
                  </a:lnTo>
                  <a:lnTo>
                    <a:pt x="13392" y="11258"/>
                  </a:lnTo>
                  <a:lnTo>
                    <a:pt x="14124" y="11258"/>
                  </a:lnTo>
                  <a:lnTo>
                    <a:pt x="14187" y="11195"/>
                  </a:lnTo>
                  <a:lnTo>
                    <a:pt x="14187" y="11111"/>
                  </a:lnTo>
                  <a:lnTo>
                    <a:pt x="14124" y="11090"/>
                  </a:lnTo>
                  <a:lnTo>
                    <a:pt x="14019" y="11069"/>
                  </a:lnTo>
                  <a:lnTo>
                    <a:pt x="13977" y="11048"/>
                  </a:lnTo>
                  <a:lnTo>
                    <a:pt x="13957" y="10944"/>
                  </a:lnTo>
                  <a:lnTo>
                    <a:pt x="13936" y="10881"/>
                  </a:lnTo>
                  <a:lnTo>
                    <a:pt x="13852" y="10881"/>
                  </a:lnTo>
                  <a:lnTo>
                    <a:pt x="13768" y="10797"/>
                  </a:lnTo>
                  <a:lnTo>
                    <a:pt x="13664" y="10693"/>
                  </a:lnTo>
                  <a:lnTo>
                    <a:pt x="13643" y="10651"/>
                  </a:lnTo>
                  <a:lnTo>
                    <a:pt x="13559" y="10567"/>
                  </a:lnTo>
                  <a:lnTo>
                    <a:pt x="13810" y="10546"/>
                  </a:lnTo>
                  <a:lnTo>
                    <a:pt x="13831" y="10232"/>
                  </a:lnTo>
                  <a:lnTo>
                    <a:pt x="14814" y="10253"/>
                  </a:lnTo>
                  <a:lnTo>
                    <a:pt x="14856" y="10170"/>
                  </a:lnTo>
                  <a:lnTo>
                    <a:pt x="14898" y="10128"/>
                  </a:lnTo>
                  <a:lnTo>
                    <a:pt x="14982" y="10128"/>
                  </a:lnTo>
                  <a:lnTo>
                    <a:pt x="14982" y="10170"/>
                  </a:lnTo>
                  <a:lnTo>
                    <a:pt x="15003" y="10212"/>
                  </a:lnTo>
                  <a:lnTo>
                    <a:pt x="15024" y="10170"/>
                  </a:lnTo>
                  <a:lnTo>
                    <a:pt x="15086" y="10149"/>
                  </a:lnTo>
                  <a:lnTo>
                    <a:pt x="15086" y="10128"/>
                  </a:lnTo>
                  <a:lnTo>
                    <a:pt x="15170" y="10044"/>
                  </a:lnTo>
                  <a:lnTo>
                    <a:pt x="15191" y="9940"/>
                  </a:lnTo>
                  <a:lnTo>
                    <a:pt x="15212" y="9898"/>
                  </a:lnTo>
                  <a:lnTo>
                    <a:pt x="15317" y="9898"/>
                  </a:lnTo>
                  <a:lnTo>
                    <a:pt x="15421" y="9793"/>
                  </a:lnTo>
                  <a:lnTo>
                    <a:pt x="15526" y="9647"/>
                  </a:lnTo>
                  <a:lnTo>
                    <a:pt x="15610" y="9626"/>
                  </a:lnTo>
                  <a:lnTo>
                    <a:pt x="15610" y="9626"/>
                  </a:lnTo>
                  <a:lnTo>
                    <a:pt x="15589" y="9730"/>
                  </a:lnTo>
                  <a:lnTo>
                    <a:pt x="15526" y="9793"/>
                  </a:lnTo>
                  <a:lnTo>
                    <a:pt x="15547" y="9835"/>
                  </a:lnTo>
                  <a:lnTo>
                    <a:pt x="15651" y="9919"/>
                  </a:lnTo>
                  <a:lnTo>
                    <a:pt x="15714" y="10023"/>
                  </a:lnTo>
                  <a:lnTo>
                    <a:pt x="15735" y="10002"/>
                  </a:lnTo>
                  <a:lnTo>
                    <a:pt x="15840" y="9814"/>
                  </a:lnTo>
                  <a:lnTo>
                    <a:pt x="15944" y="9437"/>
                  </a:lnTo>
                  <a:lnTo>
                    <a:pt x="16007" y="9333"/>
                  </a:lnTo>
                  <a:lnTo>
                    <a:pt x="15944" y="9375"/>
                  </a:lnTo>
                  <a:lnTo>
                    <a:pt x="15902" y="9416"/>
                  </a:lnTo>
                  <a:lnTo>
                    <a:pt x="15840" y="9395"/>
                  </a:lnTo>
                  <a:lnTo>
                    <a:pt x="15840" y="9333"/>
                  </a:lnTo>
                  <a:lnTo>
                    <a:pt x="15965" y="9207"/>
                  </a:lnTo>
                  <a:lnTo>
                    <a:pt x="16007" y="9123"/>
                  </a:lnTo>
                  <a:lnTo>
                    <a:pt x="15902" y="9123"/>
                  </a:lnTo>
                  <a:lnTo>
                    <a:pt x="15819" y="9061"/>
                  </a:lnTo>
                  <a:lnTo>
                    <a:pt x="15840" y="9019"/>
                  </a:lnTo>
                  <a:lnTo>
                    <a:pt x="15965" y="8956"/>
                  </a:lnTo>
                  <a:lnTo>
                    <a:pt x="15965" y="8789"/>
                  </a:lnTo>
                  <a:lnTo>
                    <a:pt x="16028" y="8705"/>
                  </a:lnTo>
                  <a:lnTo>
                    <a:pt x="16279" y="8475"/>
                  </a:lnTo>
                  <a:lnTo>
                    <a:pt x="16426" y="8266"/>
                  </a:lnTo>
                  <a:lnTo>
                    <a:pt x="16488" y="8119"/>
                  </a:lnTo>
                  <a:lnTo>
                    <a:pt x="16488" y="8015"/>
                  </a:lnTo>
                  <a:lnTo>
                    <a:pt x="16321" y="7763"/>
                  </a:lnTo>
                  <a:lnTo>
                    <a:pt x="16216" y="7805"/>
                  </a:lnTo>
                  <a:lnTo>
                    <a:pt x="16237" y="7847"/>
                  </a:lnTo>
                  <a:lnTo>
                    <a:pt x="16174" y="7868"/>
                  </a:lnTo>
                  <a:lnTo>
                    <a:pt x="15923" y="7826"/>
                  </a:lnTo>
                  <a:lnTo>
                    <a:pt x="15693" y="7826"/>
                  </a:lnTo>
                  <a:lnTo>
                    <a:pt x="15693" y="7868"/>
                  </a:lnTo>
                  <a:lnTo>
                    <a:pt x="15547" y="7952"/>
                  </a:lnTo>
                  <a:lnTo>
                    <a:pt x="15505" y="7910"/>
                  </a:lnTo>
                  <a:lnTo>
                    <a:pt x="15379" y="7931"/>
                  </a:lnTo>
                  <a:lnTo>
                    <a:pt x="15275" y="8035"/>
                  </a:lnTo>
                  <a:lnTo>
                    <a:pt x="14793" y="8035"/>
                  </a:lnTo>
                  <a:lnTo>
                    <a:pt x="14396" y="8119"/>
                  </a:lnTo>
                  <a:lnTo>
                    <a:pt x="14396" y="8182"/>
                  </a:lnTo>
                  <a:lnTo>
                    <a:pt x="14501" y="8224"/>
                  </a:lnTo>
                  <a:lnTo>
                    <a:pt x="14291" y="8454"/>
                  </a:lnTo>
                  <a:lnTo>
                    <a:pt x="14270" y="8810"/>
                  </a:lnTo>
                  <a:lnTo>
                    <a:pt x="14291" y="8851"/>
                  </a:lnTo>
                  <a:lnTo>
                    <a:pt x="14082" y="9082"/>
                  </a:lnTo>
                  <a:lnTo>
                    <a:pt x="14082" y="9270"/>
                  </a:lnTo>
                  <a:lnTo>
                    <a:pt x="13957" y="9395"/>
                  </a:lnTo>
                  <a:lnTo>
                    <a:pt x="13873" y="9416"/>
                  </a:lnTo>
                  <a:lnTo>
                    <a:pt x="13622" y="9542"/>
                  </a:lnTo>
                  <a:lnTo>
                    <a:pt x="13643" y="9584"/>
                  </a:lnTo>
                  <a:lnTo>
                    <a:pt x="13747" y="9500"/>
                  </a:lnTo>
                  <a:lnTo>
                    <a:pt x="13726" y="9605"/>
                  </a:lnTo>
                  <a:lnTo>
                    <a:pt x="13726" y="9793"/>
                  </a:lnTo>
                  <a:lnTo>
                    <a:pt x="13622" y="9919"/>
                  </a:lnTo>
                  <a:lnTo>
                    <a:pt x="13538" y="9919"/>
                  </a:lnTo>
                  <a:lnTo>
                    <a:pt x="13517" y="9960"/>
                  </a:lnTo>
                  <a:lnTo>
                    <a:pt x="13454" y="9919"/>
                  </a:lnTo>
                  <a:lnTo>
                    <a:pt x="13329" y="9835"/>
                  </a:lnTo>
                  <a:lnTo>
                    <a:pt x="13350" y="9793"/>
                  </a:lnTo>
                  <a:lnTo>
                    <a:pt x="13454" y="9730"/>
                  </a:lnTo>
                  <a:lnTo>
                    <a:pt x="13308" y="9688"/>
                  </a:lnTo>
                  <a:lnTo>
                    <a:pt x="13245" y="9730"/>
                  </a:lnTo>
                  <a:lnTo>
                    <a:pt x="13120" y="9709"/>
                  </a:lnTo>
                  <a:lnTo>
                    <a:pt x="12973" y="9709"/>
                  </a:lnTo>
                  <a:lnTo>
                    <a:pt x="12869" y="9793"/>
                  </a:lnTo>
                  <a:lnTo>
                    <a:pt x="12722" y="9814"/>
                  </a:lnTo>
                  <a:lnTo>
                    <a:pt x="12513" y="9814"/>
                  </a:lnTo>
                  <a:lnTo>
                    <a:pt x="12492" y="9856"/>
                  </a:lnTo>
                  <a:lnTo>
                    <a:pt x="12262" y="10002"/>
                  </a:lnTo>
                  <a:lnTo>
                    <a:pt x="12178" y="10002"/>
                  </a:lnTo>
                  <a:lnTo>
                    <a:pt x="12157" y="9940"/>
                  </a:lnTo>
                  <a:lnTo>
                    <a:pt x="11948" y="10002"/>
                  </a:lnTo>
                  <a:lnTo>
                    <a:pt x="11822" y="10044"/>
                  </a:lnTo>
                  <a:lnTo>
                    <a:pt x="11760" y="9919"/>
                  </a:lnTo>
                  <a:lnTo>
                    <a:pt x="11634" y="9730"/>
                  </a:lnTo>
                  <a:lnTo>
                    <a:pt x="11467" y="9647"/>
                  </a:lnTo>
                  <a:lnTo>
                    <a:pt x="11425" y="9605"/>
                  </a:lnTo>
                  <a:lnTo>
                    <a:pt x="11257" y="9605"/>
                  </a:lnTo>
                  <a:lnTo>
                    <a:pt x="11216" y="9626"/>
                  </a:lnTo>
                  <a:lnTo>
                    <a:pt x="11132" y="9521"/>
                  </a:lnTo>
                  <a:lnTo>
                    <a:pt x="10902" y="9270"/>
                  </a:lnTo>
                  <a:lnTo>
                    <a:pt x="10881" y="9165"/>
                  </a:lnTo>
                  <a:lnTo>
                    <a:pt x="10881" y="9082"/>
                  </a:lnTo>
                  <a:lnTo>
                    <a:pt x="10776" y="8914"/>
                  </a:lnTo>
                  <a:lnTo>
                    <a:pt x="10713" y="8789"/>
                  </a:lnTo>
                  <a:lnTo>
                    <a:pt x="10400" y="8454"/>
                  </a:lnTo>
                  <a:lnTo>
                    <a:pt x="10379" y="8328"/>
                  </a:lnTo>
                  <a:lnTo>
                    <a:pt x="10316" y="8245"/>
                  </a:lnTo>
                  <a:lnTo>
                    <a:pt x="10358" y="8161"/>
                  </a:lnTo>
                  <a:lnTo>
                    <a:pt x="10316" y="8077"/>
                  </a:lnTo>
                  <a:lnTo>
                    <a:pt x="10253" y="7847"/>
                  </a:lnTo>
                  <a:lnTo>
                    <a:pt x="10169" y="7763"/>
                  </a:lnTo>
                  <a:lnTo>
                    <a:pt x="10190" y="7638"/>
                  </a:lnTo>
                  <a:lnTo>
                    <a:pt x="10316" y="7805"/>
                  </a:lnTo>
                  <a:lnTo>
                    <a:pt x="10316" y="8015"/>
                  </a:lnTo>
                  <a:lnTo>
                    <a:pt x="10379" y="7973"/>
                  </a:lnTo>
                  <a:lnTo>
                    <a:pt x="10379" y="7805"/>
                  </a:lnTo>
                  <a:lnTo>
                    <a:pt x="10211" y="7554"/>
                  </a:lnTo>
                  <a:lnTo>
                    <a:pt x="10253" y="7429"/>
                  </a:lnTo>
                  <a:lnTo>
                    <a:pt x="10190" y="7219"/>
                  </a:lnTo>
                  <a:lnTo>
                    <a:pt x="10169" y="7115"/>
                  </a:lnTo>
                  <a:lnTo>
                    <a:pt x="10253" y="7010"/>
                  </a:lnTo>
                  <a:lnTo>
                    <a:pt x="10295" y="6717"/>
                  </a:lnTo>
                  <a:lnTo>
                    <a:pt x="10253" y="6571"/>
                  </a:lnTo>
                  <a:lnTo>
                    <a:pt x="10316" y="6278"/>
                  </a:lnTo>
                  <a:lnTo>
                    <a:pt x="10316" y="6173"/>
                  </a:lnTo>
                  <a:lnTo>
                    <a:pt x="10358" y="6090"/>
                  </a:lnTo>
                  <a:lnTo>
                    <a:pt x="10316" y="6048"/>
                  </a:lnTo>
                  <a:lnTo>
                    <a:pt x="10316" y="5922"/>
                  </a:lnTo>
                  <a:lnTo>
                    <a:pt x="10379" y="5859"/>
                  </a:lnTo>
                  <a:lnTo>
                    <a:pt x="10400" y="5713"/>
                  </a:lnTo>
                  <a:lnTo>
                    <a:pt x="10420" y="5650"/>
                  </a:lnTo>
                  <a:lnTo>
                    <a:pt x="10358" y="5608"/>
                  </a:lnTo>
                  <a:lnTo>
                    <a:pt x="10420" y="5504"/>
                  </a:lnTo>
                  <a:lnTo>
                    <a:pt x="10420" y="5336"/>
                  </a:lnTo>
                  <a:lnTo>
                    <a:pt x="10525" y="5336"/>
                  </a:lnTo>
                  <a:lnTo>
                    <a:pt x="10504" y="5441"/>
                  </a:lnTo>
                  <a:lnTo>
                    <a:pt x="10504" y="5525"/>
                  </a:lnTo>
                  <a:lnTo>
                    <a:pt x="10567" y="5504"/>
                  </a:lnTo>
                  <a:lnTo>
                    <a:pt x="10588" y="5399"/>
                  </a:lnTo>
                  <a:lnTo>
                    <a:pt x="10672" y="5294"/>
                  </a:lnTo>
                  <a:lnTo>
                    <a:pt x="10692" y="5148"/>
                  </a:lnTo>
                  <a:lnTo>
                    <a:pt x="10734" y="5106"/>
                  </a:lnTo>
                  <a:lnTo>
                    <a:pt x="10776" y="4939"/>
                  </a:lnTo>
                  <a:lnTo>
                    <a:pt x="10776" y="4897"/>
                  </a:lnTo>
                  <a:lnTo>
                    <a:pt x="10692" y="4939"/>
                  </a:lnTo>
                  <a:lnTo>
                    <a:pt x="10672" y="5127"/>
                  </a:lnTo>
                  <a:lnTo>
                    <a:pt x="10567" y="5190"/>
                  </a:lnTo>
                  <a:lnTo>
                    <a:pt x="10588" y="5106"/>
                  </a:lnTo>
                  <a:lnTo>
                    <a:pt x="10525" y="5085"/>
                  </a:lnTo>
                  <a:lnTo>
                    <a:pt x="10504" y="5002"/>
                  </a:lnTo>
                  <a:lnTo>
                    <a:pt x="10400" y="5002"/>
                  </a:lnTo>
                  <a:lnTo>
                    <a:pt x="10295" y="4918"/>
                  </a:lnTo>
                  <a:lnTo>
                    <a:pt x="10107" y="4876"/>
                  </a:lnTo>
                  <a:lnTo>
                    <a:pt x="10002" y="4771"/>
                  </a:lnTo>
                  <a:lnTo>
                    <a:pt x="9939" y="4730"/>
                  </a:lnTo>
                  <a:lnTo>
                    <a:pt x="9856" y="4730"/>
                  </a:lnTo>
                  <a:lnTo>
                    <a:pt x="9793" y="4709"/>
                  </a:lnTo>
                  <a:lnTo>
                    <a:pt x="9772" y="4709"/>
                  </a:lnTo>
                  <a:lnTo>
                    <a:pt x="9730" y="4667"/>
                  </a:lnTo>
                  <a:lnTo>
                    <a:pt x="9751" y="4499"/>
                  </a:lnTo>
                  <a:lnTo>
                    <a:pt x="9625" y="4165"/>
                  </a:lnTo>
                  <a:lnTo>
                    <a:pt x="9625" y="4144"/>
                  </a:lnTo>
                  <a:lnTo>
                    <a:pt x="9625" y="4081"/>
                  </a:lnTo>
                  <a:lnTo>
                    <a:pt x="9625" y="3976"/>
                  </a:lnTo>
                  <a:lnTo>
                    <a:pt x="9646" y="3872"/>
                  </a:lnTo>
                  <a:lnTo>
                    <a:pt x="9542" y="3788"/>
                  </a:lnTo>
                  <a:lnTo>
                    <a:pt x="9479" y="3683"/>
                  </a:lnTo>
                  <a:lnTo>
                    <a:pt x="9458" y="3579"/>
                  </a:lnTo>
                  <a:lnTo>
                    <a:pt x="9374" y="3537"/>
                  </a:lnTo>
                  <a:lnTo>
                    <a:pt x="9353" y="3453"/>
                  </a:lnTo>
                  <a:lnTo>
                    <a:pt x="9312" y="3432"/>
                  </a:lnTo>
                  <a:lnTo>
                    <a:pt x="9228" y="3223"/>
                  </a:lnTo>
                  <a:lnTo>
                    <a:pt x="9207" y="3139"/>
                  </a:lnTo>
                  <a:lnTo>
                    <a:pt x="9123" y="3118"/>
                  </a:lnTo>
                  <a:lnTo>
                    <a:pt x="9123" y="2951"/>
                  </a:lnTo>
                  <a:lnTo>
                    <a:pt x="9123" y="2888"/>
                  </a:lnTo>
                  <a:lnTo>
                    <a:pt x="9060" y="2825"/>
                  </a:lnTo>
                  <a:lnTo>
                    <a:pt x="9040" y="2721"/>
                  </a:lnTo>
                  <a:lnTo>
                    <a:pt x="8935" y="2574"/>
                  </a:lnTo>
                  <a:lnTo>
                    <a:pt x="8830" y="2491"/>
                  </a:lnTo>
                  <a:lnTo>
                    <a:pt x="8788" y="2386"/>
                  </a:lnTo>
                  <a:lnTo>
                    <a:pt x="8705" y="2365"/>
                  </a:lnTo>
                  <a:lnTo>
                    <a:pt x="8621" y="2365"/>
                  </a:lnTo>
                  <a:lnTo>
                    <a:pt x="8600" y="2323"/>
                  </a:lnTo>
                  <a:lnTo>
                    <a:pt x="8579" y="2302"/>
                  </a:lnTo>
                  <a:lnTo>
                    <a:pt x="8475" y="2323"/>
                  </a:lnTo>
                  <a:lnTo>
                    <a:pt x="8370" y="2302"/>
                  </a:lnTo>
                  <a:lnTo>
                    <a:pt x="8265" y="2302"/>
                  </a:lnTo>
                  <a:lnTo>
                    <a:pt x="8223" y="2386"/>
                  </a:lnTo>
                  <a:lnTo>
                    <a:pt x="8182" y="2386"/>
                  </a:lnTo>
                  <a:lnTo>
                    <a:pt x="8161" y="2365"/>
                  </a:lnTo>
                  <a:lnTo>
                    <a:pt x="8119" y="2365"/>
                  </a:lnTo>
                  <a:lnTo>
                    <a:pt x="8035" y="2386"/>
                  </a:lnTo>
                  <a:lnTo>
                    <a:pt x="7993" y="2428"/>
                  </a:lnTo>
                  <a:lnTo>
                    <a:pt x="7910" y="2595"/>
                  </a:lnTo>
                  <a:lnTo>
                    <a:pt x="7868" y="2679"/>
                  </a:lnTo>
                  <a:lnTo>
                    <a:pt x="7868" y="2700"/>
                  </a:lnTo>
                  <a:lnTo>
                    <a:pt x="7868" y="2742"/>
                  </a:lnTo>
                  <a:lnTo>
                    <a:pt x="7805" y="2742"/>
                  </a:lnTo>
                  <a:lnTo>
                    <a:pt x="7700" y="2825"/>
                  </a:lnTo>
                  <a:lnTo>
                    <a:pt x="7700" y="2846"/>
                  </a:lnTo>
                  <a:lnTo>
                    <a:pt x="7659" y="2888"/>
                  </a:lnTo>
                  <a:lnTo>
                    <a:pt x="7596" y="2888"/>
                  </a:lnTo>
                  <a:lnTo>
                    <a:pt x="7575" y="2825"/>
                  </a:lnTo>
                  <a:lnTo>
                    <a:pt x="7449" y="2784"/>
                  </a:lnTo>
                  <a:lnTo>
                    <a:pt x="7366" y="2742"/>
                  </a:lnTo>
                  <a:lnTo>
                    <a:pt x="7345" y="2700"/>
                  </a:lnTo>
                  <a:lnTo>
                    <a:pt x="7219" y="2637"/>
                  </a:lnTo>
                  <a:lnTo>
                    <a:pt x="7156" y="2637"/>
                  </a:lnTo>
                  <a:lnTo>
                    <a:pt x="7115" y="2595"/>
                  </a:lnTo>
                  <a:lnTo>
                    <a:pt x="7115" y="2574"/>
                  </a:lnTo>
                  <a:lnTo>
                    <a:pt x="7073" y="2512"/>
                  </a:lnTo>
                  <a:lnTo>
                    <a:pt x="7031" y="2491"/>
                  </a:lnTo>
                  <a:lnTo>
                    <a:pt x="6989" y="2491"/>
                  </a:lnTo>
                  <a:lnTo>
                    <a:pt x="6947" y="2470"/>
                  </a:lnTo>
                  <a:lnTo>
                    <a:pt x="6926" y="2470"/>
                  </a:lnTo>
                  <a:lnTo>
                    <a:pt x="6926" y="2428"/>
                  </a:lnTo>
                  <a:lnTo>
                    <a:pt x="6905" y="2323"/>
                  </a:lnTo>
                  <a:lnTo>
                    <a:pt x="6822" y="2261"/>
                  </a:lnTo>
                  <a:lnTo>
                    <a:pt x="6717" y="2114"/>
                  </a:lnTo>
                  <a:lnTo>
                    <a:pt x="6717" y="2093"/>
                  </a:lnTo>
                  <a:lnTo>
                    <a:pt x="6801" y="2072"/>
                  </a:lnTo>
                  <a:lnTo>
                    <a:pt x="6822" y="2051"/>
                  </a:lnTo>
                  <a:lnTo>
                    <a:pt x="6822" y="1968"/>
                  </a:lnTo>
                  <a:lnTo>
                    <a:pt x="6738" y="1884"/>
                  </a:lnTo>
                  <a:lnTo>
                    <a:pt x="6717" y="1863"/>
                  </a:lnTo>
                  <a:lnTo>
                    <a:pt x="6696" y="1842"/>
                  </a:lnTo>
                  <a:lnTo>
                    <a:pt x="6654" y="1800"/>
                  </a:lnTo>
                  <a:lnTo>
                    <a:pt x="6633" y="1675"/>
                  </a:lnTo>
                  <a:lnTo>
                    <a:pt x="6591" y="1591"/>
                  </a:lnTo>
                  <a:lnTo>
                    <a:pt x="6508" y="1549"/>
                  </a:lnTo>
                  <a:lnTo>
                    <a:pt x="6424" y="1528"/>
                  </a:lnTo>
                  <a:lnTo>
                    <a:pt x="6466" y="1465"/>
                  </a:lnTo>
                  <a:lnTo>
                    <a:pt x="6466" y="1424"/>
                  </a:lnTo>
                  <a:lnTo>
                    <a:pt x="6403" y="1340"/>
                  </a:lnTo>
                  <a:lnTo>
                    <a:pt x="6299" y="1319"/>
                  </a:lnTo>
                  <a:lnTo>
                    <a:pt x="6319" y="1256"/>
                  </a:lnTo>
                  <a:lnTo>
                    <a:pt x="6278" y="1173"/>
                  </a:lnTo>
                  <a:lnTo>
                    <a:pt x="6215" y="1173"/>
                  </a:lnTo>
                  <a:lnTo>
                    <a:pt x="6194" y="1131"/>
                  </a:lnTo>
                  <a:lnTo>
                    <a:pt x="6131" y="1068"/>
                  </a:lnTo>
                  <a:lnTo>
                    <a:pt x="6068" y="942"/>
                  </a:lnTo>
                  <a:lnTo>
                    <a:pt x="5943" y="859"/>
                  </a:lnTo>
                  <a:lnTo>
                    <a:pt x="5022" y="838"/>
                  </a:lnTo>
                  <a:lnTo>
                    <a:pt x="4980" y="1047"/>
                  </a:lnTo>
                  <a:lnTo>
                    <a:pt x="3327" y="1005"/>
                  </a:lnTo>
                  <a:lnTo>
                    <a:pt x="1402" y="105"/>
                  </a:lnTo>
                  <a:lnTo>
                    <a:pt x="1402" y="64"/>
                  </a:lnTo>
                  <a:lnTo>
                    <a:pt x="138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4" name="Google Shape;344;p7"/>
            <p:cNvSpPr/>
            <p:nvPr/>
          </p:nvSpPr>
          <p:spPr>
            <a:xfrm>
              <a:off x="3378594" y="3107749"/>
              <a:ext cx="19445" cy="26657"/>
            </a:xfrm>
            <a:custGeom>
              <a:rect b="b" l="l" r="r" t="t"/>
              <a:pathLst>
                <a:path extrusionOk="0" h="2344" w="1633">
                  <a:moveTo>
                    <a:pt x="336" y="0"/>
                  </a:moveTo>
                  <a:lnTo>
                    <a:pt x="231" y="84"/>
                  </a:lnTo>
                  <a:lnTo>
                    <a:pt x="126" y="147"/>
                  </a:lnTo>
                  <a:lnTo>
                    <a:pt x="85" y="209"/>
                  </a:lnTo>
                  <a:lnTo>
                    <a:pt x="1" y="314"/>
                  </a:lnTo>
                  <a:lnTo>
                    <a:pt x="1" y="460"/>
                  </a:lnTo>
                  <a:lnTo>
                    <a:pt x="64" y="607"/>
                  </a:lnTo>
                  <a:lnTo>
                    <a:pt x="22" y="732"/>
                  </a:lnTo>
                  <a:lnTo>
                    <a:pt x="22" y="816"/>
                  </a:lnTo>
                  <a:lnTo>
                    <a:pt x="126" y="879"/>
                  </a:lnTo>
                  <a:lnTo>
                    <a:pt x="189" y="963"/>
                  </a:lnTo>
                  <a:lnTo>
                    <a:pt x="231" y="1067"/>
                  </a:lnTo>
                  <a:lnTo>
                    <a:pt x="273" y="1193"/>
                  </a:lnTo>
                  <a:lnTo>
                    <a:pt x="294" y="1256"/>
                  </a:lnTo>
                  <a:lnTo>
                    <a:pt x="273" y="1360"/>
                  </a:lnTo>
                  <a:lnTo>
                    <a:pt x="189" y="1444"/>
                  </a:lnTo>
                  <a:lnTo>
                    <a:pt x="189" y="1590"/>
                  </a:lnTo>
                  <a:lnTo>
                    <a:pt x="231" y="1653"/>
                  </a:lnTo>
                  <a:lnTo>
                    <a:pt x="189" y="1779"/>
                  </a:lnTo>
                  <a:lnTo>
                    <a:pt x="64" y="1883"/>
                  </a:lnTo>
                  <a:lnTo>
                    <a:pt x="1" y="1883"/>
                  </a:lnTo>
                  <a:lnTo>
                    <a:pt x="22" y="1925"/>
                  </a:lnTo>
                  <a:lnTo>
                    <a:pt x="85" y="2009"/>
                  </a:lnTo>
                  <a:lnTo>
                    <a:pt x="106" y="2030"/>
                  </a:lnTo>
                  <a:lnTo>
                    <a:pt x="106" y="2113"/>
                  </a:lnTo>
                  <a:lnTo>
                    <a:pt x="189" y="2197"/>
                  </a:lnTo>
                  <a:lnTo>
                    <a:pt x="294" y="2218"/>
                  </a:lnTo>
                  <a:lnTo>
                    <a:pt x="336" y="2134"/>
                  </a:lnTo>
                  <a:lnTo>
                    <a:pt x="419" y="2113"/>
                  </a:lnTo>
                  <a:lnTo>
                    <a:pt x="503" y="2113"/>
                  </a:lnTo>
                  <a:lnTo>
                    <a:pt x="503" y="2176"/>
                  </a:lnTo>
                  <a:lnTo>
                    <a:pt x="545" y="2197"/>
                  </a:lnTo>
                  <a:lnTo>
                    <a:pt x="545" y="2323"/>
                  </a:lnTo>
                  <a:lnTo>
                    <a:pt x="608" y="2344"/>
                  </a:lnTo>
                  <a:lnTo>
                    <a:pt x="712" y="2281"/>
                  </a:lnTo>
                  <a:lnTo>
                    <a:pt x="733" y="2197"/>
                  </a:lnTo>
                  <a:lnTo>
                    <a:pt x="817" y="2134"/>
                  </a:lnTo>
                  <a:lnTo>
                    <a:pt x="880" y="2113"/>
                  </a:lnTo>
                  <a:lnTo>
                    <a:pt x="963" y="1988"/>
                  </a:lnTo>
                  <a:lnTo>
                    <a:pt x="1068" y="1820"/>
                  </a:lnTo>
                  <a:lnTo>
                    <a:pt x="1173" y="1590"/>
                  </a:lnTo>
                  <a:lnTo>
                    <a:pt x="1173" y="1486"/>
                  </a:lnTo>
                  <a:lnTo>
                    <a:pt x="1340" y="1297"/>
                  </a:lnTo>
                  <a:lnTo>
                    <a:pt x="1466" y="1130"/>
                  </a:lnTo>
                  <a:lnTo>
                    <a:pt x="1528" y="1046"/>
                  </a:lnTo>
                  <a:lnTo>
                    <a:pt x="1633" y="921"/>
                  </a:lnTo>
                  <a:lnTo>
                    <a:pt x="1591" y="774"/>
                  </a:lnTo>
                  <a:lnTo>
                    <a:pt x="1487" y="649"/>
                  </a:lnTo>
                  <a:lnTo>
                    <a:pt x="1466" y="711"/>
                  </a:lnTo>
                  <a:lnTo>
                    <a:pt x="1382" y="649"/>
                  </a:lnTo>
                  <a:lnTo>
                    <a:pt x="1361" y="544"/>
                  </a:lnTo>
                  <a:lnTo>
                    <a:pt x="1173" y="335"/>
                  </a:lnTo>
                  <a:lnTo>
                    <a:pt x="1131" y="335"/>
                  </a:lnTo>
                  <a:lnTo>
                    <a:pt x="963" y="209"/>
                  </a:lnTo>
                  <a:lnTo>
                    <a:pt x="650" y="105"/>
                  </a:lnTo>
                  <a:lnTo>
                    <a:pt x="524" y="21"/>
                  </a:lnTo>
                  <a:lnTo>
                    <a:pt x="33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5" name="Google Shape;345;p7"/>
            <p:cNvSpPr/>
            <p:nvPr/>
          </p:nvSpPr>
          <p:spPr>
            <a:xfrm>
              <a:off x="3354434" y="3105122"/>
              <a:ext cx="27661" cy="28807"/>
            </a:xfrm>
            <a:custGeom>
              <a:rect b="b" l="l" r="r" t="t"/>
              <a:pathLst>
                <a:path extrusionOk="0" h="2533" w="2323">
                  <a:moveTo>
                    <a:pt x="1632" y="1"/>
                  </a:moveTo>
                  <a:lnTo>
                    <a:pt x="1528" y="43"/>
                  </a:lnTo>
                  <a:lnTo>
                    <a:pt x="1339" y="22"/>
                  </a:lnTo>
                  <a:lnTo>
                    <a:pt x="1151" y="64"/>
                  </a:lnTo>
                  <a:lnTo>
                    <a:pt x="963" y="22"/>
                  </a:lnTo>
                  <a:lnTo>
                    <a:pt x="691" y="22"/>
                  </a:lnTo>
                  <a:lnTo>
                    <a:pt x="544" y="64"/>
                  </a:lnTo>
                  <a:lnTo>
                    <a:pt x="544" y="210"/>
                  </a:lnTo>
                  <a:lnTo>
                    <a:pt x="482" y="336"/>
                  </a:lnTo>
                  <a:lnTo>
                    <a:pt x="523" y="419"/>
                  </a:lnTo>
                  <a:lnTo>
                    <a:pt x="440" y="524"/>
                  </a:lnTo>
                  <a:lnTo>
                    <a:pt x="335" y="566"/>
                  </a:lnTo>
                  <a:lnTo>
                    <a:pt x="168" y="566"/>
                  </a:lnTo>
                  <a:lnTo>
                    <a:pt x="105" y="691"/>
                  </a:lnTo>
                  <a:lnTo>
                    <a:pt x="105" y="838"/>
                  </a:lnTo>
                  <a:lnTo>
                    <a:pt x="0" y="1068"/>
                  </a:lnTo>
                  <a:lnTo>
                    <a:pt x="21" y="1152"/>
                  </a:lnTo>
                  <a:lnTo>
                    <a:pt x="126" y="1194"/>
                  </a:lnTo>
                  <a:lnTo>
                    <a:pt x="168" y="1277"/>
                  </a:lnTo>
                  <a:lnTo>
                    <a:pt x="210" y="1319"/>
                  </a:lnTo>
                  <a:lnTo>
                    <a:pt x="272" y="1424"/>
                  </a:lnTo>
                  <a:lnTo>
                    <a:pt x="272" y="1507"/>
                  </a:lnTo>
                  <a:lnTo>
                    <a:pt x="335" y="1570"/>
                  </a:lnTo>
                  <a:lnTo>
                    <a:pt x="419" y="1570"/>
                  </a:lnTo>
                  <a:lnTo>
                    <a:pt x="461" y="1591"/>
                  </a:lnTo>
                  <a:lnTo>
                    <a:pt x="482" y="1696"/>
                  </a:lnTo>
                  <a:lnTo>
                    <a:pt x="523" y="1842"/>
                  </a:lnTo>
                  <a:lnTo>
                    <a:pt x="523" y="1989"/>
                  </a:lnTo>
                  <a:lnTo>
                    <a:pt x="586" y="2010"/>
                  </a:lnTo>
                  <a:lnTo>
                    <a:pt x="670" y="2135"/>
                  </a:lnTo>
                  <a:lnTo>
                    <a:pt x="691" y="2219"/>
                  </a:lnTo>
                  <a:lnTo>
                    <a:pt x="795" y="2261"/>
                  </a:lnTo>
                  <a:lnTo>
                    <a:pt x="795" y="2323"/>
                  </a:lnTo>
                  <a:lnTo>
                    <a:pt x="858" y="2407"/>
                  </a:lnTo>
                  <a:lnTo>
                    <a:pt x="942" y="2449"/>
                  </a:lnTo>
                  <a:lnTo>
                    <a:pt x="984" y="2449"/>
                  </a:lnTo>
                  <a:lnTo>
                    <a:pt x="1005" y="2470"/>
                  </a:lnTo>
                  <a:lnTo>
                    <a:pt x="1172" y="2533"/>
                  </a:lnTo>
                  <a:lnTo>
                    <a:pt x="1256" y="2533"/>
                  </a:lnTo>
                  <a:lnTo>
                    <a:pt x="1277" y="2470"/>
                  </a:lnTo>
                  <a:lnTo>
                    <a:pt x="1214" y="2344"/>
                  </a:lnTo>
                  <a:lnTo>
                    <a:pt x="1193" y="2303"/>
                  </a:lnTo>
                  <a:lnTo>
                    <a:pt x="1088" y="2198"/>
                  </a:lnTo>
                  <a:lnTo>
                    <a:pt x="1109" y="2093"/>
                  </a:lnTo>
                  <a:lnTo>
                    <a:pt x="1214" y="2010"/>
                  </a:lnTo>
                  <a:lnTo>
                    <a:pt x="1339" y="2031"/>
                  </a:lnTo>
                  <a:lnTo>
                    <a:pt x="1591" y="2031"/>
                  </a:lnTo>
                  <a:lnTo>
                    <a:pt x="1695" y="1989"/>
                  </a:lnTo>
                  <a:lnTo>
                    <a:pt x="1842" y="1989"/>
                  </a:lnTo>
                  <a:lnTo>
                    <a:pt x="1946" y="2093"/>
                  </a:lnTo>
                  <a:lnTo>
                    <a:pt x="2030" y="2114"/>
                  </a:lnTo>
                  <a:lnTo>
                    <a:pt x="2093" y="2114"/>
                  </a:lnTo>
                  <a:lnTo>
                    <a:pt x="2218" y="2010"/>
                  </a:lnTo>
                  <a:lnTo>
                    <a:pt x="2260" y="1884"/>
                  </a:lnTo>
                  <a:lnTo>
                    <a:pt x="2218" y="1821"/>
                  </a:lnTo>
                  <a:lnTo>
                    <a:pt x="2218" y="1675"/>
                  </a:lnTo>
                  <a:lnTo>
                    <a:pt x="2302" y="1591"/>
                  </a:lnTo>
                  <a:lnTo>
                    <a:pt x="2323" y="1487"/>
                  </a:lnTo>
                  <a:lnTo>
                    <a:pt x="2302" y="1424"/>
                  </a:lnTo>
                  <a:lnTo>
                    <a:pt x="2260" y="1298"/>
                  </a:lnTo>
                  <a:lnTo>
                    <a:pt x="2218" y="1194"/>
                  </a:lnTo>
                  <a:lnTo>
                    <a:pt x="2155" y="1110"/>
                  </a:lnTo>
                  <a:lnTo>
                    <a:pt x="2051" y="1047"/>
                  </a:lnTo>
                  <a:lnTo>
                    <a:pt x="2051" y="963"/>
                  </a:lnTo>
                  <a:lnTo>
                    <a:pt x="2093" y="838"/>
                  </a:lnTo>
                  <a:lnTo>
                    <a:pt x="2030" y="691"/>
                  </a:lnTo>
                  <a:lnTo>
                    <a:pt x="2030" y="545"/>
                  </a:lnTo>
                  <a:lnTo>
                    <a:pt x="2114" y="440"/>
                  </a:lnTo>
                  <a:lnTo>
                    <a:pt x="2155" y="378"/>
                  </a:lnTo>
                  <a:lnTo>
                    <a:pt x="2260" y="231"/>
                  </a:lnTo>
                  <a:lnTo>
                    <a:pt x="2260" y="147"/>
                  </a:lnTo>
                  <a:lnTo>
                    <a:pt x="2135" y="106"/>
                  </a:lnTo>
                  <a:lnTo>
                    <a:pt x="1946" y="64"/>
                  </a:lnTo>
                  <a:lnTo>
                    <a:pt x="171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6" name="Google Shape;346;p7"/>
            <p:cNvSpPr/>
            <p:nvPr/>
          </p:nvSpPr>
          <p:spPr>
            <a:xfrm>
              <a:off x="3331012" y="3088711"/>
              <a:ext cx="34639" cy="49743"/>
            </a:xfrm>
            <a:custGeom>
              <a:rect b="b" l="l" r="r" t="t"/>
              <a:pathLst>
                <a:path extrusionOk="0" h="4374" w="2909">
                  <a:moveTo>
                    <a:pt x="879" y="0"/>
                  </a:moveTo>
                  <a:lnTo>
                    <a:pt x="858" y="84"/>
                  </a:lnTo>
                  <a:lnTo>
                    <a:pt x="712" y="251"/>
                  </a:lnTo>
                  <a:lnTo>
                    <a:pt x="565" y="356"/>
                  </a:lnTo>
                  <a:lnTo>
                    <a:pt x="503" y="335"/>
                  </a:lnTo>
                  <a:lnTo>
                    <a:pt x="335" y="544"/>
                  </a:lnTo>
                  <a:lnTo>
                    <a:pt x="356" y="628"/>
                  </a:lnTo>
                  <a:lnTo>
                    <a:pt x="419" y="733"/>
                  </a:lnTo>
                  <a:lnTo>
                    <a:pt x="565" y="753"/>
                  </a:lnTo>
                  <a:lnTo>
                    <a:pt x="649" y="837"/>
                  </a:lnTo>
                  <a:lnTo>
                    <a:pt x="649" y="963"/>
                  </a:lnTo>
                  <a:lnTo>
                    <a:pt x="461" y="1046"/>
                  </a:lnTo>
                  <a:lnTo>
                    <a:pt x="398" y="1025"/>
                  </a:lnTo>
                  <a:lnTo>
                    <a:pt x="293" y="1046"/>
                  </a:lnTo>
                  <a:lnTo>
                    <a:pt x="210" y="1025"/>
                  </a:lnTo>
                  <a:lnTo>
                    <a:pt x="126" y="1088"/>
                  </a:lnTo>
                  <a:lnTo>
                    <a:pt x="105" y="1277"/>
                  </a:lnTo>
                  <a:lnTo>
                    <a:pt x="1" y="1381"/>
                  </a:lnTo>
                  <a:lnTo>
                    <a:pt x="42" y="1507"/>
                  </a:lnTo>
                  <a:lnTo>
                    <a:pt x="189" y="1716"/>
                  </a:lnTo>
                  <a:lnTo>
                    <a:pt x="419" y="1904"/>
                  </a:lnTo>
                  <a:lnTo>
                    <a:pt x="419" y="1925"/>
                  </a:lnTo>
                  <a:lnTo>
                    <a:pt x="461" y="1925"/>
                  </a:lnTo>
                  <a:lnTo>
                    <a:pt x="524" y="1988"/>
                  </a:lnTo>
                  <a:lnTo>
                    <a:pt x="565" y="1925"/>
                  </a:lnTo>
                  <a:lnTo>
                    <a:pt x="712" y="1967"/>
                  </a:lnTo>
                  <a:lnTo>
                    <a:pt x="817" y="2072"/>
                  </a:lnTo>
                  <a:lnTo>
                    <a:pt x="817" y="2218"/>
                  </a:lnTo>
                  <a:lnTo>
                    <a:pt x="733" y="2344"/>
                  </a:lnTo>
                  <a:lnTo>
                    <a:pt x="670" y="2406"/>
                  </a:lnTo>
                  <a:lnTo>
                    <a:pt x="775" y="2448"/>
                  </a:lnTo>
                  <a:lnTo>
                    <a:pt x="879" y="2448"/>
                  </a:lnTo>
                  <a:lnTo>
                    <a:pt x="942" y="2532"/>
                  </a:lnTo>
                  <a:lnTo>
                    <a:pt x="984" y="2616"/>
                  </a:lnTo>
                  <a:lnTo>
                    <a:pt x="1089" y="2616"/>
                  </a:lnTo>
                  <a:lnTo>
                    <a:pt x="1089" y="2657"/>
                  </a:lnTo>
                  <a:lnTo>
                    <a:pt x="984" y="2804"/>
                  </a:lnTo>
                  <a:lnTo>
                    <a:pt x="963" y="2950"/>
                  </a:lnTo>
                  <a:lnTo>
                    <a:pt x="837" y="3160"/>
                  </a:lnTo>
                  <a:lnTo>
                    <a:pt x="858" y="3264"/>
                  </a:lnTo>
                  <a:lnTo>
                    <a:pt x="817" y="3369"/>
                  </a:lnTo>
                  <a:lnTo>
                    <a:pt x="817" y="3474"/>
                  </a:lnTo>
                  <a:lnTo>
                    <a:pt x="837" y="3536"/>
                  </a:lnTo>
                  <a:lnTo>
                    <a:pt x="817" y="3599"/>
                  </a:lnTo>
                  <a:lnTo>
                    <a:pt x="817" y="3704"/>
                  </a:lnTo>
                  <a:lnTo>
                    <a:pt x="921" y="3808"/>
                  </a:lnTo>
                  <a:lnTo>
                    <a:pt x="1047" y="3955"/>
                  </a:lnTo>
                  <a:lnTo>
                    <a:pt x="1047" y="4018"/>
                  </a:lnTo>
                  <a:lnTo>
                    <a:pt x="1130" y="4122"/>
                  </a:lnTo>
                  <a:lnTo>
                    <a:pt x="1361" y="4331"/>
                  </a:lnTo>
                  <a:lnTo>
                    <a:pt x="1444" y="4373"/>
                  </a:lnTo>
                  <a:lnTo>
                    <a:pt x="1507" y="4290"/>
                  </a:lnTo>
                  <a:lnTo>
                    <a:pt x="1591" y="4269"/>
                  </a:lnTo>
                  <a:lnTo>
                    <a:pt x="1612" y="4290"/>
                  </a:lnTo>
                  <a:lnTo>
                    <a:pt x="1758" y="4290"/>
                  </a:lnTo>
                  <a:lnTo>
                    <a:pt x="1821" y="4185"/>
                  </a:lnTo>
                  <a:lnTo>
                    <a:pt x="1863" y="4122"/>
                  </a:lnTo>
                  <a:lnTo>
                    <a:pt x="1967" y="4101"/>
                  </a:lnTo>
                  <a:lnTo>
                    <a:pt x="2198" y="4101"/>
                  </a:lnTo>
                  <a:lnTo>
                    <a:pt x="2260" y="3913"/>
                  </a:lnTo>
                  <a:lnTo>
                    <a:pt x="2386" y="3871"/>
                  </a:lnTo>
                  <a:lnTo>
                    <a:pt x="2553" y="3871"/>
                  </a:lnTo>
                  <a:lnTo>
                    <a:pt x="2616" y="3913"/>
                  </a:lnTo>
                  <a:lnTo>
                    <a:pt x="2721" y="3892"/>
                  </a:lnTo>
                  <a:lnTo>
                    <a:pt x="2909" y="3892"/>
                  </a:lnTo>
                  <a:lnTo>
                    <a:pt x="2825" y="3850"/>
                  </a:lnTo>
                  <a:lnTo>
                    <a:pt x="2762" y="3766"/>
                  </a:lnTo>
                  <a:lnTo>
                    <a:pt x="2762" y="3704"/>
                  </a:lnTo>
                  <a:lnTo>
                    <a:pt x="2658" y="3662"/>
                  </a:lnTo>
                  <a:lnTo>
                    <a:pt x="2637" y="3578"/>
                  </a:lnTo>
                  <a:lnTo>
                    <a:pt x="2553" y="3453"/>
                  </a:lnTo>
                  <a:lnTo>
                    <a:pt x="2490" y="3432"/>
                  </a:lnTo>
                  <a:lnTo>
                    <a:pt x="2490" y="3285"/>
                  </a:lnTo>
                  <a:lnTo>
                    <a:pt x="2449" y="3139"/>
                  </a:lnTo>
                  <a:lnTo>
                    <a:pt x="2428" y="3034"/>
                  </a:lnTo>
                  <a:lnTo>
                    <a:pt x="2386" y="3013"/>
                  </a:lnTo>
                  <a:lnTo>
                    <a:pt x="2302" y="3013"/>
                  </a:lnTo>
                  <a:lnTo>
                    <a:pt x="2239" y="2950"/>
                  </a:lnTo>
                  <a:lnTo>
                    <a:pt x="2239" y="2867"/>
                  </a:lnTo>
                  <a:lnTo>
                    <a:pt x="2177" y="2762"/>
                  </a:lnTo>
                  <a:lnTo>
                    <a:pt x="2135" y="2720"/>
                  </a:lnTo>
                  <a:lnTo>
                    <a:pt x="2093" y="2637"/>
                  </a:lnTo>
                  <a:lnTo>
                    <a:pt x="1988" y="2595"/>
                  </a:lnTo>
                  <a:lnTo>
                    <a:pt x="1967" y="2511"/>
                  </a:lnTo>
                  <a:lnTo>
                    <a:pt x="2072" y="2281"/>
                  </a:lnTo>
                  <a:lnTo>
                    <a:pt x="2072" y="2134"/>
                  </a:lnTo>
                  <a:lnTo>
                    <a:pt x="2135" y="2009"/>
                  </a:lnTo>
                  <a:lnTo>
                    <a:pt x="2302" y="2009"/>
                  </a:lnTo>
                  <a:lnTo>
                    <a:pt x="2407" y="1967"/>
                  </a:lnTo>
                  <a:lnTo>
                    <a:pt x="2490" y="1862"/>
                  </a:lnTo>
                  <a:lnTo>
                    <a:pt x="2449" y="1779"/>
                  </a:lnTo>
                  <a:lnTo>
                    <a:pt x="2511" y="1653"/>
                  </a:lnTo>
                  <a:lnTo>
                    <a:pt x="2449" y="1549"/>
                  </a:lnTo>
                  <a:lnTo>
                    <a:pt x="2449" y="1381"/>
                  </a:lnTo>
                  <a:lnTo>
                    <a:pt x="2428" y="1297"/>
                  </a:lnTo>
                  <a:lnTo>
                    <a:pt x="2218" y="1256"/>
                  </a:lnTo>
                  <a:lnTo>
                    <a:pt x="2009" y="1046"/>
                  </a:lnTo>
                  <a:lnTo>
                    <a:pt x="1905" y="963"/>
                  </a:lnTo>
                  <a:lnTo>
                    <a:pt x="1863" y="984"/>
                  </a:lnTo>
                  <a:lnTo>
                    <a:pt x="1716" y="1046"/>
                  </a:lnTo>
                  <a:lnTo>
                    <a:pt x="1653" y="1130"/>
                  </a:lnTo>
                  <a:lnTo>
                    <a:pt x="1612" y="1235"/>
                  </a:lnTo>
                  <a:lnTo>
                    <a:pt x="1591" y="1088"/>
                  </a:lnTo>
                  <a:lnTo>
                    <a:pt x="1612" y="921"/>
                  </a:lnTo>
                  <a:lnTo>
                    <a:pt x="1674" y="816"/>
                  </a:lnTo>
                  <a:lnTo>
                    <a:pt x="1612" y="628"/>
                  </a:lnTo>
                  <a:lnTo>
                    <a:pt x="1507" y="565"/>
                  </a:lnTo>
                  <a:lnTo>
                    <a:pt x="1298" y="419"/>
                  </a:lnTo>
                  <a:lnTo>
                    <a:pt x="1151" y="251"/>
                  </a:lnTo>
                  <a:lnTo>
                    <a:pt x="1130" y="147"/>
                  </a:lnTo>
                  <a:lnTo>
                    <a:pt x="1026" y="42"/>
                  </a:lnTo>
                  <a:lnTo>
                    <a:pt x="921" y="21"/>
                  </a:lnTo>
                  <a:lnTo>
                    <a:pt x="87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7" name="Google Shape;347;p7"/>
            <p:cNvSpPr/>
            <p:nvPr/>
          </p:nvSpPr>
          <p:spPr>
            <a:xfrm>
              <a:off x="3250041" y="3063487"/>
              <a:ext cx="91450" cy="78538"/>
            </a:xfrm>
            <a:custGeom>
              <a:rect b="b" l="l" r="r" t="t"/>
              <a:pathLst>
                <a:path extrusionOk="0" h="6906" w="7680">
                  <a:moveTo>
                    <a:pt x="1988" y="0"/>
                  </a:moveTo>
                  <a:lnTo>
                    <a:pt x="1821" y="63"/>
                  </a:lnTo>
                  <a:lnTo>
                    <a:pt x="1674" y="251"/>
                  </a:lnTo>
                  <a:lnTo>
                    <a:pt x="1695" y="377"/>
                  </a:lnTo>
                  <a:lnTo>
                    <a:pt x="1758" y="440"/>
                  </a:lnTo>
                  <a:lnTo>
                    <a:pt x="1863" y="356"/>
                  </a:lnTo>
                  <a:lnTo>
                    <a:pt x="1967" y="377"/>
                  </a:lnTo>
                  <a:lnTo>
                    <a:pt x="2072" y="461"/>
                  </a:lnTo>
                  <a:lnTo>
                    <a:pt x="2030" y="544"/>
                  </a:lnTo>
                  <a:lnTo>
                    <a:pt x="1925" y="565"/>
                  </a:lnTo>
                  <a:lnTo>
                    <a:pt x="1821" y="523"/>
                  </a:lnTo>
                  <a:lnTo>
                    <a:pt x="1779" y="482"/>
                  </a:lnTo>
                  <a:lnTo>
                    <a:pt x="1758" y="523"/>
                  </a:lnTo>
                  <a:lnTo>
                    <a:pt x="1758" y="565"/>
                  </a:lnTo>
                  <a:lnTo>
                    <a:pt x="1611" y="649"/>
                  </a:lnTo>
                  <a:lnTo>
                    <a:pt x="1360" y="670"/>
                  </a:lnTo>
                  <a:lnTo>
                    <a:pt x="1088" y="774"/>
                  </a:lnTo>
                  <a:lnTo>
                    <a:pt x="1026" y="879"/>
                  </a:lnTo>
                  <a:lnTo>
                    <a:pt x="1026" y="984"/>
                  </a:lnTo>
                  <a:lnTo>
                    <a:pt x="1088" y="1088"/>
                  </a:lnTo>
                  <a:lnTo>
                    <a:pt x="1088" y="1318"/>
                  </a:lnTo>
                  <a:lnTo>
                    <a:pt x="1130" y="1486"/>
                  </a:lnTo>
                  <a:lnTo>
                    <a:pt x="1151" y="1611"/>
                  </a:lnTo>
                  <a:lnTo>
                    <a:pt x="1067" y="1800"/>
                  </a:lnTo>
                  <a:lnTo>
                    <a:pt x="879" y="1925"/>
                  </a:lnTo>
                  <a:lnTo>
                    <a:pt x="775" y="1904"/>
                  </a:lnTo>
                  <a:lnTo>
                    <a:pt x="775" y="1737"/>
                  </a:lnTo>
                  <a:lnTo>
                    <a:pt x="649" y="1611"/>
                  </a:lnTo>
                  <a:lnTo>
                    <a:pt x="628" y="1486"/>
                  </a:lnTo>
                  <a:lnTo>
                    <a:pt x="733" y="1402"/>
                  </a:lnTo>
                  <a:lnTo>
                    <a:pt x="754" y="1318"/>
                  </a:lnTo>
                  <a:lnTo>
                    <a:pt x="963" y="1109"/>
                  </a:lnTo>
                  <a:lnTo>
                    <a:pt x="963" y="942"/>
                  </a:lnTo>
                  <a:lnTo>
                    <a:pt x="879" y="795"/>
                  </a:lnTo>
                  <a:lnTo>
                    <a:pt x="921" y="754"/>
                  </a:lnTo>
                  <a:lnTo>
                    <a:pt x="879" y="670"/>
                  </a:lnTo>
                  <a:lnTo>
                    <a:pt x="816" y="628"/>
                  </a:lnTo>
                  <a:lnTo>
                    <a:pt x="754" y="523"/>
                  </a:lnTo>
                  <a:lnTo>
                    <a:pt x="775" y="440"/>
                  </a:lnTo>
                  <a:lnTo>
                    <a:pt x="921" y="377"/>
                  </a:lnTo>
                  <a:lnTo>
                    <a:pt x="1067" y="356"/>
                  </a:lnTo>
                  <a:lnTo>
                    <a:pt x="1172" y="210"/>
                  </a:lnTo>
                  <a:lnTo>
                    <a:pt x="1130" y="210"/>
                  </a:lnTo>
                  <a:lnTo>
                    <a:pt x="1088" y="230"/>
                  </a:lnTo>
                  <a:lnTo>
                    <a:pt x="775" y="356"/>
                  </a:lnTo>
                  <a:lnTo>
                    <a:pt x="628" y="628"/>
                  </a:lnTo>
                  <a:lnTo>
                    <a:pt x="565" y="670"/>
                  </a:lnTo>
                  <a:lnTo>
                    <a:pt x="461" y="691"/>
                  </a:lnTo>
                  <a:lnTo>
                    <a:pt x="356" y="837"/>
                  </a:lnTo>
                  <a:lnTo>
                    <a:pt x="293" y="900"/>
                  </a:lnTo>
                  <a:lnTo>
                    <a:pt x="105" y="1172"/>
                  </a:lnTo>
                  <a:lnTo>
                    <a:pt x="84" y="1298"/>
                  </a:lnTo>
                  <a:lnTo>
                    <a:pt x="105" y="1402"/>
                  </a:lnTo>
                  <a:lnTo>
                    <a:pt x="84" y="1590"/>
                  </a:lnTo>
                  <a:lnTo>
                    <a:pt x="0" y="1779"/>
                  </a:lnTo>
                  <a:lnTo>
                    <a:pt x="0" y="1821"/>
                  </a:lnTo>
                  <a:lnTo>
                    <a:pt x="147" y="1821"/>
                  </a:lnTo>
                  <a:lnTo>
                    <a:pt x="398" y="2239"/>
                  </a:lnTo>
                  <a:lnTo>
                    <a:pt x="503" y="2407"/>
                  </a:lnTo>
                  <a:lnTo>
                    <a:pt x="523" y="2511"/>
                  </a:lnTo>
                  <a:lnTo>
                    <a:pt x="461" y="2637"/>
                  </a:lnTo>
                  <a:lnTo>
                    <a:pt x="461" y="2720"/>
                  </a:lnTo>
                  <a:lnTo>
                    <a:pt x="440" y="2762"/>
                  </a:lnTo>
                  <a:lnTo>
                    <a:pt x="440" y="2867"/>
                  </a:lnTo>
                  <a:lnTo>
                    <a:pt x="565" y="2971"/>
                  </a:lnTo>
                  <a:lnTo>
                    <a:pt x="733" y="3034"/>
                  </a:lnTo>
                  <a:lnTo>
                    <a:pt x="837" y="3055"/>
                  </a:lnTo>
                  <a:lnTo>
                    <a:pt x="963" y="3097"/>
                  </a:lnTo>
                  <a:lnTo>
                    <a:pt x="1047" y="3055"/>
                  </a:lnTo>
                  <a:lnTo>
                    <a:pt x="1193" y="3055"/>
                  </a:lnTo>
                  <a:lnTo>
                    <a:pt x="1339" y="3097"/>
                  </a:lnTo>
                  <a:lnTo>
                    <a:pt x="1381" y="3076"/>
                  </a:lnTo>
                  <a:lnTo>
                    <a:pt x="1549" y="3055"/>
                  </a:lnTo>
                  <a:lnTo>
                    <a:pt x="1716" y="3076"/>
                  </a:lnTo>
                  <a:lnTo>
                    <a:pt x="1821" y="3139"/>
                  </a:lnTo>
                  <a:lnTo>
                    <a:pt x="2281" y="3557"/>
                  </a:lnTo>
                  <a:lnTo>
                    <a:pt x="2427" y="3515"/>
                  </a:lnTo>
                  <a:lnTo>
                    <a:pt x="2448" y="3557"/>
                  </a:lnTo>
                  <a:lnTo>
                    <a:pt x="2511" y="3515"/>
                  </a:lnTo>
                  <a:lnTo>
                    <a:pt x="2637" y="3578"/>
                  </a:lnTo>
                  <a:lnTo>
                    <a:pt x="2699" y="3599"/>
                  </a:lnTo>
                  <a:lnTo>
                    <a:pt x="2825" y="3557"/>
                  </a:lnTo>
                  <a:lnTo>
                    <a:pt x="2930" y="3557"/>
                  </a:lnTo>
                  <a:lnTo>
                    <a:pt x="3076" y="3578"/>
                  </a:lnTo>
                  <a:lnTo>
                    <a:pt x="3118" y="3515"/>
                  </a:lnTo>
                  <a:lnTo>
                    <a:pt x="3223" y="3515"/>
                  </a:lnTo>
                  <a:lnTo>
                    <a:pt x="3285" y="3578"/>
                  </a:lnTo>
                  <a:lnTo>
                    <a:pt x="3348" y="3808"/>
                  </a:lnTo>
                  <a:lnTo>
                    <a:pt x="3285" y="3892"/>
                  </a:lnTo>
                  <a:lnTo>
                    <a:pt x="3285" y="3997"/>
                  </a:lnTo>
                  <a:lnTo>
                    <a:pt x="3264" y="4080"/>
                  </a:lnTo>
                  <a:lnTo>
                    <a:pt x="3118" y="4101"/>
                  </a:lnTo>
                  <a:lnTo>
                    <a:pt x="3055" y="4185"/>
                  </a:lnTo>
                  <a:lnTo>
                    <a:pt x="3076" y="4394"/>
                  </a:lnTo>
                  <a:lnTo>
                    <a:pt x="3118" y="4457"/>
                  </a:lnTo>
                  <a:lnTo>
                    <a:pt x="3055" y="4624"/>
                  </a:lnTo>
                  <a:lnTo>
                    <a:pt x="3055" y="4813"/>
                  </a:lnTo>
                  <a:lnTo>
                    <a:pt x="3139" y="4875"/>
                  </a:lnTo>
                  <a:lnTo>
                    <a:pt x="3139" y="4959"/>
                  </a:lnTo>
                  <a:lnTo>
                    <a:pt x="3244" y="5252"/>
                  </a:lnTo>
                  <a:lnTo>
                    <a:pt x="3055" y="5587"/>
                  </a:lnTo>
                  <a:lnTo>
                    <a:pt x="3076" y="5692"/>
                  </a:lnTo>
                  <a:lnTo>
                    <a:pt x="3139" y="5692"/>
                  </a:lnTo>
                  <a:lnTo>
                    <a:pt x="3223" y="5671"/>
                  </a:lnTo>
                  <a:lnTo>
                    <a:pt x="3223" y="5692"/>
                  </a:lnTo>
                  <a:lnTo>
                    <a:pt x="3244" y="5775"/>
                  </a:lnTo>
                  <a:lnTo>
                    <a:pt x="3327" y="5817"/>
                  </a:lnTo>
                  <a:lnTo>
                    <a:pt x="3369" y="5922"/>
                  </a:lnTo>
                  <a:lnTo>
                    <a:pt x="3348" y="5984"/>
                  </a:lnTo>
                  <a:lnTo>
                    <a:pt x="3390" y="6131"/>
                  </a:lnTo>
                  <a:lnTo>
                    <a:pt x="3536" y="6424"/>
                  </a:lnTo>
                  <a:lnTo>
                    <a:pt x="3536" y="6528"/>
                  </a:lnTo>
                  <a:lnTo>
                    <a:pt x="3746" y="6696"/>
                  </a:lnTo>
                  <a:lnTo>
                    <a:pt x="3976" y="6863"/>
                  </a:lnTo>
                  <a:lnTo>
                    <a:pt x="4101" y="6905"/>
                  </a:lnTo>
                  <a:lnTo>
                    <a:pt x="4332" y="6863"/>
                  </a:lnTo>
                  <a:lnTo>
                    <a:pt x="4478" y="6717"/>
                  </a:lnTo>
                  <a:lnTo>
                    <a:pt x="4687" y="6591"/>
                  </a:lnTo>
                  <a:lnTo>
                    <a:pt x="4750" y="6487"/>
                  </a:lnTo>
                  <a:lnTo>
                    <a:pt x="5064" y="6319"/>
                  </a:lnTo>
                  <a:lnTo>
                    <a:pt x="5127" y="6173"/>
                  </a:lnTo>
                  <a:lnTo>
                    <a:pt x="5168" y="6110"/>
                  </a:lnTo>
                  <a:lnTo>
                    <a:pt x="5210" y="6068"/>
                  </a:lnTo>
                  <a:lnTo>
                    <a:pt x="5482" y="6005"/>
                  </a:lnTo>
                  <a:lnTo>
                    <a:pt x="5629" y="5964"/>
                  </a:lnTo>
                  <a:lnTo>
                    <a:pt x="5587" y="5817"/>
                  </a:lnTo>
                  <a:lnTo>
                    <a:pt x="5440" y="5796"/>
                  </a:lnTo>
                  <a:lnTo>
                    <a:pt x="5252" y="5817"/>
                  </a:lnTo>
                  <a:lnTo>
                    <a:pt x="4959" y="5712"/>
                  </a:lnTo>
                  <a:lnTo>
                    <a:pt x="5022" y="5545"/>
                  </a:lnTo>
                  <a:lnTo>
                    <a:pt x="5001" y="5482"/>
                  </a:lnTo>
                  <a:lnTo>
                    <a:pt x="4938" y="5440"/>
                  </a:lnTo>
                  <a:lnTo>
                    <a:pt x="5127" y="5168"/>
                  </a:lnTo>
                  <a:lnTo>
                    <a:pt x="5064" y="5064"/>
                  </a:lnTo>
                  <a:lnTo>
                    <a:pt x="4938" y="4938"/>
                  </a:lnTo>
                  <a:lnTo>
                    <a:pt x="4834" y="4917"/>
                  </a:lnTo>
                  <a:lnTo>
                    <a:pt x="4750" y="4750"/>
                  </a:lnTo>
                  <a:lnTo>
                    <a:pt x="4917" y="4813"/>
                  </a:lnTo>
                  <a:lnTo>
                    <a:pt x="5106" y="4834"/>
                  </a:lnTo>
                  <a:lnTo>
                    <a:pt x="5273" y="4938"/>
                  </a:lnTo>
                  <a:lnTo>
                    <a:pt x="5461" y="4938"/>
                  </a:lnTo>
                  <a:lnTo>
                    <a:pt x="5733" y="4875"/>
                  </a:lnTo>
                  <a:lnTo>
                    <a:pt x="5796" y="4938"/>
                  </a:lnTo>
                  <a:lnTo>
                    <a:pt x="5985" y="4875"/>
                  </a:lnTo>
                  <a:lnTo>
                    <a:pt x="6173" y="4708"/>
                  </a:lnTo>
                  <a:lnTo>
                    <a:pt x="6319" y="4708"/>
                  </a:lnTo>
                  <a:lnTo>
                    <a:pt x="6424" y="4729"/>
                  </a:lnTo>
                  <a:lnTo>
                    <a:pt x="6675" y="4624"/>
                  </a:lnTo>
                  <a:lnTo>
                    <a:pt x="6884" y="4624"/>
                  </a:lnTo>
                  <a:lnTo>
                    <a:pt x="7156" y="4394"/>
                  </a:lnTo>
                  <a:lnTo>
                    <a:pt x="7219" y="4248"/>
                  </a:lnTo>
                  <a:lnTo>
                    <a:pt x="7219" y="4143"/>
                  </a:lnTo>
                  <a:lnTo>
                    <a:pt x="7219" y="4122"/>
                  </a:lnTo>
                  <a:lnTo>
                    <a:pt x="6989" y="3934"/>
                  </a:lnTo>
                  <a:lnTo>
                    <a:pt x="6842" y="3725"/>
                  </a:lnTo>
                  <a:lnTo>
                    <a:pt x="6801" y="3599"/>
                  </a:lnTo>
                  <a:lnTo>
                    <a:pt x="6905" y="3495"/>
                  </a:lnTo>
                  <a:lnTo>
                    <a:pt x="6926" y="3306"/>
                  </a:lnTo>
                  <a:lnTo>
                    <a:pt x="7010" y="3243"/>
                  </a:lnTo>
                  <a:lnTo>
                    <a:pt x="7093" y="3264"/>
                  </a:lnTo>
                  <a:lnTo>
                    <a:pt x="7198" y="3243"/>
                  </a:lnTo>
                  <a:lnTo>
                    <a:pt x="7261" y="3264"/>
                  </a:lnTo>
                  <a:lnTo>
                    <a:pt x="7449" y="3181"/>
                  </a:lnTo>
                  <a:lnTo>
                    <a:pt x="7449" y="3055"/>
                  </a:lnTo>
                  <a:lnTo>
                    <a:pt x="7365" y="2971"/>
                  </a:lnTo>
                  <a:lnTo>
                    <a:pt x="7219" y="2951"/>
                  </a:lnTo>
                  <a:lnTo>
                    <a:pt x="7156" y="2846"/>
                  </a:lnTo>
                  <a:lnTo>
                    <a:pt x="7135" y="2762"/>
                  </a:lnTo>
                  <a:lnTo>
                    <a:pt x="7303" y="2553"/>
                  </a:lnTo>
                  <a:lnTo>
                    <a:pt x="7365" y="2574"/>
                  </a:lnTo>
                  <a:lnTo>
                    <a:pt x="7512" y="2469"/>
                  </a:lnTo>
                  <a:lnTo>
                    <a:pt x="7658" y="2302"/>
                  </a:lnTo>
                  <a:lnTo>
                    <a:pt x="7679" y="2218"/>
                  </a:lnTo>
                  <a:lnTo>
                    <a:pt x="7658" y="2218"/>
                  </a:lnTo>
                  <a:lnTo>
                    <a:pt x="7428" y="2114"/>
                  </a:lnTo>
                  <a:lnTo>
                    <a:pt x="7345" y="2114"/>
                  </a:lnTo>
                  <a:lnTo>
                    <a:pt x="7261" y="2135"/>
                  </a:lnTo>
                  <a:lnTo>
                    <a:pt x="7156" y="2114"/>
                  </a:lnTo>
                  <a:lnTo>
                    <a:pt x="7093" y="2114"/>
                  </a:lnTo>
                  <a:lnTo>
                    <a:pt x="7010" y="2155"/>
                  </a:lnTo>
                  <a:lnTo>
                    <a:pt x="6821" y="2197"/>
                  </a:lnTo>
                  <a:lnTo>
                    <a:pt x="6675" y="2155"/>
                  </a:lnTo>
                  <a:lnTo>
                    <a:pt x="6612" y="2155"/>
                  </a:lnTo>
                  <a:lnTo>
                    <a:pt x="6717" y="2135"/>
                  </a:lnTo>
                  <a:lnTo>
                    <a:pt x="6801" y="2135"/>
                  </a:lnTo>
                  <a:lnTo>
                    <a:pt x="6884" y="2093"/>
                  </a:lnTo>
                  <a:lnTo>
                    <a:pt x="6926" y="2009"/>
                  </a:lnTo>
                  <a:lnTo>
                    <a:pt x="7052" y="1904"/>
                  </a:lnTo>
                  <a:lnTo>
                    <a:pt x="7093" y="1842"/>
                  </a:lnTo>
                  <a:lnTo>
                    <a:pt x="7010" y="1800"/>
                  </a:lnTo>
                  <a:lnTo>
                    <a:pt x="7010" y="1779"/>
                  </a:lnTo>
                  <a:lnTo>
                    <a:pt x="6989" y="1674"/>
                  </a:lnTo>
                  <a:lnTo>
                    <a:pt x="6821" y="1590"/>
                  </a:lnTo>
                  <a:lnTo>
                    <a:pt x="6612" y="1528"/>
                  </a:lnTo>
                  <a:lnTo>
                    <a:pt x="6570" y="1486"/>
                  </a:lnTo>
                  <a:lnTo>
                    <a:pt x="6487" y="1423"/>
                  </a:lnTo>
                  <a:lnTo>
                    <a:pt x="6382" y="1423"/>
                  </a:lnTo>
                  <a:lnTo>
                    <a:pt x="6361" y="1381"/>
                  </a:lnTo>
                  <a:lnTo>
                    <a:pt x="6215" y="1318"/>
                  </a:lnTo>
                  <a:lnTo>
                    <a:pt x="6173" y="1318"/>
                  </a:lnTo>
                  <a:lnTo>
                    <a:pt x="6173" y="1423"/>
                  </a:lnTo>
                  <a:lnTo>
                    <a:pt x="6089" y="1318"/>
                  </a:lnTo>
                  <a:lnTo>
                    <a:pt x="6047" y="1214"/>
                  </a:lnTo>
                  <a:lnTo>
                    <a:pt x="5943" y="1172"/>
                  </a:lnTo>
                  <a:lnTo>
                    <a:pt x="5901" y="1088"/>
                  </a:lnTo>
                  <a:lnTo>
                    <a:pt x="5964" y="1046"/>
                  </a:lnTo>
                  <a:lnTo>
                    <a:pt x="6215" y="1067"/>
                  </a:lnTo>
                  <a:lnTo>
                    <a:pt x="6319" y="984"/>
                  </a:lnTo>
                  <a:lnTo>
                    <a:pt x="6487" y="984"/>
                  </a:lnTo>
                  <a:lnTo>
                    <a:pt x="6487" y="879"/>
                  </a:lnTo>
                  <a:lnTo>
                    <a:pt x="6361" y="900"/>
                  </a:lnTo>
                  <a:lnTo>
                    <a:pt x="6089" y="858"/>
                  </a:lnTo>
                  <a:lnTo>
                    <a:pt x="5901" y="879"/>
                  </a:lnTo>
                  <a:lnTo>
                    <a:pt x="5775" y="879"/>
                  </a:lnTo>
                  <a:lnTo>
                    <a:pt x="5524" y="963"/>
                  </a:lnTo>
                  <a:lnTo>
                    <a:pt x="5440" y="942"/>
                  </a:lnTo>
                  <a:lnTo>
                    <a:pt x="5336" y="942"/>
                  </a:lnTo>
                  <a:lnTo>
                    <a:pt x="5127" y="1088"/>
                  </a:lnTo>
                  <a:lnTo>
                    <a:pt x="5022" y="1109"/>
                  </a:lnTo>
                  <a:lnTo>
                    <a:pt x="4896" y="1172"/>
                  </a:lnTo>
                  <a:lnTo>
                    <a:pt x="4834" y="1256"/>
                  </a:lnTo>
                  <a:lnTo>
                    <a:pt x="4645" y="1277"/>
                  </a:lnTo>
                  <a:lnTo>
                    <a:pt x="4604" y="1298"/>
                  </a:lnTo>
                  <a:lnTo>
                    <a:pt x="4520" y="1277"/>
                  </a:lnTo>
                  <a:lnTo>
                    <a:pt x="4269" y="1088"/>
                  </a:lnTo>
                  <a:lnTo>
                    <a:pt x="4206" y="984"/>
                  </a:lnTo>
                  <a:lnTo>
                    <a:pt x="3871" y="984"/>
                  </a:lnTo>
                  <a:lnTo>
                    <a:pt x="3327" y="1088"/>
                  </a:lnTo>
                  <a:lnTo>
                    <a:pt x="3055" y="1088"/>
                  </a:lnTo>
                  <a:lnTo>
                    <a:pt x="2951" y="1046"/>
                  </a:lnTo>
                  <a:lnTo>
                    <a:pt x="2909" y="963"/>
                  </a:lnTo>
                  <a:lnTo>
                    <a:pt x="2909" y="858"/>
                  </a:lnTo>
                  <a:lnTo>
                    <a:pt x="2972" y="858"/>
                  </a:lnTo>
                  <a:lnTo>
                    <a:pt x="2951" y="733"/>
                  </a:lnTo>
                  <a:lnTo>
                    <a:pt x="2846" y="565"/>
                  </a:lnTo>
                  <a:lnTo>
                    <a:pt x="2741" y="544"/>
                  </a:lnTo>
                  <a:lnTo>
                    <a:pt x="2448" y="565"/>
                  </a:lnTo>
                  <a:lnTo>
                    <a:pt x="2323" y="482"/>
                  </a:lnTo>
                  <a:lnTo>
                    <a:pt x="2239" y="482"/>
                  </a:lnTo>
                  <a:lnTo>
                    <a:pt x="2176" y="523"/>
                  </a:lnTo>
                  <a:lnTo>
                    <a:pt x="2072" y="356"/>
                  </a:lnTo>
                  <a:lnTo>
                    <a:pt x="2072" y="210"/>
                  </a:lnTo>
                  <a:lnTo>
                    <a:pt x="2030" y="21"/>
                  </a:lnTo>
                  <a:lnTo>
                    <a:pt x="1988"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8" name="Google Shape;348;p7"/>
            <p:cNvSpPr/>
            <p:nvPr/>
          </p:nvSpPr>
          <p:spPr>
            <a:xfrm>
              <a:off x="3209425" y="3061815"/>
              <a:ext cx="82733" cy="112565"/>
            </a:xfrm>
            <a:custGeom>
              <a:rect b="b" l="l" r="r" t="t"/>
              <a:pathLst>
                <a:path extrusionOk="0" h="9898" w="6948">
                  <a:moveTo>
                    <a:pt x="4353" y="1"/>
                  </a:moveTo>
                  <a:lnTo>
                    <a:pt x="4332" y="64"/>
                  </a:lnTo>
                  <a:lnTo>
                    <a:pt x="4290" y="105"/>
                  </a:lnTo>
                  <a:lnTo>
                    <a:pt x="4227" y="147"/>
                  </a:lnTo>
                  <a:lnTo>
                    <a:pt x="4165" y="168"/>
                  </a:lnTo>
                  <a:lnTo>
                    <a:pt x="4060" y="168"/>
                  </a:lnTo>
                  <a:lnTo>
                    <a:pt x="3976" y="189"/>
                  </a:lnTo>
                  <a:lnTo>
                    <a:pt x="3955" y="252"/>
                  </a:lnTo>
                  <a:lnTo>
                    <a:pt x="3976" y="294"/>
                  </a:lnTo>
                  <a:lnTo>
                    <a:pt x="3955" y="357"/>
                  </a:lnTo>
                  <a:lnTo>
                    <a:pt x="3809" y="419"/>
                  </a:lnTo>
                  <a:lnTo>
                    <a:pt x="3621" y="566"/>
                  </a:lnTo>
                  <a:lnTo>
                    <a:pt x="3495" y="670"/>
                  </a:lnTo>
                  <a:lnTo>
                    <a:pt x="3328" y="691"/>
                  </a:lnTo>
                  <a:lnTo>
                    <a:pt x="2972" y="691"/>
                  </a:lnTo>
                  <a:lnTo>
                    <a:pt x="2867" y="733"/>
                  </a:lnTo>
                  <a:lnTo>
                    <a:pt x="2867" y="817"/>
                  </a:lnTo>
                  <a:lnTo>
                    <a:pt x="2888" y="901"/>
                  </a:lnTo>
                  <a:lnTo>
                    <a:pt x="2888" y="1005"/>
                  </a:lnTo>
                  <a:lnTo>
                    <a:pt x="2805" y="1089"/>
                  </a:lnTo>
                  <a:lnTo>
                    <a:pt x="2721" y="1047"/>
                  </a:lnTo>
                  <a:lnTo>
                    <a:pt x="2763" y="942"/>
                  </a:lnTo>
                  <a:lnTo>
                    <a:pt x="2763" y="921"/>
                  </a:lnTo>
                  <a:lnTo>
                    <a:pt x="2825" y="901"/>
                  </a:lnTo>
                  <a:lnTo>
                    <a:pt x="2700" y="880"/>
                  </a:lnTo>
                  <a:lnTo>
                    <a:pt x="2574" y="817"/>
                  </a:lnTo>
                  <a:lnTo>
                    <a:pt x="2491" y="817"/>
                  </a:lnTo>
                  <a:lnTo>
                    <a:pt x="2302" y="942"/>
                  </a:lnTo>
                  <a:lnTo>
                    <a:pt x="2261" y="1026"/>
                  </a:lnTo>
                  <a:lnTo>
                    <a:pt x="2135" y="1152"/>
                  </a:lnTo>
                  <a:lnTo>
                    <a:pt x="1968" y="1465"/>
                  </a:lnTo>
                  <a:lnTo>
                    <a:pt x="1947" y="1549"/>
                  </a:lnTo>
                  <a:lnTo>
                    <a:pt x="1947" y="1549"/>
                  </a:lnTo>
                  <a:lnTo>
                    <a:pt x="1989" y="1528"/>
                  </a:lnTo>
                  <a:lnTo>
                    <a:pt x="2051" y="1570"/>
                  </a:lnTo>
                  <a:lnTo>
                    <a:pt x="2051" y="1654"/>
                  </a:lnTo>
                  <a:lnTo>
                    <a:pt x="2030" y="1758"/>
                  </a:lnTo>
                  <a:lnTo>
                    <a:pt x="1947" y="1821"/>
                  </a:lnTo>
                  <a:lnTo>
                    <a:pt x="1842" y="1821"/>
                  </a:lnTo>
                  <a:lnTo>
                    <a:pt x="1737" y="1863"/>
                  </a:lnTo>
                  <a:lnTo>
                    <a:pt x="1612" y="1989"/>
                  </a:lnTo>
                  <a:lnTo>
                    <a:pt x="1528" y="2051"/>
                  </a:lnTo>
                  <a:lnTo>
                    <a:pt x="1424" y="2198"/>
                  </a:lnTo>
                  <a:lnTo>
                    <a:pt x="1340" y="2198"/>
                  </a:lnTo>
                  <a:lnTo>
                    <a:pt x="1256" y="2240"/>
                  </a:lnTo>
                  <a:lnTo>
                    <a:pt x="1298" y="2344"/>
                  </a:lnTo>
                  <a:lnTo>
                    <a:pt x="1403" y="2449"/>
                  </a:lnTo>
                  <a:lnTo>
                    <a:pt x="1403" y="2574"/>
                  </a:lnTo>
                  <a:lnTo>
                    <a:pt x="1340" y="2700"/>
                  </a:lnTo>
                  <a:lnTo>
                    <a:pt x="1256" y="2700"/>
                  </a:lnTo>
                  <a:lnTo>
                    <a:pt x="1152" y="2616"/>
                  </a:lnTo>
                  <a:lnTo>
                    <a:pt x="1193" y="2574"/>
                  </a:lnTo>
                  <a:lnTo>
                    <a:pt x="1214" y="2512"/>
                  </a:lnTo>
                  <a:lnTo>
                    <a:pt x="1131" y="2470"/>
                  </a:lnTo>
                  <a:lnTo>
                    <a:pt x="1089" y="2365"/>
                  </a:lnTo>
                  <a:lnTo>
                    <a:pt x="984" y="2261"/>
                  </a:lnTo>
                  <a:lnTo>
                    <a:pt x="942" y="2365"/>
                  </a:lnTo>
                  <a:lnTo>
                    <a:pt x="942" y="2407"/>
                  </a:lnTo>
                  <a:lnTo>
                    <a:pt x="1005" y="2574"/>
                  </a:lnTo>
                  <a:lnTo>
                    <a:pt x="921" y="2721"/>
                  </a:lnTo>
                  <a:lnTo>
                    <a:pt x="901" y="2867"/>
                  </a:lnTo>
                  <a:lnTo>
                    <a:pt x="817" y="2909"/>
                  </a:lnTo>
                  <a:lnTo>
                    <a:pt x="775" y="2909"/>
                  </a:lnTo>
                  <a:lnTo>
                    <a:pt x="691" y="3098"/>
                  </a:lnTo>
                  <a:lnTo>
                    <a:pt x="712" y="3118"/>
                  </a:lnTo>
                  <a:lnTo>
                    <a:pt x="733" y="3244"/>
                  </a:lnTo>
                  <a:lnTo>
                    <a:pt x="733" y="3390"/>
                  </a:lnTo>
                  <a:lnTo>
                    <a:pt x="880" y="3516"/>
                  </a:lnTo>
                  <a:lnTo>
                    <a:pt x="901" y="3516"/>
                  </a:lnTo>
                  <a:lnTo>
                    <a:pt x="942" y="3495"/>
                  </a:lnTo>
                  <a:lnTo>
                    <a:pt x="1005" y="3537"/>
                  </a:lnTo>
                  <a:lnTo>
                    <a:pt x="1005" y="3662"/>
                  </a:lnTo>
                  <a:lnTo>
                    <a:pt x="921" y="3746"/>
                  </a:lnTo>
                  <a:lnTo>
                    <a:pt x="921" y="3809"/>
                  </a:lnTo>
                  <a:lnTo>
                    <a:pt x="1005" y="3872"/>
                  </a:lnTo>
                  <a:lnTo>
                    <a:pt x="1005" y="4039"/>
                  </a:lnTo>
                  <a:lnTo>
                    <a:pt x="921" y="4081"/>
                  </a:lnTo>
                  <a:lnTo>
                    <a:pt x="880" y="4165"/>
                  </a:lnTo>
                  <a:lnTo>
                    <a:pt x="921" y="4186"/>
                  </a:lnTo>
                  <a:lnTo>
                    <a:pt x="984" y="4290"/>
                  </a:lnTo>
                  <a:lnTo>
                    <a:pt x="942" y="4478"/>
                  </a:lnTo>
                  <a:lnTo>
                    <a:pt x="984" y="4771"/>
                  </a:lnTo>
                  <a:lnTo>
                    <a:pt x="901" y="4855"/>
                  </a:lnTo>
                  <a:lnTo>
                    <a:pt x="880" y="4918"/>
                  </a:lnTo>
                  <a:lnTo>
                    <a:pt x="942" y="5022"/>
                  </a:lnTo>
                  <a:lnTo>
                    <a:pt x="1047" y="4981"/>
                  </a:lnTo>
                  <a:lnTo>
                    <a:pt x="1047" y="4981"/>
                  </a:lnTo>
                  <a:lnTo>
                    <a:pt x="1026" y="5064"/>
                  </a:lnTo>
                  <a:lnTo>
                    <a:pt x="1089" y="5127"/>
                  </a:lnTo>
                  <a:lnTo>
                    <a:pt x="1152" y="5127"/>
                  </a:lnTo>
                  <a:lnTo>
                    <a:pt x="1152" y="5190"/>
                  </a:lnTo>
                  <a:lnTo>
                    <a:pt x="1110" y="5274"/>
                  </a:lnTo>
                  <a:lnTo>
                    <a:pt x="1047" y="5378"/>
                  </a:lnTo>
                  <a:lnTo>
                    <a:pt x="817" y="5608"/>
                  </a:lnTo>
                  <a:lnTo>
                    <a:pt x="775" y="5713"/>
                  </a:lnTo>
                  <a:lnTo>
                    <a:pt x="608" y="5859"/>
                  </a:lnTo>
                  <a:lnTo>
                    <a:pt x="398" y="5922"/>
                  </a:lnTo>
                  <a:lnTo>
                    <a:pt x="210" y="6048"/>
                  </a:lnTo>
                  <a:lnTo>
                    <a:pt x="64" y="6278"/>
                  </a:lnTo>
                  <a:lnTo>
                    <a:pt x="43" y="6466"/>
                  </a:lnTo>
                  <a:lnTo>
                    <a:pt x="1" y="6571"/>
                  </a:lnTo>
                  <a:lnTo>
                    <a:pt x="189" y="6655"/>
                  </a:lnTo>
                  <a:lnTo>
                    <a:pt x="377" y="6780"/>
                  </a:lnTo>
                  <a:lnTo>
                    <a:pt x="629" y="6947"/>
                  </a:lnTo>
                  <a:lnTo>
                    <a:pt x="733" y="6947"/>
                  </a:lnTo>
                  <a:lnTo>
                    <a:pt x="880" y="7094"/>
                  </a:lnTo>
                  <a:lnTo>
                    <a:pt x="838" y="7178"/>
                  </a:lnTo>
                  <a:lnTo>
                    <a:pt x="880" y="7261"/>
                  </a:lnTo>
                  <a:lnTo>
                    <a:pt x="1047" y="7282"/>
                  </a:lnTo>
                  <a:lnTo>
                    <a:pt x="1256" y="7366"/>
                  </a:lnTo>
                  <a:lnTo>
                    <a:pt x="1319" y="7408"/>
                  </a:lnTo>
                  <a:lnTo>
                    <a:pt x="1507" y="7471"/>
                  </a:lnTo>
                  <a:lnTo>
                    <a:pt x="1570" y="7387"/>
                  </a:lnTo>
                  <a:lnTo>
                    <a:pt x="1570" y="7282"/>
                  </a:lnTo>
                  <a:lnTo>
                    <a:pt x="1654" y="7199"/>
                  </a:lnTo>
                  <a:lnTo>
                    <a:pt x="1717" y="7199"/>
                  </a:lnTo>
                  <a:lnTo>
                    <a:pt x="1863" y="7282"/>
                  </a:lnTo>
                  <a:lnTo>
                    <a:pt x="1968" y="7303"/>
                  </a:lnTo>
                  <a:lnTo>
                    <a:pt x="1989" y="7387"/>
                  </a:lnTo>
                  <a:lnTo>
                    <a:pt x="2072" y="7429"/>
                  </a:lnTo>
                  <a:lnTo>
                    <a:pt x="2135" y="7429"/>
                  </a:lnTo>
                  <a:lnTo>
                    <a:pt x="2177" y="7512"/>
                  </a:lnTo>
                  <a:lnTo>
                    <a:pt x="2386" y="7575"/>
                  </a:lnTo>
                  <a:lnTo>
                    <a:pt x="2512" y="7596"/>
                  </a:lnTo>
                  <a:lnTo>
                    <a:pt x="2553" y="7638"/>
                  </a:lnTo>
                  <a:lnTo>
                    <a:pt x="2700" y="7805"/>
                  </a:lnTo>
                  <a:lnTo>
                    <a:pt x="2700" y="7910"/>
                  </a:lnTo>
                  <a:lnTo>
                    <a:pt x="2805" y="8098"/>
                  </a:lnTo>
                  <a:lnTo>
                    <a:pt x="2888" y="8098"/>
                  </a:lnTo>
                  <a:lnTo>
                    <a:pt x="3139" y="8203"/>
                  </a:lnTo>
                  <a:lnTo>
                    <a:pt x="3244" y="8349"/>
                  </a:lnTo>
                  <a:lnTo>
                    <a:pt x="3244" y="8517"/>
                  </a:lnTo>
                  <a:lnTo>
                    <a:pt x="3307" y="8517"/>
                  </a:lnTo>
                  <a:lnTo>
                    <a:pt x="3411" y="8559"/>
                  </a:lnTo>
                  <a:lnTo>
                    <a:pt x="3432" y="8684"/>
                  </a:lnTo>
                  <a:lnTo>
                    <a:pt x="3411" y="8768"/>
                  </a:lnTo>
                  <a:lnTo>
                    <a:pt x="3432" y="8852"/>
                  </a:lnTo>
                  <a:lnTo>
                    <a:pt x="3537" y="8872"/>
                  </a:lnTo>
                  <a:lnTo>
                    <a:pt x="3662" y="8852"/>
                  </a:lnTo>
                  <a:lnTo>
                    <a:pt x="3767" y="8872"/>
                  </a:lnTo>
                  <a:lnTo>
                    <a:pt x="3914" y="8872"/>
                  </a:lnTo>
                  <a:lnTo>
                    <a:pt x="3955" y="8831"/>
                  </a:lnTo>
                  <a:lnTo>
                    <a:pt x="4144" y="8747"/>
                  </a:lnTo>
                  <a:lnTo>
                    <a:pt x="4290" y="8768"/>
                  </a:lnTo>
                  <a:lnTo>
                    <a:pt x="4458" y="8852"/>
                  </a:lnTo>
                  <a:lnTo>
                    <a:pt x="4646" y="8747"/>
                  </a:lnTo>
                  <a:lnTo>
                    <a:pt x="4750" y="8747"/>
                  </a:lnTo>
                  <a:lnTo>
                    <a:pt x="4792" y="8831"/>
                  </a:lnTo>
                  <a:lnTo>
                    <a:pt x="4876" y="8831"/>
                  </a:lnTo>
                  <a:lnTo>
                    <a:pt x="4981" y="8872"/>
                  </a:lnTo>
                  <a:lnTo>
                    <a:pt x="5064" y="8956"/>
                  </a:lnTo>
                  <a:lnTo>
                    <a:pt x="5169" y="8935"/>
                  </a:lnTo>
                  <a:lnTo>
                    <a:pt x="5169" y="8998"/>
                  </a:lnTo>
                  <a:lnTo>
                    <a:pt x="4792" y="9626"/>
                  </a:lnTo>
                  <a:lnTo>
                    <a:pt x="4813" y="9709"/>
                  </a:lnTo>
                  <a:lnTo>
                    <a:pt x="4960" y="9688"/>
                  </a:lnTo>
                  <a:lnTo>
                    <a:pt x="5085" y="9688"/>
                  </a:lnTo>
                  <a:lnTo>
                    <a:pt x="5190" y="9772"/>
                  </a:lnTo>
                  <a:lnTo>
                    <a:pt x="5211" y="9898"/>
                  </a:lnTo>
                  <a:lnTo>
                    <a:pt x="5294" y="9584"/>
                  </a:lnTo>
                  <a:lnTo>
                    <a:pt x="5629" y="8370"/>
                  </a:lnTo>
                  <a:lnTo>
                    <a:pt x="5629" y="8308"/>
                  </a:lnTo>
                  <a:lnTo>
                    <a:pt x="5629" y="8098"/>
                  </a:lnTo>
                  <a:lnTo>
                    <a:pt x="5504" y="7847"/>
                  </a:lnTo>
                  <a:lnTo>
                    <a:pt x="5294" y="7680"/>
                  </a:lnTo>
                  <a:lnTo>
                    <a:pt x="5190" y="7533"/>
                  </a:lnTo>
                  <a:lnTo>
                    <a:pt x="5169" y="7219"/>
                  </a:lnTo>
                  <a:lnTo>
                    <a:pt x="5546" y="7094"/>
                  </a:lnTo>
                  <a:lnTo>
                    <a:pt x="5692" y="7199"/>
                  </a:lnTo>
                  <a:lnTo>
                    <a:pt x="5713" y="7094"/>
                  </a:lnTo>
                  <a:lnTo>
                    <a:pt x="5650" y="7010"/>
                  </a:lnTo>
                  <a:lnTo>
                    <a:pt x="5713" y="6968"/>
                  </a:lnTo>
                  <a:lnTo>
                    <a:pt x="5629" y="6801"/>
                  </a:lnTo>
                  <a:lnTo>
                    <a:pt x="5420" y="6738"/>
                  </a:lnTo>
                  <a:lnTo>
                    <a:pt x="5336" y="6592"/>
                  </a:lnTo>
                  <a:lnTo>
                    <a:pt x="5399" y="6424"/>
                  </a:lnTo>
                  <a:lnTo>
                    <a:pt x="6048" y="6424"/>
                  </a:lnTo>
                  <a:lnTo>
                    <a:pt x="6131" y="6341"/>
                  </a:lnTo>
                  <a:lnTo>
                    <a:pt x="6236" y="6341"/>
                  </a:lnTo>
                  <a:lnTo>
                    <a:pt x="6278" y="6383"/>
                  </a:lnTo>
                  <a:lnTo>
                    <a:pt x="6362" y="6383"/>
                  </a:lnTo>
                  <a:lnTo>
                    <a:pt x="6466" y="6257"/>
                  </a:lnTo>
                  <a:lnTo>
                    <a:pt x="6634" y="6215"/>
                  </a:lnTo>
                  <a:lnTo>
                    <a:pt x="6675" y="6320"/>
                  </a:lnTo>
                  <a:lnTo>
                    <a:pt x="6759" y="6424"/>
                  </a:lnTo>
                  <a:lnTo>
                    <a:pt x="6780" y="6550"/>
                  </a:lnTo>
                  <a:lnTo>
                    <a:pt x="6780" y="6696"/>
                  </a:lnTo>
                  <a:lnTo>
                    <a:pt x="6947" y="6675"/>
                  </a:lnTo>
                  <a:lnTo>
                    <a:pt x="6947" y="6571"/>
                  </a:lnTo>
                  <a:lnTo>
                    <a:pt x="6801" y="6278"/>
                  </a:lnTo>
                  <a:lnTo>
                    <a:pt x="6759" y="6131"/>
                  </a:lnTo>
                  <a:lnTo>
                    <a:pt x="6780" y="6069"/>
                  </a:lnTo>
                  <a:lnTo>
                    <a:pt x="6738" y="5964"/>
                  </a:lnTo>
                  <a:lnTo>
                    <a:pt x="6655" y="5922"/>
                  </a:lnTo>
                  <a:lnTo>
                    <a:pt x="6634" y="5839"/>
                  </a:lnTo>
                  <a:lnTo>
                    <a:pt x="6634" y="5818"/>
                  </a:lnTo>
                  <a:lnTo>
                    <a:pt x="6550" y="5839"/>
                  </a:lnTo>
                  <a:lnTo>
                    <a:pt x="6487" y="5839"/>
                  </a:lnTo>
                  <a:lnTo>
                    <a:pt x="6466" y="5734"/>
                  </a:lnTo>
                  <a:lnTo>
                    <a:pt x="6655" y="5399"/>
                  </a:lnTo>
                  <a:lnTo>
                    <a:pt x="6550" y="5106"/>
                  </a:lnTo>
                  <a:lnTo>
                    <a:pt x="6550" y="5022"/>
                  </a:lnTo>
                  <a:lnTo>
                    <a:pt x="6466" y="4960"/>
                  </a:lnTo>
                  <a:lnTo>
                    <a:pt x="6466" y="4771"/>
                  </a:lnTo>
                  <a:lnTo>
                    <a:pt x="6529" y="4604"/>
                  </a:lnTo>
                  <a:lnTo>
                    <a:pt x="6487" y="4541"/>
                  </a:lnTo>
                  <a:lnTo>
                    <a:pt x="6466" y="4332"/>
                  </a:lnTo>
                  <a:lnTo>
                    <a:pt x="6529" y="4248"/>
                  </a:lnTo>
                  <a:lnTo>
                    <a:pt x="6675" y="4227"/>
                  </a:lnTo>
                  <a:lnTo>
                    <a:pt x="6696" y="4144"/>
                  </a:lnTo>
                  <a:lnTo>
                    <a:pt x="6696" y="4039"/>
                  </a:lnTo>
                  <a:lnTo>
                    <a:pt x="6759" y="3955"/>
                  </a:lnTo>
                  <a:lnTo>
                    <a:pt x="6696" y="3725"/>
                  </a:lnTo>
                  <a:lnTo>
                    <a:pt x="6634" y="3662"/>
                  </a:lnTo>
                  <a:lnTo>
                    <a:pt x="6529" y="3662"/>
                  </a:lnTo>
                  <a:lnTo>
                    <a:pt x="6487" y="3725"/>
                  </a:lnTo>
                  <a:lnTo>
                    <a:pt x="6341" y="3704"/>
                  </a:lnTo>
                  <a:lnTo>
                    <a:pt x="6236" y="3704"/>
                  </a:lnTo>
                  <a:lnTo>
                    <a:pt x="6110" y="3746"/>
                  </a:lnTo>
                  <a:lnTo>
                    <a:pt x="6048" y="3725"/>
                  </a:lnTo>
                  <a:lnTo>
                    <a:pt x="5922" y="3662"/>
                  </a:lnTo>
                  <a:lnTo>
                    <a:pt x="5859" y="3704"/>
                  </a:lnTo>
                  <a:lnTo>
                    <a:pt x="5838" y="3662"/>
                  </a:lnTo>
                  <a:lnTo>
                    <a:pt x="5692" y="3704"/>
                  </a:lnTo>
                  <a:lnTo>
                    <a:pt x="5232" y="3286"/>
                  </a:lnTo>
                  <a:lnTo>
                    <a:pt x="5127" y="3223"/>
                  </a:lnTo>
                  <a:lnTo>
                    <a:pt x="4960" y="3202"/>
                  </a:lnTo>
                  <a:lnTo>
                    <a:pt x="4792" y="3223"/>
                  </a:lnTo>
                  <a:lnTo>
                    <a:pt x="4750" y="3244"/>
                  </a:lnTo>
                  <a:lnTo>
                    <a:pt x="4604" y="3202"/>
                  </a:lnTo>
                  <a:lnTo>
                    <a:pt x="4458" y="3202"/>
                  </a:lnTo>
                  <a:lnTo>
                    <a:pt x="4374" y="3244"/>
                  </a:lnTo>
                  <a:lnTo>
                    <a:pt x="4248" y="3202"/>
                  </a:lnTo>
                  <a:lnTo>
                    <a:pt x="4144" y="3181"/>
                  </a:lnTo>
                  <a:lnTo>
                    <a:pt x="3976" y="3118"/>
                  </a:lnTo>
                  <a:lnTo>
                    <a:pt x="3851" y="3014"/>
                  </a:lnTo>
                  <a:lnTo>
                    <a:pt x="3851" y="2909"/>
                  </a:lnTo>
                  <a:lnTo>
                    <a:pt x="3872" y="2867"/>
                  </a:lnTo>
                  <a:lnTo>
                    <a:pt x="3872" y="2784"/>
                  </a:lnTo>
                  <a:lnTo>
                    <a:pt x="3934" y="2658"/>
                  </a:lnTo>
                  <a:lnTo>
                    <a:pt x="3914" y="2554"/>
                  </a:lnTo>
                  <a:lnTo>
                    <a:pt x="3809" y="2386"/>
                  </a:lnTo>
                  <a:lnTo>
                    <a:pt x="3558" y="1968"/>
                  </a:lnTo>
                  <a:lnTo>
                    <a:pt x="3411" y="1968"/>
                  </a:lnTo>
                  <a:lnTo>
                    <a:pt x="3411" y="1926"/>
                  </a:lnTo>
                  <a:lnTo>
                    <a:pt x="3495" y="1737"/>
                  </a:lnTo>
                  <a:lnTo>
                    <a:pt x="3516" y="1549"/>
                  </a:lnTo>
                  <a:lnTo>
                    <a:pt x="3495" y="1445"/>
                  </a:lnTo>
                  <a:lnTo>
                    <a:pt x="3516" y="1319"/>
                  </a:lnTo>
                  <a:lnTo>
                    <a:pt x="3704" y="1047"/>
                  </a:lnTo>
                  <a:lnTo>
                    <a:pt x="3767" y="984"/>
                  </a:lnTo>
                  <a:lnTo>
                    <a:pt x="3872" y="838"/>
                  </a:lnTo>
                  <a:lnTo>
                    <a:pt x="3976" y="817"/>
                  </a:lnTo>
                  <a:lnTo>
                    <a:pt x="4039" y="775"/>
                  </a:lnTo>
                  <a:lnTo>
                    <a:pt x="4186" y="503"/>
                  </a:lnTo>
                  <a:lnTo>
                    <a:pt x="4499" y="377"/>
                  </a:lnTo>
                  <a:lnTo>
                    <a:pt x="4541" y="357"/>
                  </a:lnTo>
                  <a:lnTo>
                    <a:pt x="4604" y="357"/>
                  </a:lnTo>
                  <a:lnTo>
                    <a:pt x="4667" y="294"/>
                  </a:lnTo>
                  <a:lnTo>
                    <a:pt x="4688" y="210"/>
                  </a:lnTo>
                  <a:lnTo>
                    <a:pt x="4646" y="147"/>
                  </a:lnTo>
                  <a:lnTo>
                    <a:pt x="4437" y="43"/>
                  </a:lnTo>
                  <a:lnTo>
                    <a:pt x="435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49" name="Google Shape;349;p7"/>
            <p:cNvSpPr/>
            <p:nvPr/>
          </p:nvSpPr>
          <p:spPr>
            <a:xfrm>
              <a:off x="3195231" y="3136533"/>
              <a:ext cx="40867" cy="42852"/>
            </a:xfrm>
            <a:custGeom>
              <a:rect b="b" l="l" r="r" t="t"/>
              <a:pathLst>
                <a:path extrusionOk="0" h="3768" w="3432">
                  <a:moveTo>
                    <a:pt x="1193" y="1"/>
                  </a:moveTo>
                  <a:lnTo>
                    <a:pt x="1172" y="168"/>
                  </a:lnTo>
                  <a:lnTo>
                    <a:pt x="1025" y="168"/>
                  </a:lnTo>
                  <a:lnTo>
                    <a:pt x="732" y="336"/>
                  </a:lnTo>
                  <a:lnTo>
                    <a:pt x="607" y="377"/>
                  </a:lnTo>
                  <a:lnTo>
                    <a:pt x="440" y="440"/>
                  </a:lnTo>
                  <a:lnTo>
                    <a:pt x="523" y="587"/>
                  </a:lnTo>
                  <a:lnTo>
                    <a:pt x="523" y="649"/>
                  </a:lnTo>
                  <a:lnTo>
                    <a:pt x="565" y="733"/>
                  </a:lnTo>
                  <a:lnTo>
                    <a:pt x="544" y="901"/>
                  </a:lnTo>
                  <a:lnTo>
                    <a:pt x="335" y="1131"/>
                  </a:lnTo>
                  <a:lnTo>
                    <a:pt x="314" y="1235"/>
                  </a:lnTo>
                  <a:lnTo>
                    <a:pt x="356" y="1277"/>
                  </a:lnTo>
                  <a:lnTo>
                    <a:pt x="251" y="1445"/>
                  </a:lnTo>
                  <a:lnTo>
                    <a:pt x="126" y="1465"/>
                  </a:lnTo>
                  <a:lnTo>
                    <a:pt x="21" y="1591"/>
                  </a:lnTo>
                  <a:lnTo>
                    <a:pt x="84" y="1696"/>
                  </a:lnTo>
                  <a:lnTo>
                    <a:pt x="126" y="1800"/>
                  </a:lnTo>
                  <a:lnTo>
                    <a:pt x="105" y="1905"/>
                  </a:lnTo>
                  <a:lnTo>
                    <a:pt x="126" y="2072"/>
                  </a:lnTo>
                  <a:lnTo>
                    <a:pt x="84" y="2198"/>
                  </a:lnTo>
                  <a:lnTo>
                    <a:pt x="0" y="2261"/>
                  </a:lnTo>
                  <a:lnTo>
                    <a:pt x="84" y="2323"/>
                  </a:lnTo>
                  <a:lnTo>
                    <a:pt x="209" y="2386"/>
                  </a:lnTo>
                  <a:lnTo>
                    <a:pt x="314" y="2491"/>
                  </a:lnTo>
                  <a:lnTo>
                    <a:pt x="419" y="2574"/>
                  </a:lnTo>
                  <a:lnTo>
                    <a:pt x="440" y="2533"/>
                  </a:lnTo>
                  <a:lnTo>
                    <a:pt x="502" y="2386"/>
                  </a:lnTo>
                  <a:lnTo>
                    <a:pt x="544" y="2323"/>
                  </a:lnTo>
                  <a:lnTo>
                    <a:pt x="628" y="2219"/>
                  </a:lnTo>
                  <a:lnTo>
                    <a:pt x="628" y="2323"/>
                  </a:lnTo>
                  <a:lnTo>
                    <a:pt x="649" y="2428"/>
                  </a:lnTo>
                  <a:lnTo>
                    <a:pt x="649" y="2365"/>
                  </a:lnTo>
                  <a:lnTo>
                    <a:pt x="649" y="2282"/>
                  </a:lnTo>
                  <a:lnTo>
                    <a:pt x="712" y="2282"/>
                  </a:lnTo>
                  <a:lnTo>
                    <a:pt x="732" y="2428"/>
                  </a:lnTo>
                  <a:lnTo>
                    <a:pt x="712" y="2595"/>
                  </a:lnTo>
                  <a:lnTo>
                    <a:pt x="712" y="2700"/>
                  </a:lnTo>
                  <a:lnTo>
                    <a:pt x="649" y="2826"/>
                  </a:lnTo>
                  <a:lnTo>
                    <a:pt x="502" y="2951"/>
                  </a:lnTo>
                  <a:lnTo>
                    <a:pt x="544" y="2993"/>
                  </a:lnTo>
                  <a:lnTo>
                    <a:pt x="607" y="3139"/>
                  </a:lnTo>
                  <a:lnTo>
                    <a:pt x="502" y="3202"/>
                  </a:lnTo>
                  <a:lnTo>
                    <a:pt x="398" y="3328"/>
                  </a:lnTo>
                  <a:lnTo>
                    <a:pt x="419" y="3432"/>
                  </a:lnTo>
                  <a:lnTo>
                    <a:pt x="523" y="3432"/>
                  </a:lnTo>
                  <a:lnTo>
                    <a:pt x="649" y="3370"/>
                  </a:lnTo>
                  <a:lnTo>
                    <a:pt x="712" y="3453"/>
                  </a:lnTo>
                  <a:lnTo>
                    <a:pt x="879" y="3516"/>
                  </a:lnTo>
                  <a:lnTo>
                    <a:pt x="984" y="3537"/>
                  </a:lnTo>
                  <a:lnTo>
                    <a:pt x="1151" y="3767"/>
                  </a:lnTo>
                  <a:lnTo>
                    <a:pt x="1235" y="3767"/>
                  </a:lnTo>
                  <a:lnTo>
                    <a:pt x="1339" y="3662"/>
                  </a:lnTo>
                  <a:lnTo>
                    <a:pt x="1779" y="2721"/>
                  </a:lnTo>
                  <a:lnTo>
                    <a:pt x="1883" y="2637"/>
                  </a:lnTo>
                  <a:lnTo>
                    <a:pt x="2448" y="2470"/>
                  </a:lnTo>
                  <a:lnTo>
                    <a:pt x="2720" y="2282"/>
                  </a:lnTo>
                  <a:lnTo>
                    <a:pt x="3118" y="1905"/>
                  </a:lnTo>
                  <a:lnTo>
                    <a:pt x="3264" y="1549"/>
                  </a:lnTo>
                  <a:lnTo>
                    <a:pt x="3369" y="1549"/>
                  </a:lnTo>
                  <a:lnTo>
                    <a:pt x="3390" y="1486"/>
                  </a:lnTo>
                  <a:lnTo>
                    <a:pt x="3432" y="1361"/>
                  </a:lnTo>
                  <a:lnTo>
                    <a:pt x="3390" y="1235"/>
                  </a:lnTo>
                  <a:lnTo>
                    <a:pt x="3285" y="1026"/>
                  </a:lnTo>
                  <a:lnTo>
                    <a:pt x="3285" y="963"/>
                  </a:lnTo>
                  <a:lnTo>
                    <a:pt x="3264" y="859"/>
                  </a:lnTo>
                  <a:lnTo>
                    <a:pt x="3181" y="817"/>
                  </a:lnTo>
                  <a:lnTo>
                    <a:pt x="3160" y="733"/>
                  </a:lnTo>
                  <a:lnTo>
                    <a:pt x="3055" y="712"/>
                  </a:lnTo>
                  <a:lnTo>
                    <a:pt x="2909" y="629"/>
                  </a:lnTo>
                  <a:lnTo>
                    <a:pt x="2846" y="629"/>
                  </a:lnTo>
                  <a:lnTo>
                    <a:pt x="2762" y="712"/>
                  </a:lnTo>
                  <a:lnTo>
                    <a:pt x="2762" y="817"/>
                  </a:lnTo>
                  <a:lnTo>
                    <a:pt x="2699" y="901"/>
                  </a:lnTo>
                  <a:lnTo>
                    <a:pt x="2511" y="838"/>
                  </a:lnTo>
                  <a:lnTo>
                    <a:pt x="2448" y="796"/>
                  </a:lnTo>
                  <a:lnTo>
                    <a:pt x="2239" y="712"/>
                  </a:lnTo>
                  <a:lnTo>
                    <a:pt x="2072" y="691"/>
                  </a:lnTo>
                  <a:lnTo>
                    <a:pt x="2030" y="608"/>
                  </a:lnTo>
                  <a:lnTo>
                    <a:pt x="2072" y="524"/>
                  </a:lnTo>
                  <a:lnTo>
                    <a:pt x="1925" y="377"/>
                  </a:lnTo>
                  <a:lnTo>
                    <a:pt x="1821" y="377"/>
                  </a:lnTo>
                  <a:lnTo>
                    <a:pt x="1569" y="210"/>
                  </a:lnTo>
                  <a:lnTo>
                    <a:pt x="1381" y="85"/>
                  </a:lnTo>
                  <a:lnTo>
                    <a:pt x="119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50" name="Google Shape;350;p7"/>
            <p:cNvSpPr/>
            <p:nvPr/>
          </p:nvSpPr>
          <p:spPr>
            <a:xfrm>
              <a:off x="3192980" y="3146290"/>
              <a:ext cx="88711" cy="124938"/>
            </a:xfrm>
            <a:custGeom>
              <a:rect b="b" l="l" r="r" t="t"/>
              <a:pathLst>
                <a:path extrusionOk="0" h="10986" w="7450">
                  <a:moveTo>
                    <a:pt x="3453" y="1"/>
                  </a:moveTo>
                  <a:lnTo>
                    <a:pt x="3474" y="105"/>
                  </a:lnTo>
                  <a:lnTo>
                    <a:pt x="3474" y="168"/>
                  </a:lnTo>
                  <a:lnTo>
                    <a:pt x="3579" y="377"/>
                  </a:lnTo>
                  <a:lnTo>
                    <a:pt x="3621" y="503"/>
                  </a:lnTo>
                  <a:lnTo>
                    <a:pt x="3579" y="628"/>
                  </a:lnTo>
                  <a:lnTo>
                    <a:pt x="3558" y="691"/>
                  </a:lnTo>
                  <a:lnTo>
                    <a:pt x="3453" y="691"/>
                  </a:lnTo>
                  <a:lnTo>
                    <a:pt x="3307" y="1047"/>
                  </a:lnTo>
                  <a:lnTo>
                    <a:pt x="2909" y="1424"/>
                  </a:lnTo>
                  <a:lnTo>
                    <a:pt x="2637" y="1612"/>
                  </a:lnTo>
                  <a:lnTo>
                    <a:pt x="2072" y="1779"/>
                  </a:lnTo>
                  <a:lnTo>
                    <a:pt x="1968" y="1863"/>
                  </a:lnTo>
                  <a:lnTo>
                    <a:pt x="1528" y="2804"/>
                  </a:lnTo>
                  <a:lnTo>
                    <a:pt x="1424" y="2909"/>
                  </a:lnTo>
                  <a:lnTo>
                    <a:pt x="1340" y="2909"/>
                  </a:lnTo>
                  <a:lnTo>
                    <a:pt x="1173" y="2679"/>
                  </a:lnTo>
                  <a:lnTo>
                    <a:pt x="1068" y="2658"/>
                  </a:lnTo>
                  <a:lnTo>
                    <a:pt x="901" y="2595"/>
                  </a:lnTo>
                  <a:lnTo>
                    <a:pt x="838" y="2512"/>
                  </a:lnTo>
                  <a:lnTo>
                    <a:pt x="712" y="2574"/>
                  </a:lnTo>
                  <a:lnTo>
                    <a:pt x="608" y="2574"/>
                  </a:lnTo>
                  <a:lnTo>
                    <a:pt x="587" y="2470"/>
                  </a:lnTo>
                  <a:lnTo>
                    <a:pt x="691" y="2344"/>
                  </a:lnTo>
                  <a:lnTo>
                    <a:pt x="796" y="2281"/>
                  </a:lnTo>
                  <a:lnTo>
                    <a:pt x="733" y="2135"/>
                  </a:lnTo>
                  <a:lnTo>
                    <a:pt x="691" y="2093"/>
                  </a:lnTo>
                  <a:lnTo>
                    <a:pt x="398" y="2240"/>
                  </a:lnTo>
                  <a:lnTo>
                    <a:pt x="294" y="2344"/>
                  </a:lnTo>
                  <a:lnTo>
                    <a:pt x="105" y="2512"/>
                  </a:lnTo>
                  <a:lnTo>
                    <a:pt x="64" y="2679"/>
                  </a:lnTo>
                  <a:lnTo>
                    <a:pt x="1" y="2784"/>
                  </a:lnTo>
                  <a:lnTo>
                    <a:pt x="22" y="2825"/>
                  </a:lnTo>
                  <a:lnTo>
                    <a:pt x="105" y="2909"/>
                  </a:lnTo>
                  <a:lnTo>
                    <a:pt x="126" y="2993"/>
                  </a:lnTo>
                  <a:lnTo>
                    <a:pt x="64" y="3035"/>
                  </a:lnTo>
                  <a:lnTo>
                    <a:pt x="64" y="3097"/>
                  </a:lnTo>
                  <a:lnTo>
                    <a:pt x="189" y="3202"/>
                  </a:lnTo>
                  <a:lnTo>
                    <a:pt x="273" y="3348"/>
                  </a:lnTo>
                  <a:lnTo>
                    <a:pt x="231" y="3495"/>
                  </a:lnTo>
                  <a:lnTo>
                    <a:pt x="168" y="3495"/>
                  </a:lnTo>
                  <a:lnTo>
                    <a:pt x="85" y="3516"/>
                  </a:lnTo>
                  <a:lnTo>
                    <a:pt x="22" y="3621"/>
                  </a:lnTo>
                  <a:lnTo>
                    <a:pt x="126" y="3704"/>
                  </a:lnTo>
                  <a:lnTo>
                    <a:pt x="231" y="3746"/>
                  </a:lnTo>
                  <a:lnTo>
                    <a:pt x="419" y="3872"/>
                  </a:lnTo>
                  <a:lnTo>
                    <a:pt x="587" y="3913"/>
                  </a:lnTo>
                  <a:lnTo>
                    <a:pt x="817" y="4060"/>
                  </a:lnTo>
                  <a:lnTo>
                    <a:pt x="921" y="4081"/>
                  </a:lnTo>
                  <a:lnTo>
                    <a:pt x="963" y="4185"/>
                  </a:lnTo>
                  <a:lnTo>
                    <a:pt x="1068" y="4374"/>
                  </a:lnTo>
                  <a:lnTo>
                    <a:pt x="1110" y="4541"/>
                  </a:lnTo>
                  <a:lnTo>
                    <a:pt x="1173" y="4667"/>
                  </a:lnTo>
                  <a:lnTo>
                    <a:pt x="1424" y="4771"/>
                  </a:lnTo>
                  <a:lnTo>
                    <a:pt x="1486" y="4960"/>
                  </a:lnTo>
                  <a:lnTo>
                    <a:pt x="1549" y="5106"/>
                  </a:lnTo>
                  <a:lnTo>
                    <a:pt x="1591" y="5211"/>
                  </a:lnTo>
                  <a:lnTo>
                    <a:pt x="1633" y="5399"/>
                  </a:lnTo>
                  <a:lnTo>
                    <a:pt x="1696" y="5525"/>
                  </a:lnTo>
                  <a:lnTo>
                    <a:pt x="1800" y="5587"/>
                  </a:lnTo>
                  <a:lnTo>
                    <a:pt x="1905" y="5797"/>
                  </a:lnTo>
                  <a:lnTo>
                    <a:pt x="1905" y="5922"/>
                  </a:lnTo>
                  <a:lnTo>
                    <a:pt x="1884" y="5964"/>
                  </a:lnTo>
                  <a:lnTo>
                    <a:pt x="1989" y="6152"/>
                  </a:lnTo>
                  <a:lnTo>
                    <a:pt x="2177" y="6382"/>
                  </a:lnTo>
                  <a:lnTo>
                    <a:pt x="2219" y="6487"/>
                  </a:lnTo>
                  <a:lnTo>
                    <a:pt x="2198" y="6592"/>
                  </a:lnTo>
                  <a:lnTo>
                    <a:pt x="2219" y="6675"/>
                  </a:lnTo>
                  <a:lnTo>
                    <a:pt x="2302" y="6696"/>
                  </a:lnTo>
                  <a:lnTo>
                    <a:pt x="2491" y="6885"/>
                  </a:lnTo>
                  <a:lnTo>
                    <a:pt x="2533" y="6989"/>
                  </a:lnTo>
                  <a:lnTo>
                    <a:pt x="2574" y="7157"/>
                  </a:lnTo>
                  <a:lnTo>
                    <a:pt x="2616" y="7219"/>
                  </a:lnTo>
                  <a:lnTo>
                    <a:pt x="2784" y="7282"/>
                  </a:lnTo>
                  <a:lnTo>
                    <a:pt x="2805" y="7408"/>
                  </a:lnTo>
                  <a:lnTo>
                    <a:pt x="2951" y="7680"/>
                  </a:lnTo>
                  <a:lnTo>
                    <a:pt x="3014" y="7805"/>
                  </a:lnTo>
                  <a:lnTo>
                    <a:pt x="3202" y="8056"/>
                  </a:lnTo>
                  <a:lnTo>
                    <a:pt x="3202" y="8203"/>
                  </a:lnTo>
                  <a:lnTo>
                    <a:pt x="3139" y="8203"/>
                  </a:lnTo>
                  <a:lnTo>
                    <a:pt x="3098" y="8161"/>
                  </a:lnTo>
                  <a:lnTo>
                    <a:pt x="3098" y="8224"/>
                  </a:lnTo>
                  <a:lnTo>
                    <a:pt x="3118" y="8328"/>
                  </a:lnTo>
                  <a:lnTo>
                    <a:pt x="3118" y="8412"/>
                  </a:lnTo>
                  <a:lnTo>
                    <a:pt x="3160" y="8412"/>
                  </a:lnTo>
                  <a:lnTo>
                    <a:pt x="3244" y="8454"/>
                  </a:lnTo>
                  <a:lnTo>
                    <a:pt x="3265" y="8538"/>
                  </a:lnTo>
                  <a:lnTo>
                    <a:pt x="3244" y="8579"/>
                  </a:lnTo>
                  <a:lnTo>
                    <a:pt x="3432" y="8726"/>
                  </a:lnTo>
                  <a:lnTo>
                    <a:pt x="3621" y="8789"/>
                  </a:lnTo>
                  <a:lnTo>
                    <a:pt x="3642" y="8872"/>
                  </a:lnTo>
                  <a:lnTo>
                    <a:pt x="3725" y="8977"/>
                  </a:lnTo>
                  <a:lnTo>
                    <a:pt x="3830" y="8998"/>
                  </a:lnTo>
                  <a:lnTo>
                    <a:pt x="3872" y="9061"/>
                  </a:lnTo>
                  <a:lnTo>
                    <a:pt x="3893" y="9165"/>
                  </a:lnTo>
                  <a:lnTo>
                    <a:pt x="3976" y="9207"/>
                  </a:lnTo>
                  <a:lnTo>
                    <a:pt x="4165" y="9186"/>
                  </a:lnTo>
                  <a:lnTo>
                    <a:pt x="4206" y="9144"/>
                  </a:lnTo>
                  <a:lnTo>
                    <a:pt x="4186" y="9207"/>
                  </a:lnTo>
                  <a:lnTo>
                    <a:pt x="4269" y="9354"/>
                  </a:lnTo>
                  <a:lnTo>
                    <a:pt x="4458" y="9416"/>
                  </a:lnTo>
                  <a:lnTo>
                    <a:pt x="4562" y="9500"/>
                  </a:lnTo>
                  <a:lnTo>
                    <a:pt x="4562" y="9605"/>
                  </a:lnTo>
                  <a:lnTo>
                    <a:pt x="4667" y="9667"/>
                  </a:lnTo>
                  <a:lnTo>
                    <a:pt x="4792" y="9709"/>
                  </a:lnTo>
                  <a:lnTo>
                    <a:pt x="4834" y="9688"/>
                  </a:lnTo>
                  <a:lnTo>
                    <a:pt x="4939" y="9709"/>
                  </a:lnTo>
                  <a:lnTo>
                    <a:pt x="5148" y="9835"/>
                  </a:lnTo>
                  <a:lnTo>
                    <a:pt x="5315" y="9919"/>
                  </a:lnTo>
                  <a:lnTo>
                    <a:pt x="5420" y="9919"/>
                  </a:lnTo>
                  <a:lnTo>
                    <a:pt x="5462" y="9939"/>
                  </a:lnTo>
                  <a:lnTo>
                    <a:pt x="5504" y="10023"/>
                  </a:lnTo>
                  <a:lnTo>
                    <a:pt x="5650" y="10128"/>
                  </a:lnTo>
                  <a:lnTo>
                    <a:pt x="5755" y="10191"/>
                  </a:lnTo>
                  <a:lnTo>
                    <a:pt x="5859" y="10316"/>
                  </a:lnTo>
                  <a:lnTo>
                    <a:pt x="5943" y="10337"/>
                  </a:lnTo>
                  <a:lnTo>
                    <a:pt x="5985" y="10421"/>
                  </a:lnTo>
                  <a:lnTo>
                    <a:pt x="5964" y="10463"/>
                  </a:lnTo>
                  <a:lnTo>
                    <a:pt x="5964" y="10546"/>
                  </a:lnTo>
                  <a:lnTo>
                    <a:pt x="6090" y="10567"/>
                  </a:lnTo>
                  <a:lnTo>
                    <a:pt x="6236" y="10630"/>
                  </a:lnTo>
                  <a:lnTo>
                    <a:pt x="6403" y="10776"/>
                  </a:lnTo>
                  <a:lnTo>
                    <a:pt x="6550" y="10944"/>
                  </a:lnTo>
                  <a:lnTo>
                    <a:pt x="6655" y="10965"/>
                  </a:lnTo>
                  <a:lnTo>
                    <a:pt x="6675" y="10986"/>
                  </a:lnTo>
                  <a:lnTo>
                    <a:pt x="6801" y="10923"/>
                  </a:lnTo>
                  <a:lnTo>
                    <a:pt x="6927" y="10839"/>
                  </a:lnTo>
                  <a:lnTo>
                    <a:pt x="7010" y="10839"/>
                  </a:lnTo>
                  <a:lnTo>
                    <a:pt x="7115" y="10776"/>
                  </a:lnTo>
                  <a:lnTo>
                    <a:pt x="7178" y="10672"/>
                  </a:lnTo>
                  <a:lnTo>
                    <a:pt x="7073" y="10567"/>
                  </a:lnTo>
                  <a:lnTo>
                    <a:pt x="7094" y="10463"/>
                  </a:lnTo>
                  <a:lnTo>
                    <a:pt x="7136" y="10400"/>
                  </a:lnTo>
                  <a:lnTo>
                    <a:pt x="7240" y="10421"/>
                  </a:lnTo>
                  <a:lnTo>
                    <a:pt x="7219" y="10337"/>
                  </a:lnTo>
                  <a:lnTo>
                    <a:pt x="7136" y="10316"/>
                  </a:lnTo>
                  <a:lnTo>
                    <a:pt x="7094" y="10253"/>
                  </a:lnTo>
                  <a:lnTo>
                    <a:pt x="7199" y="10086"/>
                  </a:lnTo>
                  <a:lnTo>
                    <a:pt x="7324" y="10002"/>
                  </a:lnTo>
                  <a:lnTo>
                    <a:pt x="7429" y="9835"/>
                  </a:lnTo>
                  <a:lnTo>
                    <a:pt x="7450" y="9709"/>
                  </a:lnTo>
                  <a:lnTo>
                    <a:pt x="7282" y="9312"/>
                  </a:lnTo>
                  <a:lnTo>
                    <a:pt x="7324" y="9207"/>
                  </a:lnTo>
                  <a:lnTo>
                    <a:pt x="7324" y="9082"/>
                  </a:lnTo>
                  <a:lnTo>
                    <a:pt x="7303" y="8998"/>
                  </a:lnTo>
                  <a:lnTo>
                    <a:pt x="7282" y="8872"/>
                  </a:lnTo>
                  <a:lnTo>
                    <a:pt x="7324" y="8789"/>
                  </a:lnTo>
                  <a:lnTo>
                    <a:pt x="7387" y="8621"/>
                  </a:lnTo>
                  <a:lnTo>
                    <a:pt x="7345" y="8245"/>
                  </a:lnTo>
                  <a:lnTo>
                    <a:pt x="7303" y="8098"/>
                  </a:lnTo>
                  <a:lnTo>
                    <a:pt x="7387" y="7910"/>
                  </a:lnTo>
                  <a:lnTo>
                    <a:pt x="7387" y="7491"/>
                  </a:lnTo>
                  <a:lnTo>
                    <a:pt x="7450" y="7324"/>
                  </a:lnTo>
                  <a:lnTo>
                    <a:pt x="7450" y="7261"/>
                  </a:lnTo>
                  <a:lnTo>
                    <a:pt x="6927" y="6487"/>
                  </a:lnTo>
                  <a:lnTo>
                    <a:pt x="6906" y="6487"/>
                  </a:lnTo>
                  <a:lnTo>
                    <a:pt x="6864" y="6466"/>
                  </a:lnTo>
                  <a:lnTo>
                    <a:pt x="6675" y="6466"/>
                  </a:lnTo>
                  <a:lnTo>
                    <a:pt x="6571" y="6529"/>
                  </a:lnTo>
                  <a:lnTo>
                    <a:pt x="6445" y="6529"/>
                  </a:lnTo>
                  <a:lnTo>
                    <a:pt x="6383" y="6466"/>
                  </a:lnTo>
                  <a:lnTo>
                    <a:pt x="6362" y="6341"/>
                  </a:lnTo>
                  <a:lnTo>
                    <a:pt x="6341" y="6006"/>
                  </a:lnTo>
                  <a:lnTo>
                    <a:pt x="6341" y="5797"/>
                  </a:lnTo>
                  <a:lnTo>
                    <a:pt x="6383" y="5734"/>
                  </a:lnTo>
                  <a:lnTo>
                    <a:pt x="6403" y="5608"/>
                  </a:lnTo>
                  <a:lnTo>
                    <a:pt x="6362" y="5545"/>
                  </a:lnTo>
                  <a:lnTo>
                    <a:pt x="6152" y="5650"/>
                  </a:lnTo>
                  <a:lnTo>
                    <a:pt x="5922" y="5901"/>
                  </a:lnTo>
                  <a:lnTo>
                    <a:pt x="5608" y="5859"/>
                  </a:lnTo>
                  <a:lnTo>
                    <a:pt x="5357" y="5859"/>
                  </a:lnTo>
                  <a:lnTo>
                    <a:pt x="5315" y="5713"/>
                  </a:lnTo>
                  <a:lnTo>
                    <a:pt x="5211" y="5525"/>
                  </a:lnTo>
                  <a:lnTo>
                    <a:pt x="5023" y="5483"/>
                  </a:lnTo>
                  <a:lnTo>
                    <a:pt x="4688" y="5525"/>
                  </a:lnTo>
                  <a:lnTo>
                    <a:pt x="4813" y="5336"/>
                  </a:lnTo>
                  <a:lnTo>
                    <a:pt x="4520" y="4876"/>
                  </a:lnTo>
                  <a:lnTo>
                    <a:pt x="4374" y="4709"/>
                  </a:lnTo>
                  <a:lnTo>
                    <a:pt x="4395" y="4646"/>
                  </a:lnTo>
                  <a:lnTo>
                    <a:pt x="4374" y="4541"/>
                  </a:lnTo>
                  <a:lnTo>
                    <a:pt x="4416" y="4437"/>
                  </a:lnTo>
                  <a:lnTo>
                    <a:pt x="4416" y="4290"/>
                  </a:lnTo>
                  <a:lnTo>
                    <a:pt x="4395" y="4227"/>
                  </a:lnTo>
                  <a:lnTo>
                    <a:pt x="4458" y="4165"/>
                  </a:lnTo>
                  <a:lnTo>
                    <a:pt x="4458" y="4039"/>
                  </a:lnTo>
                  <a:lnTo>
                    <a:pt x="4625" y="3934"/>
                  </a:lnTo>
                  <a:lnTo>
                    <a:pt x="4709" y="3955"/>
                  </a:lnTo>
                  <a:lnTo>
                    <a:pt x="4792" y="3851"/>
                  </a:lnTo>
                  <a:lnTo>
                    <a:pt x="4730" y="3746"/>
                  </a:lnTo>
                  <a:lnTo>
                    <a:pt x="4688" y="3558"/>
                  </a:lnTo>
                  <a:lnTo>
                    <a:pt x="4834" y="3411"/>
                  </a:lnTo>
                  <a:lnTo>
                    <a:pt x="4813" y="3307"/>
                  </a:lnTo>
                  <a:lnTo>
                    <a:pt x="4897" y="3223"/>
                  </a:lnTo>
                  <a:lnTo>
                    <a:pt x="4876" y="3076"/>
                  </a:lnTo>
                  <a:lnTo>
                    <a:pt x="4981" y="3014"/>
                  </a:lnTo>
                  <a:lnTo>
                    <a:pt x="5106" y="2930"/>
                  </a:lnTo>
                  <a:lnTo>
                    <a:pt x="5232" y="2825"/>
                  </a:lnTo>
                  <a:lnTo>
                    <a:pt x="5295" y="2804"/>
                  </a:lnTo>
                  <a:lnTo>
                    <a:pt x="5357" y="2721"/>
                  </a:lnTo>
                  <a:lnTo>
                    <a:pt x="5650" y="2679"/>
                  </a:lnTo>
                  <a:lnTo>
                    <a:pt x="6069" y="2553"/>
                  </a:lnTo>
                  <a:lnTo>
                    <a:pt x="6090" y="2449"/>
                  </a:lnTo>
                  <a:lnTo>
                    <a:pt x="6152" y="2470"/>
                  </a:lnTo>
                  <a:lnTo>
                    <a:pt x="6299" y="2470"/>
                  </a:lnTo>
                  <a:lnTo>
                    <a:pt x="6445" y="2553"/>
                  </a:lnTo>
                  <a:lnTo>
                    <a:pt x="6445" y="2574"/>
                  </a:lnTo>
                  <a:lnTo>
                    <a:pt x="6550" y="2595"/>
                  </a:lnTo>
                  <a:lnTo>
                    <a:pt x="6592" y="2512"/>
                  </a:lnTo>
                  <a:lnTo>
                    <a:pt x="6592" y="2470"/>
                  </a:lnTo>
                  <a:lnTo>
                    <a:pt x="6571" y="2344"/>
                  </a:lnTo>
                  <a:lnTo>
                    <a:pt x="6466" y="2260"/>
                  </a:lnTo>
                  <a:lnTo>
                    <a:pt x="6341" y="2260"/>
                  </a:lnTo>
                  <a:lnTo>
                    <a:pt x="6194" y="2281"/>
                  </a:lnTo>
                  <a:lnTo>
                    <a:pt x="6173" y="2198"/>
                  </a:lnTo>
                  <a:lnTo>
                    <a:pt x="6550" y="1570"/>
                  </a:lnTo>
                  <a:lnTo>
                    <a:pt x="6550" y="1507"/>
                  </a:lnTo>
                  <a:lnTo>
                    <a:pt x="6445" y="1528"/>
                  </a:lnTo>
                  <a:lnTo>
                    <a:pt x="6362" y="1444"/>
                  </a:lnTo>
                  <a:lnTo>
                    <a:pt x="6257" y="1403"/>
                  </a:lnTo>
                  <a:lnTo>
                    <a:pt x="6173" y="1403"/>
                  </a:lnTo>
                  <a:lnTo>
                    <a:pt x="6131" y="1319"/>
                  </a:lnTo>
                  <a:lnTo>
                    <a:pt x="6027" y="1319"/>
                  </a:lnTo>
                  <a:lnTo>
                    <a:pt x="5839" y="1424"/>
                  </a:lnTo>
                  <a:lnTo>
                    <a:pt x="5671" y="1340"/>
                  </a:lnTo>
                  <a:lnTo>
                    <a:pt x="5525" y="1319"/>
                  </a:lnTo>
                  <a:lnTo>
                    <a:pt x="5336" y="1403"/>
                  </a:lnTo>
                  <a:lnTo>
                    <a:pt x="5295" y="1444"/>
                  </a:lnTo>
                  <a:lnTo>
                    <a:pt x="5148" y="1444"/>
                  </a:lnTo>
                  <a:lnTo>
                    <a:pt x="5043" y="1424"/>
                  </a:lnTo>
                  <a:lnTo>
                    <a:pt x="4918" y="1444"/>
                  </a:lnTo>
                  <a:lnTo>
                    <a:pt x="4813" y="1424"/>
                  </a:lnTo>
                  <a:lnTo>
                    <a:pt x="4792" y="1340"/>
                  </a:lnTo>
                  <a:lnTo>
                    <a:pt x="4813" y="1256"/>
                  </a:lnTo>
                  <a:lnTo>
                    <a:pt x="4792" y="1131"/>
                  </a:lnTo>
                  <a:lnTo>
                    <a:pt x="4688" y="1089"/>
                  </a:lnTo>
                  <a:lnTo>
                    <a:pt x="4625" y="1089"/>
                  </a:lnTo>
                  <a:lnTo>
                    <a:pt x="4625" y="921"/>
                  </a:lnTo>
                  <a:lnTo>
                    <a:pt x="4520" y="775"/>
                  </a:lnTo>
                  <a:lnTo>
                    <a:pt x="4269" y="670"/>
                  </a:lnTo>
                  <a:lnTo>
                    <a:pt x="4186" y="670"/>
                  </a:lnTo>
                  <a:lnTo>
                    <a:pt x="4081" y="482"/>
                  </a:lnTo>
                  <a:lnTo>
                    <a:pt x="4081" y="377"/>
                  </a:lnTo>
                  <a:lnTo>
                    <a:pt x="3934" y="210"/>
                  </a:lnTo>
                  <a:lnTo>
                    <a:pt x="3893" y="168"/>
                  </a:lnTo>
                  <a:lnTo>
                    <a:pt x="3767" y="147"/>
                  </a:lnTo>
                  <a:lnTo>
                    <a:pt x="3558" y="84"/>
                  </a:lnTo>
                  <a:lnTo>
                    <a:pt x="351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51" name="Google Shape;351;p7"/>
            <p:cNvSpPr/>
            <p:nvPr/>
          </p:nvSpPr>
          <p:spPr>
            <a:xfrm>
              <a:off x="3275452" y="3211250"/>
              <a:ext cx="85722" cy="91389"/>
            </a:xfrm>
            <a:custGeom>
              <a:rect b="b" l="l" r="r" t="t"/>
              <a:pathLst>
                <a:path extrusionOk="0" h="8036" w="7199">
                  <a:moveTo>
                    <a:pt x="1967" y="1"/>
                  </a:moveTo>
                  <a:lnTo>
                    <a:pt x="1779" y="85"/>
                  </a:lnTo>
                  <a:lnTo>
                    <a:pt x="1612" y="126"/>
                  </a:lnTo>
                  <a:lnTo>
                    <a:pt x="1319" y="294"/>
                  </a:lnTo>
                  <a:lnTo>
                    <a:pt x="1235" y="545"/>
                  </a:lnTo>
                  <a:lnTo>
                    <a:pt x="1047" y="608"/>
                  </a:lnTo>
                  <a:lnTo>
                    <a:pt x="921" y="608"/>
                  </a:lnTo>
                  <a:lnTo>
                    <a:pt x="796" y="712"/>
                  </a:lnTo>
                  <a:lnTo>
                    <a:pt x="712" y="712"/>
                  </a:lnTo>
                  <a:lnTo>
                    <a:pt x="524" y="775"/>
                  </a:lnTo>
                  <a:lnTo>
                    <a:pt x="1" y="775"/>
                  </a:lnTo>
                  <a:lnTo>
                    <a:pt x="524" y="1549"/>
                  </a:lnTo>
                  <a:lnTo>
                    <a:pt x="524" y="1612"/>
                  </a:lnTo>
                  <a:lnTo>
                    <a:pt x="461" y="1779"/>
                  </a:lnTo>
                  <a:lnTo>
                    <a:pt x="461" y="2198"/>
                  </a:lnTo>
                  <a:lnTo>
                    <a:pt x="377" y="2386"/>
                  </a:lnTo>
                  <a:lnTo>
                    <a:pt x="419" y="2533"/>
                  </a:lnTo>
                  <a:lnTo>
                    <a:pt x="461" y="2909"/>
                  </a:lnTo>
                  <a:lnTo>
                    <a:pt x="398" y="3077"/>
                  </a:lnTo>
                  <a:lnTo>
                    <a:pt x="356" y="3160"/>
                  </a:lnTo>
                  <a:lnTo>
                    <a:pt x="377" y="3286"/>
                  </a:lnTo>
                  <a:lnTo>
                    <a:pt x="398" y="3370"/>
                  </a:lnTo>
                  <a:lnTo>
                    <a:pt x="398" y="3495"/>
                  </a:lnTo>
                  <a:lnTo>
                    <a:pt x="356" y="3600"/>
                  </a:lnTo>
                  <a:lnTo>
                    <a:pt x="524" y="3997"/>
                  </a:lnTo>
                  <a:lnTo>
                    <a:pt x="503" y="4123"/>
                  </a:lnTo>
                  <a:lnTo>
                    <a:pt x="398" y="4290"/>
                  </a:lnTo>
                  <a:lnTo>
                    <a:pt x="273" y="4374"/>
                  </a:lnTo>
                  <a:lnTo>
                    <a:pt x="168" y="4541"/>
                  </a:lnTo>
                  <a:lnTo>
                    <a:pt x="210" y="4604"/>
                  </a:lnTo>
                  <a:lnTo>
                    <a:pt x="293" y="4625"/>
                  </a:lnTo>
                  <a:lnTo>
                    <a:pt x="314" y="4709"/>
                  </a:lnTo>
                  <a:lnTo>
                    <a:pt x="356" y="4709"/>
                  </a:lnTo>
                  <a:lnTo>
                    <a:pt x="356" y="4834"/>
                  </a:lnTo>
                  <a:lnTo>
                    <a:pt x="482" y="4939"/>
                  </a:lnTo>
                  <a:lnTo>
                    <a:pt x="524" y="5002"/>
                  </a:lnTo>
                  <a:lnTo>
                    <a:pt x="565" y="5127"/>
                  </a:lnTo>
                  <a:lnTo>
                    <a:pt x="524" y="5232"/>
                  </a:lnTo>
                  <a:lnTo>
                    <a:pt x="524" y="5274"/>
                  </a:lnTo>
                  <a:lnTo>
                    <a:pt x="586" y="5483"/>
                  </a:lnTo>
                  <a:lnTo>
                    <a:pt x="670" y="5629"/>
                  </a:lnTo>
                  <a:lnTo>
                    <a:pt x="921" y="5839"/>
                  </a:lnTo>
                  <a:lnTo>
                    <a:pt x="942" y="5901"/>
                  </a:lnTo>
                  <a:lnTo>
                    <a:pt x="879" y="6090"/>
                  </a:lnTo>
                  <a:lnTo>
                    <a:pt x="921" y="6194"/>
                  </a:lnTo>
                  <a:lnTo>
                    <a:pt x="775" y="6508"/>
                  </a:lnTo>
                  <a:lnTo>
                    <a:pt x="879" y="6613"/>
                  </a:lnTo>
                  <a:lnTo>
                    <a:pt x="1130" y="6885"/>
                  </a:lnTo>
                  <a:lnTo>
                    <a:pt x="1570" y="8036"/>
                  </a:lnTo>
                  <a:lnTo>
                    <a:pt x="1737" y="8036"/>
                  </a:lnTo>
                  <a:lnTo>
                    <a:pt x="1758" y="7952"/>
                  </a:lnTo>
                  <a:lnTo>
                    <a:pt x="1863" y="7931"/>
                  </a:lnTo>
                  <a:lnTo>
                    <a:pt x="1863" y="7952"/>
                  </a:lnTo>
                  <a:lnTo>
                    <a:pt x="1946" y="7847"/>
                  </a:lnTo>
                  <a:lnTo>
                    <a:pt x="2051" y="7638"/>
                  </a:lnTo>
                  <a:lnTo>
                    <a:pt x="2260" y="7408"/>
                  </a:lnTo>
                  <a:lnTo>
                    <a:pt x="2407" y="7345"/>
                  </a:lnTo>
                  <a:lnTo>
                    <a:pt x="2553" y="7471"/>
                  </a:lnTo>
                  <a:lnTo>
                    <a:pt x="2721" y="7450"/>
                  </a:lnTo>
                  <a:lnTo>
                    <a:pt x="2804" y="7429"/>
                  </a:lnTo>
                  <a:lnTo>
                    <a:pt x="2930" y="7471"/>
                  </a:lnTo>
                  <a:lnTo>
                    <a:pt x="3139" y="7429"/>
                  </a:lnTo>
                  <a:lnTo>
                    <a:pt x="3244" y="7450"/>
                  </a:lnTo>
                  <a:lnTo>
                    <a:pt x="3286" y="7575"/>
                  </a:lnTo>
                  <a:lnTo>
                    <a:pt x="3348" y="7847"/>
                  </a:lnTo>
                  <a:lnTo>
                    <a:pt x="3411" y="7889"/>
                  </a:lnTo>
                  <a:lnTo>
                    <a:pt x="3453" y="7847"/>
                  </a:lnTo>
                  <a:lnTo>
                    <a:pt x="3453" y="7743"/>
                  </a:lnTo>
                  <a:lnTo>
                    <a:pt x="3516" y="7617"/>
                  </a:lnTo>
                  <a:lnTo>
                    <a:pt x="3516" y="7512"/>
                  </a:lnTo>
                  <a:lnTo>
                    <a:pt x="3620" y="7366"/>
                  </a:lnTo>
                  <a:lnTo>
                    <a:pt x="4227" y="7366"/>
                  </a:lnTo>
                  <a:lnTo>
                    <a:pt x="4353" y="7471"/>
                  </a:lnTo>
                  <a:lnTo>
                    <a:pt x="4374" y="7303"/>
                  </a:lnTo>
                  <a:lnTo>
                    <a:pt x="4541" y="6989"/>
                  </a:lnTo>
                  <a:lnTo>
                    <a:pt x="4562" y="6822"/>
                  </a:lnTo>
                  <a:lnTo>
                    <a:pt x="4541" y="6675"/>
                  </a:lnTo>
                  <a:lnTo>
                    <a:pt x="4478" y="6592"/>
                  </a:lnTo>
                  <a:lnTo>
                    <a:pt x="4667" y="6299"/>
                  </a:lnTo>
                  <a:lnTo>
                    <a:pt x="4750" y="6090"/>
                  </a:lnTo>
                  <a:lnTo>
                    <a:pt x="4750" y="5985"/>
                  </a:lnTo>
                  <a:lnTo>
                    <a:pt x="4876" y="5901"/>
                  </a:lnTo>
                  <a:lnTo>
                    <a:pt x="5650" y="5692"/>
                  </a:lnTo>
                  <a:lnTo>
                    <a:pt x="6319" y="5692"/>
                  </a:lnTo>
                  <a:lnTo>
                    <a:pt x="6696" y="5985"/>
                  </a:lnTo>
                  <a:lnTo>
                    <a:pt x="6780" y="5985"/>
                  </a:lnTo>
                  <a:lnTo>
                    <a:pt x="6864" y="6069"/>
                  </a:lnTo>
                  <a:lnTo>
                    <a:pt x="6926" y="5964"/>
                  </a:lnTo>
                  <a:lnTo>
                    <a:pt x="6905" y="5880"/>
                  </a:lnTo>
                  <a:lnTo>
                    <a:pt x="7198" y="5315"/>
                  </a:lnTo>
                  <a:lnTo>
                    <a:pt x="7177" y="5043"/>
                  </a:lnTo>
                  <a:lnTo>
                    <a:pt x="6884" y="4499"/>
                  </a:lnTo>
                  <a:lnTo>
                    <a:pt x="6571" y="4437"/>
                  </a:lnTo>
                  <a:lnTo>
                    <a:pt x="6591" y="4207"/>
                  </a:lnTo>
                  <a:lnTo>
                    <a:pt x="6550" y="3851"/>
                  </a:lnTo>
                  <a:lnTo>
                    <a:pt x="5524" y="3809"/>
                  </a:lnTo>
                  <a:lnTo>
                    <a:pt x="5545" y="3558"/>
                  </a:lnTo>
                  <a:lnTo>
                    <a:pt x="5315" y="3181"/>
                  </a:lnTo>
                  <a:lnTo>
                    <a:pt x="5399" y="3056"/>
                  </a:lnTo>
                  <a:lnTo>
                    <a:pt x="5336" y="2846"/>
                  </a:lnTo>
                  <a:lnTo>
                    <a:pt x="5378" y="2554"/>
                  </a:lnTo>
                  <a:lnTo>
                    <a:pt x="5315" y="2491"/>
                  </a:lnTo>
                  <a:lnTo>
                    <a:pt x="5106" y="2323"/>
                  </a:lnTo>
                  <a:lnTo>
                    <a:pt x="4771" y="2386"/>
                  </a:lnTo>
                  <a:lnTo>
                    <a:pt x="4604" y="2302"/>
                  </a:lnTo>
                  <a:lnTo>
                    <a:pt x="4499" y="2240"/>
                  </a:lnTo>
                  <a:lnTo>
                    <a:pt x="4457" y="2093"/>
                  </a:lnTo>
                  <a:lnTo>
                    <a:pt x="4290" y="2030"/>
                  </a:lnTo>
                  <a:lnTo>
                    <a:pt x="4060" y="1968"/>
                  </a:lnTo>
                  <a:lnTo>
                    <a:pt x="3955" y="1968"/>
                  </a:lnTo>
                  <a:lnTo>
                    <a:pt x="3746" y="1717"/>
                  </a:lnTo>
                  <a:lnTo>
                    <a:pt x="3620" y="1779"/>
                  </a:lnTo>
                  <a:lnTo>
                    <a:pt x="3411" y="1570"/>
                  </a:lnTo>
                  <a:lnTo>
                    <a:pt x="3181" y="1612"/>
                  </a:lnTo>
                  <a:lnTo>
                    <a:pt x="3118" y="1696"/>
                  </a:lnTo>
                  <a:lnTo>
                    <a:pt x="2993" y="1570"/>
                  </a:lnTo>
                  <a:lnTo>
                    <a:pt x="2804" y="1466"/>
                  </a:lnTo>
                  <a:lnTo>
                    <a:pt x="2679" y="1382"/>
                  </a:lnTo>
                  <a:lnTo>
                    <a:pt x="2616" y="1235"/>
                  </a:lnTo>
                  <a:lnTo>
                    <a:pt x="2490" y="1152"/>
                  </a:lnTo>
                  <a:lnTo>
                    <a:pt x="2407" y="942"/>
                  </a:lnTo>
                  <a:lnTo>
                    <a:pt x="2449" y="838"/>
                  </a:lnTo>
                  <a:lnTo>
                    <a:pt x="2386" y="545"/>
                  </a:lnTo>
                  <a:lnTo>
                    <a:pt x="2470" y="398"/>
                  </a:lnTo>
                  <a:lnTo>
                    <a:pt x="2407" y="189"/>
                  </a:lnTo>
                  <a:lnTo>
                    <a:pt x="2407" y="43"/>
                  </a:lnTo>
                  <a:lnTo>
                    <a:pt x="2365" y="1"/>
                  </a:lnTo>
                  <a:lnTo>
                    <a:pt x="2239" y="85"/>
                  </a:lnTo>
                  <a:lnTo>
                    <a:pt x="209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6B65"/>
                </a:solidFill>
                <a:latin typeface="Arial"/>
                <a:ea typeface="Arial"/>
                <a:cs typeface="Arial"/>
                <a:sym typeface="Arial"/>
              </a:endParaRPr>
            </a:p>
          </p:txBody>
        </p:sp>
        <p:sp>
          <p:nvSpPr>
            <p:cNvPr id="352" name="Google Shape;352;p7"/>
            <p:cNvSpPr/>
            <p:nvPr/>
          </p:nvSpPr>
          <p:spPr>
            <a:xfrm>
              <a:off x="3327273" y="3275982"/>
              <a:ext cx="58811" cy="59262"/>
            </a:xfrm>
            <a:custGeom>
              <a:rect b="b" l="l" r="r" t="t"/>
              <a:pathLst>
                <a:path extrusionOk="0" h="5211" w="4939">
                  <a:moveTo>
                    <a:pt x="1298" y="0"/>
                  </a:moveTo>
                  <a:lnTo>
                    <a:pt x="524" y="209"/>
                  </a:lnTo>
                  <a:lnTo>
                    <a:pt x="398" y="293"/>
                  </a:lnTo>
                  <a:lnTo>
                    <a:pt x="398" y="398"/>
                  </a:lnTo>
                  <a:lnTo>
                    <a:pt x="315" y="607"/>
                  </a:lnTo>
                  <a:lnTo>
                    <a:pt x="126" y="900"/>
                  </a:lnTo>
                  <a:lnTo>
                    <a:pt x="189" y="983"/>
                  </a:lnTo>
                  <a:lnTo>
                    <a:pt x="210" y="1130"/>
                  </a:lnTo>
                  <a:lnTo>
                    <a:pt x="189" y="1297"/>
                  </a:lnTo>
                  <a:lnTo>
                    <a:pt x="22" y="1611"/>
                  </a:lnTo>
                  <a:lnTo>
                    <a:pt x="1" y="1779"/>
                  </a:lnTo>
                  <a:lnTo>
                    <a:pt x="1" y="1820"/>
                  </a:lnTo>
                  <a:lnTo>
                    <a:pt x="126" y="1946"/>
                  </a:lnTo>
                  <a:lnTo>
                    <a:pt x="231" y="1967"/>
                  </a:lnTo>
                  <a:lnTo>
                    <a:pt x="398" y="2239"/>
                  </a:lnTo>
                  <a:lnTo>
                    <a:pt x="754" y="2595"/>
                  </a:lnTo>
                  <a:lnTo>
                    <a:pt x="879" y="2595"/>
                  </a:lnTo>
                  <a:lnTo>
                    <a:pt x="1026" y="2720"/>
                  </a:lnTo>
                  <a:lnTo>
                    <a:pt x="1131" y="2888"/>
                  </a:lnTo>
                  <a:lnTo>
                    <a:pt x="1465" y="2971"/>
                  </a:lnTo>
                  <a:lnTo>
                    <a:pt x="1695" y="3097"/>
                  </a:lnTo>
                  <a:lnTo>
                    <a:pt x="1800" y="3097"/>
                  </a:lnTo>
                  <a:lnTo>
                    <a:pt x="2030" y="3327"/>
                  </a:lnTo>
                  <a:lnTo>
                    <a:pt x="2302" y="3452"/>
                  </a:lnTo>
                  <a:lnTo>
                    <a:pt x="2637" y="3515"/>
                  </a:lnTo>
                  <a:lnTo>
                    <a:pt x="2804" y="3641"/>
                  </a:lnTo>
                  <a:lnTo>
                    <a:pt x="2951" y="3808"/>
                  </a:lnTo>
                  <a:lnTo>
                    <a:pt x="3035" y="3934"/>
                  </a:lnTo>
                  <a:lnTo>
                    <a:pt x="2972" y="4059"/>
                  </a:lnTo>
                  <a:lnTo>
                    <a:pt x="2909" y="4185"/>
                  </a:lnTo>
                  <a:lnTo>
                    <a:pt x="2804" y="4269"/>
                  </a:lnTo>
                  <a:lnTo>
                    <a:pt x="2742" y="4373"/>
                  </a:lnTo>
                  <a:lnTo>
                    <a:pt x="2763" y="4478"/>
                  </a:lnTo>
                  <a:lnTo>
                    <a:pt x="2700" y="4708"/>
                  </a:lnTo>
                  <a:lnTo>
                    <a:pt x="2512" y="4896"/>
                  </a:lnTo>
                  <a:lnTo>
                    <a:pt x="2491" y="5022"/>
                  </a:lnTo>
                  <a:lnTo>
                    <a:pt x="2574" y="5022"/>
                  </a:lnTo>
                  <a:lnTo>
                    <a:pt x="2972" y="4959"/>
                  </a:lnTo>
                  <a:lnTo>
                    <a:pt x="3328" y="5064"/>
                  </a:lnTo>
                  <a:lnTo>
                    <a:pt x="3579" y="5210"/>
                  </a:lnTo>
                  <a:lnTo>
                    <a:pt x="3704" y="5168"/>
                  </a:lnTo>
                  <a:lnTo>
                    <a:pt x="3788" y="5168"/>
                  </a:lnTo>
                  <a:lnTo>
                    <a:pt x="3851" y="5210"/>
                  </a:lnTo>
                  <a:lnTo>
                    <a:pt x="3955" y="5064"/>
                  </a:lnTo>
                  <a:lnTo>
                    <a:pt x="3997" y="5022"/>
                  </a:lnTo>
                  <a:lnTo>
                    <a:pt x="4123" y="5085"/>
                  </a:lnTo>
                  <a:lnTo>
                    <a:pt x="4227" y="4959"/>
                  </a:lnTo>
                  <a:lnTo>
                    <a:pt x="4290" y="4792"/>
                  </a:lnTo>
                  <a:lnTo>
                    <a:pt x="4541" y="4603"/>
                  </a:lnTo>
                  <a:lnTo>
                    <a:pt x="4583" y="4478"/>
                  </a:lnTo>
                  <a:lnTo>
                    <a:pt x="4646" y="4352"/>
                  </a:lnTo>
                  <a:lnTo>
                    <a:pt x="4750" y="4248"/>
                  </a:lnTo>
                  <a:lnTo>
                    <a:pt x="4792" y="4038"/>
                  </a:lnTo>
                  <a:lnTo>
                    <a:pt x="4750" y="3976"/>
                  </a:lnTo>
                  <a:lnTo>
                    <a:pt x="4750" y="3829"/>
                  </a:lnTo>
                  <a:lnTo>
                    <a:pt x="4813" y="3808"/>
                  </a:lnTo>
                  <a:lnTo>
                    <a:pt x="4813" y="3724"/>
                  </a:lnTo>
                  <a:lnTo>
                    <a:pt x="4813" y="3662"/>
                  </a:lnTo>
                  <a:lnTo>
                    <a:pt x="4813" y="3599"/>
                  </a:lnTo>
                  <a:lnTo>
                    <a:pt x="4834" y="3599"/>
                  </a:lnTo>
                  <a:lnTo>
                    <a:pt x="4855" y="3515"/>
                  </a:lnTo>
                  <a:lnTo>
                    <a:pt x="4855" y="2971"/>
                  </a:lnTo>
                  <a:lnTo>
                    <a:pt x="4939" y="2888"/>
                  </a:lnTo>
                  <a:lnTo>
                    <a:pt x="4834" y="2867"/>
                  </a:lnTo>
                  <a:lnTo>
                    <a:pt x="4750" y="2783"/>
                  </a:lnTo>
                  <a:lnTo>
                    <a:pt x="4625" y="2720"/>
                  </a:lnTo>
                  <a:lnTo>
                    <a:pt x="4395" y="2867"/>
                  </a:lnTo>
                  <a:lnTo>
                    <a:pt x="4290" y="2825"/>
                  </a:lnTo>
                  <a:lnTo>
                    <a:pt x="4206" y="2616"/>
                  </a:lnTo>
                  <a:lnTo>
                    <a:pt x="4060" y="1988"/>
                  </a:lnTo>
                  <a:lnTo>
                    <a:pt x="4018" y="1862"/>
                  </a:lnTo>
                  <a:lnTo>
                    <a:pt x="3892" y="1820"/>
                  </a:lnTo>
                  <a:lnTo>
                    <a:pt x="3767" y="1716"/>
                  </a:lnTo>
                  <a:lnTo>
                    <a:pt x="3495" y="1841"/>
                  </a:lnTo>
                  <a:lnTo>
                    <a:pt x="3328" y="1758"/>
                  </a:lnTo>
                  <a:lnTo>
                    <a:pt x="3056" y="1779"/>
                  </a:lnTo>
                  <a:lnTo>
                    <a:pt x="2972" y="1737"/>
                  </a:lnTo>
                  <a:lnTo>
                    <a:pt x="2763" y="1758"/>
                  </a:lnTo>
                  <a:lnTo>
                    <a:pt x="2721" y="1632"/>
                  </a:lnTo>
                  <a:lnTo>
                    <a:pt x="2763" y="1528"/>
                  </a:lnTo>
                  <a:lnTo>
                    <a:pt x="2721" y="1360"/>
                  </a:lnTo>
                  <a:lnTo>
                    <a:pt x="2763" y="1025"/>
                  </a:lnTo>
                  <a:lnTo>
                    <a:pt x="2658" y="837"/>
                  </a:lnTo>
                  <a:lnTo>
                    <a:pt x="2658" y="670"/>
                  </a:lnTo>
                  <a:lnTo>
                    <a:pt x="2512" y="565"/>
                  </a:lnTo>
                  <a:lnTo>
                    <a:pt x="2553" y="419"/>
                  </a:lnTo>
                  <a:lnTo>
                    <a:pt x="2428" y="293"/>
                  </a:lnTo>
                  <a:lnTo>
                    <a:pt x="2344" y="293"/>
                  </a:lnTo>
                  <a:lnTo>
                    <a:pt x="196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A6CBC2"/>
                </a:solidFill>
                <a:latin typeface="Arial"/>
                <a:ea typeface="Arial"/>
                <a:cs typeface="Arial"/>
                <a:sym typeface="Arial"/>
              </a:endParaRPr>
            </a:p>
          </p:txBody>
        </p:sp>
        <p:sp>
          <p:nvSpPr>
            <p:cNvPr id="353" name="Google Shape;353;p7"/>
            <p:cNvSpPr/>
            <p:nvPr/>
          </p:nvSpPr>
          <p:spPr>
            <a:xfrm>
              <a:off x="3363150" y="3352838"/>
              <a:ext cx="34889" cy="37848"/>
            </a:xfrm>
            <a:custGeom>
              <a:rect b="b" l="l" r="r" t="t"/>
              <a:pathLst>
                <a:path extrusionOk="0" h="3328" w="2930">
                  <a:moveTo>
                    <a:pt x="754" y="0"/>
                  </a:moveTo>
                  <a:lnTo>
                    <a:pt x="440" y="63"/>
                  </a:lnTo>
                  <a:lnTo>
                    <a:pt x="377" y="42"/>
                  </a:lnTo>
                  <a:lnTo>
                    <a:pt x="315" y="42"/>
                  </a:lnTo>
                  <a:lnTo>
                    <a:pt x="273" y="63"/>
                  </a:lnTo>
                  <a:lnTo>
                    <a:pt x="231" y="210"/>
                  </a:lnTo>
                  <a:lnTo>
                    <a:pt x="126" y="335"/>
                  </a:lnTo>
                  <a:lnTo>
                    <a:pt x="168" y="524"/>
                  </a:lnTo>
                  <a:lnTo>
                    <a:pt x="126" y="586"/>
                  </a:lnTo>
                  <a:lnTo>
                    <a:pt x="147" y="712"/>
                  </a:lnTo>
                  <a:lnTo>
                    <a:pt x="147" y="963"/>
                  </a:lnTo>
                  <a:lnTo>
                    <a:pt x="84" y="1047"/>
                  </a:lnTo>
                  <a:lnTo>
                    <a:pt x="84" y="1151"/>
                  </a:lnTo>
                  <a:lnTo>
                    <a:pt x="43" y="1277"/>
                  </a:lnTo>
                  <a:lnTo>
                    <a:pt x="84" y="1465"/>
                  </a:lnTo>
                  <a:lnTo>
                    <a:pt x="43" y="1507"/>
                  </a:lnTo>
                  <a:lnTo>
                    <a:pt x="63" y="1779"/>
                  </a:lnTo>
                  <a:lnTo>
                    <a:pt x="126" y="1967"/>
                  </a:lnTo>
                  <a:lnTo>
                    <a:pt x="84" y="2030"/>
                  </a:lnTo>
                  <a:lnTo>
                    <a:pt x="22" y="2114"/>
                  </a:lnTo>
                  <a:lnTo>
                    <a:pt x="1" y="2156"/>
                  </a:lnTo>
                  <a:lnTo>
                    <a:pt x="1" y="2428"/>
                  </a:lnTo>
                  <a:lnTo>
                    <a:pt x="63" y="2637"/>
                  </a:lnTo>
                  <a:lnTo>
                    <a:pt x="231" y="2867"/>
                  </a:lnTo>
                  <a:lnTo>
                    <a:pt x="315" y="2867"/>
                  </a:lnTo>
                  <a:lnTo>
                    <a:pt x="461" y="3034"/>
                  </a:lnTo>
                  <a:lnTo>
                    <a:pt x="545" y="3055"/>
                  </a:lnTo>
                  <a:lnTo>
                    <a:pt x="796" y="3034"/>
                  </a:lnTo>
                  <a:lnTo>
                    <a:pt x="963" y="3055"/>
                  </a:lnTo>
                  <a:lnTo>
                    <a:pt x="1089" y="3139"/>
                  </a:lnTo>
                  <a:lnTo>
                    <a:pt x="1172" y="3160"/>
                  </a:lnTo>
                  <a:lnTo>
                    <a:pt x="1277" y="3160"/>
                  </a:lnTo>
                  <a:lnTo>
                    <a:pt x="1298" y="3181"/>
                  </a:lnTo>
                  <a:lnTo>
                    <a:pt x="1277" y="3244"/>
                  </a:lnTo>
                  <a:lnTo>
                    <a:pt x="1277" y="3285"/>
                  </a:lnTo>
                  <a:lnTo>
                    <a:pt x="1382" y="3285"/>
                  </a:lnTo>
                  <a:lnTo>
                    <a:pt x="1507" y="3202"/>
                  </a:lnTo>
                  <a:lnTo>
                    <a:pt x="1654" y="3181"/>
                  </a:lnTo>
                  <a:lnTo>
                    <a:pt x="1800" y="3244"/>
                  </a:lnTo>
                  <a:lnTo>
                    <a:pt x="1842" y="3264"/>
                  </a:lnTo>
                  <a:lnTo>
                    <a:pt x="1926" y="3264"/>
                  </a:lnTo>
                  <a:lnTo>
                    <a:pt x="2009" y="3285"/>
                  </a:lnTo>
                  <a:lnTo>
                    <a:pt x="2093" y="3327"/>
                  </a:lnTo>
                  <a:lnTo>
                    <a:pt x="2135" y="3264"/>
                  </a:lnTo>
                  <a:lnTo>
                    <a:pt x="2156" y="3181"/>
                  </a:lnTo>
                  <a:lnTo>
                    <a:pt x="2177" y="3181"/>
                  </a:lnTo>
                  <a:lnTo>
                    <a:pt x="2239" y="3202"/>
                  </a:lnTo>
                  <a:lnTo>
                    <a:pt x="2449" y="3139"/>
                  </a:lnTo>
                  <a:lnTo>
                    <a:pt x="2574" y="2972"/>
                  </a:lnTo>
                  <a:lnTo>
                    <a:pt x="2637" y="2930"/>
                  </a:lnTo>
                  <a:lnTo>
                    <a:pt x="2616" y="2909"/>
                  </a:lnTo>
                  <a:lnTo>
                    <a:pt x="2658" y="2804"/>
                  </a:lnTo>
                  <a:lnTo>
                    <a:pt x="2784" y="2720"/>
                  </a:lnTo>
                  <a:lnTo>
                    <a:pt x="2784" y="2532"/>
                  </a:lnTo>
                  <a:lnTo>
                    <a:pt x="2867" y="2428"/>
                  </a:lnTo>
                  <a:lnTo>
                    <a:pt x="2930" y="2407"/>
                  </a:lnTo>
                  <a:lnTo>
                    <a:pt x="2888" y="2386"/>
                  </a:lnTo>
                  <a:lnTo>
                    <a:pt x="2825" y="2281"/>
                  </a:lnTo>
                  <a:lnTo>
                    <a:pt x="2784" y="2239"/>
                  </a:lnTo>
                  <a:lnTo>
                    <a:pt x="2784" y="2218"/>
                  </a:lnTo>
                  <a:lnTo>
                    <a:pt x="2742" y="2030"/>
                  </a:lnTo>
                  <a:lnTo>
                    <a:pt x="2846" y="1884"/>
                  </a:lnTo>
                  <a:lnTo>
                    <a:pt x="2867" y="1716"/>
                  </a:lnTo>
                  <a:lnTo>
                    <a:pt x="2742" y="1612"/>
                  </a:lnTo>
                  <a:lnTo>
                    <a:pt x="2574" y="1402"/>
                  </a:lnTo>
                  <a:lnTo>
                    <a:pt x="2449" y="1256"/>
                  </a:lnTo>
                  <a:lnTo>
                    <a:pt x="2239" y="1151"/>
                  </a:lnTo>
                  <a:lnTo>
                    <a:pt x="2114" y="1172"/>
                  </a:lnTo>
                  <a:lnTo>
                    <a:pt x="2114" y="1026"/>
                  </a:lnTo>
                  <a:lnTo>
                    <a:pt x="1988" y="879"/>
                  </a:lnTo>
                  <a:lnTo>
                    <a:pt x="1842" y="858"/>
                  </a:lnTo>
                  <a:lnTo>
                    <a:pt x="1695" y="775"/>
                  </a:lnTo>
                  <a:lnTo>
                    <a:pt x="1570" y="565"/>
                  </a:lnTo>
                  <a:lnTo>
                    <a:pt x="1486" y="565"/>
                  </a:lnTo>
                  <a:lnTo>
                    <a:pt x="1382" y="670"/>
                  </a:lnTo>
                  <a:lnTo>
                    <a:pt x="1319" y="670"/>
                  </a:lnTo>
                  <a:lnTo>
                    <a:pt x="1172" y="461"/>
                  </a:lnTo>
                  <a:lnTo>
                    <a:pt x="1110" y="314"/>
                  </a:lnTo>
                  <a:lnTo>
                    <a:pt x="984" y="251"/>
                  </a:lnTo>
                  <a:lnTo>
                    <a:pt x="859" y="63"/>
                  </a:lnTo>
                  <a:lnTo>
                    <a:pt x="754"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354" name="Google Shape;354;p7"/>
            <p:cNvGrpSpPr/>
            <p:nvPr/>
          </p:nvGrpSpPr>
          <p:grpSpPr>
            <a:xfrm>
              <a:off x="3280929" y="3294542"/>
              <a:ext cx="109894" cy="272224"/>
              <a:chOff x="2711750" y="3572300"/>
              <a:chExt cx="230725" cy="598425"/>
            </a:xfrm>
          </p:grpSpPr>
          <p:sp>
            <p:nvSpPr>
              <p:cNvPr id="355" name="Google Shape;355;p7"/>
              <p:cNvSpPr/>
              <p:nvPr/>
            </p:nvSpPr>
            <p:spPr>
              <a:xfrm>
                <a:off x="2711750" y="3572300"/>
                <a:ext cx="230725" cy="538800"/>
              </a:xfrm>
              <a:custGeom>
                <a:rect b="b" l="l" r="r" t="t"/>
                <a:pathLst>
                  <a:path extrusionOk="0" h="21552" w="9229">
                    <a:moveTo>
                      <a:pt x="1947" y="0"/>
                    </a:moveTo>
                    <a:lnTo>
                      <a:pt x="1800" y="42"/>
                    </a:lnTo>
                    <a:lnTo>
                      <a:pt x="1570" y="293"/>
                    </a:lnTo>
                    <a:lnTo>
                      <a:pt x="1466" y="502"/>
                    </a:lnTo>
                    <a:lnTo>
                      <a:pt x="1382" y="607"/>
                    </a:lnTo>
                    <a:lnTo>
                      <a:pt x="1466" y="753"/>
                    </a:lnTo>
                    <a:lnTo>
                      <a:pt x="1298" y="1402"/>
                    </a:lnTo>
                    <a:lnTo>
                      <a:pt x="629" y="1779"/>
                    </a:lnTo>
                    <a:lnTo>
                      <a:pt x="566" y="1925"/>
                    </a:lnTo>
                    <a:lnTo>
                      <a:pt x="691" y="2030"/>
                    </a:lnTo>
                    <a:lnTo>
                      <a:pt x="733" y="2134"/>
                    </a:lnTo>
                    <a:lnTo>
                      <a:pt x="650" y="2281"/>
                    </a:lnTo>
                    <a:lnTo>
                      <a:pt x="670" y="2448"/>
                    </a:lnTo>
                    <a:lnTo>
                      <a:pt x="796" y="2616"/>
                    </a:lnTo>
                    <a:lnTo>
                      <a:pt x="796" y="2762"/>
                    </a:lnTo>
                    <a:lnTo>
                      <a:pt x="691" y="2846"/>
                    </a:lnTo>
                    <a:lnTo>
                      <a:pt x="670" y="2950"/>
                    </a:lnTo>
                    <a:lnTo>
                      <a:pt x="754" y="3013"/>
                    </a:lnTo>
                    <a:lnTo>
                      <a:pt x="796" y="3076"/>
                    </a:lnTo>
                    <a:lnTo>
                      <a:pt x="796" y="3243"/>
                    </a:lnTo>
                    <a:lnTo>
                      <a:pt x="859" y="3285"/>
                    </a:lnTo>
                    <a:lnTo>
                      <a:pt x="775" y="3390"/>
                    </a:lnTo>
                    <a:lnTo>
                      <a:pt x="670" y="3453"/>
                    </a:lnTo>
                    <a:lnTo>
                      <a:pt x="524" y="3599"/>
                    </a:lnTo>
                    <a:lnTo>
                      <a:pt x="357" y="3997"/>
                    </a:lnTo>
                    <a:lnTo>
                      <a:pt x="252" y="4164"/>
                    </a:lnTo>
                    <a:lnTo>
                      <a:pt x="210" y="4582"/>
                    </a:lnTo>
                    <a:lnTo>
                      <a:pt x="126" y="4645"/>
                    </a:lnTo>
                    <a:lnTo>
                      <a:pt x="147" y="5022"/>
                    </a:lnTo>
                    <a:lnTo>
                      <a:pt x="252" y="5210"/>
                    </a:lnTo>
                    <a:lnTo>
                      <a:pt x="252" y="5461"/>
                    </a:lnTo>
                    <a:lnTo>
                      <a:pt x="168" y="5566"/>
                    </a:lnTo>
                    <a:lnTo>
                      <a:pt x="168" y="5859"/>
                    </a:lnTo>
                    <a:lnTo>
                      <a:pt x="22" y="5942"/>
                    </a:lnTo>
                    <a:lnTo>
                      <a:pt x="1" y="6152"/>
                    </a:lnTo>
                    <a:lnTo>
                      <a:pt x="43" y="6424"/>
                    </a:lnTo>
                    <a:lnTo>
                      <a:pt x="147" y="6570"/>
                    </a:lnTo>
                    <a:lnTo>
                      <a:pt x="168" y="6675"/>
                    </a:lnTo>
                    <a:lnTo>
                      <a:pt x="315" y="6884"/>
                    </a:lnTo>
                    <a:lnTo>
                      <a:pt x="378" y="7051"/>
                    </a:lnTo>
                    <a:lnTo>
                      <a:pt x="461" y="7407"/>
                    </a:lnTo>
                    <a:lnTo>
                      <a:pt x="545" y="7470"/>
                    </a:lnTo>
                    <a:lnTo>
                      <a:pt x="587" y="7930"/>
                    </a:lnTo>
                    <a:lnTo>
                      <a:pt x="566" y="8181"/>
                    </a:lnTo>
                    <a:lnTo>
                      <a:pt x="461" y="8202"/>
                    </a:lnTo>
                    <a:lnTo>
                      <a:pt x="357" y="8453"/>
                    </a:lnTo>
                    <a:lnTo>
                      <a:pt x="378" y="8683"/>
                    </a:lnTo>
                    <a:lnTo>
                      <a:pt x="252" y="8872"/>
                    </a:lnTo>
                    <a:lnTo>
                      <a:pt x="336" y="8935"/>
                    </a:lnTo>
                    <a:lnTo>
                      <a:pt x="440" y="9123"/>
                    </a:lnTo>
                    <a:lnTo>
                      <a:pt x="461" y="9332"/>
                    </a:lnTo>
                    <a:lnTo>
                      <a:pt x="336" y="9458"/>
                    </a:lnTo>
                    <a:lnTo>
                      <a:pt x="210" y="9709"/>
                    </a:lnTo>
                    <a:lnTo>
                      <a:pt x="210" y="10085"/>
                    </a:lnTo>
                    <a:lnTo>
                      <a:pt x="210" y="10253"/>
                    </a:lnTo>
                    <a:lnTo>
                      <a:pt x="147" y="10483"/>
                    </a:lnTo>
                    <a:lnTo>
                      <a:pt x="482" y="11173"/>
                    </a:lnTo>
                    <a:lnTo>
                      <a:pt x="419" y="11278"/>
                    </a:lnTo>
                    <a:lnTo>
                      <a:pt x="252" y="11341"/>
                    </a:lnTo>
                    <a:lnTo>
                      <a:pt x="231" y="11655"/>
                    </a:lnTo>
                    <a:lnTo>
                      <a:pt x="22" y="11948"/>
                    </a:lnTo>
                    <a:lnTo>
                      <a:pt x="43" y="12157"/>
                    </a:lnTo>
                    <a:lnTo>
                      <a:pt x="147" y="12345"/>
                    </a:lnTo>
                    <a:lnTo>
                      <a:pt x="126" y="12764"/>
                    </a:lnTo>
                    <a:lnTo>
                      <a:pt x="147" y="13119"/>
                    </a:lnTo>
                    <a:lnTo>
                      <a:pt x="210" y="13391"/>
                    </a:lnTo>
                    <a:lnTo>
                      <a:pt x="315" y="13433"/>
                    </a:lnTo>
                    <a:lnTo>
                      <a:pt x="357" y="13538"/>
                    </a:lnTo>
                    <a:lnTo>
                      <a:pt x="336" y="13705"/>
                    </a:lnTo>
                    <a:lnTo>
                      <a:pt x="210" y="13789"/>
                    </a:lnTo>
                    <a:lnTo>
                      <a:pt x="231" y="14103"/>
                    </a:lnTo>
                    <a:cubicBezTo>
                      <a:pt x="252" y="14165"/>
                      <a:pt x="252" y="14270"/>
                      <a:pt x="273" y="14354"/>
                    </a:cubicBezTo>
                    <a:lnTo>
                      <a:pt x="273" y="14375"/>
                    </a:lnTo>
                    <a:lnTo>
                      <a:pt x="461" y="14437"/>
                    </a:lnTo>
                    <a:lnTo>
                      <a:pt x="461" y="14626"/>
                    </a:lnTo>
                    <a:lnTo>
                      <a:pt x="461" y="14772"/>
                    </a:lnTo>
                    <a:lnTo>
                      <a:pt x="566" y="15002"/>
                    </a:lnTo>
                    <a:lnTo>
                      <a:pt x="608" y="15274"/>
                    </a:lnTo>
                    <a:lnTo>
                      <a:pt x="712" y="15295"/>
                    </a:lnTo>
                    <a:lnTo>
                      <a:pt x="796" y="15253"/>
                    </a:lnTo>
                    <a:lnTo>
                      <a:pt x="880" y="15274"/>
                    </a:lnTo>
                    <a:lnTo>
                      <a:pt x="880" y="15400"/>
                    </a:lnTo>
                    <a:lnTo>
                      <a:pt x="754" y="15567"/>
                    </a:lnTo>
                    <a:lnTo>
                      <a:pt x="482" y="15567"/>
                    </a:lnTo>
                    <a:lnTo>
                      <a:pt x="440" y="15672"/>
                    </a:lnTo>
                    <a:lnTo>
                      <a:pt x="524" y="15735"/>
                    </a:lnTo>
                    <a:lnTo>
                      <a:pt x="545" y="15714"/>
                    </a:lnTo>
                    <a:lnTo>
                      <a:pt x="670" y="15714"/>
                    </a:lnTo>
                    <a:lnTo>
                      <a:pt x="859" y="15839"/>
                    </a:lnTo>
                    <a:lnTo>
                      <a:pt x="984" y="16049"/>
                    </a:lnTo>
                    <a:lnTo>
                      <a:pt x="984" y="16195"/>
                    </a:lnTo>
                    <a:lnTo>
                      <a:pt x="838" y="16321"/>
                    </a:lnTo>
                    <a:lnTo>
                      <a:pt x="838" y="16425"/>
                    </a:lnTo>
                    <a:lnTo>
                      <a:pt x="901" y="16572"/>
                    </a:lnTo>
                    <a:lnTo>
                      <a:pt x="963" y="16885"/>
                    </a:lnTo>
                    <a:lnTo>
                      <a:pt x="1047" y="17137"/>
                    </a:lnTo>
                    <a:lnTo>
                      <a:pt x="942" y="17241"/>
                    </a:lnTo>
                    <a:lnTo>
                      <a:pt x="901" y="17367"/>
                    </a:lnTo>
                    <a:lnTo>
                      <a:pt x="1005" y="17618"/>
                    </a:lnTo>
                    <a:lnTo>
                      <a:pt x="901" y="17764"/>
                    </a:lnTo>
                    <a:lnTo>
                      <a:pt x="859" y="18015"/>
                    </a:lnTo>
                    <a:lnTo>
                      <a:pt x="942" y="18246"/>
                    </a:lnTo>
                    <a:lnTo>
                      <a:pt x="984" y="18559"/>
                    </a:lnTo>
                    <a:lnTo>
                      <a:pt x="942" y="18852"/>
                    </a:lnTo>
                    <a:lnTo>
                      <a:pt x="733" y="19062"/>
                    </a:lnTo>
                    <a:lnTo>
                      <a:pt x="587" y="19250"/>
                    </a:lnTo>
                    <a:lnTo>
                      <a:pt x="524" y="19752"/>
                    </a:lnTo>
                    <a:cubicBezTo>
                      <a:pt x="545" y="19815"/>
                      <a:pt x="545" y="19898"/>
                      <a:pt x="566" y="19982"/>
                    </a:cubicBezTo>
                    <a:lnTo>
                      <a:pt x="796" y="20422"/>
                    </a:lnTo>
                    <a:lnTo>
                      <a:pt x="942" y="20422"/>
                    </a:lnTo>
                    <a:lnTo>
                      <a:pt x="1047" y="20317"/>
                    </a:lnTo>
                    <a:lnTo>
                      <a:pt x="1214" y="20233"/>
                    </a:lnTo>
                    <a:lnTo>
                      <a:pt x="1361" y="20233"/>
                    </a:lnTo>
                    <a:lnTo>
                      <a:pt x="1361" y="20401"/>
                    </a:lnTo>
                    <a:lnTo>
                      <a:pt x="1382" y="20735"/>
                    </a:lnTo>
                    <a:lnTo>
                      <a:pt x="1507" y="20840"/>
                    </a:lnTo>
                    <a:lnTo>
                      <a:pt x="1570" y="21049"/>
                    </a:lnTo>
                    <a:lnTo>
                      <a:pt x="1633" y="21279"/>
                    </a:lnTo>
                    <a:lnTo>
                      <a:pt x="1926" y="21321"/>
                    </a:lnTo>
                    <a:lnTo>
                      <a:pt x="2030" y="21363"/>
                    </a:lnTo>
                    <a:lnTo>
                      <a:pt x="2449" y="21279"/>
                    </a:lnTo>
                    <a:lnTo>
                      <a:pt x="3181" y="21279"/>
                    </a:lnTo>
                    <a:lnTo>
                      <a:pt x="3244" y="21342"/>
                    </a:lnTo>
                    <a:lnTo>
                      <a:pt x="3370" y="21363"/>
                    </a:lnTo>
                    <a:lnTo>
                      <a:pt x="3516" y="21489"/>
                    </a:lnTo>
                    <a:lnTo>
                      <a:pt x="3663" y="21551"/>
                    </a:lnTo>
                    <a:lnTo>
                      <a:pt x="3704" y="21551"/>
                    </a:lnTo>
                    <a:lnTo>
                      <a:pt x="3704" y="21447"/>
                    </a:lnTo>
                    <a:lnTo>
                      <a:pt x="3600" y="21363"/>
                    </a:lnTo>
                    <a:lnTo>
                      <a:pt x="3411" y="21238"/>
                    </a:lnTo>
                    <a:lnTo>
                      <a:pt x="3391" y="21133"/>
                    </a:lnTo>
                    <a:lnTo>
                      <a:pt x="3286" y="21028"/>
                    </a:lnTo>
                    <a:lnTo>
                      <a:pt x="3202" y="21049"/>
                    </a:lnTo>
                    <a:lnTo>
                      <a:pt x="3160" y="21007"/>
                    </a:lnTo>
                    <a:lnTo>
                      <a:pt x="3244" y="20945"/>
                    </a:lnTo>
                    <a:lnTo>
                      <a:pt x="3265" y="20861"/>
                    </a:lnTo>
                    <a:lnTo>
                      <a:pt x="3244" y="20840"/>
                    </a:lnTo>
                    <a:lnTo>
                      <a:pt x="3244" y="20756"/>
                    </a:lnTo>
                    <a:lnTo>
                      <a:pt x="3139" y="20505"/>
                    </a:lnTo>
                    <a:lnTo>
                      <a:pt x="3035" y="20317"/>
                    </a:lnTo>
                    <a:lnTo>
                      <a:pt x="2993" y="20129"/>
                    </a:lnTo>
                    <a:lnTo>
                      <a:pt x="3077" y="19961"/>
                    </a:lnTo>
                    <a:lnTo>
                      <a:pt x="3202" y="19857"/>
                    </a:lnTo>
                    <a:lnTo>
                      <a:pt x="3265" y="19752"/>
                    </a:lnTo>
                    <a:lnTo>
                      <a:pt x="3202" y="19689"/>
                    </a:lnTo>
                    <a:lnTo>
                      <a:pt x="3202" y="19585"/>
                    </a:lnTo>
                    <a:lnTo>
                      <a:pt x="3160" y="19501"/>
                    </a:lnTo>
                    <a:lnTo>
                      <a:pt x="3244" y="19564"/>
                    </a:lnTo>
                    <a:lnTo>
                      <a:pt x="3307" y="19647"/>
                    </a:lnTo>
                    <a:lnTo>
                      <a:pt x="3391" y="19668"/>
                    </a:lnTo>
                    <a:lnTo>
                      <a:pt x="3516" y="19564"/>
                    </a:lnTo>
                    <a:lnTo>
                      <a:pt x="3558" y="19480"/>
                    </a:lnTo>
                    <a:lnTo>
                      <a:pt x="3663" y="19354"/>
                    </a:lnTo>
                    <a:lnTo>
                      <a:pt x="3683" y="19250"/>
                    </a:lnTo>
                    <a:lnTo>
                      <a:pt x="3663" y="19062"/>
                    </a:lnTo>
                    <a:lnTo>
                      <a:pt x="3579" y="19041"/>
                    </a:lnTo>
                    <a:lnTo>
                      <a:pt x="3516" y="19082"/>
                    </a:lnTo>
                    <a:lnTo>
                      <a:pt x="3516" y="19082"/>
                    </a:lnTo>
                    <a:lnTo>
                      <a:pt x="3558" y="19020"/>
                    </a:lnTo>
                    <a:lnTo>
                      <a:pt x="3663" y="18915"/>
                    </a:lnTo>
                    <a:lnTo>
                      <a:pt x="3704" y="18769"/>
                    </a:lnTo>
                    <a:lnTo>
                      <a:pt x="3725" y="18643"/>
                    </a:lnTo>
                    <a:lnTo>
                      <a:pt x="3872" y="18518"/>
                    </a:lnTo>
                    <a:lnTo>
                      <a:pt x="3976" y="18518"/>
                    </a:lnTo>
                    <a:lnTo>
                      <a:pt x="4018" y="18392"/>
                    </a:lnTo>
                    <a:lnTo>
                      <a:pt x="4102" y="18287"/>
                    </a:lnTo>
                    <a:lnTo>
                      <a:pt x="4144" y="18246"/>
                    </a:lnTo>
                    <a:lnTo>
                      <a:pt x="4186" y="18141"/>
                    </a:lnTo>
                    <a:lnTo>
                      <a:pt x="4248" y="18099"/>
                    </a:lnTo>
                    <a:lnTo>
                      <a:pt x="4332" y="17994"/>
                    </a:lnTo>
                    <a:lnTo>
                      <a:pt x="4311" y="17932"/>
                    </a:lnTo>
                    <a:lnTo>
                      <a:pt x="4311" y="17869"/>
                    </a:lnTo>
                    <a:lnTo>
                      <a:pt x="4395" y="17806"/>
                    </a:lnTo>
                    <a:lnTo>
                      <a:pt x="4290" y="17702"/>
                    </a:lnTo>
                    <a:lnTo>
                      <a:pt x="4207" y="17702"/>
                    </a:lnTo>
                    <a:lnTo>
                      <a:pt x="4311" y="17597"/>
                    </a:lnTo>
                    <a:lnTo>
                      <a:pt x="4311" y="17492"/>
                    </a:lnTo>
                    <a:lnTo>
                      <a:pt x="4227" y="17367"/>
                    </a:lnTo>
                    <a:lnTo>
                      <a:pt x="4227" y="17423"/>
                    </a:lnTo>
                    <a:lnTo>
                      <a:pt x="4186" y="17409"/>
                    </a:lnTo>
                    <a:lnTo>
                      <a:pt x="4123" y="17429"/>
                    </a:lnTo>
                    <a:lnTo>
                      <a:pt x="4018" y="17429"/>
                    </a:lnTo>
                    <a:lnTo>
                      <a:pt x="3830" y="17471"/>
                    </a:lnTo>
                    <a:lnTo>
                      <a:pt x="3600" y="17262"/>
                    </a:lnTo>
                    <a:lnTo>
                      <a:pt x="3453" y="17137"/>
                    </a:lnTo>
                    <a:lnTo>
                      <a:pt x="3370" y="17095"/>
                    </a:lnTo>
                    <a:lnTo>
                      <a:pt x="3265" y="16990"/>
                    </a:lnTo>
                    <a:lnTo>
                      <a:pt x="3139" y="16781"/>
                    </a:lnTo>
                    <a:lnTo>
                      <a:pt x="3139" y="16655"/>
                    </a:lnTo>
                    <a:lnTo>
                      <a:pt x="3056" y="16551"/>
                    </a:lnTo>
                    <a:lnTo>
                      <a:pt x="3056" y="16467"/>
                    </a:lnTo>
                    <a:lnTo>
                      <a:pt x="3181" y="16362"/>
                    </a:lnTo>
                    <a:lnTo>
                      <a:pt x="3244" y="16258"/>
                    </a:lnTo>
                    <a:lnTo>
                      <a:pt x="3286" y="16132"/>
                    </a:lnTo>
                    <a:lnTo>
                      <a:pt x="3370" y="16111"/>
                    </a:lnTo>
                    <a:lnTo>
                      <a:pt x="3474" y="16007"/>
                    </a:lnTo>
                    <a:lnTo>
                      <a:pt x="3600" y="15986"/>
                    </a:lnTo>
                    <a:lnTo>
                      <a:pt x="3704" y="15881"/>
                    </a:lnTo>
                    <a:lnTo>
                      <a:pt x="3872" y="15839"/>
                    </a:lnTo>
                    <a:lnTo>
                      <a:pt x="3976" y="15881"/>
                    </a:lnTo>
                    <a:lnTo>
                      <a:pt x="4144" y="15839"/>
                    </a:lnTo>
                    <a:lnTo>
                      <a:pt x="4144" y="15797"/>
                    </a:lnTo>
                    <a:lnTo>
                      <a:pt x="4102" y="15735"/>
                    </a:lnTo>
                    <a:lnTo>
                      <a:pt x="3997" y="15693"/>
                    </a:lnTo>
                    <a:lnTo>
                      <a:pt x="4018" y="15630"/>
                    </a:lnTo>
                    <a:lnTo>
                      <a:pt x="4039" y="15567"/>
                    </a:lnTo>
                    <a:lnTo>
                      <a:pt x="4207" y="15463"/>
                    </a:lnTo>
                    <a:lnTo>
                      <a:pt x="4186" y="15421"/>
                    </a:lnTo>
                    <a:lnTo>
                      <a:pt x="4227" y="15358"/>
                    </a:lnTo>
                    <a:lnTo>
                      <a:pt x="4227" y="15295"/>
                    </a:lnTo>
                    <a:lnTo>
                      <a:pt x="4102" y="15128"/>
                    </a:lnTo>
                    <a:lnTo>
                      <a:pt x="4123" y="15065"/>
                    </a:lnTo>
                    <a:lnTo>
                      <a:pt x="4123" y="14981"/>
                    </a:lnTo>
                    <a:lnTo>
                      <a:pt x="4018" y="14940"/>
                    </a:lnTo>
                    <a:lnTo>
                      <a:pt x="3997" y="14772"/>
                    </a:lnTo>
                    <a:lnTo>
                      <a:pt x="4081" y="14668"/>
                    </a:lnTo>
                    <a:lnTo>
                      <a:pt x="4123" y="14563"/>
                    </a:lnTo>
                    <a:lnTo>
                      <a:pt x="4081" y="14521"/>
                    </a:lnTo>
                    <a:lnTo>
                      <a:pt x="4144" y="14437"/>
                    </a:lnTo>
                    <a:lnTo>
                      <a:pt x="4332" y="14354"/>
                    </a:lnTo>
                    <a:lnTo>
                      <a:pt x="4458" y="14249"/>
                    </a:lnTo>
                    <a:lnTo>
                      <a:pt x="4458" y="14207"/>
                    </a:lnTo>
                    <a:lnTo>
                      <a:pt x="4311" y="14144"/>
                    </a:lnTo>
                    <a:lnTo>
                      <a:pt x="4207" y="14144"/>
                    </a:lnTo>
                    <a:lnTo>
                      <a:pt x="4144" y="14061"/>
                    </a:lnTo>
                    <a:lnTo>
                      <a:pt x="4186" y="14019"/>
                    </a:lnTo>
                    <a:lnTo>
                      <a:pt x="4290" y="13935"/>
                    </a:lnTo>
                    <a:lnTo>
                      <a:pt x="4437" y="13893"/>
                    </a:lnTo>
                    <a:lnTo>
                      <a:pt x="4562" y="13956"/>
                    </a:lnTo>
                    <a:lnTo>
                      <a:pt x="4562" y="14040"/>
                    </a:lnTo>
                    <a:lnTo>
                      <a:pt x="4541" y="14082"/>
                    </a:lnTo>
                    <a:lnTo>
                      <a:pt x="4604" y="14186"/>
                    </a:lnTo>
                    <a:lnTo>
                      <a:pt x="4667" y="14228"/>
                    </a:lnTo>
                    <a:lnTo>
                      <a:pt x="4918" y="14082"/>
                    </a:lnTo>
                    <a:lnTo>
                      <a:pt x="4939" y="13998"/>
                    </a:lnTo>
                    <a:lnTo>
                      <a:pt x="4876" y="13852"/>
                    </a:lnTo>
                    <a:lnTo>
                      <a:pt x="4813" y="13747"/>
                    </a:lnTo>
                    <a:lnTo>
                      <a:pt x="4855" y="13726"/>
                    </a:lnTo>
                    <a:lnTo>
                      <a:pt x="4876" y="13621"/>
                    </a:lnTo>
                    <a:lnTo>
                      <a:pt x="4813" y="13496"/>
                    </a:lnTo>
                    <a:lnTo>
                      <a:pt x="4730" y="13496"/>
                    </a:lnTo>
                    <a:lnTo>
                      <a:pt x="4625" y="13559"/>
                    </a:lnTo>
                    <a:lnTo>
                      <a:pt x="4541" y="13559"/>
                    </a:lnTo>
                    <a:lnTo>
                      <a:pt x="4499" y="13621"/>
                    </a:lnTo>
                    <a:lnTo>
                      <a:pt x="4520" y="13642"/>
                    </a:lnTo>
                    <a:lnTo>
                      <a:pt x="4625" y="13684"/>
                    </a:lnTo>
                    <a:lnTo>
                      <a:pt x="4625" y="13726"/>
                    </a:lnTo>
                    <a:lnTo>
                      <a:pt x="4437" y="13789"/>
                    </a:lnTo>
                    <a:lnTo>
                      <a:pt x="4353" y="13747"/>
                    </a:lnTo>
                    <a:lnTo>
                      <a:pt x="4416" y="13705"/>
                    </a:lnTo>
                    <a:lnTo>
                      <a:pt x="4499" y="13684"/>
                    </a:lnTo>
                    <a:lnTo>
                      <a:pt x="4437" y="13642"/>
                    </a:lnTo>
                    <a:lnTo>
                      <a:pt x="4248" y="13642"/>
                    </a:lnTo>
                    <a:lnTo>
                      <a:pt x="4123" y="13580"/>
                    </a:lnTo>
                    <a:lnTo>
                      <a:pt x="4102" y="13475"/>
                    </a:lnTo>
                    <a:lnTo>
                      <a:pt x="4102" y="13203"/>
                    </a:lnTo>
                    <a:lnTo>
                      <a:pt x="4039" y="12994"/>
                    </a:lnTo>
                    <a:lnTo>
                      <a:pt x="3914" y="12889"/>
                    </a:lnTo>
                    <a:lnTo>
                      <a:pt x="3914" y="12680"/>
                    </a:lnTo>
                    <a:lnTo>
                      <a:pt x="4018" y="12575"/>
                    </a:lnTo>
                    <a:lnTo>
                      <a:pt x="4102" y="12575"/>
                    </a:lnTo>
                    <a:lnTo>
                      <a:pt x="4081" y="12659"/>
                    </a:lnTo>
                    <a:lnTo>
                      <a:pt x="4102" y="12680"/>
                    </a:lnTo>
                    <a:lnTo>
                      <a:pt x="4227" y="12680"/>
                    </a:lnTo>
                    <a:lnTo>
                      <a:pt x="4437" y="12764"/>
                    </a:lnTo>
                    <a:lnTo>
                      <a:pt x="4646" y="12910"/>
                    </a:lnTo>
                    <a:lnTo>
                      <a:pt x="4834" y="12973"/>
                    </a:lnTo>
                    <a:lnTo>
                      <a:pt x="5148" y="12973"/>
                    </a:lnTo>
                    <a:lnTo>
                      <a:pt x="5336" y="12847"/>
                    </a:lnTo>
                    <a:lnTo>
                      <a:pt x="5295" y="12805"/>
                    </a:lnTo>
                    <a:lnTo>
                      <a:pt x="5441" y="12701"/>
                    </a:lnTo>
                    <a:lnTo>
                      <a:pt x="5462" y="12596"/>
                    </a:lnTo>
                    <a:lnTo>
                      <a:pt x="5441" y="12533"/>
                    </a:lnTo>
                    <a:lnTo>
                      <a:pt x="5462" y="12471"/>
                    </a:lnTo>
                    <a:lnTo>
                      <a:pt x="5483" y="12366"/>
                    </a:lnTo>
                    <a:lnTo>
                      <a:pt x="5378" y="12345"/>
                    </a:lnTo>
                    <a:lnTo>
                      <a:pt x="5295" y="12220"/>
                    </a:lnTo>
                    <a:lnTo>
                      <a:pt x="5295" y="12115"/>
                    </a:lnTo>
                    <a:lnTo>
                      <a:pt x="5357" y="12031"/>
                    </a:lnTo>
                    <a:lnTo>
                      <a:pt x="5336" y="11968"/>
                    </a:lnTo>
                    <a:lnTo>
                      <a:pt x="5441" y="11864"/>
                    </a:lnTo>
                    <a:lnTo>
                      <a:pt x="5441" y="11843"/>
                    </a:lnTo>
                    <a:lnTo>
                      <a:pt x="5483" y="11843"/>
                    </a:lnTo>
                    <a:lnTo>
                      <a:pt x="5504" y="11759"/>
                    </a:lnTo>
                    <a:lnTo>
                      <a:pt x="5483" y="11655"/>
                    </a:lnTo>
                    <a:lnTo>
                      <a:pt x="5378" y="11655"/>
                    </a:lnTo>
                    <a:lnTo>
                      <a:pt x="5378" y="11613"/>
                    </a:lnTo>
                    <a:lnTo>
                      <a:pt x="5336" y="11529"/>
                    </a:lnTo>
                    <a:lnTo>
                      <a:pt x="5336" y="11320"/>
                    </a:lnTo>
                    <a:lnTo>
                      <a:pt x="5295" y="11236"/>
                    </a:lnTo>
                    <a:lnTo>
                      <a:pt x="5295" y="11131"/>
                    </a:lnTo>
                    <a:lnTo>
                      <a:pt x="5336" y="11111"/>
                    </a:lnTo>
                    <a:lnTo>
                      <a:pt x="5378" y="11194"/>
                    </a:lnTo>
                    <a:lnTo>
                      <a:pt x="5462" y="11194"/>
                    </a:lnTo>
                    <a:lnTo>
                      <a:pt x="5608" y="11236"/>
                    </a:lnTo>
                    <a:lnTo>
                      <a:pt x="5755" y="11320"/>
                    </a:lnTo>
                    <a:lnTo>
                      <a:pt x="5859" y="11320"/>
                    </a:lnTo>
                    <a:lnTo>
                      <a:pt x="6027" y="11299"/>
                    </a:lnTo>
                    <a:lnTo>
                      <a:pt x="6215" y="11320"/>
                    </a:lnTo>
                    <a:lnTo>
                      <a:pt x="6445" y="11320"/>
                    </a:lnTo>
                    <a:lnTo>
                      <a:pt x="6843" y="11215"/>
                    </a:lnTo>
                    <a:lnTo>
                      <a:pt x="7178" y="11069"/>
                    </a:lnTo>
                    <a:lnTo>
                      <a:pt x="7220" y="10985"/>
                    </a:lnTo>
                    <a:lnTo>
                      <a:pt x="7261" y="11027"/>
                    </a:lnTo>
                    <a:lnTo>
                      <a:pt x="7492" y="10964"/>
                    </a:lnTo>
                    <a:lnTo>
                      <a:pt x="7805" y="10776"/>
                    </a:lnTo>
                    <a:lnTo>
                      <a:pt x="7868" y="10671"/>
                    </a:lnTo>
                    <a:lnTo>
                      <a:pt x="7826" y="10546"/>
                    </a:lnTo>
                    <a:lnTo>
                      <a:pt x="7889" y="10357"/>
                    </a:lnTo>
                    <a:lnTo>
                      <a:pt x="7931" y="10336"/>
                    </a:lnTo>
                    <a:lnTo>
                      <a:pt x="7973" y="10378"/>
                    </a:lnTo>
                    <a:lnTo>
                      <a:pt x="8015" y="10336"/>
                    </a:lnTo>
                    <a:lnTo>
                      <a:pt x="8077" y="10148"/>
                    </a:lnTo>
                    <a:lnTo>
                      <a:pt x="8182" y="9960"/>
                    </a:lnTo>
                    <a:lnTo>
                      <a:pt x="8203" y="9855"/>
                    </a:lnTo>
                    <a:lnTo>
                      <a:pt x="8203" y="9625"/>
                    </a:lnTo>
                    <a:lnTo>
                      <a:pt x="8182" y="9520"/>
                    </a:lnTo>
                    <a:lnTo>
                      <a:pt x="8140" y="9520"/>
                    </a:lnTo>
                    <a:lnTo>
                      <a:pt x="8077" y="9604"/>
                    </a:lnTo>
                    <a:lnTo>
                      <a:pt x="7931" y="9604"/>
                    </a:lnTo>
                    <a:lnTo>
                      <a:pt x="7784" y="9499"/>
                    </a:lnTo>
                    <a:lnTo>
                      <a:pt x="7701" y="9332"/>
                    </a:lnTo>
                    <a:lnTo>
                      <a:pt x="7701" y="9248"/>
                    </a:lnTo>
                    <a:lnTo>
                      <a:pt x="7826" y="8976"/>
                    </a:lnTo>
                    <a:lnTo>
                      <a:pt x="7826" y="8872"/>
                    </a:lnTo>
                    <a:lnTo>
                      <a:pt x="7764" y="8788"/>
                    </a:lnTo>
                    <a:lnTo>
                      <a:pt x="7471" y="8558"/>
                    </a:lnTo>
                    <a:lnTo>
                      <a:pt x="7240" y="8453"/>
                    </a:lnTo>
                    <a:lnTo>
                      <a:pt x="6989" y="8265"/>
                    </a:lnTo>
                    <a:lnTo>
                      <a:pt x="6948" y="8160"/>
                    </a:lnTo>
                    <a:lnTo>
                      <a:pt x="6968" y="8139"/>
                    </a:lnTo>
                    <a:lnTo>
                      <a:pt x="6968" y="8035"/>
                    </a:lnTo>
                    <a:lnTo>
                      <a:pt x="6885" y="7951"/>
                    </a:lnTo>
                    <a:lnTo>
                      <a:pt x="6927" y="7888"/>
                    </a:lnTo>
                    <a:lnTo>
                      <a:pt x="6864" y="7679"/>
                    </a:lnTo>
                    <a:lnTo>
                      <a:pt x="6885" y="7449"/>
                    </a:lnTo>
                    <a:lnTo>
                      <a:pt x="6927" y="7240"/>
                    </a:lnTo>
                    <a:lnTo>
                      <a:pt x="7010" y="7156"/>
                    </a:lnTo>
                    <a:lnTo>
                      <a:pt x="7031" y="7093"/>
                    </a:lnTo>
                    <a:lnTo>
                      <a:pt x="6968" y="6905"/>
                    </a:lnTo>
                    <a:lnTo>
                      <a:pt x="6948" y="6633"/>
                    </a:lnTo>
                    <a:lnTo>
                      <a:pt x="7010" y="6591"/>
                    </a:lnTo>
                    <a:lnTo>
                      <a:pt x="6948" y="6403"/>
                    </a:lnTo>
                    <a:lnTo>
                      <a:pt x="7031" y="6277"/>
                    </a:lnTo>
                    <a:lnTo>
                      <a:pt x="7031" y="6173"/>
                    </a:lnTo>
                    <a:lnTo>
                      <a:pt x="7073" y="6089"/>
                    </a:lnTo>
                    <a:lnTo>
                      <a:pt x="7115" y="5838"/>
                    </a:lnTo>
                    <a:lnTo>
                      <a:pt x="7073" y="5733"/>
                    </a:lnTo>
                    <a:lnTo>
                      <a:pt x="7136" y="5650"/>
                    </a:lnTo>
                    <a:lnTo>
                      <a:pt x="7115" y="5461"/>
                    </a:lnTo>
                    <a:lnTo>
                      <a:pt x="7220" y="5336"/>
                    </a:lnTo>
                    <a:lnTo>
                      <a:pt x="7261" y="5210"/>
                    </a:lnTo>
                    <a:lnTo>
                      <a:pt x="7261" y="5168"/>
                    </a:lnTo>
                    <a:lnTo>
                      <a:pt x="7282" y="5126"/>
                    </a:lnTo>
                    <a:lnTo>
                      <a:pt x="7387" y="5043"/>
                    </a:lnTo>
                    <a:lnTo>
                      <a:pt x="7387" y="5001"/>
                    </a:lnTo>
                    <a:lnTo>
                      <a:pt x="7492" y="4833"/>
                    </a:lnTo>
                    <a:lnTo>
                      <a:pt x="7575" y="4750"/>
                    </a:lnTo>
                    <a:lnTo>
                      <a:pt x="7680" y="4541"/>
                    </a:lnTo>
                    <a:lnTo>
                      <a:pt x="7722" y="4478"/>
                    </a:lnTo>
                    <a:lnTo>
                      <a:pt x="7805" y="4436"/>
                    </a:lnTo>
                    <a:lnTo>
                      <a:pt x="7805" y="4310"/>
                    </a:lnTo>
                    <a:lnTo>
                      <a:pt x="7826" y="4227"/>
                    </a:lnTo>
                    <a:lnTo>
                      <a:pt x="8015" y="3997"/>
                    </a:lnTo>
                    <a:lnTo>
                      <a:pt x="8098" y="3997"/>
                    </a:lnTo>
                    <a:lnTo>
                      <a:pt x="8182" y="3976"/>
                    </a:lnTo>
                    <a:lnTo>
                      <a:pt x="8182" y="3850"/>
                    </a:lnTo>
                    <a:lnTo>
                      <a:pt x="8266" y="3808"/>
                    </a:lnTo>
                    <a:lnTo>
                      <a:pt x="8475" y="3641"/>
                    </a:lnTo>
                    <a:lnTo>
                      <a:pt x="8538" y="3599"/>
                    </a:lnTo>
                    <a:lnTo>
                      <a:pt x="8600" y="3536"/>
                    </a:lnTo>
                    <a:lnTo>
                      <a:pt x="8831" y="3369"/>
                    </a:lnTo>
                    <a:lnTo>
                      <a:pt x="8852" y="3390"/>
                    </a:lnTo>
                    <a:lnTo>
                      <a:pt x="8935" y="3327"/>
                    </a:lnTo>
                    <a:lnTo>
                      <a:pt x="8956" y="3264"/>
                    </a:lnTo>
                    <a:lnTo>
                      <a:pt x="9103" y="3181"/>
                    </a:lnTo>
                    <a:lnTo>
                      <a:pt x="9207" y="3181"/>
                    </a:lnTo>
                    <a:lnTo>
                      <a:pt x="9228" y="3118"/>
                    </a:lnTo>
                    <a:lnTo>
                      <a:pt x="9207" y="2909"/>
                    </a:lnTo>
                    <a:lnTo>
                      <a:pt x="9165" y="2657"/>
                    </a:lnTo>
                    <a:lnTo>
                      <a:pt x="9165" y="2490"/>
                    </a:lnTo>
                    <a:lnTo>
                      <a:pt x="9061" y="2239"/>
                    </a:lnTo>
                    <a:lnTo>
                      <a:pt x="9061" y="2134"/>
                    </a:lnTo>
                    <a:lnTo>
                      <a:pt x="8810" y="2113"/>
                    </a:lnTo>
                    <a:lnTo>
                      <a:pt x="8705" y="2197"/>
                    </a:lnTo>
                    <a:lnTo>
                      <a:pt x="8684" y="2218"/>
                    </a:lnTo>
                    <a:lnTo>
                      <a:pt x="8684" y="2385"/>
                    </a:lnTo>
                    <a:lnTo>
                      <a:pt x="8705" y="2427"/>
                    </a:lnTo>
                    <a:lnTo>
                      <a:pt x="8705" y="2637"/>
                    </a:lnTo>
                    <a:lnTo>
                      <a:pt x="8600" y="2720"/>
                    </a:lnTo>
                    <a:lnTo>
                      <a:pt x="8517" y="2846"/>
                    </a:lnTo>
                    <a:lnTo>
                      <a:pt x="8496" y="2971"/>
                    </a:lnTo>
                    <a:lnTo>
                      <a:pt x="8224" y="3160"/>
                    </a:lnTo>
                    <a:lnTo>
                      <a:pt x="8182" y="3327"/>
                    </a:lnTo>
                    <a:lnTo>
                      <a:pt x="8077" y="3453"/>
                    </a:lnTo>
                    <a:lnTo>
                      <a:pt x="7952" y="3432"/>
                    </a:lnTo>
                    <a:lnTo>
                      <a:pt x="7889" y="3453"/>
                    </a:lnTo>
                    <a:lnTo>
                      <a:pt x="7784" y="3599"/>
                    </a:lnTo>
                    <a:lnTo>
                      <a:pt x="7743" y="3557"/>
                    </a:lnTo>
                    <a:lnTo>
                      <a:pt x="7659" y="3557"/>
                    </a:lnTo>
                    <a:lnTo>
                      <a:pt x="7533" y="3599"/>
                    </a:lnTo>
                    <a:lnTo>
                      <a:pt x="7282" y="3453"/>
                    </a:lnTo>
                    <a:lnTo>
                      <a:pt x="6948" y="3348"/>
                    </a:lnTo>
                    <a:lnTo>
                      <a:pt x="6529" y="3390"/>
                    </a:lnTo>
                    <a:lnTo>
                      <a:pt x="6424" y="3390"/>
                    </a:lnTo>
                    <a:lnTo>
                      <a:pt x="6445" y="3264"/>
                    </a:lnTo>
                    <a:lnTo>
                      <a:pt x="6634" y="3076"/>
                    </a:lnTo>
                    <a:lnTo>
                      <a:pt x="6717" y="2846"/>
                    </a:lnTo>
                    <a:lnTo>
                      <a:pt x="6696" y="2720"/>
                    </a:lnTo>
                    <a:lnTo>
                      <a:pt x="6738" y="2616"/>
                    </a:lnTo>
                    <a:lnTo>
                      <a:pt x="6843" y="2532"/>
                    </a:lnTo>
                    <a:lnTo>
                      <a:pt x="6927" y="2406"/>
                    </a:lnTo>
                    <a:lnTo>
                      <a:pt x="6948" y="2281"/>
                    </a:lnTo>
                    <a:lnTo>
                      <a:pt x="6864" y="2134"/>
                    </a:lnTo>
                    <a:lnTo>
                      <a:pt x="6696" y="2009"/>
                    </a:lnTo>
                    <a:lnTo>
                      <a:pt x="6550" y="1862"/>
                    </a:lnTo>
                    <a:lnTo>
                      <a:pt x="6215" y="1800"/>
                    </a:lnTo>
                    <a:lnTo>
                      <a:pt x="5964" y="1674"/>
                    </a:lnTo>
                    <a:lnTo>
                      <a:pt x="5692" y="1465"/>
                    </a:lnTo>
                    <a:lnTo>
                      <a:pt x="5587" y="1444"/>
                    </a:lnTo>
                    <a:lnTo>
                      <a:pt x="5357" y="1339"/>
                    </a:lnTo>
                    <a:lnTo>
                      <a:pt x="5023" y="1256"/>
                    </a:lnTo>
                    <a:lnTo>
                      <a:pt x="4939" y="1088"/>
                    </a:lnTo>
                    <a:lnTo>
                      <a:pt x="4813" y="963"/>
                    </a:lnTo>
                    <a:lnTo>
                      <a:pt x="4667" y="942"/>
                    </a:lnTo>
                    <a:lnTo>
                      <a:pt x="4311" y="565"/>
                    </a:lnTo>
                    <a:lnTo>
                      <a:pt x="4186" y="314"/>
                    </a:lnTo>
                    <a:lnTo>
                      <a:pt x="4081" y="293"/>
                    </a:lnTo>
                    <a:lnTo>
                      <a:pt x="3935" y="147"/>
                    </a:lnTo>
                    <a:lnTo>
                      <a:pt x="3914" y="126"/>
                    </a:lnTo>
                    <a:lnTo>
                      <a:pt x="3809" y="21"/>
                    </a:lnTo>
                    <a:lnTo>
                      <a:pt x="3181" y="21"/>
                    </a:lnTo>
                    <a:lnTo>
                      <a:pt x="3077" y="147"/>
                    </a:lnTo>
                    <a:lnTo>
                      <a:pt x="3077" y="251"/>
                    </a:lnTo>
                    <a:lnTo>
                      <a:pt x="2993" y="356"/>
                    </a:lnTo>
                    <a:lnTo>
                      <a:pt x="2993" y="460"/>
                    </a:lnTo>
                    <a:lnTo>
                      <a:pt x="2951" y="544"/>
                    </a:lnTo>
                    <a:lnTo>
                      <a:pt x="2888" y="460"/>
                    </a:lnTo>
                    <a:lnTo>
                      <a:pt x="2826" y="230"/>
                    </a:lnTo>
                    <a:lnTo>
                      <a:pt x="2784" y="84"/>
                    </a:lnTo>
                    <a:lnTo>
                      <a:pt x="2679" y="42"/>
                    </a:lnTo>
                    <a:lnTo>
                      <a:pt x="2470" y="105"/>
                    </a:lnTo>
                    <a:lnTo>
                      <a:pt x="2344" y="84"/>
                    </a:lnTo>
                    <a:lnTo>
                      <a:pt x="2240" y="105"/>
                    </a:lnTo>
                    <a:lnTo>
                      <a:pt x="2093" y="126"/>
                    </a:lnTo>
                    <a:lnTo>
                      <a:pt x="194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56" name="Google Shape;356;p7"/>
              <p:cNvSpPr/>
              <p:nvPr/>
            </p:nvSpPr>
            <p:spPr>
              <a:xfrm>
                <a:off x="2804875" y="4134625"/>
                <a:ext cx="51800" cy="36100"/>
              </a:xfrm>
              <a:custGeom>
                <a:rect b="b" l="l" r="r" t="t"/>
                <a:pathLst>
                  <a:path extrusionOk="0" h="1444" w="2072">
                    <a:moveTo>
                      <a:pt x="0" y="0"/>
                    </a:moveTo>
                    <a:lnTo>
                      <a:pt x="272" y="1067"/>
                    </a:lnTo>
                    <a:lnTo>
                      <a:pt x="314" y="1067"/>
                    </a:lnTo>
                    <a:lnTo>
                      <a:pt x="502" y="1046"/>
                    </a:lnTo>
                    <a:lnTo>
                      <a:pt x="670" y="1046"/>
                    </a:lnTo>
                    <a:lnTo>
                      <a:pt x="816" y="1004"/>
                    </a:lnTo>
                    <a:lnTo>
                      <a:pt x="816" y="1046"/>
                    </a:lnTo>
                    <a:lnTo>
                      <a:pt x="712" y="1067"/>
                    </a:lnTo>
                    <a:lnTo>
                      <a:pt x="565" y="1130"/>
                    </a:lnTo>
                    <a:lnTo>
                      <a:pt x="293" y="1130"/>
                    </a:lnTo>
                    <a:lnTo>
                      <a:pt x="356" y="1360"/>
                    </a:lnTo>
                    <a:lnTo>
                      <a:pt x="398" y="1360"/>
                    </a:lnTo>
                    <a:lnTo>
                      <a:pt x="607" y="1276"/>
                    </a:lnTo>
                    <a:lnTo>
                      <a:pt x="837" y="1297"/>
                    </a:lnTo>
                    <a:lnTo>
                      <a:pt x="1005" y="1276"/>
                    </a:lnTo>
                    <a:lnTo>
                      <a:pt x="1235" y="1297"/>
                    </a:lnTo>
                    <a:lnTo>
                      <a:pt x="1360" y="1381"/>
                    </a:lnTo>
                    <a:lnTo>
                      <a:pt x="1507" y="1444"/>
                    </a:lnTo>
                    <a:lnTo>
                      <a:pt x="1632" y="1402"/>
                    </a:lnTo>
                    <a:lnTo>
                      <a:pt x="1737" y="1297"/>
                    </a:lnTo>
                    <a:lnTo>
                      <a:pt x="1758" y="1193"/>
                    </a:lnTo>
                    <a:lnTo>
                      <a:pt x="1883" y="1151"/>
                    </a:lnTo>
                    <a:lnTo>
                      <a:pt x="1946" y="1193"/>
                    </a:lnTo>
                    <a:lnTo>
                      <a:pt x="2072" y="1130"/>
                    </a:lnTo>
                    <a:lnTo>
                      <a:pt x="2072" y="1004"/>
                    </a:lnTo>
                    <a:lnTo>
                      <a:pt x="1967" y="983"/>
                    </a:lnTo>
                    <a:lnTo>
                      <a:pt x="1758" y="1046"/>
                    </a:lnTo>
                    <a:lnTo>
                      <a:pt x="1632" y="1004"/>
                    </a:lnTo>
                    <a:lnTo>
                      <a:pt x="1507" y="879"/>
                    </a:lnTo>
                    <a:lnTo>
                      <a:pt x="1318" y="837"/>
                    </a:lnTo>
                    <a:lnTo>
                      <a:pt x="1256" y="774"/>
                    </a:lnTo>
                    <a:lnTo>
                      <a:pt x="816" y="628"/>
                    </a:lnTo>
                    <a:lnTo>
                      <a:pt x="691" y="607"/>
                    </a:lnTo>
                    <a:lnTo>
                      <a:pt x="691" y="460"/>
                    </a:lnTo>
                    <a:lnTo>
                      <a:pt x="565" y="335"/>
                    </a:lnTo>
                    <a:lnTo>
                      <a:pt x="398" y="314"/>
                    </a:lnTo>
                    <a:lnTo>
                      <a:pt x="314" y="126"/>
                    </a:lnTo>
                    <a:lnTo>
                      <a:pt x="272" y="21"/>
                    </a:lnTo>
                    <a:lnTo>
                      <a:pt x="105" y="42"/>
                    </a:lnTo>
                    <a:lnTo>
                      <a:pt x="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357" name="Google Shape;357;p7"/>
            <p:cNvSpPr/>
            <p:nvPr/>
          </p:nvSpPr>
          <p:spPr>
            <a:xfrm>
              <a:off x="4563295" y="2964728"/>
              <a:ext cx="12467" cy="27863"/>
            </a:xfrm>
            <a:custGeom>
              <a:rect b="b" l="l" r="r" t="t"/>
              <a:pathLst>
                <a:path extrusionOk="0" h="2450" w="1047">
                  <a:moveTo>
                    <a:pt x="691" y="1"/>
                  </a:moveTo>
                  <a:lnTo>
                    <a:pt x="628" y="43"/>
                  </a:lnTo>
                  <a:lnTo>
                    <a:pt x="628" y="127"/>
                  </a:lnTo>
                  <a:lnTo>
                    <a:pt x="524" y="147"/>
                  </a:lnTo>
                  <a:lnTo>
                    <a:pt x="398" y="315"/>
                  </a:lnTo>
                  <a:lnTo>
                    <a:pt x="294" y="482"/>
                  </a:lnTo>
                  <a:lnTo>
                    <a:pt x="315" y="545"/>
                  </a:lnTo>
                  <a:lnTo>
                    <a:pt x="294" y="629"/>
                  </a:lnTo>
                  <a:lnTo>
                    <a:pt x="231" y="671"/>
                  </a:lnTo>
                  <a:lnTo>
                    <a:pt x="105" y="880"/>
                  </a:lnTo>
                  <a:lnTo>
                    <a:pt x="63" y="1110"/>
                  </a:lnTo>
                  <a:lnTo>
                    <a:pt x="1" y="1152"/>
                  </a:lnTo>
                  <a:lnTo>
                    <a:pt x="63" y="1194"/>
                  </a:lnTo>
                  <a:lnTo>
                    <a:pt x="63" y="1424"/>
                  </a:lnTo>
                  <a:lnTo>
                    <a:pt x="84" y="1675"/>
                  </a:lnTo>
                  <a:lnTo>
                    <a:pt x="126" y="1696"/>
                  </a:lnTo>
                  <a:lnTo>
                    <a:pt x="168" y="1780"/>
                  </a:lnTo>
                  <a:lnTo>
                    <a:pt x="126" y="1780"/>
                  </a:lnTo>
                  <a:lnTo>
                    <a:pt x="105" y="1842"/>
                  </a:lnTo>
                  <a:lnTo>
                    <a:pt x="189" y="1947"/>
                  </a:lnTo>
                  <a:lnTo>
                    <a:pt x="231" y="1947"/>
                  </a:lnTo>
                  <a:lnTo>
                    <a:pt x="273" y="2031"/>
                  </a:lnTo>
                  <a:lnTo>
                    <a:pt x="419" y="2093"/>
                  </a:lnTo>
                  <a:lnTo>
                    <a:pt x="503" y="2219"/>
                  </a:lnTo>
                  <a:lnTo>
                    <a:pt x="503" y="2344"/>
                  </a:lnTo>
                  <a:lnTo>
                    <a:pt x="503" y="2449"/>
                  </a:lnTo>
                  <a:lnTo>
                    <a:pt x="587" y="2407"/>
                  </a:lnTo>
                  <a:lnTo>
                    <a:pt x="691" y="2449"/>
                  </a:lnTo>
                  <a:lnTo>
                    <a:pt x="691" y="2449"/>
                  </a:lnTo>
                  <a:lnTo>
                    <a:pt x="649" y="2324"/>
                  </a:lnTo>
                  <a:lnTo>
                    <a:pt x="691" y="2198"/>
                  </a:lnTo>
                  <a:lnTo>
                    <a:pt x="628" y="2010"/>
                  </a:lnTo>
                  <a:lnTo>
                    <a:pt x="712" y="1884"/>
                  </a:lnTo>
                  <a:lnTo>
                    <a:pt x="859" y="1675"/>
                  </a:lnTo>
                  <a:lnTo>
                    <a:pt x="859" y="1528"/>
                  </a:lnTo>
                  <a:lnTo>
                    <a:pt x="880" y="1487"/>
                  </a:lnTo>
                  <a:lnTo>
                    <a:pt x="838" y="1466"/>
                  </a:lnTo>
                  <a:lnTo>
                    <a:pt x="880" y="1256"/>
                  </a:lnTo>
                  <a:lnTo>
                    <a:pt x="880" y="1089"/>
                  </a:lnTo>
                  <a:lnTo>
                    <a:pt x="859" y="943"/>
                  </a:lnTo>
                  <a:lnTo>
                    <a:pt x="942" y="796"/>
                  </a:lnTo>
                  <a:lnTo>
                    <a:pt x="963" y="524"/>
                  </a:lnTo>
                  <a:lnTo>
                    <a:pt x="1005" y="357"/>
                  </a:lnTo>
                  <a:lnTo>
                    <a:pt x="1047" y="336"/>
                  </a:lnTo>
                  <a:lnTo>
                    <a:pt x="1026" y="252"/>
                  </a:lnTo>
                  <a:lnTo>
                    <a:pt x="921" y="168"/>
                  </a:lnTo>
                  <a:lnTo>
                    <a:pt x="880" y="168"/>
                  </a:lnTo>
                  <a:lnTo>
                    <a:pt x="817" y="43"/>
                  </a:lnTo>
                  <a:lnTo>
                    <a:pt x="69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358" name="Google Shape;358;p7"/>
            <p:cNvGrpSpPr/>
            <p:nvPr/>
          </p:nvGrpSpPr>
          <p:grpSpPr>
            <a:xfrm>
              <a:off x="3790439" y="2408636"/>
              <a:ext cx="73017" cy="75684"/>
              <a:chOff x="3781475" y="1624825"/>
              <a:chExt cx="153300" cy="166375"/>
            </a:xfrm>
          </p:grpSpPr>
          <p:sp>
            <p:nvSpPr>
              <p:cNvPr id="359" name="Google Shape;359;p7"/>
              <p:cNvSpPr/>
              <p:nvPr/>
            </p:nvSpPr>
            <p:spPr>
              <a:xfrm>
                <a:off x="3845300" y="1624825"/>
                <a:ext cx="89475" cy="60700"/>
              </a:xfrm>
              <a:custGeom>
                <a:rect b="b" l="l" r="r" t="t"/>
                <a:pathLst>
                  <a:path extrusionOk="0" h="2428" w="3579">
                    <a:moveTo>
                      <a:pt x="1695" y="1"/>
                    </a:moveTo>
                    <a:lnTo>
                      <a:pt x="1674" y="84"/>
                    </a:lnTo>
                    <a:lnTo>
                      <a:pt x="1716" y="168"/>
                    </a:lnTo>
                    <a:lnTo>
                      <a:pt x="1758" y="252"/>
                    </a:lnTo>
                    <a:lnTo>
                      <a:pt x="1674" y="210"/>
                    </a:lnTo>
                    <a:lnTo>
                      <a:pt x="1611" y="168"/>
                    </a:lnTo>
                    <a:lnTo>
                      <a:pt x="1570" y="189"/>
                    </a:lnTo>
                    <a:lnTo>
                      <a:pt x="1570" y="293"/>
                    </a:lnTo>
                    <a:lnTo>
                      <a:pt x="1653" y="377"/>
                    </a:lnTo>
                    <a:lnTo>
                      <a:pt x="1653" y="482"/>
                    </a:lnTo>
                    <a:lnTo>
                      <a:pt x="1611" y="586"/>
                    </a:lnTo>
                    <a:lnTo>
                      <a:pt x="1611" y="712"/>
                    </a:lnTo>
                    <a:lnTo>
                      <a:pt x="1674" y="879"/>
                    </a:lnTo>
                    <a:lnTo>
                      <a:pt x="1653" y="984"/>
                    </a:lnTo>
                    <a:lnTo>
                      <a:pt x="1591" y="984"/>
                    </a:lnTo>
                    <a:lnTo>
                      <a:pt x="1570" y="879"/>
                    </a:lnTo>
                    <a:lnTo>
                      <a:pt x="1465" y="796"/>
                    </a:lnTo>
                    <a:lnTo>
                      <a:pt x="1360" y="733"/>
                    </a:lnTo>
                    <a:lnTo>
                      <a:pt x="1339" y="670"/>
                    </a:lnTo>
                    <a:lnTo>
                      <a:pt x="1381" y="586"/>
                    </a:lnTo>
                    <a:lnTo>
                      <a:pt x="1381" y="524"/>
                    </a:lnTo>
                    <a:lnTo>
                      <a:pt x="1298" y="503"/>
                    </a:lnTo>
                    <a:lnTo>
                      <a:pt x="1193" y="565"/>
                    </a:lnTo>
                    <a:lnTo>
                      <a:pt x="1151" y="565"/>
                    </a:lnTo>
                    <a:lnTo>
                      <a:pt x="1130" y="607"/>
                    </a:lnTo>
                    <a:lnTo>
                      <a:pt x="1026" y="670"/>
                    </a:lnTo>
                    <a:lnTo>
                      <a:pt x="942" y="628"/>
                    </a:lnTo>
                    <a:lnTo>
                      <a:pt x="942" y="586"/>
                    </a:lnTo>
                    <a:lnTo>
                      <a:pt x="942" y="524"/>
                    </a:lnTo>
                    <a:lnTo>
                      <a:pt x="879" y="524"/>
                    </a:lnTo>
                    <a:lnTo>
                      <a:pt x="816" y="461"/>
                    </a:lnTo>
                    <a:lnTo>
                      <a:pt x="775" y="356"/>
                    </a:lnTo>
                    <a:lnTo>
                      <a:pt x="712" y="314"/>
                    </a:lnTo>
                    <a:lnTo>
                      <a:pt x="649" y="356"/>
                    </a:lnTo>
                    <a:lnTo>
                      <a:pt x="565" y="273"/>
                    </a:lnTo>
                    <a:lnTo>
                      <a:pt x="607" y="189"/>
                    </a:lnTo>
                    <a:lnTo>
                      <a:pt x="565" y="84"/>
                    </a:lnTo>
                    <a:lnTo>
                      <a:pt x="523" y="63"/>
                    </a:lnTo>
                    <a:lnTo>
                      <a:pt x="461" y="147"/>
                    </a:lnTo>
                    <a:lnTo>
                      <a:pt x="440" y="293"/>
                    </a:lnTo>
                    <a:lnTo>
                      <a:pt x="461" y="419"/>
                    </a:lnTo>
                    <a:lnTo>
                      <a:pt x="544" y="565"/>
                    </a:lnTo>
                    <a:lnTo>
                      <a:pt x="565" y="712"/>
                    </a:lnTo>
                    <a:lnTo>
                      <a:pt x="523" y="733"/>
                    </a:lnTo>
                    <a:lnTo>
                      <a:pt x="440" y="649"/>
                    </a:lnTo>
                    <a:lnTo>
                      <a:pt x="419" y="545"/>
                    </a:lnTo>
                    <a:lnTo>
                      <a:pt x="398" y="524"/>
                    </a:lnTo>
                    <a:lnTo>
                      <a:pt x="398" y="628"/>
                    </a:lnTo>
                    <a:lnTo>
                      <a:pt x="419" y="754"/>
                    </a:lnTo>
                    <a:lnTo>
                      <a:pt x="461" y="837"/>
                    </a:lnTo>
                    <a:lnTo>
                      <a:pt x="461" y="921"/>
                    </a:lnTo>
                    <a:lnTo>
                      <a:pt x="440" y="1005"/>
                    </a:lnTo>
                    <a:lnTo>
                      <a:pt x="419" y="984"/>
                    </a:lnTo>
                    <a:lnTo>
                      <a:pt x="356" y="837"/>
                    </a:lnTo>
                    <a:lnTo>
                      <a:pt x="314" y="796"/>
                    </a:lnTo>
                    <a:lnTo>
                      <a:pt x="105" y="817"/>
                    </a:lnTo>
                    <a:lnTo>
                      <a:pt x="21" y="775"/>
                    </a:lnTo>
                    <a:lnTo>
                      <a:pt x="0" y="775"/>
                    </a:lnTo>
                    <a:lnTo>
                      <a:pt x="63" y="879"/>
                    </a:lnTo>
                    <a:lnTo>
                      <a:pt x="126" y="879"/>
                    </a:lnTo>
                    <a:lnTo>
                      <a:pt x="189" y="921"/>
                    </a:lnTo>
                    <a:lnTo>
                      <a:pt x="168" y="984"/>
                    </a:lnTo>
                    <a:lnTo>
                      <a:pt x="189" y="1026"/>
                    </a:lnTo>
                    <a:lnTo>
                      <a:pt x="293" y="1026"/>
                    </a:lnTo>
                    <a:lnTo>
                      <a:pt x="314" y="1068"/>
                    </a:lnTo>
                    <a:lnTo>
                      <a:pt x="168" y="1172"/>
                    </a:lnTo>
                    <a:lnTo>
                      <a:pt x="168" y="1235"/>
                    </a:lnTo>
                    <a:lnTo>
                      <a:pt x="293" y="1423"/>
                    </a:lnTo>
                    <a:lnTo>
                      <a:pt x="377" y="1444"/>
                    </a:lnTo>
                    <a:lnTo>
                      <a:pt x="461" y="1486"/>
                    </a:lnTo>
                    <a:lnTo>
                      <a:pt x="607" y="1486"/>
                    </a:lnTo>
                    <a:lnTo>
                      <a:pt x="691" y="1465"/>
                    </a:lnTo>
                    <a:lnTo>
                      <a:pt x="754" y="1528"/>
                    </a:lnTo>
                    <a:lnTo>
                      <a:pt x="816" y="1528"/>
                    </a:lnTo>
                    <a:lnTo>
                      <a:pt x="942" y="1444"/>
                    </a:lnTo>
                    <a:lnTo>
                      <a:pt x="1026" y="1423"/>
                    </a:lnTo>
                    <a:lnTo>
                      <a:pt x="1235" y="1381"/>
                    </a:lnTo>
                    <a:lnTo>
                      <a:pt x="1381" y="1381"/>
                    </a:lnTo>
                    <a:lnTo>
                      <a:pt x="1465" y="1340"/>
                    </a:lnTo>
                    <a:lnTo>
                      <a:pt x="1528" y="1340"/>
                    </a:lnTo>
                    <a:lnTo>
                      <a:pt x="1570" y="1361"/>
                    </a:lnTo>
                    <a:lnTo>
                      <a:pt x="1570" y="1423"/>
                    </a:lnTo>
                    <a:lnTo>
                      <a:pt x="1549" y="1465"/>
                    </a:lnTo>
                    <a:lnTo>
                      <a:pt x="1507" y="1549"/>
                    </a:lnTo>
                    <a:lnTo>
                      <a:pt x="1465" y="1570"/>
                    </a:lnTo>
                    <a:lnTo>
                      <a:pt x="1339" y="1549"/>
                    </a:lnTo>
                    <a:lnTo>
                      <a:pt x="1214" y="1549"/>
                    </a:lnTo>
                    <a:lnTo>
                      <a:pt x="1109" y="1528"/>
                    </a:lnTo>
                    <a:lnTo>
                      <a:pt x="1067" y="1570"/>
                    </a:lnTo>
                    <a:lnTo>
                      <a:pt x="1130" y="1591"/>
                    </a:lnTo>
                    <a:lnTo>
                      <a:pt x="1298" y="1653"/>
                    </a:lnTo>
                    <a:lnTo>
                      <a:pt x="1360" y="1695"/>
                    </a:lnTo>
                    <a:lnTo>
                      <a:pt x="1360" y="1758"/>
                    </a:lnTo>
                    <a:lnTo>
                      <a:pt x="1298" y="1758"/>
                    </a:lnTo>
                    <a:lnTo>
                      <a:pt x="1172" y="1695"/>
                    </a:lnTo>
                    <a:lnTo>
                      <a:pt x="1151" y="1758"/>
                    </a:lnTo>
                    <a:lnTo>
                      <a:pt x="1088" y="1758"/>
                    </a:lnTo>
                    <a:lnTo>
                      <a:pt x="984" y="1674"/>
                    </a:lnTo>
                    <a:lnTo>
                      <a:pt x="900" y="1653"/>
                    </a:lnTo>
                    <a:lnTo>
                      <a:pt x="754" y="1695"/>
                    </a:lnTo>
                    <a:lnTo>
                      <a:pt x="754" y="1758"/>
                    </a:lnTo>
                    <a:lnTo>
                      <a:pt x="837" y="1779"/>
                    </a:lnTo>
                    <a:lnTo>
                      <a:pt x="1047" y="1967"/>
                    </a:lnTo>
                    <a:lnTo>
                      <a:pt x="1130" y="1988"/>
                    </a:lnTo>
                    <a:lnTo>
                      <a:pt x="1235" y="1946"/>
                    </a:lnTo>
                    <a:lnTo>
                      <a:pt x="1277" y="1967"/>
                    </a:lnTo>
                    <a:lnTo>
                      <a:pt x="1339" y="2072"/>
                    </a:lnTo>
                    <a:lnTo>
                      <a:pt x="1339" y="2156"/>
                    </a:lnTo>
                    <a:lnTo>
                      <a:pt x="1423" y="2177"/>
                    </a:lnTo>
                    <a:lnTo>
                      <a:pt x="1507" y="2156"/>
                    </a:lnTo>
                    <a:lnTo>
                      <a:pt x="1674" y="2156"/>
                    </a:lnTo>
                    <a:lnTo>
                      <a:pt x="1842" y="2093"/>
                    </a:lnTo>
                    <a:lnTo>
                      <a:pt x="1946" y="2093"/>
                    </a:lnTo>
                    <a:lnTo>
                      <a:pt x="2093" y="2072"/>
                    </a:lnTo>
                    <a:lnTo>
                      <a:pt x="2093" y="2114"/>
                    </a:lnTo>
                    <a:lnTo>
                      <a:pt x="2072" y="2218"/>
                    </a:lnTo>
                    <a:lnTo>
                      <a:pt x="2093" y="2323"/>
                    </a:lnTo>
                    <a:lnTo>
                      <a:pt x="2218" y="2407"/>
                    </a:lnTo>
                    <a:lnTo>
                      <a:pt x="2365" y="2428"/>
                    </a:lnTo>
                    <a:lnTo>
                      <a:pt x="2532" y="2386"/>
                    </a:lnTo>
                    <a:lnTo>
                      <a:pt x="2574" y="2323"/>
                    </a:lnTo>
                    <a:lnTo>
                      <a:pt x="2532" y="2281"/>
                    </a:lnTo>
                    <a:lnTo>
                      <a:pt x="2532" y="2218"/>
                    </a:lnTo>
                    <a:lnTo>
                      <a:pt x="2595" y="2156"/>
                    </a:lnTo>
                    <a:lnTo>
                      <a:pt x="2699" y="2051"/>
                    </a:lnTo>
                    <a:lnTo>
                      <a:pt x="2783" y="2009"/>
                    </a:lnTo>
                    <a:lnTo>
                      <a:pt x="2846" y="2072"/>
                    </a:lnTo>
                    <a:lnTo>
                      <a:pt x="2930" y="2114"/>
                    </a:lnTo>
                    <a:lnTo>
                      <a:pt x="3034" y="2114"/>
                    </a:lnTo>
                    <a:lnTo>
                      <a:pt x="3160" y="2051"/>
                    </a:lnTo>
                    <a:lnTo>
                      <a:pt x="3202" y="1988"/>
                    </a:lnTo>
                    <a:lnTo>
                      <a:pt x="3160" y="1842"/>
                    </a:lnTo>
                    <a:lnTo>
                      <a:pt x="3139" y="1758"/>
                    </a:lnTo>
                    <a:lnTo>
                      <a:pt x="3181" y="1674"/>
                    </a:lnTo>
                    <a:lnTo>
                      <a:pt x="3264" y="1591"/>
                    </a:lnTo>
                    <a:lnTo>
                      <a:pt x="3348" y="1423"/>
                    </a:lnTo>
                    <a:lnTo>
                      <a:pt x="3432" y="1319"/>
                    </a:lnTo>
                    <a:lnTo>
                      <a:pt x="3557" y="1172"/>
                    </a:lnTo>
                    <a:lnTo>
                      <a:pt x="3578" y="1068"/>
                    </a:lnTo>
                    <a:lnTo>
                      <a:pt x="3578" y="1005"/>
                    </a:lnTo>
                    <a:lnTo>
                      <a:pt x="3557" y="900"/>
                    </a:lnTo>
                    <a:lnTo>
                      <a:pt x="3536" y="817"/>
                    </a:lnTo>
                    <a:lnTo>
                      <a:pt x="3557" y="754"/>
                    </a:lnTo>
                    <a:lnTo>
                      <a:pt x="3557" y="712"/>
                    </a:lnTo>
                    <a:lnTo>
                      <a:pt x="3516" y="691"/>
                    </a:lnTo>
                    <a:lnTo>
                      <a:pt x="3348" y="691"/>
                    </a:lnTo>
                    <a:lnTo>
                      <a:pt x="3264" y="607"/>
                    </a:lnTo>
                    <a:lnTo>
                      <a:pt x="3223" y="607"/>
                    </a:lnTo>
                    <a:lnTo>
                      <a:pt x="3034" y="628"/>
                    </a:lnTo>
                    <a:lnTo>
                      <a:pt x="2930" y="607"/>
                    </a:lnTo>
                    <a:lnTo>
                      <a:pt x="2846" y="545"/>
                    </a:lnTo>
                    <a:lnTo>
                      <a:pt x="2741" y="545"/>
                    </a:lnTo>
                    <a:lnTo>
                      <a:pt x="2679" y="503"/>
                    </a:lnTo>
                    <a:lnTo>
                      <a:pt x="2679" y="440"/>
                    </a:lnTo>
                    <a:lnTo>
                      <a:pt x="2637" y="419"/>
                    </a:lnTo>
                    <a:lnTo>
                      <a:pt x="2532" y="482"/>
                    </a:lnTo>
                    <a:lnTo>
                      <a:pt x="2532" y="419"/>
                    </a:lnTo>
                    <a:lnTo>
                      <a:pt x="2532" y="335"/>
                    </a:lnTo>
                    <a:lnTo>
                      <a:pt x="2532" y="293"/>
                    </a:lnTo>
                    <a:lnTo>
                      <a:pt x="2490" y="335"/>
                    </a:lnTo>
                    <a:lnTo>
                      <a:pt x="2469" y="440"/>
                    </a:lnTo>
                    <a:lnTo>
                      <a:pt x="2407" y="482"/>
                    </a:lnTo>
                    <a:lnTo>
                      <a:pt x="2386" y="335"/>
                    </a:lnTo>
                    <a:lnTo>
                      <a:pt x="2344" y="335"/>
                    </a:lnTo>
                    <a:lnTo>
                      <a:pt x="2302" y="398"/>
                    </a:lnTo>
                    <a:lnTo>
                      <a:pt x="2323" y="440"/>
                    </a:lnTo>
                    <a:lnTo>
                      <a:pt x="2302" y="503"/>
                    </a:lnTo>
                    <a:lnTo>
                      <a:pt x="2093" y="503"/>
                    </a:lnTo>
                    <a:lnTo>
                      <a:pt x="2093" y="607"/>
                    </a:lnTo>
                    <a:lnTo>
                      <a:pt x="2072" y="691"/>
                    </a:lnTo>
                    <a:lnTo>
                      <a:pt x="1988" y="670"/>
                    </a:lnTo>
                    <a:lnTo>
                      <a:pt x="1967" y="586"/>
                    </a:lnTo>
                    <a:lnTo>
                      <a:pt x="1925" y="586"/>
                    </a:lnTo>
                    <a:lnTo>
                      <a:pt x="1925" y="670"/>
                    </a:lnTo>
                    <a:lnTo>
                      <a:pt x="1904" y="733"/>
                    </a:lnTo>
                    <a:lnTo>
                      <a:pt x="1883" y="691"/>
                    </a:lnTo>
                    <a:lnTo>
                      <a:pt x="1883" y="607"/>
                    </a:lnTo>
                    <a:lnTo>
                      <a:pt x="1904" y="482"/>
                    </a:lnTo>
                    <a:lnTo>
                      <a:pt x="1904" y="252"/>
                    </a:lnTo>
                    <a:lnTo>
                      <a:pt x="1883" y="168"/>
                    </a:lnTo>
                    <a:lnTo>
                      <a:pt x="1779" y="84"/>
                    </a:lnTo>
                    <a:lnTo>
                      <a:pt x="171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0" name="Google Shape;360;p7"/>
              <p:cNvSpPr/>
              <p:nvPr/>
            </p:nvSpPr>
            <p:spPr>
              <a:xfrm>
                <a:off x="3875625" y="1704850"/>
                <a:ext cx="21475" cy="18350"/>
              </a:xfrm>
              <a:custGeom>
                <a:rect b="b" l="l" r="r" t="t"/>
                <a:pathLst>
                  <a:path extrusionOk="0" h="734" w="859">
                    <a:moveTo>
                      <a:pt x="650" y="1"/>
                    </a:moveTo>
                    <a:lnTo>
                      <a:pt x="587" y="43"/>
                    </a:lnTo>
                    <a:lnTo>
                      <a:pt x="419" y="126"/>
                    </a:lnTo>
                    <a:lnTo>
                      <a:pt x="419" y="43"/>
                    </a:lnTo>
                    <a:lnTo>
                      <a:pt x="357" y="43"/>
                    </a:lnTo>
                    <a:lnTo>
                      <a:pt x="273" y="105"/>
                    </a:lnTo>
                    <a:lnTo>
                      <a:pt x="252" y="147"/>
                    </a:lnTo>
                    <a:lnTo>
                      <a:pt x="231" y="210"/>
                    </a:lnTo>
                    <a:lnTo>
                      <a:pt x="126" y="189"/>
                    </a:lnTo>
                    <a:lnTo>
                      <a:pt x="64" y="252"/>
                    </a:lnTo>
                    <a:lnTo>
                      <a:pt x="1" y="315"/>
                    </a:lnTo>
                    <a:lnTo>
                      <a:pt x="64" y="357"/>
                    </a:lnTo>
                    <a:lnTo>
                      <a:pt x="210" y="357"/>
                    </a:lnTo>
                    <a:lnTo>
                      <a:pt x="252" y="461"/>
                    </a:lnTo>
                    <a:lnTo>
                      <a:pt x="273" y="524"/>
                    </a:lnTo>
                    <a:lnTo>
                      <a:pt x="273" y="608"/>
                    </a:lnTo>
                    <a:lnTo>
                      <a:pt x="336" y="629"/>
                    </a:lnTo>
                    <a:lnTo>
                      <a:pt x="273" y="712"/>
                    </a:lnTo>
                    <a:lnTo>
                      <a:pt x="357" y="712"/>
                    </a:lnTo>
                    <a:lnTo>
                      <a:pt x="419" y="733"/>
                    </a:lnTo>
                    <a:lnTo>
                      <a:pt x="440" y="670"/>
                    </a:lnTo>
                    <a:lnTo>
                      <a:pt x="587" y="608"/>
                    </a:lnTo>
                    <a:lnTo>
                      <a:pt x="670" y="608"/>
                    </a:lnTo>
                    <a:lnTo>
                      <a:pt x="754" y="524"/>
                    </a:lnTo>
                    <a:lnTo>
                      <a:pt x="733" y="461"/>
                    </a:lnTo>
                    <a:lnTo>
                      <a:pt x="754" y="315"/>
                    </a:lnTo>
                    <a:lnTo>
                      <a:pt x="796" y="294"/>
                    </a:lnTo>
                    <a:lnTo>
                      <a:pt x="859" y="189"/>
                    </a:lnTo>
                    <a:lnTo>
                      <a:pt x="796" y="105"/>
                    </a:lnTo>
                    <a:lnTo>
                      <a:pt x="733" y="85"/>
                    </a:lnTo>
                    <a:lnTo>
                      <a:pt x="670" y="22"/>
                    </a:lnTo>
                    <a:lnTo>
                      <a:pt x="65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1" name="Google Shape;361;p7"/>
              <p:cNvSpPr/>
              <p:nvPr/>
            </p:nvSpPr>
            <p:spPr>
              <a:xfrm>
                <a:off x="3883475" y="1716375"/>
                <a:ext cx="39275" cy="43425"/>
              </a:xfrm>
              <a:custGeom>
                <a:rect b="b" l="l" r="r" t="t"/>
                <a:pathLst>
                  <a:path extrusionOk="0" h="1737" w="1571">
                    <a:moveTo>
                      <a:pt x="796" y="0"/>
                    </a:moveTo>
                    <a:lnTo>
                      <a:pt x="649" y="105"/>
                    </a:lnTo>
                    <a:lnTo>
                      <a:pt x="482" y="251"/>
                    </a:lnTo>
                    <a:lnTo>
                      <a:pt x="377" y="251"/>
                    </a:lnTo>
                    <a:lnTo>
                      <a:pt x="147" y="293"/>
                    </a:lnTo>
                    <a:lnTo>
                      <a:pt x="43" y="398"/>
                    </a:lnTo>
                    <a:lnTo>
                      <a:pt x="1" y="502"/>
                    </a:lnTo>
                    <a:lnTo>
                      <a:pt x="105" y="565"/>
                    </a:lnTo>
                    <a:lnTo>
                      <a:pt x="168" y="670"/>
                    </a:lnTo>
                    <a:lnTo>
                      <a:pt x="273" y="670"/>
                    </a:lnTo>
                    <a:lnTo>
                      <a:pt x="315" y="712"/>
                    </a:lnTo>
                    <a:lnTo>
                      <a:pt x="273" y="795"/>
                    </a:lnTo>
                    <a:lnTo>
                      <a:pt x="273" y="900"/>
                    </a:lnTo>
                    <a:lnTo>
                      <a:pt x="168" y="1046"/>
                    </a:lnTo>
                    <a:lnTo>
                      <a:pt x="147" y="1235"/>
                    </a:lnTo>
                    <a:lnTo>
                      <a:pt x="64" y="1297"/>
                    </a:lnTo>
                    <a:lnTo>
                      <a:pt x="105" y="1402"/>
                    </a:lnTo>
                    <a:lnTo>
                      <a:pt x="43" y="1444"/>
                    </a:lnTo>
                    <a:lnTo>
                      <a:pt x="64" y="1548"/>
                    </a:lnTo>
                    <a:lnTo>
                      <a:pt x="126" y="1548"/>
                    </a:lnTo>
                    <a:lnTo>
                      <a:pt x="210" y="1507"/>
                    </a:lnTo>
                    <a:lnTo>
                      <a:pt x="315" y="1465"/>
                    </a:lnTo>
                    <a:lnTo>
                      <a:pt x="440" y="1402"/>
                    </a:lnTo>
                    <a:lnTo>
                      <a:pt x="524" y="1402"/>
                    </a:lnTo>
                    <a:lnTo>
                      <a:pt x="587" y="1318"/>
                    </a:lnTo>
                    <a:lnTo>
                      <a:pt x="649" y="1193"/>
                    </a:lnTo>
                    <a:lnTo>
                      <a:pt x="691" y="1151"/>
                    </a:lnTo>
                    <a:lnTo>
                      <a:pt x="796" y="1151"/>
                    </a:lnTo>
                    <a:lnTo>
                      <a:pt x="838" y="1130"/>
                    </a:lnTo>
                    <a:lnTo>
                      <a:pt x="838" y="1235"/>
                    </a:lnTo>
                    <a:lnTo>
                      <a:pt x="796" y="1423"/>
                    </a:lnTo>
                    <a:lnTo>
                      <a:pt x="796" y="1548"/>
                    </a:lnTo>
                    <a:lnTo>
                      <a:pt x="754" y="1632"/>
                    </a:lnTo>
                    <a:lnTo>
                      <a:pt x="775" y="1737"/>
                    </a:lnTo>
                    <a:lnTo>
                      <a:pt x="859" y="1737"/>
                    </a:lnTo>
                    <a:lnTo>
                      <a:pt x="942" y="1653"/>
                    </a:lnTo>
                    <a:lnTo>
                      <a:pt x="942" y="1569"/>
                    </a:lnTo>
                    <a:lnTo>
                      <a:pt x="984" y="1465"/>
                    </a:lnTo>
                    <a:lnTo>
                      <a:pt x="1089" y="1423"/>
                    </a:lnTo>
                    <a:lnTo>
                      <a:pt x="1193" y="1402"/>
                    </a:lnTo>
                    <a:lnTo>
                      <a:pt x="1277" y="1151"/>
                    </a:lnTo>
                    <a:lnTo>
                      <a:pt x="1277" y="1046"/>
                    </a:lnTo>
                    <a:lnTo>
                      <a:pt x="1382" y="900"/>
                    </a:lnTo>
                    <a:lnTo>
                      <a:pt x="1507" y="837"/>
                    </a:lnTo>
                    <a:lnTo>
                      <a:pt x="1570" y="795"/>
                    </a:lnTo>
                    <a:lnTo>
                      <a:pt x="1465" y="732"/>
                    </a:lnTo>
                    <a:lnTo>
                      <a:pt x="1403" y="691"/>
                    </a:lnTo>
                    <a:lnTo>
                      <a:pt x="1298" y="628"/>
                    </a:lnTo>
                    <a:lnTo>
                      <a:pt x="1172" y="712"/>
                    </a:lnTo>
                    <a:lnTo>
                      <a:pt x="1089" y="774"/>
                    </a:lnTo>
                    <a:lnTo>
                      <a:pt x="963" y="691"/>
                    </a:lnTo>
                    <a:lnTo>
                      <a:pt x="838" y="565"/>
                    </a:lnTo>
                    <a:lnTo>
                      <a:pt x="796" y="398"/>
                    </a:lnTo>
                    <a:lnTo>
                      <a:pt x="838" y="356"/>
                    </a:lnTo>
                    <a:lnTo>
                      <a:pt x="942" y="314"/>
                    </a:lnTo>
                    <a:lnTo>
                      <a:pt x="942" y="272"/>
                    </a:lnTo>
                    <a:lnTo>
                      <a:pt x="859" y="147"/>
                    </a:lnTo>
                    <a:lnTo>
                      <a:pt x="79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2" name="Google Shape;362;p7"/>
              <p:cNvSpPr/>
              <p:nvPr/>
            </p:nvSpPr>
            <p:spPr>
              <a:xfrm>
                <a:off x="3781475" y="1649925"/>
                <a:ext cx="102550" cy="141275"/>
              </a:xfrm>
              <a:custGeom>
                <a:rect b="b" l="l" r="r" t="t"/>
                <a:pathLst>
                  <a:path extrusionOk="0" h="5651" w="4102">
                    <a:moveTo>
                      <a:pt x="1988" y="1"/>
                    </a:moveTo>
                    <a:lnTo>
                      <a:pt x="1926" y="22"/>
                    </a:lnTo>
                    <a:lnTo>
                      <a:pt x="1842" y="126"/>
                    </a:lnTo>
                    <a:lnTo>
                      <a:pt x="1884" y="315"/>
                    </a:lnTo>
                    <a:lnTo>
                      <a:pt x="1821" y="419"/>
                    </a:lnTo>
                    <a:lnTo>
                      <a:pt x="1821" y="524"/>
                    </a:lnTo>
                    <a:lnTo>
                      <a:pt x="1800" y="629"/>
                    </a:lnTo>
                    <a:lnTo>
                      <a:pt x="1842" y="649"/>
                    </a:lnTo>
                    <a:lnTo>
                      <a:pt x="1884" y="733"/>
                    </a:lnTo>
                    <a:lnTo>
                      <a:pt x="1884" y="1068"/>
                    </a:lnTo>
                    <a:lnTo>
                      <a:pt x="1884" y="1235"/>
                    </a:lnTo>
                    <a:lnTo>
                      <a:pt x="1926" y="1361"/>
                    </a:lnTo>
                    <a:lnTo>
                      <a:pt x="2030" y="1507"/>
                    </a:lnTo>
                    <a:lnTo>
                      <a:pt x="2030" y="1654"/>
                    </a:lnTo>
                    <a:lnTo>
                      <a:pt x="2135" y="1779"/>
                    </a:lnTo>
                    <a:lnTo>
                      <a:pt x="2135" y="1863"/>
                    </a:lnTo>
                    <a:lnTo>
                      <a:pt x="2051" y="1863"/>
                    </a:lnTo>
                    <a:lnTo>
                      <a:pt x="2009" y="1800"/>
                    </a:lnTo>
                    <a:lnTo>
                      <a:pt x="1926" y="1612"/>
                    </a:lnTo>
                    <a:lnTo>
                      <a:pt x="1842" y="1507"/>
                    </a:lnTo>
                    <a:lnTo>
                      <a:pt x="1800" y="1507"/>
                    </a:lnTo>
                    <a:lnTo>
                      <a:pt x="1716" y="1570"/>
                    </a:lnTo>
                    <a:lnTo>
                      <a:pt x="1675" y="1549"/>
                    </a:lnTo>
                    <a:lnTo>
                      <a:pt x="1675" y="1486"/>
                    </a:lnTo>
                    <a:lnTo>
                      <a:pt x="1737" y="1403"/>
                    </a:lnTo>
                    <a:lnTo>
                      <a:pt x="1779" y="1361"/>
                    </a:lnTo>
                    <a:lnTo>
                      <a:pt x="1779" y="1256"/>
                    </a:lnTo>
                    <a:lnTo>
                      <a:pt x="1695" y="1026"/>
                    </a:lnTo>
                    <a:lnTo>
                      <a:pt x="1695" y="817"/>
                    </a:lnTo>
                    <a:lnTo>
                      <a:pt x="1675" y="733"/>
                    </a:lnTo>
                    <a:lnTo>
                      <a:pt x="1528" y="649"/>
                    </a:lnTo>
                    <a:lnTo>
                      <a:pt x="1465" y="524"/>
                    </a:lnTo>
                    <a:lnTo>
                      <a:pt x="1382" y="503"/>
                    </a:lnTo>
                    <a:lnTo>
                      <a:pt x="1319" y="545"/>
                    </a:lnTo>
                    <a:lnTo>
                      <a:pt x="1319" y="670"/>
                    </a:lnTo>
                    <a:lnTo>
                      <a:pt x="1193" y="838"/>
                    </a:lnTo>
                    <a:lnTo>
                      <a:pt x="1172" y="963"/>
                    </a:lnTo>
                    <a:lnTo>
                      <a:pt x="1193" y="1089"/>
                    </a:lnTo>
                    <a:lnTo>
                      <a:pt x="1256" y="1235"/>
                    </a:lnTo>
                    <a:lnTo>
                      <a:pt x="1277" y="1403"/>
                    </a:lnTo>
                    <a:lnTo>
                      <a:pt x="1214" y="1382"/>
                    </a:lnTo>
                    <a:lnTo>
                      <a:pt x="1172" y="1298"/>
                    </a:lnTo>
                    <a:lnTo>
                      <a:pt x="1151" y="1173"/>
                    </a:lnTo>
                    <a:lnTo>
                      <a:pt x="1172" y="1089"/>
                    </a:lnTo>
                    <a:lnTo>
                      <a:pt x="1110" y="1068"/>
                    </a:lnTo>
                    <a:lnTo>
                      <a:pt x="1068" y="984"/>
                    </a:lnTo>
                    <a:lnTo>
                      <a:pt x="1047" y="984"/>
                    </a:lnTo>
                    <a:lnTo>
                      <a:pt x="984" y="1047"/>
                    </a:lnTo>
                    <a:lnTo>
                      <a:pt x="942" y="1026"/>
                    </a:lnTo>
                    <a:lnTo>
                      <a:pt x="942" y="942"/>
                    </a:lnTo>
                    <a:lnTo>
                      <a:pt x="1047" y="859"/>
                    </a:lnTo>
                    <a:lnTo>
                      <a:pt x="1047" y="838"/>
                    </a:lnTo>
                    <a:lnTo>
                      <a:pt x="984" y="817"/>
                    </a:lnTo>
                    <a:lnTo>
                      <a:pt x="859" y="859"/>
                    </a:lnTo>
                    <a:lnTo>
                      <a:pt x="775" y="921"/>
                    </a:lnTo>
                    <a:lnTo>
                      <a:pt x="691" y="859"/>
                    </a:lnTo>
                    <a:lnTo>
                      <a:pt x="733" y="817"/>
                    </a:lnTo>
                    <a:lnTo>
                      <a:pt x="775" y="775"/>
                    </a:lnTo>
                    <a:lnTo>
                      <a:pt x="796" y="733"/>
                    </a:lnTo>
                    <a:lnTo>
                      <a:pt x="900" y="629"/>
                    </a:lnTo>
                    <a:lnTo>
                      <a:pt x="984" y="629"/>
                    </a:lnTo>
                    <a:lnTo>
                      <a:pt x="1005" y="649"/>
                    </a:lnTo>
                    <a:lnTo>
                      <a:pt x="1089" y="670"/>
                    </a:lnTo>
                    <a:lnTo>
                      <a:pt x="1151" y="608"/>
                    </a:lnTo>
                    <a:lnTo>
                      <a:pt x="1172" y="524"/>
                    </a:lnTo>
                    <a:lnTo>
                      <a:pt x="1089" y="398"/>
                    </a:lnTo>
                    <a:lnTo>
                      <a:pt x="1047" y="336"/>
                    </a:lnTo>
                    <a:lnTo>
                      <a:pt x="900" y="357"/>
                    </a:lnTo>
                    <a:lnTo>
                      <a:pt x="670" y="545"/>
                    </a:lnTo>
                    <a:lnTo>
                      <a:pt x="587" y="566"/>
                    </a:lnTo>
                    <a:lnTo>
                      <a:pt x="545" y="545"/>
                    </a:lnTo>
                    <a:lnTo>
                      <a:pt x="545" y="461"/>
                    </a:lnTo>
                    <a:lnTo>
                      <a:pt x="461" y="419"/>
                    </a:lnTo>
                    <a:lnTo>
                      <a:pt x="419" y="440"/>
                    </a:lnTo>
                    <a:lnTo>
                      <a:pt x="419" y="566"/>
                    </a:lnTo>
                    <a:lnTo>
                      <a:pt x="545" y="712"/>
                    </a:lnTo>
                    <a:lnTo>
                      <a:pt x="524" y="754"/>
                    </a:lnTo>
                    <a:lnTo>
                      <a:pt x="419" y="754"/>
                    </a:lnTo>
                    <a:lnTo>
                      <a:pt x="377" y="649"/>
                    </a:lnTo>
                    <a:lnTo>
                      <a:pt x="315" y="503"/>
                    </a:lnTo>
                    <a:lnTo>
                      <a:pt x="231" y="503"/>
                    </a:lnTo>
                    <a:lnTo>
                      <a:pt x="126" y="608"/>
                    </a:lnTo>
                    <a:lnTo>
                      <a:pt x="147" y="733"/>
                    </a:lnTo>
                    <a:lnTo>
                      <a:pt x="168" y="775"/>
                    </a:lnTo>
                    <a:lnTo>
                      <a:pt x="168" y="880"/>
                    </a:lnTo>
                    <a:lnTo>
                      <a:pt x="147" y="880"/>
                    </a:lnTo>
                    <a:lnTo>
                      <a:pt x="43" y="963"/>
                    </a:lnTo>
                    <a:lnTo>
                      <a:pt x="1" y="984"/>
                    </a:lnTo>
                    <a:lnTo>
                      <a:pt x="1" y="1089"/>
                    </a:lnTo>
                    <a:lnTo>
                      <a:pt x="22" y="1235"/>
                    </a:lnTo>
                    <a:lnTo>
                      <a:pt x="43" y="1361"/>
                    </a:lnTo>
                    <a:lnTo>
                      <a:pt x="147" y="1549"/>
                    </a:lnTo>
                    <a:lnTo>
                      <a:pt x="147" y="1612"/>
                    </a:lnTo>
                    <a:lnTo>
                      <a:pt x="231" y="1591"/>
                    </a:lnTo>
                    <a:lnTo>
                      <a:pt x="273" y="1507"/>
                    </a:lnTo>
                    <a:lnTo>
                      <a:pt x="273" y="1403"/>
                    </a:lnTo>
                    <a:lnTo>
                      <a:pt x="273" y="1298"/>
                    </a:lnTo>
                    <a:lnTo>
                      <a:pt x="335" y="1277"/>
                    </a:lnTo>
                    <a:lnTo>
                      <a:pt x="419" y="1361"/>
                    </a:lnTo>
                    <a:lnTo>
                      <a:pt x="461" y="1298"/>
                    </a:lnTo>
                    <a:lnTo>
                      <a:pt x="482" y="1340"/>
                    </a:lnTo>
                    <a:lnTo>
                      <a:pt x="440" y="1445"/>
                    </a:lnTo>
                    <a:lnTo>
                      <a:pt x="419" y="1591"/>
                    </a:lnTo>
                    <a:lnTo>
                      <a:pt x="377" y="1612"/>
                    </a:lnTo>
                    <a:lnTo>
                      <a:pt x="377" y="1675"/>
                    </a:lnTo>
                    <a:lnTo>
                      <a:pt x="482" y="1779"/>
                    </a:lnTo>
                    <a:lnTo>
                      <a:pt x="482" y="1800"/>
                    </a:lnTo>
                    <a:lnTo>
                      <a:pt x="545" y="1821"/>
                    </a:lnTo>
                    <a:lnTo>
                      <a:pt x="628" y="1821"/>
                    </a:lnTo>
                    <a:lnTo>
                      <a:pt x="649" y="1863"/>
                    </a:lnTo>
                    <a:lnTo>
                      <a:pt x="649" y="1926"/>
                    </a:lnTo>
                    <a:lnTo>
                      <a:pt x="545" y="2010"/>
                    </a:lnTo>
                    <a:lnTo>
                      <a:pt x="482" y="2010"/>
                    </a:lnTo>
                    <a:lnTo>
                      <a:pt x="482" y="1968"/>
                    </a:lnTo>
                    <a:lnTo>
                      <a:pt x="461" y="1905"/>
                    </a:lnTo>
                    <a:lnTo>
                      <a:pt x="315" y="1800"/>
                    </a:lnTo>
                    <a:lnTo>
                      <a:pt x="273" y="1821"/>
                    </a:lnTo>
                    <a:lnTo>
                      <a:pt x="273" y="1884"/>
                    </a:lnTo>
                    <a:lnTo>
                      <a:pt x="335" y="1989"/>
                    </a:lnTo>
                    <a:lnTo>
                      <a:pt x="419" y="2030"/>
                    </a:lnTo>
                    <a:lnTo>
                      <a:pt x="482" y="2093"/>
                    </a:lnTo>
                    <a:lnTo>
                      <a:pt x="482" y="2114"/>
                    </a:lnTo>
                    <a:lnTo>
                      <a:pt x="440" y="2177"/>
                    </a:lnTo>
                    <a:lnTo>
                      <a:pt x="482" y="2240"/>
                    </a:lnTo>
                    <a:lnTo>
                      <a:pt x="587" y="2302"/>
                    </a:lnTo>
                    <a:lnTo>
                      <a:pt x="670" y="2344"/>
                    </a:lnTo>
                    <a:lnTo>
                      <a:pt x="691" y="2428"/>
                    </a:lnTo>
                    <a:lnTo>
                      <a:pt x="775" y="2449"/>
                    </a:lnTo>
                    <a:lnTo>
                      <a:pt x="900" y="2449"/>
                    </a:lnTo>
                    <a:lnTo>
                      <a:pt x="942" y="2491"/>
                    </a:lnTo>
                    <a:lnTo>
                      <a:pt x="879" y="2533"/>
                    </a:lnTo>
                    <a:lnTo>
                      <a:pt x="754" y="2533"/>
                    </a:lnTo>
                    <a:lnTo>
                      <a:pt x="754" y="2637"/>
                    </a:lnTo>
                    <a:lnTo>
                      <a:pt x="796" y="2742"/>
                    </a:lnTo>
                    <a:lnTo>
                      <a:pt x="859" y="2742"/>
                    </a:lnTo>
                    <a:lnTo>
                      <a:pt x="942" y="2763"/>
                    </a:lnTo>
                    <a:lnTo>
                      <a:pt x="1068" y="2909"/>
                    </a:lnTo>
                    <a:lnTo>
                      <a:pt x="1110" y="2972"/>
                    </a:lnTo>
                    <a:lnTo>
                      <a:pt x="1068" y="3035"/>
                    </a:lnTo>
                    <a:lnTo>
                      <a:pt x="1068" y="3077"/>
                    </a:lnTo>
                    <a:lnTo>
                      <a:pt x="1382" y="3077"/>
                    </a:lnTo>
                    <a:lnTo>
                      <a:pt x="1465" y="3014"/>
                    </a:lnTo>
                    <a:lnTo>
                      <a:pt x="1465" y="2930"/>
                    </a:lnTo>
                    <a:lnTo>
                      <a:pt x="1507" y="2805"/>
                    </a:lnTo>
                    <a:lnTo>
                      <a:pt x="1591" y="2763"/>
                    </a:lnTo>
                    <a:lnTo>
                      <a:pt x="1675" y="2805"/>
                    </a:lnTo>
                    <a:lnTo>
                      <a:pt x="1675" y="2721"/>
                    </a:lnTo>
                    <a:lnTo>
                      <a:pt x="1612" y="2616"/>
                    </a:lnTo>
                    <a:lnTo>
                      <a:pt x="1570" y="2512"/>
                    </a:lnTo>
                    <a:lnTo>
                      <a:pt x="1570" y="2386"/>
                    </a:lnTo>
                    <a:lnTo>
                      <a:pt x="1528" y="2302"/>
                    </a:lnTo>
                    <a:lnTo>
                      <a:pt x="1528" y="2219"/>
                    </a:lnTo>
                    <a:lnTo>
                      <a:pt x="1591" y="2198"/>
                    </a:lnTo>
                    <a:lnTo>
                      <a:pt x="1633" y="2219"/>
                    </a:lnTo>
                    <a:lnTo>
                      <a:pt x="1695" y="2323"/>
                    </a:lnTo>
                    <a:lnTo>
                      <a:pt x="1675" y="2344"/>
                    </a:lnTo>
                    <a:lnTo>
                      <a:pt x="1695" y="2428"/>
                    </a:lnTo>
                    <a:lnTo>
                      <a:pt x="1779" y="2344"/>
                    </a:lnTo>
                    <a:lnTo>
                      <a:pt x="1779" y="2282"/>
                    </a:lnTo>
                    <a:lnTo>
                      <a:pt x="1737" y="2093"/>
                    </a:lnTo>
                    <a:lnTo>
                      <a:pt x="1800" y="2010"/>
                    </a:lnTo>
                    <a:lnTo>
                      <a:pt x="1821" y="2010"/>
                    </a:lnTo>
                    <a:lnTo>
                      <a:pt x="1884" y="2093"/>
                    </a:lnTo>
                    <a:lnTo>
                      <a:pt x="1884" y="2219"/>
                    </a:lnTo>
                    <a:lnTo>
                      <a:pt x="1926" y="2282"/>
                    </a:lnTo>
                    <a:lnTo>
                      <a:pt x="1926" y="2344"/>
                    </a:lnTo>
                    <a:lnTo>
                      <a:pt x="1842" y="2428"/>
                    </a:lnTo>
                    <a:lnTo>
                      <a:pt x="1842" y="2491"/>
                    </a:lnTo>
                    <a:lnTo>
                      <a:pt x="1884" y="2637"/>
                    </a:lnTo>
                    <a:lnTo>
                      <a:pt x="1926" y="2658"/>
                    </a:lnTo>
                    <a:lnTo>
                      <a:pt x="2009" y="2637"/>
                    </a:lnTo>
                    <a:lnTo>
                      <a:pt x="2156" y="2491"/>
                    </a:lnTo>
                    <a:lnTo>
                      <a:pt x="2219" y="2344"/>
                    </a:lnTo>
                    <a:lnTo>
                      <a:pt x="2219" y="2240"/>
                    </a:lnTo>
                    <a:lnTo>
                      <a:pt x="2239" y="2177"/>
                    </a:lnTo>
                    <a:lnTo>
                      <a:pt x="2302" y="2198"/>
                    </a:lnTo>
                    <a:lnTo>
                      <a:pt x="2344" y="2282"/>
                    </a:lnTo>
                    <a:lnTo>
                      <a:pt x="2323" y="2407"/>
                    </a:lnTo>
                    <a:lnTo>
                      <a:pt x="2260" y="2512"/>
                    </a:lnTo>
                    <a:lnTo>
                      <a:pt x="2260" y="2595"/>
                    </a:lnTo>
                    <a:lnTo>
                      <a:pt x="2344" y="2637"/>
                    </a:lnTo>
                    <a:lnTo>
                      <a:pt x="2449" y="2616"/>
                    </a:lnTo>
                    <a:lnTo>
                      <a:pt x="2532" y="2533"/>
                    </a:lnTo>
                    <a:lnTo>
                      <a:pt x="2574" y="2533"/>
                    </a:lnTo>
                    <a:lnTo>
                      <a:pt x="2574" y="2595"/>
                    </a:lnTo>
                    <a:lnTo>
                      <a:pt x="2532" y="2637"/>
                    </a:lnTo>
                    <a:lnTo>
                      <a:pt x="2428" y="2658"/>
                    </a:lnTo>
                    <a:lnTo>
                      <a:pt x="2344" y="2763"/>
                    </a:lnTo>
                    <a:lnTo>
                      <a:pt x="2156" y="2763"/>
                    </a:lnTo>
                    <a:lnTo>
                      <a:pt x="2009" y="2826"/>
                    </a:lnTo>
                    <a:lnTo>
                      <a:pt x="1988" y="2867"/>
                    </a:lnTo>
                    <a:lnTo>
                      <a:pt x="2009" y="2951"/>
                    </a:lnTo>
                    <a:lnTo>
                      <a:pt x="1884" y="3014"/>
                    </a:lnTo>
                    <a:lnTo>
                      <a:pt x="1800" y="3118"/>
                    </a:lnTo>
                    <a:lnTo>
                      <a:pt x="1716" y="3181"/>
                    </a:lnTo>
                    <a:lnTo>
                      <a:pt x="1675" y="3181"/>
                    </a:lnTo>
                    <a:lnTo>
                      <a:pt x="1570" y="3244"/>
                    </a:lnTo>
                    <a:lnTo>
                      <a:pt x="1570" y="3328"/>
                    </a:lnTo>
                    <a:lnTo>
                      <a:pt x="1507" y="3349"/>
                    </a:lnTo>
                    <a:lnTo>
                      <a:pt x="1486" y="3265"/>
                    </a:lnTo>
                    <a:lnTo>
                      <a:pt x="1465" y="3223"/>
                    </a:lnTo>
                    <a:lnTo>
                      <a:pt x="1382" y="3265"/>
                    </a:lnTo>
                    <a:lnTo>
                      <a:pt x="1298" y="3286"/>
                    </a:lnTo>
                    <a:lnTo>
                      <a:pt x="1298" y="3349"/>
                    </a:lnTo>
                    <a:lnTo>
                      <a:pt x="1277" y="3390"/>
                    </a:lnTo>
                    <a:lnTo>
                      <a:pt x="1319" y="3579"/>
                    </a:lnTo>
                    <a:lnTo>
                      <a:pt x="1319" y="3704"/>
                    </a:lnTo>
                    <a:lnTo>
                      <a:pt x="1361" y="3746"/>
                    </a:lnTo>
                    <a:lnTo>
                      <a:pt x="1465" y="3746"/>
                    </a:lnTo>
                    <a:lnTo>
                      <a:pt x="1528" y="3704"/>
                    </a:lnTo>
                    <a:lnTo>
                      <a:pt x="1633" y="3683"/>
                    </a:lnTo>
                    <a:lnTo>
                      <a:pt x="1695" y="3662"/>
                    </a:lnTo>
                    <a:lnTo>
                      <a:pt x="1779" y="3662"/>
                    </a:lnTo>
                    <a:lnTo>
                      <a:pt x="1842" y="3642"/>
                    </a:lnTo>
                    <a:lnTo>
                      <a:pt x="1926" y="3537"/>
                    </a:lnTo>
                    <a:lnTo>
                      <a:pt x="1988" y="3537"/>
                    </a:lnTo>
                    <a:lnTo>
                      <a:pt x="2009" y="3495"/>
                    </a:lnTo>
                    <a:lnTo>
                      <a:pt x="2114" y="3495"/>
                    </a:lnTo>
                    <a:lnTo>
                      <a:pt x="2135" y="3537"/>
                    </a:lnTo>
                    <a:lnTo>
                      <a:pt x="2428" y="3537"/>
                    </a:lnTo>
                    <a:lnTo>
                      <a:pt x="2470" y="3474"/>
                    </a:lnTo>
                    <a:lnTo>
                      <a:pt x="2553" y="3432"/>
                    </a:lnTo>
                    <a:lnTo>
                      <a:pt x="2616" y="3432"/>
                    </a:lnTo>
                    <a:lnTo>
                      <a:pt x="2616" y="3495"/>
                    </a:lnTo>
                    <a:lnTo>
                      <a:pt x="2553" y="3537"/>
                    </a:lnTo>
                    <a:lnTo>
                      <a:pt x="2532" y="3600"/>
                    </a:lnTo>
                    <a:lnTo>
                      <a:pt x="2449" y="3600"/>
                    </a:lnTo>
                    <a:lnTo>
                      <a:pt x="2407" y="3642"/>
                    </a:lnTo>
                    <a:lnTo>
                      <a:pt x="2239" y="3642"/>
                    </a:lnTo>
                    <a:lnTo>
                      <a:pt x="2135" y="3683"/>
                    </a:lnTo>
                    <a:lnTo>
                      <a:pt x="1947" y="3767"/>
                    </a:lnTo>
                    <a:lnTo>
                      <a:pt x="1884" y="3767"/>
                    </a:lnTo>
                    <a:lnTo>
                      <a:pt x="1800" y="3788"/>
                    </a:lnTo>
                    <a:lnTo>
                      <a:pt x="1800" y="3809"/>
                    </a:lnTo>
                    <a:lnTo>
                      <a:pt x="1905" y="3872"/>
                    </a:lnTo>
                    <a:lnTo>
                      <a:pt x="2051" y="3893"/>
                    </a:lnTo>
                    <a:lnTo>
                      <a:pt x="2135" y="3893"/>
                    </a:lnTo>
                    <a:lnTo>
                      <a:pt x="2239" y="3976"/>
                    </a:lnTo>
                    <a:lnTo>
                      <a:pt x="2239" y="4018"/>
                    </a:lnTo>
                    <a:lnTo>
                      <a:pt x="2030" y="4018"/>
                    </a:lnTo>
                    <a:lnTo>
                      <a:pt x="1947" y="4060"/>
                    </a:lnTo>
                    <a:lnTo>
                      <a:pt x="1905" y="4018"/>
                    </a:lnTo>
                    <a:lnTo>
                      <a:pt x="1800" y="3997"/>
                    </a:lnTo>
                    <a:lnTo>
                      <a:pt x="1779" y="4060"/>
                    </a:lnTo>
                    <a:lnTo>
                      <a:pt x="1737" y="4060"/>
                    </a:lnTo>
                    <a:lnTo>
                      <a:pt x="1695" y="3997"/>
                    </a:lnTo>
                    <a:lnTo>
                      <a:pt x="1633" y="3914"/>
                    </a:lnTo>
                    <a:lnTo>
                      <a:pt x="1570" y="3893"/>
                    </a:lnTo>
                    <a:lnTo>
                      <a:pt x="1423" y="3997"/>
                    </a:lnTo>
                    <a:lnTo>
                      <a:pt x="1423" y="4018"/>
                    </a:lnTo>
                    <a:lnTo>
                      <a:pt x="1486" y="4102"/>
                    </a:lnTo>
                    <a:lnTo>
                      <a:pt x="1507" y="4165"/>
                    </a:lnTo>
                    <a:lnTo>
                      <a:pt x="1486" y="4227"/>
                    </a:lnTo>
                    <a:lnTo>
                      <a:pt x="1507" y="4227"/>
                    </a:lnTo>
                    <a:lnTo>
                      <a:pt x="1486" y="4290"/>
                    </a:lnTo>
                    <a:lnTo>
                      <a:pt x="1507" y="4332"/>
                    </a:lnTo>
                    <a:lnTo>
                      <a:pt x="1591" y="4395"/>
                    </a:lnTo>
                    <a:lnTo>
                      <a:pt x="1591" y="4437"/>
                    </a:lnTo>
                    <a:lnTo>
                      <a:pt x="1612" y="4499"/>
                    </a:lnTo>
                    <a:lnTo>
                      <a:pt x="1633" y="4478"/>
                    </a:lnTo>
                    <a:lnTo>
                      <a:pt x="1716" y="4541"/>
                    </a:lnTo>
                    <a:lnTo>
                      <a:pt x="1716" y="4604"/>
                    </a:lnTo>
                    <a:lnTo>
                      <a:pt x="1779" y="4688"/>
                    </a:lnTo>
                    <a:lnTo>
                      <a:pt x="1800" y="4646"/>
                    </a:lnTo>
                    <a:lnTo>
                      <a:pt x="1884" y="4688"/>
                    </a:lnTo>
                    <a:lnTo>
                      <a:pt x="1926" y="4751"/>
                    </a:lnTo>
                    <a:lnTo>
                      <a:pt x="1988" y="4792"/>
                    </a:lnTo>
                    <a:lnTo>
                      <a:pt x="1988" y="4855"/>
                    </a:lnTo>
                    <a:lnTo>
                      <a:pt x="2114" y="4960"/>
                    </a:lnTo>
                    <a:lnTo>
                      <a:pt x="2239" y="4918"/>
                    </a:lnTo>
                    <a:lnTo>
                      <a:pt x="2260" y="4834"/>
                    </a:lnTo>
                    <a:lnTo>
                      <a:pt x="2323" y="4834"/>
                    </a:lnTo>
                    <a:lnTo>
                      <a:pt x="2344" y="4897"/>
                    </a:lnTo>
                    <a:lnTo>
                      <a:pt x="2428" y="4855"/>
                    </a:lnTo>
                    <a:lnTo>
                      <a:pt x="2449" y="4897"/>
                    </a:lnTo>
                    <a:lnTo>
                      <a:pt x="2449" y="4960"/>
                    </a:lnTo>
                    <a:lnTo>
                      <a:pt x="2407" y="5023"/>
                    </a:lnTo>
                    <a:lnTo>
                      <a:pt x="2344" y="5023"/>
                    </a:lnTo>
                    <a:lnTo>
                      <a:pt x="2239" y="5106"/>
                    </a:lnTo>
                    <a:lnTo>
                      <a:pt x="2239" y="5148"/>
                    </a:lnTo>
                    <a:lnTo>
                      <a:pt x="2428" y="5336"/>
                    </a:lnTo>
                    <a:lnTo>
                      <a:pt x="2470" y="5357"/>
                    </a:lnTo>
                    <a:lnTo>
                      <a:pt x="2532" y="5420"/>
                    </a:lnTo>
                    <a:lnTo>
                      <a:pt x="2512" y="5567"/>
                    </a:lnTo>
                    <a:lnTo>
                      <a:pt x="2532" y="5650"/>
                    </a:lnTo>
                    <a:lnTo>
                      <a:pt x="2574" y="5650"/>
                    </a:lnTo>
                    <a:lnTo>
                      <a:pt x="2616" y="5587"/>
                    </a:lnTo>
                    <a:lnTo>
                      <a:pt x="2658" y="5567"/>
                    </a:lnTo>
                    <a:lnTo>
                      <a:pt x="2721" y="5650"/>
                    </a:lnTo>
                    <a:lnTo>
                      <a:pt x="2784" y="5629"/>
                    </a:lnTo>
                    <a:lnTo>
                      <a:pt x="2867" y="5525"/>
                    </a:lnTo>
                    <a:lnTo>
                      <a:pt x="2888" y="5420"/>
                    </a:lnTo>
                    <a:lnTo>
                      <a:pt x="2930" y="5357"/>
                    </a:lnTo>
                    <a:lnTo>
                      <a:pt x="2930" y="5315"/>
                    </a:lnTo>
                    <a:lnTo>
                      <a:pt x="2867" y="5148"/>
                    </a:lnTo>
                    <a:lnTo>
                      <a:pt x="2846" y="5023"/>
                    </a:lnTo>
                    <a:lnTo>
                      <a:pt x="2888" y="4939"/>
                    </a:lnTo>
                    <a:lnTo>
                      <a:pt x="2951" y="4855"/>
                    </a:lnTo>
                    <a:lnTo>
                      <a:pt x="2951" y="4499"/>
                    </a:lnTo>
                    <a:lnTo>
                      <a:pt x="2972" y="4395"/>
                    </a:lnTo>
                    <a:lnTo>
                      <a:pt x="2972" y="4311"/>
                    </a:lnTo>
                    <a:lnTo>
                      <a:pt x="3056" y="4227"/>
                    </a:lnTo>
                    <a:lnTo>
                      <a:pt x="3056" y="4206"/>
                    </a:lnTo>
                    <a:lnTo>
                      <a:pt x="2972" y="4165"/>
                    </a:lnTo>
                    <a:lnTo>
                      <a:pt x="3056" y="4060"/>
                    </a:lnTo>
                    <a:lnTo>
                      <a:pt x="3181" y="4081"/>
                    </a:lnTo>
                    <a:lnTo>
                      <a:pt x="3202" y="4081"/>
                    </a:lnTo>
                    <a:lnTo>
                      <a:pt x="3244" y="3976"/>
                    </a:lnTo>
                    <a:lnTo>
                      <a:pt x="3244" y="3809"/>
                    </a:lnTo>
                    <a:lnTo>
                      <a:pt x="3265" y="3683"/>
                    </a:lnTo>
                    <a:lnTo>
                      <a:pt x="3265" y="3558"/>
                    </a:lnTo>
                    <a:lnTo>
                      <a:pt x="3181" y="3432"/>
                    </a:lnTo>
                    <a:lnTo>
                      <a:pt x="3181" y="3286"/>
                    </a:lnTo>
                    <a:lnTo>
                      <a:pt x="3244" y="3265"/>
                    </a:lnTo>
                    <a:lnTo>
                      <a:pt x="3348" y="3328"/>
                    </a:lnTo>
                    <a:lnTo>
                      <a:pt x="3390" y="3223"/>
                    </a:lnTo>
                    <a:lnTo>
                      <a:pt x="3369" y="3181"/>
                    </a:lnTo>
                    <a:lnTo>
                      <a:pt x="3369" y="3056"/>
                    </a:lnTo>
                    <a:lnTo>
                      <a:pt x="3390" y="2951"/>
                    </a:lnTo>
                    <a:lnTo>
                      <a:pt x="3369" y="2742"/>
                    </a:lnTo>
                    <a:lnTo>
                      <a:pt x="3348" y="2616"/>
                    </a:lnTo>
                    <a:lnTo>
                      <a:pt x="3369" y="2554"/>
                    </a:lnTo>
                    <a:lnTo>
                      <a:pt x="3495" y="2449"/>
                    </a:lnTo>
                    <a:lnTo>
                      <a:pt x="3495" y="2386"/>
                    </a:lnTo>
                    <a:lnTo>
                      <a:pt x="3474" y="2323"/>
                    </a:lnTo>
                    <a:lnTo>
                      <a:pt x="3474" y="2282"/>
                    </a:lnTo>
                    <a:lnTo>
                      <a:pt x="3579" y="2282"/>
                    </a:lnTo>
                    <a:lnTo>
                      <a:pt x="3725" y="2135"/>
                    </a:lnTo>
                    <a:lnTo>
                      <a:pt x="3830" y="2135"/>
                    </a:lnTo>
                    <a:lnTo>
                      <a:pt x="3934" y="2114"/>
                    </a:lnTo>
                    <a:lnTo>
                      <a:pt x="3997" y="2219"/>
                    </a:lnTo>
                    <a:lnTo>
                      <a:pt x="4039" y="2198"/>
                    </a:lnTo>
                    <a:lnTo>
                      <a:pt x="4081" y="2114"/>
                    </a:lnTo>
                    <a:lnTo>
                      <a:pt x="4102" y="2072"/>
                    </a:lnTo>
                    <a:lnTo>
                      <a:pt x="4102" y="1926"/>
                    </a:lnTo>
                    <a:lnTo>
                      <a:pt x="4018" y="1905"/>
                    </a:lnTo>
                    <a:lnTo>
                      <a:pt x="3767" y="1821"/>
                    </a:lnTo>
                    <a:lnTo>
                      <a:pt x="3662" y="1779"/>
                    </a:lnTo>
                    <a:lnTo>
                      <a:pt x="3495" y="1612"/>
                    </a:lnTo>
                    <a:lnTo>
                      <a:pt x="3411" y="1570"/>
                    </a:lnTo>
                    <a:lnTo>
                      <a:pt x="3286" y="1382"/>
                    </a:lnTo>
                    <a:lnTo>
                      <a:pt x="3244" y="1361"/>
                    </a:lnTo>
                    <a:lnTo>
                      <a:pt x="3097" y="1361"/>
                    </a:lnTo>
                    <a:lnTo>
                      <a:pt x="3056" y="1277"/>
                    </a:lnTo>
                    <a:lnTo>
                      <a:pt x="3056" y="1193"/>
                    </a:lnTo>
                    <a:lnTo>
                      <a:pt x="2972" y="942"/>
                    </a:lnTo>
                    <a:lnTo>
                      <a:pt x="2888" y="733"/>
                    </a:lnTo>
                    <a:lnTo>
                      <a:pt x="2742" y="608"/>
                    </a:lnTo>
                    <a:lnTo>
                      <a:pt x="2658" y="670"/>
                    </a:lnTo>
                    <a:lnTo>
                      <a:pt x="2637" y="775"/>
                    </a:lnTo>
                    <a:lnTo>
                      <a:pt x="2658" y="984"/>
                    </a:lnTo>
                    <a:lnTo>
                      <a:pt x="2658" y="1131"/>
                    </a:lnTo>
                    <a:lnTo>
                      <a:pt x="2574" y="1193"/>
                    </a:lnTo>
                    <a:lnTo>
                      <a:pt x="2553" y="1173"/>
                    </a:lnTo>
                    <a:lnTo>
                      <a:pt x="2553" y="1131"/>
                    </a:lnTo>
                    <a:lnTo>
                      <a:pt x="2553" y="963"/>
                    </a:lnTo>
                    <a:lnTo>
                      <a:pt x="2553" y="733"/>
                    </a:lnTo>
                    <a:lnTo>
                      <a:pt x="2616" y="670"/>
                    </a:lnTo>
                    <a:lnTo>
                      <a:pt x="2616" y="545"/>
                    </a:lnTo>
                    <a:lnTo>
                      <a:pt x="2553" y="419"/>
                    </a:lnTo>
                    <a:lnTo>
                      <a:pt x="2449" y="231"/>
                    </a:lnTo>
                    <a:lnTo>
                      <a:pt x="2344" y="189"/>
                    </a:lnTo>
                    <a:lnTo>
                      <a:pt x="2260" y="231"/>
                    </a:lnTo>
                    <a:lnTo>
                      <a:pt x="2219" y="315"/>
                    </a:lnTo>
                    <a:lnTo>
                      <a:pt x="2156" y="294"/>
                    </a:lnTo>
                    <a:lnTo>
                      <a:pt x="2135" y="147"/>
                    </a:lnTo>
                    <a:lnTo>
                      <a:pt x="203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363" name="Google Shape;363;p7"/>
            <p:cNvSpPr/>
            <p:nvPr/>
          </p:nvSpPr>
          <p:spPr>
            <a:xfrm>
              <a:off x="4614379" y="2777935"/>
              <a:ext cx="83472" cy="139700"/>
            </a:xfrm>
            <a:custGeom>
              <a:rect b="b" l="l" r="r" t="t"/>
              <a:pathLst>
                <a:path extrusionOk="0" h="12284" w="7010">
                  <a:moveTo>
                    <a:pt x="4122" y="1"/>
                  </a:moveTo>
                  <a:lnTo>
                    <a:pt x="4122" y="43"/>
                  </a:lnTo>
                  <a:lnTo>
                    <a:pt x="4080" y="126"/>
                  </a:lnTo>
                  <a:lnTo>
                    <a:pt x="4017" y="126"/>
                  </a:lnTo>
                  <a:lnTo>
                    <a:pt x="3996" y="147"/>
                  </a:lnTo>
                  <a:lnTo>
                    <a:pt x="4059" y="231"/>
                  </a:lnTo>
                  <a:lnTo>
                    <a:pt x="4080" y="357"/>
                  </a:lnTo>
                  <a:lnTo>
                    <a:pt x="4289" y="671"/>
                  </a:lnTo>
                  <a:lnTo>
                    <a:pt x="4331" y="796"/>
                  </a:lnTo>
                  <a:lnTo>
                    <a:pt x="4331" y="1005"/>
                  </a:lnTo>
                  <a:lnTo>
                    <a:pt x="4310" y="1089"/>
                  </a:lnTo>
                  <a:lnTo>
                    <a:pt x="4373" y="1277"/>
                  </a:lnTo>
                  <a:lnTo>
                    <a:pt x="4415" y="1382"/>
                  </a:lnTo>
                  <a:lnTo>
                    <a:pt x="4415" y="1424"/>
                  </a:lnTo>
                  <a:lnTo>
                    <a:pt x="4373" y="1424"/>
                  </a:lnTo>
                  <a:lnTo>
                    <a:pt x="4289" y="1528"/>
                  </a:lnTo>
                  <a:lnTo>
                    <a:pt x="4310" y="1633"/>
                  </a:lnTo>
                  <a:lnTo>
                    <a:pt x="4373" y="1738"/>
                  </a:lnTo>
                  <a:lnTo>
                    <a:pt x="4394" y="1800"/>
                  </a:lnTo>
                  <a:lnTo>
                    <a:pt x="4457" y="1821"/>
                  </a:lnTo>
                  <a:lnTo>
                    <a:pt x="4478" y="1905"/>
                  </a:lnTo>
                  <a:lnTo>
                    <a:pt x="4457" y="1926"/>
                  </a:lnTo>
                  <a:lnTo>
                    <a:pt x="4457" y="2010"/>
                  </a:lnTo>
                  <a:lnTo>
                    <a:pt x="4394" y="2051"/>
                  </a:lnTo>
                  <a:lnTo>
                    <a:pt x="4206" y="2031"/>
                  </a:lnTo>
                  <a:lnTo>
                    <a:pt x="4017" y="1926"/>
                  </a:lnTo>
                  <a:lnTo>
                    <a:pt x="3955" y="1947"/>
                  </a:lnTo>
                  <a:lnTo>
                    <a:pt x="3892" y="2031"/>
                  </a:lnTo>
                  <a:lnTo>
                    <a:pt x="3913" y="2093"/>
                  </a:lnTo>
                  <a:lnTo>
                    <a:pt x="3976" y="2093"/>
                  </a:lnTo>
                  <a:lnTo>
                    <a:pt x="4080" y="2156"/>
                  </a:lnTo>
                  <a:lnTo>
                    <a:pt x="4080" y="2219"/>
                  </a:lnTo>
                  <a:lnTo>
                    <a:pt x="4017" y="2261"/>
                  </a:lnTo>
                  <a:lnTo>
                    <a:pt x="3976" y="2365"/>
                  </a:lnTo>
                  <a:lnTo>
                    <a:pt x="3892" y="2407"/>
                  </a:lnTo>
                  <a:lnTo>
                    <a:pt x="3871" y="2449"/>
                  </a:lnTo>
                  <a:lnTo>
                    <a:pt x="3787" y="2470"/>
                  </a:lnTo>
                  <a:lnTo>
                    <a:pt x="3745" y="2575"/>
                  </a:lnTo>
                  <a:lnTo>
                    <a:pt x="3766" y="2679"/>
                  </a:lnTo>
                  <a:lnTo>
                    <a:pt x="3766" y="2847"/>
                  </a:lnTo>
                  <a:lnTo>
                    <a:pt x="3787" y="2930"/>
                  </a:lnTo>
                  <a:lnTo>
                    <a:pt x="3871" y="2930"/>
                  </a:lnTo>
                  <a:lnTo>
                    <a:pt x="3976" y="2993"/>
                  </a:lnTo>
                  <a:lnTo>
                    <a:pt x="4059" y="3077"/>
                  </a:lnTo>
                  <a:lnTo>
                    <a:pt x="4122" y="3286"/>
                  </a:lnTo>
                  <a:lnTo>
                    <a:pt x="4164" y="3495"/>
                  </a:lnTo>
                  <a:lnTo>
                    <a:pt x="4122" y="3516"/>
                  </a:lnTo>
                  <a:lnTo>
                    <a:pt x="4185" y="3621"/>
                  </a:lnTo>
                  <a:lnTo>
                    <a:pt x="4289" y="3684"/>
                  </a:lnTo>
                  <a:lnTo>
                    <a:pt x="4415" y="3516"/>
                  </a:lnTo>
                  <a:lnTo>
                    <a:pt x="4478" y="3412"/>
                  </a:lnTo>
                  <a:lnTo>
                    <a:pt x="4478" y="3349"/>
                  </a:lnTo>
                  <a:lnTo>
                    <a:pt x="4520" y="3286"/>
                  </a:lnTo>
                  <a:lnTo>
                    <a:pt x="4540" y="3286"/>
                  </a:lnTo>
                  <a:cubicBezTo>
                    <a:pt x="4624" y="3370"/>
                    <a:pt x="4708" y="3453"/>
                    <a:pt x="4729" y="3558"/>
                  </a:cubicBezTo>
                  <a:lnTo>
                    <a:pt x="4729" y="3579"/>
                  </a:lnTo>
                  <a:lnTo>
                    <a:pt x="4687" y="3704"/>
                  </a:lnTo>
                  <a:lnTo>
                    <a:pt x="4687" y="3809"/>
                  </a:lnTo>
                  <a:lnTo>
                    <a:pt x="4729" y="3872"/>
                  </a:lnTo>
                  <a:lnTo>
                    <a:pt x="4792" y="3830"/>
                  </a:lnTo>
                  <a:lnTo>
                    <a:pt x="4917" y="3725"/>
                  </a:lnTo>
                  <a:lnTo>
                    <a:pt x="4980" y="3872"/>
                  </a:lnTo>
                  <a:lnTo>
                    <a:pt x="4917" y="3976"/>
                  </a:lnTo>
                  <a:lnTo>
                    <a:pt x="4833" y="4018"/>
                  </a:lnTo>
                  <a:lnTo>
                    <a:pt x="4771" y="3976"/>
                  </a:lnTo>
                  <a:lnTo>
                    <a:pt x="4792" y="4102"/>
                  </a:lnTo>
                  <a:lnTo>
                    <a:pt x="4729" y="4144"/>
                  </a:lnTo>
                  <a:lnTo>
                    <a:pt x="4666" y="4123"/>
                  </a:lnTo>
                  <a:lnTo>
                    <a:pt x="4624" y="4018"/>
                  </a:lnTo>
                  <a:lnTo>
                    <a:pt x="4603" y="3914"/>
                  </a:lnTo>
                  <a:lnTo>
                    <a:pt x="4582" y="3872"/>
                  </a:lnTo>
                  <a:lnTo>
                    <a:pt x="4499" y="3893"/>
                  </a:lnTo>
                  <a:lnTo>
                    <a:pt x="4457" y="3872"/>
                  </a:lnTo>
                  <a:lnTo>
                    <a:pt x="4415" y="3976"/>
                  </a:lnTo>
                  <a:lnTo>
                    <a:pt x="4478" y="4123"/>
                  </a:lnTo>
                  <a:lnTo>
                    <a:pt x="4478" y="4228"/>
                  </a:lnTo>
                  <a:lnTo>
                    <a:pt x="4394" y="4248"/>
                  </a:lnTo>
                  <a:lnTo>
                    <a:pt x="4310" y="4353"/>
                  </a:lnTo>
                  <a:lnTo>
                    <a:pt x="4310" y="4416"/>
                  </a:lnTo>
                  <a:lnTo>
                    <a:pt x="4457" y="4562"/>
                  </a:lnTo>
                  <a:lnTo>
                    <a:pt x="4499" y="4646"/>
                  </a:lnTo>
                  <a:lnTo>
                    <a:pt x="4457" y="4813"/>
                  </a:lnTo>
                  <a:lnTo>
                    <a:pt x="4373" y="4855"/>
                  </a:lnTo>
                  <a:lnTo>
                    <a:pt x="4289" y="4834"/>
                  </a:lnTo>
                  <a:lnTo>
                    <a:pt x="4268" y="4876"/>
                  </a:lnTo>
                  <a:lnTo>
                    <a:pt x="4352" y="4981"/>
                  </a:lnTo>
                  <a:lnTo>
                    <a:pt x="4415" y="4960"/>
                  </a:lnTo>
                  <a:lnTo>
                    <a:pt x="4499" y="4876"/>
                  </a:lnTo>
                  <a:lnTo>
                    <a:pt x="4603" y="5148"/>
                  </a:lnTo>
                  <a:lnTo>
                    <a:pt x="4666" y="5441"/>
                  </a:lnTo>
                  <a:lnTo>
                    <a:pt x="4624" y="5588"/>
                  </a:lnTo>
                  <a:lnTo>
                    <a:pt x="4624" y="5860"/>
                  </a:lnTo>
                  <a:lnTo>
                    <a:pt x="4520" y="6236"/>
                  </a:lnTo>
                  <a:lnTo>
                    <a:pt x="4561" y="6404"/>
                  </a:lnTo>
                  <a:lnTo>
                    <a:pt x="4499" y="6592"/>
                  </a:lnTo>
                  <a:lnTo>
                    <a:pt x="4373" y="6655"/>
                  </a:lnTo>
                  <a:lnTo>
                    <a:pt x="4310" y="6843"/>
                  </a:lnTo>
                  <a:lnTo>
                    <a:pt x="4310" y="7031"/>
                  </a:lnTo>
                  <a:lnTo>
                    <a:pt x="4248" y="7136"/>
                  </a:lnTo>
                  <a:lnTo>
                    <a:pt x="4206" y="7241"/>
                  </a:lnTo>
                  <a:lnTo>
                    <a:pt x="4080" y="7366"/>
                  </a:lnTo>
                  <a:lnTo>
                    <a:pt x="3829" y="7533"/>
                  </a:lnTo>
                  <a:lnTo>
                    <a:pt x="3724" y="7554"/>
                  </a:lnTo>
                  <a:lnTo>
                    <a:pt x="3662" y="7659"/>
                  </a:lnTo>
                  <a:lnTo>
                    <a:pt x="3536" y="7575"/>
                  </a:lnTo>
                  <a:lnTo>
                    <a:pt x="3411" y="7429"/>
                  </a:lnTo>
                  <a:lnTo>
                    <a:pt x="3411" y="7345"/>
                  </a:lnTo>
                  <a:lnTo>
                    <a:pt x="3452" y="7324"/>
                  </a:lnTo>
                  <a:lnTo>
                    <a:pt x="3515" y="7220"/>
                  </a:lnTo>
                  <a:lnTo>
                    <a:pt x="3515" y="7157"/>
                  </a:lnTo>
                  <a:lnTo>
                    <a:pt x="3578" y="7073"/>
                  </a:lnTo>
                  <a:lnTo>
                    <a:pt x="3578" y="7052"/>
                  </a:lnTo>
                  <a:lnTo>
                    <a:pt x="3452" y="7073"/>
                  </a:lnTo>
                  <a:lnTo>
                    <a:pt x="3348" y="7178"/>
                  </a:lnTo>
                  <a:lnTo>
                    <a:pt x="3222" y="7241"/>
                  </a:lnTo>
                  <a:lnTo>
                    <a:pt x="3201" y="7345"/>
                  </a:lnTo>
                  <a:lnTo>
                    <a:pt x="3264" y="7471"/>
                  </a:lnTo>
                  <a:lnTo>
                    <a:pt x="3306" y="7722"/>
                  </a:lnTo>
                  <a:lnTo>
                    <a:pt x="3264" y="7868"/>
                  </a:lnTo>
                  <a:lnTo>
                    <a:pt x="3139" y="7994"/>
                  </a:lnTo>
                  <a:lnTo>
                    <a:pt x="3139" y="8077"/>
                  </a:lnTo>
                  <a:lnTo>
                    <a:pt x="3076" y="8119"/>
                  </a:lnTo>
                  <a:lnTo>
                    <a:pt x="3055" y="8329"/>
                  </a:lnTo>
                  <a:lnTo>
                    <a:pt x="3118" y="8391"/>
                  </a:lnTo>
                  <a:lnTo>
                    <a:pt x="3118" y="8475"/>
                  </a:lnTo>
                  <a:lnTo>
                    <a:pt x="3076" y="8496"/>
                  </a:lnTo>
                  <a:lnTo>
                    <a:pt x="3118" y="8517"/>
                  </a:lnTo>
                  <a:lnTo>
                    <a:pt x="3076" y="8601"/>
                  </a:lnTo>
                  <a:lnTo>
                    <a:pt x="3034" y="8601"/>
                  </a:lnTo>
                  <a:lnTo>
                    <a:pt x="3055" y="8642"/>
                  </a:lnTo>
                  <a:lnTo>
                    <a:pt x="2992" y="8684"/>
                  </a:lnTo>
                  <a:lnTo>
                    <a:pt x="2929" y="8621"/>
                  </a:lnTo>
                  <a:lnTo>
                    <a:pt x="2846" y="8684"/>
                  </a:lnTo>
                  <a:lnTo>
                    <a:pt x="2804" y="8642"/>
                  </a:lnTo>
                  <a:lnTo>
                    <a:pt x="2762" y="8517"/>
                  </a:lnTo>
                  <a:lnTo>
                    <a:pt x="2741" y="8496"/>
                  </a:lnTo>
                  <a:lnTo>
                    <a:pt x="2657" y="8538"/>
                  </a:lnTo>
                  <a:lnTo>
                    <a:pt x="2595" y="8538"/>
                  </a:lnTo>
                  <a:lnTo>
                    <a:pt x="2553" y="8517"/>
                  </a:lnTo>
                  <a:lnTo>
                    <a:pt x="2302" y="8601"/>
                  </a:lnTo>
                  <a:lnTo>
                    <a:pt x="2176" y="8642"/>
                  </a:lnTo>
                  <a:lnTo>
                    <a:pt x="2030" y="8705"/>
                  </a:lnTo>
                  <a:lnTo>
                    <a:pt x="1883" y="8705"/>
                  </a:lnTo>
                  <a:lnTo>
                    <a:pt x="1758" y="8747"/>
                  </a:lnTo>
                  <a:lnTo>
                    <a:pt x="1695" y="8726"/>
                  </a:lnTo>
                  <a:lnTo>
                    <a:pt x="1569" y="8747"/>
                  </a:lnTo>
                  <a:lnTo>
                    <a:pt x="1360" y="8914"/>
                  </a:lnTo>
                  <a:lnTo>
                    <a:pt x="1297" y="9040"/>
                  </a:lnTo>
                  <a:lnTo>
                    <a:pt x="1235" y="9082"/>
                  </a:lnTo>
                  <a:lnTo>
                    <a:pt x="1193" y="9165"/>
                  </a:lnTo>
                  <a:lnTo>
                    <a:pt x="1046" y="9354"/>
                  </a:lnTo>
                  <a:lnTo>
                    <a:pt x="942" y="9375"/>
                  </a:lnTo>
                  <a:lnTo>
                    <a:pt x="858" y="9479"/>
                  </a:lnTo>
                  <a:lnTo>
                    <a:pt x="837" y="9563"/>
                  </a:lnTo>
                  <a:lnTo>
                    <a:pt x="753" y="9647"/>
                  </a:lnTo>
                  <a:lnTo>
                    <a:pt x="607" y="9668"/>
                  </a:lnTo>
                  <a:lnTo>
                    <a:pt x="544" y="9751"/>
                  </a:lnTo>
                  <a:lnTo>
                    <a:pt x="565" y="9940"/>
                  </a:lnTo>
                  <a:lnTo>
                    <a:pt x="628" y="9961"/>
                  </a:lnTo>
                  <a:lnTo>
                    <a:pt x="649" y="10002"/>
                  </a:lnTo>
                  <a:lnTo>
                    <a:pt x="628" y="10065"/>
                  </a:lnTo>
                  <a:lnTo>
                    <a:pt x="607" y="10044"/>
                  </a:lnTo>
                  <a:lnTo>
                    <a:pt x="481" y="10149"/>
                  </a:lnTo>
                  <a:lnTo>
                    <a:pt x="439" y="10212"/>
                  </a:lnTo>
                  <a:lnTo>
                    <a:pt x="377" y="10274"/>
                  </a:lnTo>
                  <a:lnTo>
                    <a:pt x="272" y="10379"/>
                  </a:lnTo>
                  <a:lnTo>
                    <a:pt x="209" y="10463"/>
                  </a:lnTo>
                  <a:lnTo>
                    <a:pt x="105" y="10463"/>
                  </a:lnTo>
                  <a:lnTo>
                    <a:pt x="0" y="10505"/>
                  </a:lnTo>
                  <a:lnTo>
                    <a:pt x="105" y="10505"/>
                  </a:lnTo>
                  <a:lnTo>
                    <a:pt x="167" y="10609"/>
                  </a:lnTo>
                  <a:lnTo>
                    <a:pt x="209" y="10735"/>
                  </a:lnTo>
                  <a:lnTo>
                    <a:pt x="167" y="10777"/>
                  </a:lnTo>
                  <a:lnTo>
                    <a:pt x="126" y="10693"/>
                  </a:lnTo>
                  <a:lnTo>
                    <a:pt x="84" y="10609"/>
                  </a:lnTo>
                  <a:lnTo>
                    <a:pt x="63" y="10714"/>
                  </a:lnTo>
                  <a:lnTo>
                    <a:pt x="84" y="10818"/>
                  </a:lnTo>
                  <a:lnTo>
                    <a:pt x="167" y="10839"/>
                  </a:lnTo>
                  <a:lnTo>
                    <a:pt x="167" y="10923"/>
                  </a:lnTo>
                  <a:lnTo>
                    <a:pt x="126" y="11007"/>
                  </a:lnTo>
                  <a:lnTo>
                    <a:pt x="126" y="11007"/>
                  </a:lnTo>
                  <a:lnTo>
                    <a:pt x="188" y="10965"/>
                  </a:lnTo>
                  <a:lnTo>
                    <a:pt x="230" y="10902"/>
                  </a:lnTo>
                  <a:lnTo>
                    <a:pt x="314" y="10860"/>
                  </a:lnTo>
                  <a:lnTo>
                    <a:pt x="377" y="10902"/>
                  </a:lnTo>
                  <a:lnTo>
                    <a:pt x="314" y="10944"/>
                  </a:lnTo>
                  <a:lnTo>
                    <a:pt x="377" y="10965"/>
                  </a:lnTo>
                  <a:lnTo>
                    <a:pt x="439" y="10944"/>
                  </a:lnTo>
                  <a:lnTo>
                    <a:pt x="439" y="10839"/>
                  </a:lnTo>
                  <a:lnTo>
                    <a:pt x="398" y="10798"/>
                  </a:lnTo>
                  <a:lnTo>
                    <a:pt x="293" y="10818"/>
                  </a:lnTo>
                  <a:lnTo>
                    <a:pt x="293" y="10777"/>
                  </a:lnTo>
                  <a:lnTo>
                    <a:pt x="314" y="10714"/>
                  </a:lnTo>
                  <a:lnTo>
                    <a:pt x="293" y="10630"/>
                  </a:lnTo>
                  <a:lnTo>
                    <a:pt x="335" y="10588"/>
                  </a:lnTo>
                  <a:lnTo>
                    <a:pt x="439" y="10609"/>
                  </a:lnTo>
                  <a:lnTo>
                    <a:pt x="544" y="10798"/>
                  </a:lnTo>
                  <a:lnTo>
                    <a:pt x="586" y="10923"/>
                  </a:lnTo>
                  <a:lnTo>
                    <a:pt x="628" y="10986"/>
                  </a:lnTo>
                  <a:lnTo>
                    <a:pt x="628" y="11153"/>
                  </a:lnTo>
                  <a:lnTo>
                    <a:pt x="544" y="11342"/>
                  </a:lnTo>
                  <a:lnTo>
                    <a:pt x="439" y="11342"/>
                  </a:lnTo>
                  <a:lnTo>
                    <a:pt x="481" y="11383"/>
                  </a:lnTo>
                  <a:lnTo>
                    <a:pt x="544" y="11551"/>
                  </a:lnTo>
                  <a:lnTo>
                    <a:pt x="586" y="11760"/>
                  </a:lnTo>
                  <a:lnTo>
                    <a:pt x="691" y="11865"/>
                  </a:lnTo>
                  <a:lnTo>
                    <a:pt x="691" y="11969"/>
                  </a:lnTo>
                  <a:lnTo>
                    <a:pt x="628" y="12011"/>
                  </a:lnTo>
                  <a:lnTo>
                    <a:pt x="711" y="12095"/>
                  </a:lnTo>
                  <a:lnTo>
                    <a:pt x="795" y="12095"/>
                  </a:lnTo>
                  <a:lnTo>
                    <a:pt x="858" y="12158"/>
                  </a:lnTo>
                  <a:lnTo>
                    <a:pt x="900" y="12095"/>
                  </a:lnTo>
                  <a:lnTo>
                    <a:pt x="900" y="12053"/>
                  </a:lnTo>
                  <a:lnTo>
                    <a:pt x="816" y="11906"/>
                  </a:lnTo>
                  <a:lnTo>
                    <a:pt x="816" y="11739"/>
                  </a:lnTo>
                  <a:lnTo>
                    <a:pt x="858" y="11676"/>
                  </a:lnTo>
                  <a:lnTo>
                    <a:pt x="921" y="11739"/>
                  </a:lnTo>
                  <a:lnTo>
                    <a:pt x="900" y="11781"/>
                  </a:lnTo>
                  <a:lnTo>
                    <a:pt x="900" y="11844"/>
                  </a:lnTo>
                  <a:lnTo>
                    <a:pt x="963" y="11948"/>
                  </a:lnTo>
                  <a:lnTo>
                    <a:pt x="1004" y="12095"/>
                  </a:lnTo>
                  <a:lnTo>
                    <a:pt x="963" y="12199"/>
                  </a:lnTo>
                  <a:lnTo>
                    <a:pt x="1004" y="12283"/>
                  </a:lnTo>
                  <a:lnTo>
                    <a:pt x="1109" y="12220"/>
                  </a:lnTo>
                  <a:lnTo>
                    <a:pt x="1214" y="12074"/>
                  </a:lnTo>
                  <a:lnTo>
                    <a:pt x="1109" y="11969"/>
                  </a:lnTo>
                  <a:lnTo>
                    <a:pt x="1109" y="11906"/>
                  </a:lnTo>
                  <a:lnTo>
                    <a:pt x="1151" y="11886"/>
                  </a:lnTo>
                  <a:lnTo>
                    <a:pt x="1235" y="11906"/>
                  </a:lnTo>
                  <a:lnTo>
                    <a:pt x="1276" y="11948"/>
                  </a:lnTo>
                  <a:lnTo>
                    <a:pt x="1318" y="11844"/>
                  </a:lnTo>
                  <a:lnTo>
                    <a:pt x="1318" y="11655"/>
                  </a:lnTo>
                  <a:lnTo>
                    <a:pt x="1276" y="11572"/>
                  </a:lnTo>
                  <a:lnTo>
                    <a:pt x="1276" y="11237"/>
                  </a:lnTo>
                  <a:lnTo>
                    <a:pt x="1276" y="11049"/>
                  </a:lnTo>
                  <a:lnTo>
                    <a:pt x="1339" y="10944"/>
                  </a:lnTo>
                  <a:lnTo>
                    <a:pt x="1444" y="10839"/>
                  </a:lnTo>
                  <a:lnTo>
                    <a:pt x="1423" y="10777"/>
                  </a:lnTo>
                  <a:lnTo>
                    <a:pt x="1360" y="10735"/>
                  </a:lnTo>
                  <a:lnTo>
                    <a:pt x="1360" y="10630"/>
                  </a:lnTo>
                  <a:lnTo>
                    <a:pt x="1318" y="10630"/>
                  </a:lnTo>
                  <a:lnTo>
                    <a:pt x="1339" y="10567"/>
                  </a:lnTo>
                  <a:lnTo>
                    <a:pt x="1151" y="10567"/>
                  </a:lnTo>
                  <a:lnTo>
                    <a:pt x="1130" y="10505"/>
                  </a:lnTo>
                  <a:lnTo>
                    <a:pt x="1235" y="10463"/>
                  </a:lnTo>
                  <a:lnTo>
                    <a:pt x="1255" y="10379"/>
                  </a:lnTo>
                  <a:lnTo>
                    <a:pt x="1235" y="10212"/>
                  </a:lnTo>
                  <a:lnTo>
                    <a:pt x="1151" y="10170"/>
                  </a:lnTo>
                  <a:lnTo>
                    <a:pt x="1067" y="10191"/>
                  </a:lnTo>
                  <a:lnTo>
                    <a:pt x="1067" y="10212"/>
                  </a:lnTo>
                  <a:lnTo>
                    <a:pt x="1004" y="10274"/>
                  </a:lnTo>
                  <a:lnTo>
                    <a:pt x="921" y="10274"/>
                  </a:lnTo>
                  <a:lnTo>
                    <a:pt x="795" y="10149"/>
                  </a:lnTo>
                  <a:lnTo>
                    <a:pt x="816" y="10065"/>
                  </a:lnTo>
                  <a:lnTo>
                    <a:pt x="1004" y="9982"/>
                  </a:lnTo>
                  <a:lnTo>
                    <a:pt x="1151" y="9961"/>
                  </a:lnTo>
                  <a:lnTo>
                    <a:pt x="1339" y="10002"/>
                  </a:lnTo>
                  <a:lnTo>
                    <a:pt x="1423" y="10065"/>
                  </a:lnTo>
                  <a:lnTo>
                    <a:pt x="1444" y="10002"/>
                  </a:lnTo>
                  <a:lnTo>
                    <a:pt x="1444" y="9940"/>
                  </a:lnTo>
                  <a:lnTo>
                    <a:pt x="1444" y="9835"/>
                  </a:lnTo>
                  <a:lnTo>
                    <a:pt x="1423" y="9751"/>
                  </a:lnTo>
                  <a:lnTo>
                    <a:pt x="1444" y="9689"/>
                  </a:lnTo>
                  <a:lnTo>
                    <a:pt x="1527" y="9689"/>
                  </a:lnTo>
                  <a:lnTo>
                    <a:pt x="1569" y="9772"/>
                  </a:lnTo>
                  <a:lnTo>
                    <a:pt x="1653" y="9772"/>
                  </a:lnTo>
                  <a:lnTo>
                    <a:pt x="1758" y="9730"/>
                  </a:lnTo>
                  <a:lnTo>
                    <a:pt x="1946" y="9689"/>
                  </a:lnTo>
                  <a:lnTo>
                    <a:pt x="2113" y="9647"/>
                  </a:lnTo>
                  <a:lnTo>
                    <a:pt x="2218" y="9647"/>
                  </a:lnTo>
                  <a:lnTo>
                    <a:pt x="2281" y="9668"/>
                  </a:lnTo>
                  <a:lnTo>
                    <a:pt x="2323" y="9647"/>
                  </a:lnTo>
                  <a:cubicBezTo>
                    <a:pt x="2323" y="9668"/>
                    <a:pt x="2364" y="9730"/>
                    <a:pt x="2364" y="9751"/>
                  </a:cubicBezTo>
                  <a:lnTo>
                    <a:pt x="2218" y="9856"/>
                  </a:lnTo>
                  <a:lnTo>
                    <a:pt x="2218" y="9940"/>
                  </a:lnTo>
                  <a:lnTo>
                    <a:pt x="2155" y="9877"/>
                  </a:lnTo>
                  <a:lnTo>
                    <a:pt x="2051" y="9898"/>
                  </a:lnTo>
                  <a:lnTo>
                    <a:pt x="1967" y="9961"/>
                  </a:lnTo>
                  <a:lnTo>
                    <a:pt x="1904" y="9940"/>
                  </a:lnTo>
                  <a:lnTo>
                    <a:pt x="1841" y="9772"/>
                  </a:lnTo>
                  <a:lnTo>
                    <a:pt x="1779" y="9772"/>
                  </a:lnTo>
                  <a:lnTo>
                    <a:pt x="1632" y="9961"/>
                  </a:lnTo>
                  <a:lnTo>
                    <a:pt x="1632" y="10065"/>
                  </a:lnTo>
                  <a:lnTo>
                    <a:pt x="1527" y="10128"/>
                  </a:lnTo>
                  <a:lnTo>
                    <a:pt x="1486" y="10233"/>
                  </a:lnTo>
                  <a:lnTo>
                    <a:pt x="1653" y="10295"/>
                  </a:lnTo>
                  <a:lnTo>
                    <a:pt x="1674" y="10400"/>
                  </a:lnTo>
                  <a:lnTo>
                    <a:pt x="1653" y="10421"/>
                  </a:lnTo>
                  <a:lnTo>
                    <a:pt x="1653" y="10484"/>
                  </a:lnTo>
                  <a:lnTo>
                    <a:pt x="1737" y="10609"/>
                  </a:lnTo>
                  <a:lnTo>
                    <a:pt x="1862" y="10630"/>
                  </a:lnTo>
                  <a:lnTo>
                    <a:pt x="1862" y="10714"/>
                  </a:lnTo>
                  <a:lnTo>
                    <a:pt x="1904" y="10735"/>
                  </a:lnTo>
                  <a:lnTo>
                    <a:pt x="1946" y="10693"/>
                  </a:lnTo>
                  <a:lnTo>
                    <a:pt x="2009" y="10714"/>
                  </a:lnTo>
                  <a:lnTo>
                    <a:pt x="2072" y="10693"/>
                  </a:lnTo>
                  <a:lnTo>
                    <a:pt x="2072" y="10609"/>
                  </a:lnTo>
                  <a:lnTo>
                    <a:pt x="1967" y="10505"/>
                  </a:lnTo>
                  <a:lnTo>
                    <a:pt x="2009" y="10400"/>
                  </a:lnTo>
                  <a:lnTo>
                    <a:pt x="2072" y="10254"/>
                  </a:lnTo>
                  <a:lnTo>
                    <a:pt x="2197" y="10170"/>
                  </a:lnTo>
                  <a:lnTo>
                    <a:pt x="2218" y="10107"/>
                  </a:lnTo>
                  <a:lnTo>
                    <a:pt x="2364" y="10149"/>
                  </a:lnTo>
                  <a:lnTo>
                    <a:pt x="2511" y="10254"/>
                  </a:lnTo>
                  <a:lnTo>
                    <a:pt x="2574" y="10316"/>
                  </a:lnTo>
                  <a:lnTo>
                    <a:pt x="2636" y="10295"/>
                  </a:lnTo>
                  <a:lnTo>
                    <a:pt x="2699" y="10086"/>
                  </a:lnTo>
                  <a:lnTo>
                    <a:pt x="2825" y="9961"/>
                  </a:lnTo>
                  <a:lnTo>
                    <a:pt x="2825" y="9877"/>
                  </a:lnTo>
                  <a:lnTo>
                    <a:pt x="2783" y="9814"/>
                  </a:lnTo>
                  <a:lnTo>
                    <a:pt x="2741" y="9751"/>
                  </a:lnTo>
                  <a:lnTo>
                    <a:pt x="2616" y="9647"/>
                  </a:lnTo>
                  <a:lnTo>
                    <a:pt x="2532" y="9647"/>
                  </a:lnTo>
                  <a:lnTo>
                    <a:pt x="2469" y="9584"/>
                  </a:lnTo>
                  <a:lnTo>
                    <a:pt x="2302" y="9584"/>
                  </a:lnTo>
                  <a:cubicBezTo>
                    <a:pt x="2302" y="9563"/>
                    <a:pt x="2302" y="9521"/>
                    <a:pt x="2281" y="9479"/>
                  </a:cubicBezTo>
                  <a:lnTo>
                    <a:pt x="2281" y="9458"/>
                  </a:lnTo>
                  <a:lnTo>
                    <a:pt x="2406" y="9375"/>
                  </a:lnTo>
                  <a:lnTo>
                    <a:pt x="2427" y="9333"/>
                  </a:lnTo>
                  <a:lnTo>
                    <a:pt x="2574" y="9228"/>
                  </a:lnTo>
                  <a:lnTo>
                    <a:pt x="2699" y="9165"/>
                  </a:lnTo>
                  <a:lnTo>
                    <a:pt x="2888" y="9207"/>
                  </a:lnTo>
                  <a:lnTo>
                    <a:pt x="2992" y="9165"/>
                  </a:lnTo>
                  <a:lnTo>
                    <a:pt x="3034" y="9228"/>
                  </a:lnTo>
                  <a:lnTo>
                    <a:pt x="3034" y="9333"/>
                  </a:lnTo>
                  <a:lnTo>
                    <a:pt x="2950" y="9458"/>
                  </a:lnTo>
                  <a:lnTo>
                    <a:pt x="2929" y="9563"/>
                  </a:lnTo>
                  <a:lnTo>
                    <a:pt x="2992" y="9584"/>
                  </a:lnTo>
                  <a:lnTo>
                    <a:pt x="2992" y="9689"/>
                  </a:lnTo>
                  <a:lnTo>
                    <a:pt x="2992" y="9793"/>
                  </a:lnTo>
                  <a:lnTo>
                    <a:pt x="2950" y="9856"/>
                  </a:lnTo>
                  <a:lnTo>
                    <a:pt x="2992" y="9961"/>
                  </a:lnTo>
                  <a:lnTo>
                    <a:pt x="3097" y="10002"/>
                  </a:lnTo>
                  <a:lnTo>
                    <a:pt x="3243" y="10170"/>
                  </a:lnTo>
                  <a:lnTo>
                    <a:pt x="3348" y="10191"/>
                  </a:lnTo>
                  <a:lnTo>
                    <a:pt x="3432" y="10170"/>
                  </a:lnTo>
                  <a:lnTo>
                    <a:pt x="3536" y="10002"/>
                  </a:lnTo>
                  <a:lnTo>
                    <a:pt x="3536" y="9898"/>
                  </a:lnTo>
                  <a:lnTo>
                    <a:pt x="3578" y="9856"/>
                  </a:lnTo>
                  <a:lnTo>
                    <a:pt x="3620" y="9793"/>
                  </a:lnTo>
                  <a:lnTo>
                    <a:pt x="3578" y="9710"/>
                  </a:lnTo>
                  <a:lnTo>
                    <a:pt x="3662" y="9584"/>
                  </a:lnTo>
                  <a:lnTo>
                    <a:pt x="3766" y="9563"/>
                  </a:lnTo>
                  <a:lnTo>
                    <a:pt x="3850" y="9563"/>
                  </a:lnTo>
                  <a:lnTo>
                    <a:pt x="3871" y="9500"/>
                  </a:lnTo>
                  <a:lnTo>
                    <a:pt x="3850" y="9458"/>
                  </a:lnTo>
                  <a:lnTo>
                    <a:pt x="3829" y="9333"/>
                  </a:lnTo>
                  <a:lnTo>
                    <a:pt x="3620" y="9249"/>
                  </a:lnTo>
                  <a:lnTo>
                    <a:pt x="3578" y="9186"/>
                  </a:lnTo>
                  <a:lnTo>
                    <a:pt x="3641" y="9040"/>
                  </a:lnTo>
                  <a:lnTo>
                    <a:pt x="3724" y="8977"/>
                  </a:lnTo>
                  <a:lnTo>
                    <a:pt x="3766" y="8956"/>
                  </a:lnTo>
                  <a:lnTo>
                    <a:pt x="3745" y="9019"/>
                  </a:lnTo>
                  <a:lnTo>
                    <a:pt x="3745" y="9145"/>
                  </a:lnTo>
                  <a:lnTo>
                    <a:pt x="3787" y="9165"/>
                  </a:lnTo>
                  <a:lnTo>
                    <a:pt x="3850" y="9145"/>
                  </a:lnTo>
                  <a:lnTo>
                    <a:pt x="3871" y="9124"/>
                  </a:lnTo>
                  <a:lnTo>
                    <a:pt x="3955" y="9145"/>
                  </a:lnTo>
                  <a:lnTo>
                    <a:pt x="3996" y="9186"/>
                  </a:lnTo>
                  <a:lnTo>
                    <a:pt x="4059" y="9165"/>
                  </a:lnTo>
                  <a:lnTo>
                    <a:pt x="4101" y="9165"/>
                  </a:lnTo>
                  <a:lnTo>
                    <a:pt x="4080" y="9228"/>
                  </a:lnTo>
                  <a:lnTo>
                    <a:pt x="3976" y="9249"/>
                  </a:lnTo>
                  <a:lnTo>
                    <a:pt x="3976" y="9270"/>
                  </a:lnTo>
                  <a:lnTo>
                    <a:pt x="3996" y="9291"/>
                  </a:lnTo>
                  <a:lnTo>
                    <a:pt x="4080" y="9270"/>
                  </a:lnTo>
                  <a:lnTo>
                    <a:pt x="4206" y="9186"/>
                  </a:lnTo>
                  <a:lnTo>
                    <a:pt x="4499" y="9228"/>
                  </a:lnTo>
                  <a:lnTo>
                    <a:pt x="4666" y="9186"/>
                  </a:lnTo>
                  <a:lnTo>
                    <a:pt x="4603" y="9165"/>
                  </a:lnTo>
                  <a:lnTo>
                    <a:pt x="4582" y="9061"/>
                  </a:lnTo>
                  <a:lnTo>
                    <a:pt x="4603" y="8935"/>
                  </a:lnTo>
                  <a:lnTo>
                    <a:pt x="4729" y="8873"/>
                  </a:lnTo>
                  <a:lnTo>
                    <a:pt x="4833" y="8914"/>
                  </a:lnTo>
                  <a:lnTo>
                    <a:pt x="4875" y="9019"/>
                  </a:lnTo>
                  <a:lnTo>
                    <a:pt x="4833" y="9124"/>
                  </a:lnTo>
                  <a:lnTo>
                    <a:pt x="4896" y="9186"/>
                  </a:lnTo>
                  <a:lnTo>
                    <a:pt x="4980" y="9186"/>
                  </a:lnTo>
                  <a:lnTo>
                    <a:pt x="5043" y="9061"/>
                  </a:lnTo>
                  <a:lnTo>
                    <a:pt x="4980" y="8852"/>
                  </a:lnTo>
                  <a:lnTo>
                    <a:pt x="5001" y="8726"/>
                  </a:lnTo>
                  <a:lnTo>
                    <a:pt x="5126" y="8621"/>
                  </a:lnTo>
                  <a:lnTo>
                    <a:pt x="5210" y="8621"/>
                  </a:lnTo>
                  <a:lnTo>
                    <a:pt x="5231" y="8559"/>
                  </a:lnTo>
                  <a:lnTo>
                    <a:pt x="5189" y="8496"/>
                  </a:lnTo>
                  <a:lnTo>
                    <a:pt x="5210" y="8349"/>
                  </a:lnTo>
                  <a:lnTo>
                    <a:pt x="5294" y="8308"/>
                  </a:lnTo>
                  <a:lnTo>
                    <a:pt x="5398" y="8329"/>
                  </a:lnTo>
                  <a:lnTo>
                    <a:pt x="5419" y="8391"/>
                  </a:lnTo>
                  <a:lnTo>
                    <a:pt x="5357" y="8454"/>
                  </a:lnTo>
                  <a:lnTo>
                    <a:pt x="5336" y="8621"/>
                  </a:lnTo>
                  <a:lnTo>
                    <a:pt x="5357" y="8956"/>
                  </a:lnTo>
                  <a:lnTo>
                    <a:pt x="5419" y="8998"/>
                  </a:lnTo>
                  <a:lnTo>
                    <a:pt x="5503" y="8935"/>
                  </a:lnTo>
                  <a:lnTo>
                    <a:pt x="5545" y="8831"/>
                  </a:lnTo>
                  <a:lnTo>
                    <a:pt x="5649" y="8831"/>
                  </a:lnTo>
                  <a:lnTo>
                    <a:pt x="5754" y="8726"/>
                  </a:lnTo>
                  <a:lnTo>
                    <a:pt x="5817" y="8580"/>
                  </a:lnTo>
                  <a:lnTo>
                    <a:pt x="5775" y="8475"/>
                  </a:lnTo>
                  <a:lnTo>
                    <a:pt x="5921" y="8370"/>
                  </a:lnTo>
                  <a:lnTo>
                    <a:pt x="5880" y="8287"/>
                  </a:lnTo>
                  <a:lnTo>
                    <a:pt x="5838" y="8224"/>
                  </a:lnTo>
                  <a:lnTo>
                    <a:pt x="5712" y="8057"/>
                  </a:lnTo>
                  <a:lnTo>
                    <a:pt x="5649" y="7910"/>
                  </a:lnTo>
                  <a:lnTo>
                    <a:pt x="5629" y="7638"/>
                  </a:lnTo>
                  <a:lnTo>
                    <a:pt x="5670" y="7324"/>
                  </a:lnTo>
                  <a:lnTo>
                    <a:pt x="5670" y="7115"/>
                  </a:lnTo>
                  <a:lnTo>
                    <a:pt x="5566" y="6717"/>
                  </a:lnTo>
                  <a:lnTo>
                    <a:pt x="5440" y="6529"/>
                  </a:lnTo>
                  <a:lnTo>
                    <a:pt x="5440" y="6383"/>
                  </a:lnTo>
                  <a:lnTo>
                    <a:pt x="5461" y="6194"/>
                  </a:lnTo>
                  <a:lnTo>
                    <a:pt x="5649" y="6111"/>
                  </a:lnTo>
                  <a:lnTo>
                    <a:pt x="5733" y="6111"/>
                  </a:lnTo>
                  <a:lnTo>
                    <a:pt x="5775" y="6194"/>
                  </a:lnTo>
                  <a:lnTo>
                    <a:pt x="5817" y="6132"/>
                  </a:lnTo>
                  <a:lnTo>
                    <a:pt x="5775" y="6006"/>
                  </a:lnTo>
                  <a:lnTo>
                    <a:pt x="5754" y="5922"/>
                  </a:lnTo>
                  <a:lnTo>
                    <a:pt x="5733" y="5880"/>
                  </a:lnTo>
                  <a:lnTo>
                    <a:pt x="5712" y="5776"/>
                  </a:lnTo>
                  <a:lnTo>
                    <a:pt x="5712" y="5713"/>
                  </a:lnTo>
                  <a:lnTo>
                    <a:pt x="5712" y="5650"/>
                  </a:lnTo>
                  <a:lnTo>
                    <a:pt x="5754" y="5567"/>
                  </a:lnTo>
                  <a:lnTo>
                    <a:pt x="5754" y="5546"/>
                  </a:lnTo>
                  <a:lnTo>
                    <a:pt x="5754" y="5462"/>
                  </a:lnTo>
                  <a:lnTo>
                    <a:pt x="5733" y="5399"/>
                  </a:lnTo>
                  <a:lnTo>
                    <a:pt x="5733" y="5274"/>
                  </a:lnTo>
                  <a:lnTo>
                    <a:pt x="5754" y="5190"/>
                  </a:lnTo>
                  <a:lnTo>
                    <a:pt x="5712" y="5127"/>
                  </a:lnTo>
                  <a:lnTo>
                    <a:pt x="5670" y="4876"/>
                  </a:lnTo>
                  <a:lnTo>
                    <a:pt x="5566" y="4709"/>
                  </a:lnTo>
                  <a:lnTo>
                    <a:pt x="5545" y="4709"/>
                  </a:lnTo>
                  <a:lnTo>
                    <a:pt x="5503" y="4667"/>
                  </a:lnTo>
                  <a:lnTo>
                    <a:pt x="5503" y="4437"/>
                  </a:lnTo>
                  <a:lnTo>
                    <a:pt x="5398" y="4332"/>
                  </a:lnTo>
                  <a:lnTo>
                    <a:pt x="5147" y="4081"/>
                  </a:lnTo>
                  <a:lnTo>
                    <a:pt x="5105" y="3976"/>
                  </a:lnTo>
                  <a:lnTo>
                    <a:pt x="5043" y="3788"/>
                  </a:lnTo>
                  <a:lnTo>
                    <a:pt x="5043" y="3600"/>
                  </a:lnTo>
                  <a:lnTo>
                    <a:pt x="5043" y="3558"/>
                  </a:lnTo>
                  <a:lnTo>
                    <a:pt x="4980" y="3600"/>
                  </a:lnTo>
                  <a:lnTo>
                    <a:pt x="4917" y="3600"/>
                  </a:lnTo>
                  <a:lnTo>
                    <a:pt x="4896" y="3579"/>
                  </a:lnTo>
                  <a:lnTo>
                    <a:pt x="4896" y="3558"/>
                  </a:lnTo>
                  <a:cubicBezTo>
                    <a:pt x="4854" y="3474"/>
                    <a:pt x="4812" y="3412"/>
                    <a:pt x="4750" y="3349"/>
                  </a:cubicBezTo>
                  <a:lnTo>
                    <a:pt x="4792" y="3265"/>
                  </a:lnTo>
                  <a:lnTo>
                    <a:pt x="4854" y="3160"/>
                  </a:lnTo>
                  <a:lnTo>
                    <a:pt x="4812" y="3077"/>
                  </a:lnTo>
                  <a:lnTo>
                    <a:pt x="4687" y="3077"/>
                  </a:lnTo>
                  <a:lnTo>
                    <a:pt x="4540" y="3056"/>
                  </a:lnTo>
                  <a:lnTo>
                    <a:pt x="4394" y="2888"/>
                  </a:lnTo>
                  <a:lnTo>
                    <a:pt x="4268" y="2930"/>
                  </a:lnTo>
                  <a:lnTo>
                    <a:pt x="4122" y="2847"/>
                  </a:lnTo>
                  <a:lnTo>
                    <a:pt x="4101" y="2763"/>
                  </a:lnTo>
                  <a:lnTo>
                    <a:pt x="4101" y="2658"/>
                  </a:lnTo>
                  <a:lnTo>
                    <a:pt x="4185" y="2575"/>
                  </a:lnTo>
                  <a:lnTo>
                    <a:pt x="4268" y="2575"/>
                  </a:lnTo>
                  <a:lnTo>
                    <a:pt x="4415" y="2679"/>
                  </a:lnTo>
                  <a:lnTo>
                    <a:pt x="4478" y="2721"/>
                  </a:lnTo>
                  <a:lnTo>
                    <a:pt x="4603" y="2533"/>
                  </a:lnTo>
                  <a:lnTo>
                    <a:pt x="4729" y="2428"/>
                  </a:lnTo>
                  <a:lnTo>
                    <a:pt x="4833" y="2428"/>
                  </a:lnTo>
                  <a:lnTo>
                    <a:pt x="4896" y="2470"/>
                  </a:lnTo>
                  <a:lnTo>
                    <a:pt x="4959" y="2512"/>
                  </a:lnTo>
                  <a:lnTo>
                    <a:pt x="5064" y="2470"/>
                  </a:lnTo>
                  <a:lnTo>
                    <a:pt x="5168" y="2575"/>
                  </a:lnTo>
                  <a:lnTo>
                    <a:pt x="5336" y="2721"/>
                  </a:lnTo>
                  <a:lnTo>
                    <a:pt x="5524" y="2784"/>
                  </a:lnTo>
                  <a:lnTo>
                    <a:pt x="5691" y="2847"/>
                  </a:lnTo>
                  <a:lnTo>
                    <a:pt x="5754" y="2930"/>
                  </a:lnTo>
                  <a:lnTo>
                    <a:pt x="5859" y="2972"/>
                  </a:lnTo>
                  <a:lnTo>
                    <a:pt x="5859" y="2888"/>
                  </a:lnTo>
                  <a:lnTo>
                    <a:pt x="5880" y="2784"/>
                  </a:lnTo>
                  <a:lnTo>
                    <a:pt x="5859" y="2658"/>
                  </a:lnTo>
                  <a:lnTo>
                    <a:pt x="5880" y="2470"/>
                  </a:lnTo>
                  <a:lnTo>
                    <a:pt x="5942" y="2240"/>
                  </a:lnTo>
                  <a:lnTo>
                    <a:pt x="6089" y="2031"/>
                  </a:lnTo>
                  <a:lnTo>
                    <a:pt x="6193" y="2010"/>
                  </a:lnTo>
                  <a:lnTo>
                    <a:pt x="6298" y="2031"/>
                  </a:lnTo>
                  <a:lnTo>
                    <a:pt x="6465" y="2031"/>
                  </a:lnTo>
                  <a:lnTo>
                    <a:pt x="6465" y="1989"/>
                  </a:lnTo>
                  <a:lnTo>
                    <a:pt x="6528" y="1926"/>
                  </a:lnTo>
                  <a:lnTo>
                    <a:pt x="6591" y="1947"/>
                  </a:lnTo>
                  <a:lnTo>
                    <a:pt x="6675" y="1947"/>
                  </a:lnTo>
                  <a:lnTo>
                    <a:pt x="6717" y="1905"/>
                  </a:lnTo>
                  <a:lnTo>
                    <a:pt x="6737" y="1821"/>
                  </a:lnTo>
                  <a:lnTo>
                    <a:pt x="6842" y="1779"/>
                  </a:lnTo>
                  <a:lnTo>
                    <a:pt x="6926" y="1717"/>
                  </a:lnTo>
                  <a:lnTo>
                    <a:pt x="6926" y="1612"/>
                  </a:lnTo>
                  <a:lnTo>
                    <a:pt x="6989" y="1591"/>
                  </a:lnTo>
                  <a:lnTo>
                    <a:pt x="7009" y="1507"/>
                  </a:lnTo>
                  <a:lnTo>
                    <a:pt x="6926" y="1507"/>
                  </a:lnTo>
                  <a:lnTo>
                    <a:pt x="6863" y="1591"/>
                  </a:lnTo>
                  <a:lnTo>
                    <a:pt x="6800" y="1675"/>
                  </a:lnTo>
                  <a:lnTo>
                    <a:pt x="6717" y="1675"/>
                  </a:lnTo>
                  <a:lnTo>
                    <a:pt x="6717" y="1612"/>
                  </a:lnTo>
                  <a:lnTo>
                    <a:pt x="6717" y="1528"/>
                  </a:lnTo>
                  <a:lnTo>
                    <a:pt x="6612" y="1403"/>
                  </a:lnTo>
                  <a:lnTo>
                    <a:pt x="6486" y="1319"/>
                  </a:lnTo>
                  <a:lnTo>
                    <a:pt x="6445" y="1277"/>
                  </a:lnTo>
                  <a:lnTo>
                    <a:pt x="6445" y="1110"/>
                  </a:lnTo>
                  <a:lnTo>
                    <a:pt x="6486" y="943"/>
                  </a:lnTo>
                  <a:lnTo>
                    <a:pt x="6486" y="838"/>
                  </a:lnTo>
                  <a:lnTo>
                    <a:pt x="6465" y="775"/>
                  </a:lnTo>
                  <a:lnTo>
                    <a:pt x="6445" y="796"/>
                  </a:lnTo>
                  <a:lnTo>
                    <a:pt x="6403" y="901"/>
                  </a:lnTo>
                  <a:lnTo>
                    <a:pt x="6298" y="1047"/>
                  </a:lnTo>
                  <a:lnTo>
                    <a:pt x="6131" y="1173"/>
                  </a:lnTo>
                  <a:lnTo>
                    <a:pt x="5963" y="1194"/>
                  </a:lnTo>
                  <a:lnTo>
                    <a:pt x="5901" y="1173"/>
                  </a:lnTo>
                  <a:lnTo>
                    <a:pt x="5838" y="1194"/>
                  </a:lnTo>
                  <a:lnTo>
                    <a:pt x="5733" y="1089"/>
                  </a:lnTo>
                  <a:lnTo>
                    <a:pt x="5608" y="1068"/>
                  </a:lnTo>
                  <a:lnTo>
                    <a:pt x="5419" y="984"/>
                  </a:lnTo>
                  <a:lnTo>
                    <a:pt x="5315" y="880"/>
                  </a:lnTo>
                  <a:lnTo>
                    <a:pt x="5210" y="859"/>
                  </a:lnTo>
                  <a:lnTo>
                    <a:pt x="5147" y="775"/>
                  </a:lnTo>
                  <a:lnTo>
                    <a:pt x="5001" y="671"/>
                  </a:lnTo>
                  <a:lnTo>
                    <a:pt x="4729" y="419"/>
                  </a:lnTo>
                  <a:lnTo>
                    <a:pt x="4645" y="252"/>
                  </a:lnTo>
                  <a:lnTo>
                    <a:pt x="4499" y="231"/>
                  </a:lnTo>
                  <a:lnTo>
                    <a:pt x="4310" y="64"/>
                  </a:lnTo>
                  <a:lnTo>
                    <a:pt x="426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4" name="Google Shape;364;p7"/>
            <p:cNvSpPr/>
            <p:nvPr/>
          </p:nvSpPr>
          <p:spPr>
            <a:xfrm>
              <a:off x="4580490" y="2850992"/>
              <a:ext cx="28661" cy="38087"/>
            </a:xfrm>
            <a:custGeom>
              <a:rect b="b" l="l" r="r" t="t"/>
              <a:pathLst>
                <a:path extrusionOk="0" h="3349" w="2407">
                  <a:moveTo>
                    <a:pt x="1256" y="1"/>
                  </a:moveTo>
                  <a:lnTo>
                    <a:pt x="1005" y="126"/>
                  </a:lnTo>
                  <a:lnTo>
                    <a:pt x="628" y="189"/>
                  </a:lnTo>
                  <a:lnTo>
                    <a:pt x="419" y="377"/>
                  </a:lnTo>
                  <a:lnTo>
                    <a:pt x="210" y="419"/>
                  </a:lnTo>
                  <a:lnTo>
                    <a:pt x="21" y="586"/>
                  </a:lnTo>
                  <a:lnTo>
                    <a:pt x="0" y="712"/>
                  </a:lnTo>
                  <a:lnTo>
                    <a:pt x="0" y="733"/>
                  </a:lnTo>
                  <a:lnTo>
                    <a:pt x="105" y="649"/>
                  </a:lnTo>
                  <a:lnTo>
                    <a:pt x="293" y="691"/>
                  </a:lnTo>
                  <a:lnTo>
                    <a:pt x="210" y="712"/>
                  </a:lnTo>
                  <a:lnTo>
                    <a:pt x="419" y="921"/>
                  </a:lnTo>
                  <a:lnTo>
                    <a:pt x="565" y="1130"/>
                  </a:lnTo>
                  <a:lnTo>
                    <a:pt x="649" y="1130"/>
                  </a:lnTo>
                  <a:lnTo>
                    <a:pt x="607" y="1214"/>
                  </a:lnTo>
                  <a:lnTo>
                    <a:pt x="712" y="1319"/>
                  </a:lnTo>
                  <a:lnTo>
                    <a:pt x="733" y="1423"/>
                  </a:lnTo>
                  <a:lnTo>
                    <a:pt x="544" y="1361"/>
                  </a:lnTo>
                  <a:lnTo>
                    <a:pt x="524" y="1277"/>
                  </a:lnTo>
                  <a:lnTo>
                    <a:pt x="461" y="1381"/>
                  </a:lnTo>
                  <a:lnTo>
                    <a:pt x="398" y="1361"/>
                  </a:lnTo>
                  <a:lnTo>
                    <a:pt x="252" y="1549"/>
                  </a:lnTo>
                  <a:lnTo>
                    <a:pt x="524" y="1653"/>
                  </a:lnTo>
                  <a:lnTo>
                    <a:pt x="607" y="1633"/>
                  </a:lnTo>
                  <a:lnTo>
                    <a:pt x="649" y="1758"/>
                  </a:lnTo>
                  <a:lnTo>
                    <a:pt x="649" y="1988"/>
                  </a:lnTo>
                  <a:lnTo>
                    <a:pt x="712" y="2051"/>
                  </a:lnTo>
                  <a:lnTo>
                    <a:pt x="754" y="2009"/>
                  </a:lnTo>
                  <a:lnTo>
                    <a:pt x="858" y="2197"/>
                  </a:lnTo>
                  <a:lnTo>
                    <a:pt x="670" y="2323"/>
                  </a:lnTo>
                  <a:lnTo>
                    <a:pt x="670" y="2386"/>
                  </a:lnTo>
                  <a:lnTo>
                    <a:pt x="754" y="2469"/>
                  </a:lnTo>
                  <a:lnTo>
                    <a:pt x="754" y="2574"/>
                  </a:lnTo>
                  <a:lnTo>
                    <a:pt x="670" y="2595"/>
                  </a:lnTo>
                  <a:lnTo>
                    <a:pt x="670" y="2700"/>
                  </a:lnTo>
                  <a:lnTo>
                    <a:pt x="733" y="2804"/>
                  </a:lnTo>
                  <a:lnTo>
                    <a:pt x="670" y="2804"/>
                  </a:lnTo>
                  <a:lnTo>
                    <a:pt x="816" y="3097"/>
                  </a:lnTo>
                  <a:lnTo>
                    <a:pt x="879" y="3097"/>
                  </a:lnTo>
                  <a:lnTo>
                    <a:pt x="921" y="3223"/>
                  </a:lnTo>
                  <a:lnTo>
                    <a:pt x="963" y="3244"/>
                  </a:lnTo>
                  <a:lnTo>
                    <a:pt x="963" y="3348"/>
                  </a:lnTo>
                  <a:lnTo>
                    <a:pt x="1047" y="3306"/>
                  </a:lnTo>
                  <a:lnTo>
                    <a:pt x="1047" y="3139"/>
                  </a:lnTo>
                  <a:lnTo>
                    <a:pt x="1088" y="3223"/>
                  </a:lnTo>
                  <a:lnTo>
                    <a:pt x="1172" y="3118"/>
                  </a:lnTo>
                  <a:lnTo>
                    <a:pt x="1444" y="2888"/>
                  </a:lnTo>
                  <a:lnTo>
                    <a:pt x="1549" y="2846"/>
                  </a:lnTo>
                  <a:lnTo>
                    <a:pt x="1570" y="2909"/>
                  </a:lnTo>
                  <a:lnTo>
                    <a:pt x="1653" y="2825"/>
                  </a:lnTo>
                  <a:lnTo>
                    <a:pt x="1695" y="2825"/>
                  </a:lnTo>
                  <a:lnTo>
                    <a:pt x="1758" y="2930"/>
                  </a:lnTo>
                  <a:lnTo>
                    <a:pt x="1863" y="2909"/>
                  </a:lnTo>
                  <a:lnTo>
                    <a:pt x="1905" y="2951"/>
                  </a:lnTo>
                  <a:lnTo>
                    <a:pt x="1967" y="2909"/>
                  </a:lnTo>
                  <a:lnTo>
                    <a:pt x="1925" y="2825"/>
                  </a:lnTo>
                  <a:lnTo>
                    <a:pt x="2072" y="2741"/>
                  </a:lnTo>
                  <a:lnTo>
                    <a:pt x="2197" y="2741"/>
                  </a:lnTo>
                  <a:lnTo>
                    <a:pt x="2344" y="2532"/>
                  </a:lnTo>
                  <a:lnTo>
                    <a:pt x="2323" y="2490"/>
                  </a:lnTo>
                  <a:lnTo>
                    <a:pt x="2407" y="2428"/>
                  </a:lnTo>
                  <a:lnTo>
                    <a:pt x="2344" y="1988"/>
                  </a:lnTo>
                  <a:lnTo>
                    <a:pt x="2323" y="1988"/>
                  </a:lnTo>
                  <a:lnTo>
                    <a:pt x="2281" y="2009"/>
                  </a:lnTo>
                  <a:lnTo>
                    <a:pt x="2281" y="1884"/>
                  </a:lnTo>
                  <a:lnTo>
                    <a:pt x="2197" y="1486"/>
                  </a:lnTo>
                  <a:lnTo>
                    <a:pt x="2114" y="1381"/>
                  </a:lnTo>
                  <a:lnTo>
                    <a:pt x="2114" y="1130"/>
                  </a:lnTo>
                  <a:lnTo>
                    <a:pt x="1779" y="712"/>
                  </a:lnTo>
                  <a:lnTo>
                    <a:pt x="1465" y="398"/>
                  </a:lnTo>
                  <a:lnTo>
                    <a:pt x="125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5" name="Google Shape;365;p7"/>
            <p:cNvSpPr/>
            <p:nvPr/>
          </p:nvSpPr>
          <p:spPr>
            <a:xfrm>
              <a:off x="4566534" y="2807208"/>
              <a:ext cx="32650" cy="53553"/>
            </a:xfrm>
            <a:custGeom>
              <a:rect b="b" l="l" r="r" t="t"/>
              <a:pathLst>
                <a:path extrusionOk="0" h="4709" w="2742">
                  <a:moveTo>
                    <a:pt x="2260" y="1"/>
                  </a:moveTo>
                  <a:lnTo>
                    <a:pt x="2177" y="42"/>
                  </a:lnTo>
                  <a:lnTo>
                    <a:pt x="2177" y="168"/>
                  </a:lnTo>
                  <a:lnTo>
                    <a:pt x="2177" y="273"/>
                  </a:lnTo>
                  <a:lnTo>
                    <a:pt x="2240" y="377"/>
                  </a:lnTo>
                  <a:lnTo>
                    <a:pt x="2177" y="482"/>
                  </a:lnTo>
                  <a:lnTo>
                    <a:pt x="2093" y="482"/>
                  </a:lnTo>
                  <a:lnTo>
                    <a:pt x="1988" y="607"/>
                  </a:lnTo>
                  <a:lnTo>
                    <a:pt x="1988" y="733"/>
                  </a:lnTo>
                  <a:lnTo>
                    <a:pt x="1737" y="921"/>
                  </a:lnTo>
                  <a:lnTo>
                    <a:pt x="1612" y="921"/>
                  </a:lnTo>
                  <a:lnTo>
                    <a:pt x="1528" y="1005"/>
                  </a:lnTo>
                  <a:lnTo>
                    <a:pt x="1633" y="1089"/>
                  </a:lnTo>
                  <a:lnTo>
                    <a:pt x="1779" y="1214"/>
                  </a:lnTo>
                  <a:lnTo>
                    <a:pt x="1779" y="1298"/>
                  </a:lnTo>
                  <a:lnTo>
                    <a:pt x="1716" y="1444"/>
                  </a:lnTo>
                  <a:lnTo>
                    <a:pt x="1570" y="1423"/>
                  </a:lnTo>
                  <a:lnTo>
                    <a:pt x="1319" y="1444"/>
                  </a:lnTo>
                  <a:lnTo>
                    <a:pt x="1193" y="1402"/>
                  </a:lnTo>
                  <a:lnTo>
                    <a:pt x="1089" y="1444"/>
                  </a:lnTo>
                  <a:lnTo>
                    <a:pt x="1005" y="1361"/>
                  </a:lnTo>
                  <a:lnTo>
                    <a:pt x="942" y="1319"/>
                  </a:lnTo>
                  <a:lnTo>
                    <a:pt x="838" y="1151"/>
                  </a:lnTo>
                  <a:lnTo>
                    <a:pt x="691" y="1298"/>
                  </a:lnTo>
                  <a:lnTo>
                    <a:pt x="691" y="1465"/>
                  </a:lnTo>
                  <a:lnTo>
                    <a:pt x="691" y="1528"/>
                  </a:lnTo>
                  <a:lnTo>
                    <a:pt x="649" y="1633"/>
                  </a:lnTo>
                  <a:lnTo>
                    <a:pt x="566" y="1926"/>
                  </a:lnTo>
                  <a:lnTo>
                    <a:pt x="461" y="1967"/>
                  </a:lnTo>
                  <a:lnTo>
                    <a:pt x="356" y="2156"/>
                  </a:lnTo>
                  <a:lnTo>
                    <a:pt x="210" y="2260"/>
                  </a:lnTo>
                  <a:lnTo>
                    <a:pt x="210" y="2365"/>
                  </a:lnTo>
                  <a:lnTo>
                    <a:pt x="147" y="2511"/>
                  </a:lnTo>
                  <a:lnTo>
                    <a:pt x="1" y="2616"/>
                  </a:lnTo>
                  <a:lnTo>
                    <a:pt x="1" y="2972"/>
                  </a:lnTo>
                  <a:lnTo>
                    <a:pt x="22" y="3014"/>
                  </a:lnTo>
                  <a:lnTo>
                    <a:pt x="43" y="2993"/>
                  </a:lnTo>
                  <a:lnTo>
                    <a:pt x="84" y="3202"/>
                  </a:lnTo>
                  <a:lnTo>
                    <a:pt x="168" y="3139"/>
                  </a:lnTo>
                  <a:lnTo>
                    <a:pt x="168" y="3034"/>
                  </a:lnTo>
                  <a:lnTo>
                    <a:pt x="315" y="3118"/>
                  </a:lnTo>
                  <a:lnTo>
                    <a:pt x="356" y="3202"/>
                  </a:lnTo>
                  <a:lnTo>
                    <a:pt x="545" y="3181"/>
                  </a:lnTo>
                  <a:lnTo>
                    <a:pt x="587" y="3097"/>
                  </a:lnTo>
                  <a:lnTo>
                    <a:pt x="670" y="3097"/>
                  </a:lnTo>
                  <a:lnTo>
                    <a:pt x="649" y="3181"/>
                  </a:lnTo>
                  <a:lnTo>
                    <a:pt x="566" y="3223"/>
                  </a:lnTo>
                  <a:lnTo>
                    <a:pt x="649" y="3348"/>
                  </a:lnTo>
                  <a:lnTo>
                    <a:pt x="524" y="3558"/>
                  </a:lnTo>
                  <a:lnTo>
                    <a:pt x="524" y="3851"/>
                  </a:lnTo>
                  <a:lnTo>
                    <a:pt x="545" y="3913"/>
                  </a:lnTo>
                  <a:lnTo>
                    <a:pt x="775" y="3913"/>
                  </a:lnTo>
                  <a:lnTo>
                    <a:pt x="880" y="3851"/>
                  </a:lnTo>
                  <a:lnTo>
                    <a:pt x="754" y="3955"/>
                  </a:lnTo>
                  <a:lnTo>
                    <a:pt x="608" y="3955"/>
                  </a:lnTo>
                  <a:lnTo>
                    <a:pt x="545" y="4143"/>
                  </a:lnTo>
                  <a:lnTo>
                    <a:pt x="524" y="4374"/>
                  </a:lnTo>
                  <a:lnTo>
                    <a:pt x="482" y="4478"/>
                  </a:lnTo>
                  <a:lnTo>
                    <a:pt x="545" y="4478"/>
                  </a:lnTo>
                  <a:lnTo>
                    <a:pt x="649" y="4436"/>
                  </a:lnTo>
                  <a:lnTo>
                    <a:pt x="775" y="4478"/>
                  </a:lnTo>
                  <a:lnTo>
                    <a:pt x="670" y="4646"/>
                  </a:lnTo>
                  <a:lnTo>
                    <a:pt x="691" y="4708"/>
                  </a:lnTo>
                  <a:lnTo>
                    <a:pt x="838" y="4604"/>
                  </a:lnTo>
                  <a:lnTo>
                    <a:pt x="900" y="4667"/>
                  </a:lnTo>
                  <a:lnTo>
                    <a:pt x="1005" y="4541"/>
                  </a:lnTo>
                  <a:lnTo>
                    <a:pt x="963" y="4478"/>
                  </a:lnTo>
                  <a:lnTo>
                    <a:pt x="1047" y="4436"/>
                  </a:lnTo>
                  <a:lnTo>
                    <a:pt x="1172" y="4562"/>
                  </a:lnTo>
                  <a:lnTo>
                    <a:pt x="1193" y="4436"/>
                  </a:lnTo>
                  <a:lnTo>
                    <a:pt x="1382" y="4269"/>
                  </a:lnTo>
                  <a:lnTo>
                    <a:pt x="1591" y="4227"/>
                  </a:lnTo>
                  <a:lnTo>
                    <a:pt x="1800" y="4039"/>
                  </a:lnTo>
                  <a:lnTo>
                    <a:pt x="2177" y="3976"/>
                  </a:lnTo>
                  <a:lnTo>
                    <a:pt x="2428" y="3851"/>
                  </a:lnTo>
                  <a:lnTo>
                    <a:pt x="2344" y="3725"/>
                  </a:lnTo>
                  <a:lnTo>
                    <a:pt x="1926" y="3495"/>
                  </a:lnTo>
                  <a:lnTo>
                    <a:pt x="1884" y="3390"/>
                  </a:lnTo>
                  <a:lnTo>
                    <a:pt x="1654" y="3348"/>
                  </a:lnTo>
                  <a:lnTo>
                    <a:pt x="1612" y="3202"/>
                  </a:lnTo>
                  <a:lnTo>
                    <a:pt x="1654" y="3118"/>
                  </a:lnTo>
                  <a:lnTo>
                    <a:pt x="1633" y="2993"/>
                  </a:lnTo>
                  <a:lnTo>
                    <a:pt x="1633" y="2867"/>
                  </a:lnTo>
                  <a:lnTo>
                    <a:pt x="1800" y="2762"/>
                  </a:lnTo>
                  <a:lnTo>
                    <a:pt x="1821" y="2616"/>
                  </a:lnTo>
                  <a:lnTo>
                    <a:pt x="1947" y="2574"/>
                  </a:lnTo>
                  <a:lnTo>
                    <a:pt x="2051" y="2574"/>
                  </a:lnTo>
                  <a:lnTo>
                    <a:pt x="2093" y="2490"/>
                  </a:lnTo>
                  <a:lnTo>
                    <a:pt x="2156" y="2449"/>
                  </a:lnTo>
                  <a:lnTo>
                    <a:pt x="2135" y="2344"/>
                  </a:lnTo>
                  <a:lnTo>
                    <a:pt x="2428" y="2051"/>
                  </a:lnTo>
                  <a:lnTo>
                    <a:pt x="2407" y="1988"/>
                  </a:lnTo>
                  <a:lnTo>
                    <a:pt x="2553" y="1863"/>
                  </a:lnTo>
                  <a:lnTo>
                    <a:pt x="2574" y="1737"/>
                  </a:lnTo>
                  <a:lnTo>
                    <a:pt x="2512" y="1654"/>
                  </a:lnTo>
                  <a:lnTo>
                    <a:pt x="2512" y="1361"/>
                  </a:lnTo>
                  <a:lnTo>
                    <a:pt x="2365" y="1256"/>
                  </a:lnTo>
                  <a:lnTo>
                    <a:pt x="2365" y="1110"/>
                  </a:lnTo>
                  <a:lnTo>
                    <a:pt x="2449" y="817"/>
                  </a:lnTo>
                  <a:lnTo>
                    <a:pt x="2449" y="691"/>
                  </a:lnTo>
                  <a:lnTo>
                    <a:pt x="2532" y="691"/>
                  </a:lnTo>
                  <a:lnTo>
                    <a:pt x="2721" y="482"/>
                  </a:lnTo>
                  <a:lnTo>
                    <a:pt x="2742" y="482"/>
                  </a:lnTo>
                  <a:lnTo>
                    <a:pt x="2637" y="356"/>
                  </a:lnTo>
                  <a:lnTo>
                    <a:pt x="2616" y="293"/>
                  </a:lnTo>
                  <a:lnTo>
                    <a:pt x="2428" y="273"/>
                  </a:lnTo>
                  <a:lnTo>
                    <a:pt x="2365" y="189"/>
                  </a:lnTo>
                  <a:lnTo>
                    <a:pt x="2365" y="84"/>
                  </a:lnTo>
                  <a:lnTo>
                    <a:pt x="226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6" name="Google Shape;366;p7"/>
            <p:cNvSpPr/>
            <p:nvPr/>
          </p:nvSpPr>
          <p:spPr>
            <a:xfrm>
              <a:off x="4301938" y="2737722"/>
              <a:ext cx="211787" cy="95438"/>
            </a:xfrm>
            <a:custGeom>
              <a:rect b="b" l="l" r="r" t="t"/>
              <a:pathLst>
                <a:path extrusionOk="0" h="8392" w="17786">
                  <a:moveTo>
                    <a:pt x="5232" y="1"/>
                  </a:moveTo>
                  <a:lnTo>
                    <a:pt x="5169" y="85"/>
                  </a:lnTo>
                  <a:lnTo>
                    <a:pt x="5169" y="147"/>
                  </a:lnTo>
                  <a:lnTo>
                    <a:pt x="5190" y="252"/>
                  </a:lnTo>
                  <a:lnTo>
                    <a:pt x="5169" y="336"/>
                  </a:lnTo>
                  <a:lnTo>
                    <a:pt x="5085" y="336"/>
                  </a:lnTo>
                  <a:lnTo>
                    <a:pt x="5002" y="357"/>
                  </a:lnTo>
                  <a:lnTo>
                    <a:pt x="4918" y="461"/>
                  </a:lnTo>
                  <a:lnTo>
                    <a:pt x="4918" y="545"/>
                  </a:lnTo>
                  <a:lnTo>
                    <a:pt x="4813" y="670"/>
                  </a:lnTo>
                  <a:lnTo>
                    <a:pt x="4813" y="963"/>
                  </a:lnTo>
                  <a:lnTo>
                    <a:pt x="4855" y="1089"/>
                  </a:lnTo>
                  <a:lnTo>
                    <a:pt x="5023" y="1152"/>
                  </a:lnTo>
                  <a:lnTo>
                    <a:pt x="5085" y="1214"/>
                  </a:lnTo>
                  <a:lnTo>
                    <a:pt x="5190" y="1256"/>
                  </a:lnTo>
                  <a:lnTo>
                    <a:pt x="5211" y="1340"/>
                  </a:lnTo>
                  <a:lnTo>
                    <a:pt x="5190" y="1507"/>
                  </a:lnTo>
                  <a:lnTo>
                    <a:pt x="5190" y="1696"/>
                  </a:lnTo>
                  <a:lnTo>
                    <a:pt x="5295" y="1779"/>
                  </a:lnTo>
                  <a:lnTo>
                    <a:pt x="5378" y="1863"/>
                  </a:lnTo>
                  <a:lnTo>
                    <a:pt x="5232" y="2010"/>
                  </a:lnTo>
                  <a:lnTo>
                    <a:pt x="5043" y="2030"/>
                  </a:lnTo>
                  <a:lnTo>
                    <a:pt x="4960" y="2010"/>
                  </a:lnTo>
                  <a:lnTo>
                    <a:pt x="4918" y="2072"/>
                  </a:lnTo>
                  <a:lnTo>
                    <a:pt x="4813" y="2072"/>
                  </a:lnTo>
                  <a:lnTo>
                    <a:pt x="4709" y="2010"/>
                  </a:lnTo>
                  <a:lnTo>
                    <a:pt x="4479" y="2010"/>
                  </a:lnTo>
                  <a:lnTo>
                    <a:pt x="4374" y="2030"/>
                  </a:lnTo>
                  <a:lnTo>
                    <a:pt x="4290" y="1989"/>
                  </a:lnTo>
                  <a:lnTo>
                    <a:pt x="4186" y="1968"/>
                  </a:lnTo>
                  <a:lnTo>
                    <a:pt x="4081" y="1968"/>
                  </a:lnTo>
                  <a:lnTo>
                    <a:pt x="3955" y="2072"/>
                  </a:lnTo>
                  <a:lnTo>
                    <a:pt x="3851" y="2093"/>
                  </a:lnTo>
                  <a:lnTo>
                    <a:pt x="3767" y="2135"/>
                  </a:lnTo>
                  <a:lnTo>
                    <a:pt x="3558" y="2030"/>
                  </a:lnTo>
                  <a:lnTo>
                    <a:pt x="3453" y="1968"/>
                  </a:lnTo>
                  <a:lnTo>
                    <a:pt x="3181" y="1800"/>
                  </a:lnTo>
                  <a:lnTo>
                    <a:pt x="3139" y="1717"/>
                  </a:lnTo>
                  <a:lnTo>
                    <a:pt x="3118" y="1612"/>
                  </a:lnTo>
                  <a:lnTo>
                    <a:pt x="3077" y="1549"/>
                  </a:lnTo>
                  <a:lnTo>
                    <a:pt x="2888" y="1549"/>
                  </a:lnTo>
                  <a:lnTo>
                    <a:pt x="2805" y="1591"/>
                  </a:lnTo>
                  <a:lnTo>
                    <a:pt x="2700" y="1591"/>
                  </a:lnTo>
                  <a:lnTo>
                    <a:pt x="2658" y="1612"/>
                  </a:lnTo>
                  <a:lnTo>
                    <a:pt x="2512" y="1612"/>
                  </a:lnTo>
                  <a:lnTo>
                    <a:pt x="2470" y="1549"/>
                  </a:lnTo>
                  <a:lnTo>
                    <a:pt x="2428" y="1486"/>
                  </a:lnTo>
                  <a:lnTo>
                    <a:pt x="2365" y="1382"/>
                  </a:lnTo>
                  <a:lnTo>
                    <a:pt x="2344" y="1382"/>
                  </a:lnTo>
                  <a:lnTo>
                    <a:pt x="2261" y="1445"/>
                  </a:lnTo>
                  <a:lnTo>
                    <a:pt x="2030" y="1445"/>
                  </a:lnTo>
                  <a:lnTo>
                    <a:pt x="1905" y="1466"/>
                  </a:lnTo>
                  <a:lnTo>
                    <a:pt x="1717" y="1486"/>
                  </a:lnTo>
                  <a:lnTo>
                    <a:pt x="1633" y="1549"/>
                  </a:lnTo>
                  <a:lnTo>
                    <a:pt x="1549" y="1675"/>
                  </a:lnTo>
                  <a:lnTo>
                    <a:pt x="1466" y="1717"/>
                  </a:lnTo>
                  <a:lnTo>
                    <a:pt x="1298" y="1675"/>
                  </a:lnTo>
                  <a:lnTo>
                    <a:pt x="1256" y="1717"/>
                  </a:lnTo>
                  <a:lnTo>
                    <a:pt x="1256" y="1800"/>
                  </a:lnTo>
                  <a:lnTo>
                    <a:pt x="1319" y="1863"/>
                  </a:lnTo>
                  <a:lnTo>
                    <a:pt x="1256" y="1884"/>
                  </a:lnTo>
                  <a:lnTo>
                    <a:pt x="1193" y="2010"/>
                  </a:lnTo>
                  <a:lnTo>
                    <a:pt x="1110" y="2030"/>
                  </a:lnTo>
                  <a:lnTo>
                    <a:pt x="1005" y="2114"/>
                  </a:lnTo>
                  <a:lnTo>
                    <a:pt x="1005" y="2198"/>
                  </a:lnTo>
                  <a:lnTo>
                    <a:pt x="838" y="2282"/>
                  </a:lnTo>
                  <a:lnTo>
                    <a:pt x="817" y="2386"/>
                  </a:lnTo>
                  <a:lnTo>
                    <a:pt x="796" y="2512"/>
                  </a:lnTo>
                  <a:lnTo>
                    <a:pt x="608" y="2554"/>
                  </a:lnTo>
                  <a:lnTo>
                    <a:pt x="503" y="2658"/>
                  </a:lnTo>
                  <a:lnTo>
                    <a:pt x="482" y="2742"/>
                  </a:lnTo>
                  <a:lnTo>
                    <a:pt x="210" y="2721"/>
                  </a:lnTo>
                  <a:lnTo>
                    <a:pt x="105" y="2763"/>
                  </a:lnTo>
                  <a:lnTo>
                    <a:pt x="1" y="2972"/>
                  </a:lnTo>
                  <a:lnTo>
                    <a:pt x="1" y="3014"/>
                  </a:lnTo>
                  <a:lnTo>
                    <a:pt x="43" y="3056"/>
                  </a:lnTo>
                  <a:lnTo>
                    <a:pt x="43" y="3181"/>
                  </a:lnTo>
                  <a:lnTo>
                    <a:pt x="64" y="3223"/>
                  </a:lnTo>
                  <a:lnTo>
                    <a:pt x="105" y="3286"/>
                  </a:lnTo>
                  <a:lnTo>
                    <a:pt x="147" y="3286"/>
                  </a:lnTo>
                  <a:lnTo>
                    <a:pt x="147" y="3244"/>
                  </a:lnTo>
                  <a:lnTo>
                    <a:pt x="168" y="3244"/>
                  </a:lnTo>
                  <a:lnTo>
                    <a:pt x="189" y="3286"/>
                  </a:lnTo>
                  <a:lnTo>
                    <a:pt x="189" y="3370"/>
                  </a:lnTo>
                  <a:lnTo>
                    <a:pt x="210" y="3453"/>
                  </a:lnTo>
                  <a:lnTo>
                    <a:pt x="294" y="3495"/>
                  </a:lnTo>
                  <a:lnTo>
                    <a:pt x="336" y="3537"/>
                  </a:lnTo>
                  <a:lnTo>
                    <a:pt x="461" y="3642"/>
                  </a:lnTo>
                  <a:lnTo>
                    <a:pt x="566" y="3704"/>
                  </a:lnTo>
                  <a:lnTo>
                    <a:pt x="629" y="3788"/>
                  </a:lnTo>
                  <a:lnTo>
                    <a:pt x="629" y="3851"/>
                  </a:lnTo>
                  <a:lnTo>
                    <a:pt x="670" y="3914"/>
                  </a:lnTo>
                  <a:lnTo>
                    <a:pt x="796" y="3997"/>
                  </a:lnTo>
                  <a:lnTo>
                    <a:pt x="838" y="3997"/>
                  </a:lnTo>
                  <a:lnTo>
                    <a:pt x="859" y="3914"/>
                  </a:lnTo>
                  <a:lnTo>
                    <a:pt x="901" y="3872"/>
                  </a:lnTo>
                  <a:lnTo>
                    <a:pt x="1026" y="3809"/>
                  </a:lnTo>
                  <a:lnTo>
                    <a:pt x="1131" y="3809"/>
                  </a:lnTo>
                  <a:lnTo>
                    <a:pt x="1152" y="3872"/>
                  </a:lnTo>
                  <a:lnTo>
                    <a:pt x="1235" y="3976"/>
                  </a:lnTo>
                  <a:lnTo>
                    <a:pt x="1319" y="3997"/>
                  </a:lnTo>
                  <a:lnTo>
                    <a:pt x="1361" y="3976"/>
                  </a:lnTo>
                  <a:lnTo>
                    <a:pt x="1424" y="3914"/>
                  </a:lnTo>
                  <a:lnTo>
                    <a:pt x="1528" y="3914"/>
                  </a:lnTo>
                  <a:lnTo>
                    <a:pt x="1612" y="3955"/>
                  </a:lnTo>
                  <a:lnTo>
                    <a:pt x="1654" y="4018"/>
                  </a:lnTo>
                  <a:lnTo>
                    <a:pt x="1738" y="4060"/>
                  </a:lnTo>
                  <a:lnTo>
                    <a:pt x="1842" y="4123"/>
                  </a:lnTo>
                  <a:lnTo>
                    <a:pt x="1884" y="4207"/>
                  </a:lnTo>
                  <a:lnTo>
                    <a:pt x="1905" y="4311"/>
                  </a:lnTo>
                  <a:lnTo>
                    <a:pt x="1947" y="4416"/>
                  </a:lnTo>
                  <a:lnTo>
                    <a:pt x="1989" y="4499"/>
                  </a:lnTo>
                  <a:lnTo>
                    <a:pt x="2051" y="4604"/>
                  </a:lnTo>
                  <a:lnTo>
                    <a:pt x="2135" y="4646"/>
                  </a:lnTo>
                  <a:lnTo>
                    <a:pt x="2198" y="4709"/>
                  </a:lnTo>
                  <a:lnTo>
                    <a:pt x="2282" y="4834"/>
                  </a:lnTo>
                  <a:lnTo>
                    <a:pt x="2344" y="4897"/>
                  </a:lnTo>
                  <a:lnTo>
                    <a:pt x="2344" y="5023"/>
                  </a:lnTo>
                  <a:lnTo>
                    <a:pt x="2302" y="5106"/>
                  </a:lnTo>
                  <a:lnTo>
                    <a:pt x="2344" y="5232"/>
                  </a:lnTo>
                  <a:lnTo>
                    <a:pt x="2407" y="5315"/>
                  </a:lnTo>
                  <a:lnTo>
                    <a:pt x="2365" y="5420"/>
                  </a:lnTo>
                  <a:lnTo>
                    <a:pt x="2282" y="5483"/>
                  </a:lnTo>
                  <a:lnTo>
                    <a:pt x="2261" y="5546"/>
                  </a:lnTo>
                  <a:lnTo>
                    <a:pt x="2261" y="5629"/>
                  </a:lnTo>
                  <a:lnTo>
                    <a:pt x="2282" y="5734"/>
                  </a:lnTo>
                  <a:lnTo>
                    <a:pt x="2407" y="5901"/>
                  </a:lnTo>
                  <a:lnTo>
                    <a:pt x="2512" y="5985"/>
                  </a:lnTo>
                  <a:lnTo>
                    <a:pt x="3098" y="6111"/>
                  </a:lnTo>
                  <a:lnTo>
                    <a:pt x="3349" y="6090"/>
                  </a:lnTo>
                  <a:lnTo>
                    <a:pt x="3516" y="6090"/>
                  </a:lnTo>
                  <a:lnTo>
                    <a:pt x="3558" y="6048"/>
                  </a:lnTo>
                  <a:lnTo>
                    <a:pt x="3600" y="6048"/>
                  </a:lnTo>
                  <a:lnTo>
                    <a:pt x="3976" y="6111"/>
                  </a:lnTo>
                  <a:lnTo>
                    <a:pt x="4165" y="6257"/>
                  </a:lnTo>
                  <a:lnTo>
                    <a:pt x="4227" y="6299"/>
                  </a:lnTo>
                  <a:lnTo>
                    <a:pt x="4332" y="6320"/>
                  </a:lnTo>
                  <a:lnTo>
                    <a:pt x="4437" y="6320"/>
                  </a:lnTo>
                  <a:lnTo>
                    <a:pt x="4646" y="6487"/>
                  </a:lnTo>
                  <a:lnTo>
                    <a:pt x="4792" y="6571"/>
                  </a:lnTo>
                  <a:lnTo>
                    <a:pt x="5023" y="6571"/>
                  </a:lnTo>
                  <a:lnTo>
                    <a:pt x="5043" y="6675"/>
                  </a:lnTo>
                  <a:lnTo>
                    <a:pt x="5085" y="6738"/>
                  </a:lnTo>
                  <a:lnTo>
                    <a:pt x="5127" y="6738"/>
                  </a:lnTo>
                  <a:lnTo>
                    <a:pt x="5211" y="6780"/>
                  </a:lnTo>
                  <a:lnTo>
                    <a:pt x="5315" y="6885"/>
                  </a:lnTo>
                  <a:lnTo>
                    <a:pt x="5315" y="6948"/>
                  </a:lnTo>
                  <a:lnTo>
                    <a:pt x="5378" y="7115"/>
                  </a:lnTo>
                  <a:lnTo>
                    <a:pt x="5483" y="7240"/>
                  </a:lnTo>
                  <a:lnTo>
                    <a:pt x="5608" y="7408"/>
                  </a:lnTo>
                  <a:lnTo>
                    <a:pt x="5650" y="7533"/>
                  </a:lnTo>
                  <a:lnTo>
                    <a:pt x="5797" y="7784"/>
                  </a:lnTo>
                  <a:lnTo>
                    <a:pt x="5901" y="7826"/>
                  </a:lnTo>
                  <a:lnTo>
                    <a:pt x="6006" y="7784"/>
                  </a:lnTo>
                  <a:lnTo>
                    <a:pt x="6236" y="7764"/>
                  </a:lnTo>
                  <a:lnTo>
                    <a:pt x="6487" y="7784"/>
                  </a:lnTo>
                  <a:lnTo>
                    <a:pt x="6843" y="7764"/>
                  </a:lnTo>
                  <a:lnTo>
                    <a:pt x="7324" y="7826"/>
                  </a:lnTo>
                  <a:lnTo>
                    <a:pt x="7596" y="7784"/>
                  </a:lnTo>
                  <a:lnTo>
                    <a:pt x="7784" y="7722"/>
                  </a:lnTo>
                  <a:lnTo>
                    <a:pt x="7826" y="7659"/>
                  </a:lnTo>
                  <a:lnTo>
                    <a:pt x="7889" y="7617"/>
                  </a:lnTo>
                  <a:lnTo>
                    <a:pt x="7952" y="7638"/>
                  </a:lnTo>
                  <a:lnTo>
                    <a:pt x="8328" y="7638"/>
                  </a:lnTo>
                  <a:lnTo>
                    <a:pt x="8747" y="7659"/>
                  </a:lnTo>
                  <a:lnTo>
                    <a:pt x="8872" y="7680"/>
                  </a:lnTo>
                  <a:lnTo>
                    <a:pt x="9082" y="7868"/>
                  </a:lnTo>
                  <a:lnTo>
                    <a:pt x="9458" y="8036"/>
                  </a:lnTo>
                  <a:lnTo>
                    <a:pt x="9814" y="8161"/>
                  </a:lnTo>
                  <a:lnTo>
                    <a:pt x="9981" y="8182"/>
                  </a:lnTo>
                  <a:lnTo>
                    <a:pt x="10191" y="8287"/>
                  </a:lnTo>
                  <a:lnTo>
                    <a:pt x="10358" y="8266"/>
                  </a:lnTo>
                  <a:lnTo>
                    <a:pt x="10630" y="8182"/>
                  </a:lnTo>
                  <a:lnTo>
                    <a:pt x="10651" y="8287"/>
                  </a:lnTo>
                  <a:lnTo>
                    <a:pt x="10651" y="8349"/>
                  </a:lnTo>
                  <a:lnTo>
                    <a:pt x="10797" y="8391"/>
                  </a:lnTo>
                  <a:lnTo>
                    <a:pt x="10944" y="8391"/>
                  </a:lnTo>
                  <a:lnTo>
                    <a:pt x="11049" y="8287"/>
                  </a:lnTo>
                  <a:lnTo>
                    <a:pt x="11300" y="8098"/>
                  </a:lnTo>
                  <a:lnTo>
                    <a:pt x="11467" y="7931"/>
                  </a:lnTo>
                  <a:lnTo>
                    <a:pt x="11781" y="7826"/>
                  </a:lnTo>
                  <a:lnTo>
                    <a:pt x="12199" y="7659"/>
                  </a:lnTo>
                  <a:lnTo>
                    <a:pt x="12367" y="7617"/>
                  </a:lnTo>
                  <a:lnTo>
                    <a:pt x="12555" y="7554"/>
                  </a:lnTo>
                  <a:lnTo>
                    <a:pt x="12806" y="7533"/>
                  </a:lnTo>
                  <a:lnTo>
                    <a:pt x="12953" y="7533"/>
                  </a:lnTo>
                  <a:lnTo>
                    <a:pt x="13120" y="7408"/>
                  </a:lnTo>
                  <a:lnTo>
                    <a:pt x="13266" y="7303"/>
                  </a:lnTo>
                  <a:lnTo>
                    <a:pt x="13392" y="7303"/>
                  </a:lnTo>
                  <a:lnTo>
                    <a:pt x="13580" y="7240"/>
                  </a:lnTo>
                  <a:lnTo>
                    <a:pt x="13685" y="7240"/>
                  </a:lnTo>
                  <a:lnTo>
                    <a:pt x="13769" y="7031"/>
                  </a:lnTo>
                  <a:lnTo>
                    <a:pt x="13894" y="6801"/>
                  </a:lnTo>
                  <a:lnTo>
                    <a:pt x="14166" y="6508"/>
                  </a:lnTo>
                  <a:lnTo>
                    <a:pt x="14229" y="6403"/>
                  </a:lnTo>
                  <a:lnTo>
                    <a:pt x="14292" y="6299"/>
                  </a:lnTo>
                  <a:lnTo>
                    <a:pt x="14292" y="6215"/>
                  </a:lnTo>
                  <a:lnTo>
                    <a:pt x="14062" y="6090"/>
                  </a:lnTo>
                  <a:lnTo>
                    <a:pt x="13790" y="5901"/>
                  </a:lnTo>
                  <a:lnTo>
                    <a:pt x="13810" y="5839"/>
                  </a:lnTo>
                  <a:lnTo>
                    <a:pt x="13790" y="5692"/>
                  </a:lnTo>
                  <a:lnTo>
                    <a:pt x="13790" y="5462"/>
                  </a:lnTo>
                  <a:lnTo>
                    <a:pt x="13894" y="5336"/>
                  </a:lnTo>
                  <a:lnTo>
                    <a:pt x="14020" y="5232"/>
                  </a:lnTo>
                  <a:lnTo>
                    <a:pt x="14229" y="5169"/>
                  </a:lnTo>
                  <a:lnTo>
                    <a:pt x="14396" y="5211"/>
                  </a:lnTo>
                  <a:lnTo>
                    <a:pt x="14522" y="5274"/>
                  </a:lnTo>
                  <a:lnTo>
                    <a:pt x="14710" y="5357"/>
                  </a:lnTo>
                  <a:lnTo>
                    <a:pt x="14836" y="5378"/>
                  </a:lnTo>
                  <a:lnTo>
                    <a:pt x="14961" y="5441"/>
                  </a:lnTo>
                  <a:lnTo>
                    <a:pt x="15024" y="5441"/>
                  </a:lnTo>
                  <a:lnTo>
                    <a:pt x="15045" y="5336"/>
                  </a:lnTo>
                  <a:lnTo>
                    <a:pt x="15129" y="5253"/>
                  </a:lnTo>
                  <a:lnTo>
                    <a:pt x="15254" y="5148"/>
                  </a:lnTo>
                  <a:lnTo>
                    <a:pt x="15359" y="5064"/>
                  </a:lnTo>
                  <a:lnTo>
                    <a:pt x="15463" y="4855"/>
                  </a:lnTo>
                  <a:lnTo>
                    <a:pt x="15547" y="4813"/>
                  </a:lnTo>
                  <a:lnTo>
                    <a:pt x="15673" y="4834"/>
                  </a:lnTo>
                  <a:lnTo>
                    <a:pt x="15840" y="4834"/>
                  </a:lnTo>
                  <a:lnTo>
                    <a:pt x="16070" y="4646"/>
                  </a:lnTo>
                  <a:lnTo>
                    <a:pt x="16196" y="4625"/>
                  </a:lnTo>
                  <a:lnTo>
                    <a:pt x="16259" y="4541"/>
                  </a:lnTo>
                  <a:lnTo>
                    <a:pt x="16259" y="4437"/>
                  </a:lnTo>
                  <a:lnTo>
                    <a:pt x="16279" y="4269"/>
                  </a:lnTo>
                  <a:lnTo>
                    <a:pt x="16384" y="4102"/>
                  </a:lnTo>
                  <a:lnTo>
                    <a:pt x="16426" y="4018"/>
                  </a:lnTo>
                  <a:lnTo>
                    <a:pt x="16489" y="4060"/>
                  </a:lnTo>
                  <a:lnTo>
                    <a:pt x="16551" y="4018"/>
                  </a:lnTo>
                  <a:lnTo>
                    <a:pt x="16614" y="3976"/>
                  </a:lnTo>
                  <a:lnTo>
                    <a:pt x="16614" y="3872"/>
                  </a:lnTo>
                  <a:lnTo>
                    <a:pt x="16677" y="3851"/>
                  </a:lnTo>
                  <a:lnTo>
                    <a:pt x="16782" y="3914"/>
                  </a:lnTo>
                  <a:lnTo>
                    <a:pt x="16844" y="3872"/>
                  </a:lnTo>
                  <a:lnTo>
                    <a:pt x="17012" y="3746"/>
                  </a:lnTo>
                  <a:lnTo>
                    <a:pt x="17116" y="3600"/>
                  </a:lnTo>
                  <a:lnTo>
                    <a:pt x="17221" y="3579"/>
                  </a:lnTo>
                  <a:lnTo>
                    <a:pt x="17367" y="3662"/>
                  </a:lnTo>
                  <a:lnTo>
                    <a:pt x="17451" y="3600"/>
                  </a:lnTo>
                  <a:lnTo>
                    <a:pt x="17556" y="3579"/>
                  </a:lnTo>
                  <a:lnTo>
                    <a:pt x="17598" y="3642"/>
                  </a:lnTo>
                  <a:lnTo>
                    <a:pt x="17723" y="3662"/>
                  </a:lnTo>
                  <a:lnTo>
                    <a:pt x="17744" y="3579"/>
                  </a:lnTo>
                  <a:lnTo>
                    <a:pt x="17744" y="3495"/>
                  </a:lnTo>
                  <a:lnTo>
                    <a:pt x="17786" y="3453"/>
                  </a:lnTo>
                  <a:lnTo>
                    <a:pt x="17786" y="3349"/>
                  </a:lnTo>
                  <a:lnTo>
                    <a:pt x="17765" y="3265"/>
                  </a:lnTo>
                  <a:lnTo>
                    <a:pt x="17744" y="3160"/>
                  </a:lnTo>
                  <a:lnTo>
                    <a:pt x="17535" y="3014"/>
                  </a:lnTo>
                  <a:lnTo>
                    <a:pt x="17367" y="2805"/>
                  </a:lnTo>
                  <a:lnTo>
                    <a:pt x="17158" y="2616"/>
                  </a:lnTo>
                  <a:lnTo>
                    <a:pt x="17012" y="2428"/>
                  </a:lnTo>
                  <a:lnTo>
                    <a:pt x="16740" y="2344"/>
                  </a:lnTo>
                  <a:lnTo>
                    <a:pt x="16698" y="2407"/>
                  </a:lnTo>
                  <a:lnTo>
                    <a:pt x="16531" y="2449"/>
                  </a:lnTo>
                  <a:lnTo>
                    <a:pt x="16531" y="2554"/>
                  </a:lnTo>
                  <a:lnTo>
                    <a:pt x="16531" y="2700"/>
                  </a:lnTo>
                  <a:lnTo>
                    <a:pt x="16405" y="2909"/>
                  </a:lnTo>
                  <a:lnTo>
                    <a:pt x="16300" y="2805"/>
                  </a:lnTo>
                  <a:lnTo>
                    <a:pt x="16028" y="2742"/>
                  </a:lnTo>
                  <a:lnTo>
                    <a:pt x="15798" y="2742"/>
                  </a:lnTo>
                  <a:lnTo>
                    <a:pt x="15631" y="2909"/>
                  </a:lnTo>
                  <a:lnTo>
                    <a:pt x="15359" y="2763"/>
                  </a:lnTo>
                  <a:lnTo>
                    <a:pt x="15254" y="2595"/>
                  </a:lnTo>
                  <a:lnTo>
                    <a:pt x="15338" y="2323"/>
                  </a:lnTo>
                  <a:lnTo>
                    <a:pt x="15317" y="2219"/>
                  </a:lnTo>
                  <a:lnTo>
                    <a:pt x="15359" y="2030"/>
                  </a:lnTo>
                  <a:lnTo>
                    <a:pt x="15338" y="1863"/>
                  </a:lnTo>
                  <a:lnTo>
                    <a:pt x="15463" y="963"/>
                  </a:lnTo>
                  <a:lnTo>
                    <a:pt x="15463" y="942"/>
                  </a:lnTo>
                  <a:lnTo>
                    <a:pt x="15422" y="880"/>
                  </a:lnTo>
                  <a:lnTo>
                    <a:pt x="15212" y="838"/>
                  </a:lnTo>
                  <a:lnTo>
                    <a:pt x="14982" y="859"/>
                  </a:lnTo>
                  <a:lnTo>
                    <a:pt x="14982" y="922"/>
                  </a:lnTo>
                  <a:lnTo>
                    <a:pt x="14857" y="984"/>
                  </a:lnTo>
                  <a:lnTo>
                    <a:pt x="14752" y="984"/>
                  </a:lnTo>
                  <a:lnTo>
                    <a:pt x="14710" y="942"/>
                  </a:lnTo>
                  <a:lnTo>
                    <a:pt x="14606" y="1026"/>
                  </a:lnTo>
                  <a:lnTo>
                    <a:pt x="14501" y="963"/>
                  </a:lnTo>
                  <a:lnTo>
                    <a:pt x="14438" y="880"/>
                  </a:lnTo>
                  <a:lnTo>
                    <a:pt x="14313" y="775"/>
                  </a:lnTo>
                  <a:lnTo>
                    <a:pt x="14208" y="775"/>
                  </a:lnTo>
                  <a:lnTo>
                    <a:pt x="14020" y="838"/>
                  </a:lnTo>
                  <a:lnTo>
                    <a:pt x="13999" y="775"/>
                  </a:lnTo>
                  <a:lnTo>
                    <a:pt x="13894" y="775"/>
                  </a:lnTo>
                  <a:lnTo>
                    <a:pt x="13790" y="859"/>
                  </a:lnTo>
                  <a:lnTo>
                    <a:pt x="13769" y="984"/>
                  </a:lnTo>
                  <a:lnTo>
                    <a:pt x="13685" y="1068"/>
                  </a:lnTo>
                  <a:lnTo>
                    <a:pt x="13559" y="1131"/>
                  </a:lnTo>
                  <a:lnTo>
                    <a:pt x="13476" y="1256"/>
                  </a:lnTo>
                  <a:lnTo>
                    <a:pt x="13476" y="1298"/>
                  </a:lnTo>
                  <a:lnTo>
                    <a:pt x="13455" y="1403"/>
                  </a:lnTo>
                  <a:lnTo>
                    <a:pt x="13350" y="1507"/>
                  </a:lnTo>
                  <a:lnTo>
                    <a:pt x="12973" y="1507"/>
                  </a:lnTo>
                  <a:lnTo>
                    <a:pt x="12869" y="1612"/>
                  </a:lnTo>
                  <a:lnTo>
                    <a:pt x="12743" y="1612"/>
                  </a:lnTo>
                  <a:lnTo>
                    <a:pt x="12534" y="1758"/>
                  </a:lnTo>
                  <a:lnTo>
                    <a:pt x="12429" y="1905"/>
                  </a:lnTo>
                  <a:lnTo>
                    <a:pt x="12367" y="1905"/>
                  </a:lnTo>
                  <a:lnTo>
                    <a:pt x="12283" y="1863"/>
                  </a:lnTo>
                  <a:lnTo>
                    <a:pt x="12137" y="1863"/>
                  </a:lnTo>
                  <a:lnTo>
                    <a:pt x="12095" y="1884"/>
                  </a:lnTo>
                  <a:lnTo>
                    <a:pt x="11927" y="1905"/>
                  </a:lnTo>
                  <a:lnTo>
                    <a:pt x="11593" y="1905"/>
                  </a:lnTo>
                  <a:lnTo>
                    <a:pt x="11362" y="1863"/>
                  </a:lnTo>
                  <a:lnTo>
                    <a:pt x="11090" y="1884"/>
                  </a:lnTo>
                  <a:lnTo>
                    <a:pt x="11028" y="1884"/>
                  </a:lnTo>
                  <a:lnTo>
                    <a:pt x="10923" y="1758"/>
                  </a:lnTo>
                  <a:lnTo>
                    <a:pt x="10839" y="1758"/>
                  </a:lnTo>
                  <a:lnTo>
                    <a:pt x="10756" y="1696"/>
                  </a:lnTo>
                  <a:lnTo>
                    <a:pt x="10651" y="1612"/>
                  </a:lnTo>
                  <a:lnTo>
                    <a:pt x="10609" y="1445"/>
                  </a:lnTo>
                  <a:lnTo>
                    <a:pt x="10525" y="1382"/>
                  </a:lnTo>
                  <a:lnTo>
                    <a:pt x="10421" y="1403"/>
                  </a:lnTo>
                  <a:lnTo>
                    <a:pt x="10232" y="1403"/>
                  </a:lnTo>
                  <a:lnTo>
                    <a:pt x="10044" y="1340"/>
                  </a:lnTo>
                  <a:lnTo>
                    <a:pt x="9919" y="1173"/>
                  </a:lnTo>
                  <a:lnTo>
                    <a:pt x="9521" y="1173"/>
                  </a:lnTo>
                  <a:lnTo>
                    <a:pt x="9396" y="1089"/>
                  </a:lnTo>
                  <a:lnTo>
                    <a:pt x="9270" y="1131"/>
                  </a:lnTo>
                  <a:lnTo>
                    <a:pt x="9103" y="1152"/>
                  </a:lnTo>
                  <a:lnTo>
                    <a:pt x="8977" y="1194"/>
                  </a:lnTo>
                  <a:lnTo>
                    <a:pt x="8768" y="1214"/>
                  </a:lnTo>
                  <a:lnTo>
                    <a:pt x="8580" y="1277"/>
                  </a:lnTo>
                  <a:lnTo>
                    <a:pt x="8517" y="1382"/>
                  </a:lnTo>
                  <a:lnTo>
                    <a:pt x="8433" y="1403"/>
                  </a:lnTo>
                  <a:lnTo>
                    <a:pt x="8349" y="1382"/>
                  </a:lnTo>
                  <a:lnTo>
                    <a:pt x="8266" y="1382"/>
                  </a:lnTo>
                  <a:lnTo>
                    <a:pt x="8182" y="1445"/>
                  </a:lnTo>
                  <a:lnTo>
                    <a:pt x="8015" y="1445"/>
                  </a:lnTo>
                  <a:lnTo>
                    <a:pt x="7952" y="1466"/>
                  </a:lnTo>
                  <a:lnTo>
                    <a:pt x="7889" y="1466"/>
                  </a:lnTo>
                  <a:lnTo>
                    <a:pt x="7722" y="1361"/>
                  </a:lnTo>
                  <a:lnTo>
                    <a:pt x="7533" y="1340"/>
                  </a:lnTo>
                  <a:lnTo>
                    <a:pt x="7512" y="1256"/>
                  </a:lnTo>
                  <a:lnTo>
                    <a:pt x="7387" y="1152"/>
                  </a:lnTo>
                  <a:lnTo>
                    <a:pt x="7324" y="1152"/>
                  </a:lnTo>
                  <a:lnTo>
                    <a:pt x="7261" y="1089"/>
                  </a:lnTo>
                  <a:lnTo>
                    <a:pt x="7261" y="984"/>
                  </a:lnTo>
                  <a:lnTo>
                    <a:pt x="7199" y="859"/>
                  </a:lnTo>
                  <a:lnTo>
                    <a:pt x="7136" y="817"/>
                  </a:lnTo>
                  <a:lnTo>
                    <a:pt x="7136" y="691"/>
                  </a:lnTo>
                  <a:lnTo>
                    <a:pt x="7094" y="629"/>
                  </a:lnTo>
                  <a:lnTo>
                    <a:pt x="7094" y="566"/>
                  </a:lnTo>
                  <a:lnTo>
                    <a:pt x="7052" y="461"/>
                  </a:lnTo>
                  <a:lnTo>
                    <a:pt x="6947" y="440"/>
                  </a:lnTo>
                  <a:lnTo>
                    <a:pt x="6696" y="440"/>
                  </a:lnTo>
                  <a:lnTo>
                    <a:pt x="6592" y="419"/>
                  </a:lnTo>
                  <a:lnTo>
                    <a:pt x="6529" y="398"/>
                  </a:lnTo>
                  <a:lnTo>
                    <a:pt x="6383" y="357"/>
                  </a:lnTo>
                  <a:lnTo>
                    <a:pt x="6341" y="315"/>
                  </a:lnTo>
                  <a:lnTo>
                    <a:pt x="6257" y="252"/>
                  </a:lnTo>
                  <a:lnTo>
                    <a:pt x="5901" y="252"/>
                  </a:lnTo>
                  <a:lnTo>
                    <a:pt x="5755" y="210"/>
                  </a:lnTo>
                  <a:lnTo>
                    <a:pt x="5734" y="168"/>
                  </a:lnTo>
                  <a:lnTo>
                    <a:pt x="5567" y="105"/>
                  </a:lnTo>
                  <a:lnTo>
                    <a:pt x="5441" y="43"/>
                  </a:lnTo>
                  <a:lnTo>
                    <a:pt x="537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7" name="Google Shape;367;p7"/>
            <p:cNvSpPr/>
            <p:nvPr/>
          </p:nvSpPr>
          <p:spPr>
            <a:xfrm>
              <a:off x="4718522" y="3165089"/>
              <a:ext cx="67277" cy="54986"/>
            </a:xfrm>
            <a:custGeom>
              <a:rect b="b" l="l" r="r" t="t"/>
              <a:pathLst>
                <a:path extrusionOk="0" h="4835" w="5650">
                  <a:moveTo>
                    <a:pt x="126" y="1"/>
                  </a:moveTo>
                  <a:lnTo>
                    <a:pt x="42" y="2156"/>
                  </a:lnTo>
                  <a:lnTo>
                    <a:pt x="21" y="2323"/>
                  </a:lnTo>
                  <a:lnTo>
                    <a:pt x="21" y="2407"/>
                  </a:lnTo>
                  <a:lnTo>
                    <a:pt x="21" y="2470"/>
                  </a:lnTo>
                  <a:lnTo>
                    <a:pt x="0" y="3872"/>
                  </a:lnTo>
                  <a:lnTo>
                    <a:pt x="168" y="3872"/>
                  </a:lnTo>
                  <a:lnTo>
                    <a:pt x="251" y="3892"/>
                  </a:lnTo>
                  <a:lnTo>
                    <a:pt x="356" y="3872"/>
                  </a:lnTo>
                  <a:lnTo>
                    <a:pt x="732" y="3872"/>
                  </a:lnTo>
                  <a:lnTo>
                    <a:pt x="753" y="3934"/>
                  </a:lnTo>
                  <a:lnTo>
                    <a:pt x="837" y="3997"/>
                  </a:lnTo>
                  <a:lnTo>
                    <a:pt x="942" y="4039"/>
                  </a:lnTo>
                  <a:lnTo>
                    <a:pt x="1046" y="3955"/>
                  </a:lnTo>
                  <a:lnTo>
                    <a:pt x="1256" y="3892"/>
                  </a:lnTo>
                  <a:lnTo>
                    <a:pt x="1276" y="3851"/>
                  </a:lnTo>
                  <a:lnTo>
                    <a:pt x="1318" y="3892"/>
                  </a:lnTo>
                  <a:lnTo>
                    <a:pt x="1381" y="3830"/>
                  </a:lnTo>
                  <a:lnTo>
                    <a:pt x="1360" y="3662"/>
                  </a:lnTo>
                  <a:lnTo>
                    <a:pt x="1214" y="3558"/>
                  </a:lnTo>
                  <a:lnTo>
                    <a:pt x="1046" y="3474"/>
                  </a:lnTo>
                  <a:lnTo>
                    <a:pt x="900" y="3453"/>
                  </a:lnTo>
                  <a:lnTo>
                    <a:pt x="858" y="3411"/>
                  </a:lnTo>
                  <a:lnTo>
                    <a:pt x="753" y="3369"/>
                  </a:lnTo>
                  <a:lnTo>
                    <a:pt x="732" y="3369"/>
                  </a:lnTo>
                  <a:lnTo>
                    <a:pt x="670" y="3328"/>
                  </a:lnTo>
                  <a:lnTo>
                    <a:pt x="649" y="3202"/>
                  </a:lnTo>
                  <a:lnTo>
                    <a:pt x="544" y="3056"/>
                  </a:lnTo>
                  <a:lnTo>
                    <a:pt x="440" y="3014"/>
                  </a:lnTo>
                  <a:lnTo>
                    <a:pt x="419" y="2930"/>
                  </a:lnTo>
                  <a:lnTo>
                    <a:pt x="335" y="2846"/>
                  </a:lnTo>
                  <a:lnTo>
                    <a:pt x="419" y="2909"/>
                  </a:lnTo>
                  <a:lnTo>
                    <a:pt x="440" y="3014"/>
                  </a:lnTo>
                  <a:lnTo>
                    <a:pt x="523" y="3014"/>
                  </a:lnTo>
                  <a:lnTo>
                    <a:pt x="649" y="3097"/>
                  </a:lnTo>
                  <a:lnTo>
                    <a:pt x="670" y="3202"/>
                  </a:lnTo>
                  <a:lnTo>
                    <a:pt x="670" y="3328"/>
                  </a:lnTo>
                  <a:lnTo>
                    <a:pt x="732" y="3328"/>
                  </a:lnTo>
                  <a:lnTo>
                    <a:pt x="879" y="3348"/>
                  </a:lnTo>
                  <a:lnTo>
                    <a:pt x="963" y="3432"/>
                  </a:lnTo>
                  <a:lnTo>
                    <a:pt x="1151" y="3432"/>
                  </a:lnTo>
                  <a:lnTo>
                    <a:pt x="1297" y="3369"/>
                  </a:lnTo>
                  <a:lnTo>
                    <a:pt x="1423" y="3411"/>
                  </a:lnTo>
                  <a:lnTo>
                    <a:pt x="1507" y="3348"/>
                  </a:lnTo>
                  <a:lnTo>
                    <a:pt x="1486" y="3328"/>
                  </a:lnTo>
                  <a:lnTo>
                    <a:pt x="1402" y="3244"/>
                  </a:lnTo>
                  <a:lnTo>
                    <a:pt x="1360" y="3160"/>
                  </a:lnTo>
                  <a:lnTo>
                    <a:pt x="1276" y="3202"/>
                  </a:lnTo>
                  <a:lnTo>
                    <a:pt x="1256" y="3118"/>
                  </a:lnTo>
                  <a:lnTo>
                    <a:pt x="1297" y="3160"/>
                  </a:lnTo>
                  <a:lnTo>
                    <a:pt x="1423" y="3139"/>
                  </a:lnTo>
                  <a:lnTo>
                    <a:pt x="1507" y="3244"/>
                  </a:lnTo>
                  <a:lnTo>
                    <a:pt x="1611" y="3244"/>
                  </a:lnTo>
                  <a:lnTo>
                    <a:pt x="1569" y="3202"/>
                  </a:lnTo>
                  <a:lnTo>
                    <a:pt x="1569" y="3118"/>
                  </a:lnTo>
                  <a:lnTo>
                    <a:pt x="1611" y="3056"/>
                  </a:lnTo>
                  <a:lnTo>
                    <a:pt x="1611" y="3014"/>
                  </a:lnTo>
                  <a:lnTo>
                    <a:pt x="1611" y="2930"/>
                  </a:lnTo>
                  <a:lnTo>
                    <a:pt x="1528" y="2825"/>
                  </a:lnTo>
                  <a:lnTo>
                    <a:pt x="1528" y="2804"/>
                  </a:lnTo>
                  <a:lnTo>
                    <a:pt x="1632" y="2846"/>
                  </a:lnTo>
                  <a:lnTo>
                    <a:pt x="1674" y="2909"/>
                  </a:lnTo>
                  <a:lnTo>
                    <a:pt x="1779" y="3014"/>
                  </a:lnTo>
                  <a:lnTo>
                    <a:pt x="1883" y="3035"/>
                  </a:lnTo>
                  <a:lnTo>
                    <a:pt x="1883" y="2993"/>
                  </a:lnTo>
                  <a:lnTo>
                    <a:pt x="1841" y="2909"/>
                  </a:lnTo>
                  <a:lnTo>
                    <a:pt x="1883" y="2930"/>
                  </a:lnTo>
                  <a:lnTo>
                    <a:pt x="1904" y="3035"/>
                  </a:lnTo>
                  <a:lnTo>
                    <a:pt x="1946" y="3035"/>
                  </a:lnTo>
                  <a:lnTo>
                    <a:pt x="1946" y="2951"/>
                  </a:lnTo>
                  <a:lnTo>
                    <a:pt x="1925" y="2888"/>
                  </a:lnTo>
                  <a:lnTo>
                    <a:pt x="1946" y="2784"/>
                  </a:lnTo>
                  <a:lnTo>
                    <a:pt x="2009" y="2825"/>
                  </a:lnTo>
                  <a:lnTo>
                    <a:pt x="2155" y="2888"/>
                  </a:lnTo>
                  <a:lnTo>
                    <a:pt x="2197" y="2951"/>
                  </a:lnTo>
                  <a:lnTo>
                    <a:pt x="2260" y="2993"/>
                  </a:lnTo>
                  <a:lnTo>
                    <a:pt x="2323" y="2951"/>
                  </a:lnTo>
                  <a:lnTo>
                    <a:pt x="2365" y="2993"/>
                  </a:lnTo>
                  <a:lnTo>
                    <a:pt x="2427" y="2930"/>
                  </a:lnTo>
                  <a:lnTo>
                    <a:pt x="2427" y="3014"/>
                  </a:lnTo>
                  <a:lnTo>
                    <a:pt x="2427" y="3097"/>
                  </a:lnTo>
                  <a:lnTo>
                    <a:pt x="2469" y="3097"/>
                  </a:lnTo>
                  <a:lnTo>
                    <a:pt x="2553" y="3160"/>
                  </a:lnTo>
                  <a:lnTo>
                    <a:pt x="2867" y="3244"/>
                  </a:lnTo>
                  <a:lnTo>
                    <a:pt x="2950" y="3307"/>
                  </a:lnTo>
                  <a:lnTo>
                    <a:pt x="3055" y="3411"/>
                  </a:lnTo>
                  <a:lnTo>
                    <a:pt x="3076" y="3558"/>
                  </a:lnTo>
                  <a:lnTo>
                    <a:pt x="3243" y="3746"/>
                  </a:lnTo>
                  <a:lnTo>
                    <a:pt x="3264" y="3830"/>
                  </a:lnTo>
                  <a:lnTo>
                    <a:pt x="3369" y="3872"/>
                  </a:lnTo>
                  <a:lnTo>
                    <a:pt x="3453" y="3955"/>
                  </a:lnTo>
                  <a:lnTo>
                    <a:pt x="3473" y="4039"/>
                  </a:lnTo>
                  <a:lnTo>
                    <a:pt x="3725" y="4290"/>
                  </a:lnTo>
                  <a:lnTo>
                    <a:pt x="3725" y="4374"/>
                  </a:lnTo>
                  <a:lnTo>
                    <a:pt x="3829" y="4457"/>
                  </a:lnTo>
                  <a:lnTo>
                    <a:pt x="3997" y="4499"/>
                  </a:lnTo>
                  <a:lnTo>
                    <a:pt x="4080" y="4478"/>
                  </a:lnTo>
                  <a:lnTo>
                    <a:pt x="4122" y="4478"/>
                  </a:lnTo>
                  <a:lnTo>
                    <a:pt x="4206" y="4520"/>
                  </a:lnTo>
                  <a:lnTo>
                    <a:pt x="4394" y="4499"/>
                  </a:lnTo>
                  <a:lnTo>
                    <a:pt x="4520" y="4562"/>
                  </a:lnTo>
                  <a:lnTo>
                    <a:pt x="4624" y="4520"/>
                  </a:lnTo>
                  <a:lnTo>
                    <a:pt x="4771" y="4562"/>
                  </a:lnTo>
                  <a:lnTo>
                    <a:pt x="4875" y="4604"/>
                  </a:lnTo>
                  <a:lnTo>
                    <a:pt x="5022" y="4583"/>
                  </a:lnTo>
                  <a:lnTo>
                    <a:pt x="5064" y="4667"/>
                  </a:lnTo>
                  <a:lnTo>
                    <a:pt x="5168" y="4667"/>
                  </a:lnTo>
                  <a:lnTo>
                    <a:pt x="5189" y="4688"/>
                  </a:lnTo>
                  <a:lnTo>
                    <a:pt x="5126" y="4729"/>
                  </a:lnTo>
                  <a:lnTo>
                    <a:pt x="5252" y="4771"/>
                  </a:lnTo>
                  <a:lnTo>
                    <a:pt x="5378" y="4834"/>
                  </a:lnTo>
                  <a:lnTo>
                    <a:pt x="5503" y="4813"/>
                  </a:lnTo>
                  <a:lnTo>
                    <a:pt x="5545" y="4729"/>
                  </a:lnTo>
                  <a:lnTo>
                    <a:pt x="5398" y="4667"/>
                  </a:lnTo>
                  <a:lnTo>
                    <a:pt x="5357" y="4667"/>
                  </a:lnTo>
                  <a:lnTo>
                    <a:pt x="5357" y="4604"/>
                  </a:lnTo>
                  <a:lnTo>
                    <a:pt x="5461" y="4583"/>
                  </a:lnTo>
                  <a:lnTo>
                    <a:pt x="5545" y="4604"/>
                  </a:lnTo>
                  <a:lnTo>
                    <a:pt x="5650" y="4562"/>
                  </a:lnTo>
                  <a:lnTo>
                    <a:pt x="5440" y="4499"/>
                  </a:lnTo>
                  <a:lnTo>
                    <a:pt x="5168" y="4478"/>
                  </a:lnTo>
                  <a:lnTo>
                    <a:pt x="5043" y="4395"/>
                  </a:lnTo>
                  <a:lnTo>
                    <a:pt x="4980" y="4311"/>
                  </a:lnTo>
                  <a:lnTo>
                    <a:pt x="5126" y="4269"/>
                  </a:lnTo>
                  <a:lnTo>
                    <a:pt x="5189" y="4269"/>
                  </a:lnTo>
                  <a:lnTo>
                    <a:pt x="5252" y="4248"/>
                  </a:lnTo>
                  <a:lnTo>
                    <a:pt x="5168" y="4185"/>
                  </a:lnTo>
                  <a:lnTo>
                    <a:pt x="4959" y="4185"/>
                  </a:lnTo>
                  <a:lnTo>
                    <a:pt x="4771" y="4164"/>
                  </a:lnTo>
                  <a:lnTo>
                    <a:pt x="4708" y="4081"/>
                  </a:lnTo>
                  <a:lnTo>
                    <a:pt x="4708" y="3997"/>
                  </a:lnTo>
                  <a:lnTo>
                    <a:pt x="4771" y="3934"/>
                  </a:lnTo>
                  <a:lnTo>
                    <a:pt x="4813" y="3851"/>
                  </a:lnTo>
                  <a:lnTo>
                    <a:pt x="4750" y="3788"/>
                  </a:lnTo>
                  <a:lnTo>
                    <a:pt x="4666" y="3788"/>
                  </a:lnTo>
                  <a:lnTo>
                    <a:pt x="4624" y="3830"/>
                  </a:lnTo>
                  <a:lnTo>
                    <a:pt x="4541" y="3788"/>
                  </a:lnTo>
                  <a:lnTo>
                    <a:pt x="4457" y="3830"/>
                  </a:lnTo>
                  <a:lnTo>
                    <a:pt x="4352" y="3683"/>
                  </a:lnTo>
                  <a:lnTo>
                    <a:pt x="4352" y="3537"/>
                  </a:lnTo>
                  <a:lnTo>
                    <a:pt x="4248" y="3516"/>
                  </a:lnTo>
                  <a:lnTo>
                    <a:pt x="4143" y="3244"/>
                  </a:lnTo>
                  <a:lnTo>
                    <a:pt x="4101" y="3223"/>
                  </a:lnTo>
                  <a:lnTo>
                    <a:pt x="4080" y="3139"/>
                  </a:lnTo>
                  <a:lnTo>
                    <a:pt x="3934" y="3139"/>
                  </a:lnTo>
                  <a:lnTo>
                    <a:pt x="3871" y="3097"/>
                  </a:lnTo>
                  <a:lnTo>
                    <a:pt x="3808" y="2951"/>
                  </a:lnTo>
                  <a:lnTo>
                    <a:pt x="3683" y="2825"/>
                  </a:lnTo>
                  <a:lnTo>
                    <a:pt x="3662" y="2700"/>
                  </a:lnTo>
                  <a:lnTo>
                    <a:pt x="3578" y="2616"/>
                  </a:lnTo>
                  <a:lnTo>
                    <a:pt x="3494" y="2512"/>
                  </a:lnTo>
                  <a:lnTo>
                    <a:pt x="3515" y="2470"/>
                  </a:lnTo>
                  <a:lnTo>
                    <a:pt x="3766" y="2491"/>
                  </a:lnTo>
                  <a:lnTo>
                    <a:pt x="3976" y="2386"/>
                  </a:lnTo>
                  <a:lnTo>
                    <a:pt x="4017" y="2281"/>
                  </a:lnTo>
                  <a:lnTo>
                    <a:pt x="3997" y="2156"/>
                  </a:lnTo>
                  <a:lnTo>
                    <a:pt x="3829" y="1988"/>
                  </a:lnTo>
                  <a:lnTo>
                    <a:pt x="3704" y="1968"/>
                  </a:lnTo>
                  <a:lnTo>
                    <a:pt x="3662" y="1988"/>
                  </a:lnTo>
                  <a:lnTo>
                    <a:pt x="3557" y="1947"/>
                  </a:lnTo>
                  <a:lnTo>
                    <a:pt x="3348" y="1842"/>
                  </a:lnTo>
                  <a:lnTo>
                    <a:pt x="3243" y="1737"/>
                  </a:lnTo>
                  <a:lnTo>
                    <a:pt x="3097" y="1758"/>
                  </a:lnTo>
                  <a:lnTo>
                    <a:pt x="2846" y="1654"/>
                  </a:lnTo>
                  <a:lnTo>
                    <a:pt x="2825" y="1570"/>
                  </a:lnTo>
                  <a:lnTo>
                    <a:pt x="2867" y="1444"/>
                  </a:lnTo>
                  <a:lnTo>
                    <a:pt x="2888" y="1340"/>
                  </a:lnTo>
                  <a:lnTo>
                    <a:pt x="2825" y="1235"/>
                  </a:lnTo>
                  <a:lnTo>
                    <a:pt x="2616" y="1026"/>
                  </a:lnTo>
                  <a:lnTo>
                    <a:pt x="2553" y="1026"/>
                  </a:lnTo>
                  <a:lnTo>
                    <a:pt x="2511" y="1047"/>
                  </a:lnTo>
                  <a:lnTo>
                    <a:pt x="2448" y="963"/>
                  </a:lnTo>
                  <a:lnTo>
                    <a:pt x="2344" y="900"/>
                  </a:lnTo>
                  <a:lnTo>
                    <a:pt x="2323" y="817"/>
                  </a:lnTo>
                  <a:lnTo>
                    <a:pt x="2197" y="796"/>
                  </a:lnTo>
                  <a:lnTo>
                    <a:pt x="2134" y="712"/>
                  </a:lnTo>
                  <a:lnTo>
                    <a:pt x="2092" y="712"/>
                  </a:lnTo>
                  <a:lnTo>
                    <a:pt x="1988" y="649"/>
                  </a:lnTo>
                  <a:lnTo>
                    <a:pt x="1841" y="649"/>
                  </a:lnTo>
                  <a:lnTo>
                    <a:pt x="1716" y="545"/>
                  </a:lnTo>
                  <a:lnTo>
                    <a:pt x="1590" y="524"/>
                  </a:lnTo>
                  <a:lnTo>
                    <a:pt x="1381" y="398"/>
                  </a:lnTo>
                  <a:lnTo>
                    <a:pt x="1067" y="377"/>
                  </a:lnTo>
                  <a:lnTo>
                    <a:pt x="963" y="315"/>
                  </a:lnTo>
                  <a:lnTo>
                    <a:pt x="879" y="231"/>
                  </a:lnTo>
                  <a:lnTo>
                    <a:pt x="837" y="231"/>
                  </a:lnTo>
                  <a:lnTo>
                    <a:pt x="795" y="273"/>
                  </a:lnTo>
                  <a:lnTo>
                    <a:pt x="565" y="189"/>
                  </a:lnTo>
                  <a:lnTo>
                    <a:pt x="523" y="126"/>
                  </a:lnTo>
                  <a:lnTo>
                    <a:pt x="419" y="84"/>
                  </a:lnTo>
                  <a:lnTo>
                    <a:pt x="23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8" name="Google Shape;368;p7"/>
            <p:cNvSpPr/>
            <p:nvPr/>
          </p:nvSpPr>
          <p:spPr>
            <a:xfrm>
              <a:off x="4567785" y="3016610"/>
              <a:ext cx="54822" cy="91389"/>
            </a:xfrm>
            <a:custGeom>
              <a:rect b="b" l="l" r="r" t="t"/>
              <a:pathLst>
                <a:path extrusionOk="0" h="8036" w="4604">
                  <a:moveTo>
                    <a:pt x="586" y="0"/>
                  </a:moveTo>
                  <a:lnTo>
                    <a:pt x="440" y="63"/>
                  </a:lnTo>
                  <a:lnTo>
                    <a:pt x="419" y="189"/>
                  </a:lnTo>
                  <a:lnTo>
                    <a:pt x="314" y="419"/>
                  </a:lnTo>
                  <a:lnTo>
                    <a:pt x="335" y="565"/>
                  </a:lnTo>
                  <a:lnTo>
                    <a:pt x="335" y="795"/>
                  </a:lnTo>
                  <a:lnTo>
                    <a:pt x="251" y="1088"/>
                  </a:lnTo>
                  <a:lnTo>
                    <a:pt x="210" y="1214"/>
                  </a:lnTo>
                  <a:lnTo>
                    <a:pt x="272" y="1402"/>
                  </a:lnTo>
                  <a:lnTo>
                    <a:pt x="272" y="1465"/>
                  </a:lnTo>
                  <a:lnTo>
                    <a:pt x="210" y="1528"/>
                  </a:lnTo>
                  <a:lnTo>
                    <a:pt x="105" y="1507"/>
                  </a:lnTo>
                  <a:lnTo>
                    <a:pt x="21" y="1402"/>
                  </a:lnTo>
                  <a:lnTo>
                    <a:pt x="0" y="1528"/>
                  </a:lnTo>
                  <a:lnTo>
                    <a:pt x="21" y="1653"/>
                  </a:lnTo>
                  <a:lnTo>
                    <a:pt x="105" y="1653"/>
                  </a:lnTo>
                  <a:lnTo>
                    <a:pt x="126" y="1716"/>
                  </a:lnTo>
                  <a:lnTo>
                    <a:pt x="63" y="1779"/>
                  </a:lnTo>
                  <a:lnTo>
                    <a:pt x="126" y="1946"/>
                  </a:lnTo>
                  <a:lnTo>
                    <a:pt x="210" y="2093"/>
                  </a:lnTo>
                  <a:lnTo>
                    <a:pt x="210" y="2302"/>
                  </a:lnTo>
                  <a:lnTo>
                    <a:pt x="251" y="2344"/>
                  </a:lnTo>
                  <a:lnTo>
                    <a:pt x="314" y="2302"/>
                  </a:lnTo>
                  <a:lnTo>
                    <a:pt x="356" y="2344"/>
                  </a:lnTo>
                  <a:lnTo>
                    <a:pt x="356" y="2448"/>
                  </a:lnTo>
                  <a:lnTo>
                    <a:pt x="461" y="2595"/>
                  </a:lnTo>
                  <a:lnTo>
                    <a:pt x="544" y="2595"/>
                  </a:lnTo>
                  <a:lnTo>
                    <a:pt x="628" y="2511"/>
                  </a:lnTo>
                  <a:lnTo>
                    <a:pt x="565" y="2448"/>
                  </a:lnTo>
                  <a:lnTo>
                    <a:pt x="565" y="2365"/>
                  </a:lnTo>
                  <a:lnTo>
                    <a:pt x="691" y="2365"/>
                  </a:lnTo>
                  <a:lnTo>
                    <a:pt x="795" y="2448"/>
                  </a:lnTo>
                  <a:lnTo>
                    <a:pt x="670" y="2595"/>
                  </a:lnTo>
                  <a:lnTo>
                    <a:pt x="628" y="2679"/>
                  </a:lnTo>
                  <a:lnTo>
                    <a:pt x="628" y="2762"/>
                  </a:lnTo>
                  <a:lnTo>
                    <a:pt x="628" y="2888"/>
                  </a:lnTo>
                  <a:lnTo>
                    <a:pt x="691" y="3013"/>
                  </a:lnTo>
                  <a:lnTo>
                    <a:pt x="733" y="2909"/>
                  </a:lnTo>
                  <a:lnTo>
                    <a:pt x="795" y="2888"/>
                  </a:lnTo>
                  <a:lnTo>
                    <a:pt x="858" y="2992"/>
                  </a:lnTo>
                  <a:lnTo>
                    <a:pt x="795" y="3097"/>
                  </a:lnTo>
                  <a:lnTo>
                    <a:pt x="795" y="3097"/>
                  </a:lnTo>
                  <a:lnTo>
                    <a:pt x="879" y="3076"/>
                  </a:lnTo>
                  <a:lnTo>
                    <a:pt x="963" y="3013"/>
                  </a:lnTo>
                  <a:cubicBezTo>
                    <a:pt x="963" y="3097"/>
                    <a:pt x="963" y="3181"/>
                    <a:pt x="984" y="3244"/>
                  </a:cubicBezTo>
                  <a:lnTo>
                    <a:pt x="900" y="3181"/>
                  </a:lnTo>
                  <a:lnTo>
                    <a:pt x="775" y="3202"/>
                  </a:lnTo>
                  <a:lnTo>
                    <a:pt x="649" y="3139"/>
                  </a:lnTo>
                  <a:lnTo>
                    <a:pt x="544" y="3202"/>
                  </a:lnTo>
                  <a:lnTo>
                    <a:pt x="565" y="3244"/>
                  </a:lnTo>
                  <a:lnTo>
                    <a:pt x="649" y="3244"/>
                  </a:lnTo>
                  <a:lnTo>
                    <a:pt x="670" y="3390"/>
                  </a:lnTo>
                  <a:lnTo>
                    <a:pt x="754" y="3411"/>
                  </a:lnTo>
                  <a:lnTo>
                    <a:pt x="816" y="3516"/>
                  </a:lnTo>
                  <a:lnTo>
                    <a:pt x="816" y="3704"/>
                  </a:lnTo>
                  <a:lnTo>
                    <a:pt x="900" y="3746"/>
                  </a:lnTo>
                  <a:lnTo>
                    <a:pt x="900" y="3850"/>
                  </a:lnTo>
                  <a:lnTo>
                    <a:pt x="1005" y="3976"/>
                  </a:lnTo>
                  <a:lnTo>
                    <a:pt x="1109" y="4018"/>
                  </a:lnTo>
                  <a:lnTo>
                    <a:pt x="1214" y="3934"/>
                  </a:lnTo>
                  <a:lnTo>
                    <a:pt x="1214" y="3850"/>
                  </a:lnTo>
                  <a:lnTo>
                    <a:pt x="1277" y="3829"/>
                  </a:lnTo>
                  <a:lnTo>
                    <a:pt x="1277" y="3725"/>
                  </a:lnTo>
                  <a:lnTo>
                    <a:pt x="1214" y="3641"/>
                  </a:lnTo>
                  <a:lnTo>
                    <a:pt x="1277" y="3557"/>
                  </a:lnTo>
                  <a:lnTo>
                    <a:pt x="1277" y="3453"/>
                  </a:lnTo>
                  <a:lnTo>
                    <a:pt x="1172" y="3411"/>
                  </a:lnTo>
                  <a:lnTo>
                    <a:pt x="1109" y="3348"/>
                  </a:lnTo>
                  <a:cubicBezTo>
                    <a:pt x="1130" y="3306"/>
                    <a:pt x="1130" y="3223"/>
                    <a:pt x="1130" y="3181"/>
                  </a:cubicBezTo>
                  <a:lnTo>
                    <a:pt x="1235" y="3097"/>
                  </a:lnTo>
                  <a:lnTo>
                    <a:pt x="1214" y="3013"/>
                  </a:lnTo>
                  <a:lnTo>
                    <a:pt x="1277" y="2930"/>
                  </a:lnTo>
                  <a:lnTo>
                    <a:pt x="1402" y="2930"/>
                  </a:lnTo>
                  <a:lnTo>
                    <a:pt x="1632" y="3034"/>
                  </a:lnTo>
                  <a:lnTo>
                    <a:pt x="1695" y="3118"/>
                  </a:lnTo>
                  <a:lnTo>
                    <a:pt x="1821" y="3202"/>
                  </a:lnTo>
                  <a:lnTo>
                    <a:pt x="1904" y="3327"/>
                  </a:lnTo>
                  <a:lnTo>
                    <a:pt x="1863" y="3306"/>
                  </a:lnTo>
                  <a:cubicBezTo>
                    <a:pt x="1800" y="3264"/>
                    <a:pt x="1716" y="3264"/>
                    <a:pt x="1632" y="3264"/>
                  </a:cubicBezTo>
                  <a:lnTo>
                    <a:pt x="1653" y="3244"/>
                  </a:lnTo>
                  <a:lnTo>
                    <a:pt x="1611" y="3139"/>
                  </a:lnTo>
                  <a:lnTo>
                    <a:pt x="1507" y="3097"/>
                  </a:lnTo>
                  <a:lnTo>
                    <a:pt x="1444" y="3181"/>
                  </a:lnTo>
                  <a:lnTo>
                    <a:pt x="1486" y="3244"/>
                  </a:lnTo>
                  <a:lnTo>
                    <a:pt x="1528" y="3285"/>
                  </a:lnTo>
                  <a:cubicBezTo>
                    <a:pt x="1507" y="3285"/>
                    <a:pt x="1486" y="3306"/>
                    <a:pt x="1444" y="3306"/>
                  </a:cubicBezTo>
                  <a:lnTo>
                    <a:pt x="1444" y="3327"/>
                  </a:lnTo>
                  <a:lnTo>
                    <a:pt x="1591" y="3327"/>
                  </a:lnTo>
                  <a:lnTo>
                    <a:pt x="1611" y="3348"/>
                  </a:lnTo>
                  <a:lnTo>
                    <a:pt x="1611" y="3327"/>
                  </a:lnTo>
                  <a:cubicBezTo>
                    <a:pt x="1695" y="3327"/>
                    <a:pt x="1758" y="3348"/>
                    <a:pt x="1842" y="3390"/>
                  </a:cubicBezTo>
                  <a:cubicBezTo>
                    <a:pt x="1850" y="3393"/>
                    <a:pt x="1858" y="3394"/>
                    <a:pt x="1866" y="3394"/>
                  </a:cubicBezTo>
                  <a:cubicBezTo>
                    <a:pt x="1915" y="3394"/>
                    <a:pt x="1946" y="3342"/>
                    <a:pt x="1946" y="3306"/>
                  </a:cubicBezTo>
                  <a:lnTo>
                    <a:pt x="1967" y="3327"/>
                  </a:lnTo>
                  <a:lnTo>
                    <a:pt x="2030" y="3327"/>
                  </a:lnTo>
                  <a:lnTo>
                    <a:pt x="2009" y="3139"/>
                  </a:lnTo>
                  <a:lnTo>
                    <a:pt x="1863" y="2930"/>
                  </a:lnTo>
                  <a:lnTo>
                    <a:pt x="1904" y="2888"/>
                  </a:lnTo>
                  <a:lnTo>
                    <a:pt x="1946" y="2888"/>
                  </a:lnTo>
                  <a:lnTo>
                    <a:pt x="2030" y="2971"/>
                  </a:lnTo>
                  <a:lnTo>
                    <a:pt x="2114" y="2992"/>
                  </a:lnTo>
                  <a:lnTo>
                    <a:pt x="2176" y="3118"/>
                  </a:lnTo>
                  <a:lnTo>
                    <a:pt x="2344" y="3181"/>
                  </a:lnTo>
                  <a:lnTo>
                    <a:pt x="2386" y="3285"/>
                  </a:lnTo>
                  <a:lnTo>
                    <a:pt x="2386" y="3411"/>
                  </a:lnTo>
                  <a:lnTo>
                    <a:pt x="2469" y="3432"/>
                  </a:lnTo>
                  <a:lnTo>
                    <a:pt x="2595" y="3599"/>
                  </a:lnTo>
                  <a:lnTo>
                    <a:pt x="2699" y="3557"/>
                  </a:lnTo>
                  <a:lnTo>
                    <a:pt x="2699" y="3516"/>
                  </a:lnTo>
                  <a:lnTo>
                    <a:pt x="2804" y="3536"/>
                  </a:lnTo>
                  <a:lnTo>
                    <a:pt x="2804" y="3599"/>
                  </a:lnTo>
                  <a:lnTo>
                    <a:pt x="2741" y="3641"/>
                  </a:lnTo>
                  <a:cubicBezTo>
                    <a:pt x="2741" y="3641"/>
                    <a:pt x="2699" y="3641"/>
                    <a:pt x="2699" y="3662"/>
                  </a:cubicBezTo>
                  <a:cubicBezTo>
                    <a:pt x="2783" y="3913"/>
                    <a:pt x="2992" y="4060"/>
                    <a:pt x="3223" y="4122"/>
                  </a:cubicBezTo>
                  <a:lnTo>
                    <a:pt x="3285" y="4122"/>
                  </a:lnTo>
                  <a:lnTo>
                    <a:pt x="3411" y="4269"/>
                  </a:lnTo>
                  <a:lnTo>
                    <a:pt x="3432" y="4290"/>
                  </a:lnTo>
                  <a:lnTo>
                    <a:pt x="3432" y="4332"/>
                  </a:lnTo>
                  <a:cubicBezTo>
                    <a:pt x="3432" y="4352"/>
                    <a:pt x="3411" y="4394"/>
                    <a:pt x="3411" y="4436"/>
                  </a:cubicBezTo>
                  <a:lnTo>
                    <a:pt x="3411" y="4436"/>
                  </a:lnTo>
                  <a:cubicBezTo>
                    <a:pt x="3411" y="4436"/>
                    <a:pt x="3411" y="4394"/>
                    <a:pt x="3453" y="4394"/>
                  </a:cubicBezTo>
                  <a:lnTo>
                    <a:pt x="3495" y="4436"/>
                  </a:lnTo>
                  <a:lnTo>
                    <a:pt x="3599" y="4478"/>
                  </a:lnTo>
                  <a:lnTo>
                    <a:pt x="3620" y="4562"/>
                  </a:lnTo>
                  <a:lnTo>
                    <a:pt x="3808" y="4562"/>
                  </a:lnTo>
                  <a:lnTo>
                    <a:pt x="3829" y="4583"/>
                  </a:lnTo>
                  <a:lnTo>
                    <a:pt x="3871" y="4562"/>
                  </a:lnTo>
                  <a:lnTo>
                    <a:pt x="3913" y="4583"/>
                  </a:lnTo>
                  <a:lnTo>
                    <a:pt x="3871" y="4499"/>
                  </a:lnTo>
                  <a:lnTo>
                    <a:pt x="3829" y="4394"/>
                  </a:lnTo>
                  <a:lnTo>
                    <a:pt x="3788" y="4352"/>
                  </a:lnTo>
                  <a:lnTo>
                    <a:pt x="3788" y="4185"/>
                  </a:lnTo>
                  <a:lnTo>
                    <a:pt x="3767" y="3976"/>
                  </a:lnTo>
                  <a:lnTo>
                    <a:pt x="3767" y="3934"/>
                  </a:lnTo>
                  <a:lnTo>
                    <a:pt x="3704" y="3913"/>
                  </a:lnTo>
                  <a:lnTo>
                    <a:pt x="3599" y="3767"/>
                  </a:lnTo>
                  <a:lnTo>
                    <a:pt x="3557" y="3662"/>
                  </a:lnTo>
                  <a:lnTo>
                    <a:pt x="3474" y="3662"/>
                  </a:lnTo>
                  <a:lnTo>
                    <a:pt x="3453" y="3704"/>
                  </a:lnTo>
                  <a:lnTo>
                    <a:pt x="3390" y="3662"/>
                  </a:lnTo>
                  <a:lnTo>
                    <a:pt x="3348" y="3662"/>
                  </a:lnTo>
                  <a:lnTo>
                    <a:pt x="3285" y="3725"/>
                  </a:lnTo>
                  <a:lnTo>
                    <a:pt x="3097" y="3725"/>
                  </a:lnTo>
                  <a:lnTo>
                    <a:pt x="3055" y="3704"/>
                  </a:lnTo>
                  <a:lnTo>
                    <a:pt x="3055" y="3767"/>
                  </a:lnTo>
                  <a:lnTo>
                    <a:pt x="3055" y="3808"/>
                  </a:lnTo>
                  <a:cubicBezTo>
                    <a:pt x="2992" y="3767"/>
                    <a:pt x="2972" y="3746"/>
                    <a:pt x="2930" y="3725"/>
                  </a:cubicBezTo>
                  <a:lnTo>
                    <a:pt x="2951" y="3620"/>
                  </a:lnTo>
                  <a:lnTo>
                    <a:pt x="2951" y="3536"/>
                  </a:lnTo>
                  <a:lnTo>
                    <a:pt x="2992" y="3495"/>
                  </a:lnTo>
                  <a:lnTo>
                    <a:pt x="2951" y="3432"/>
                  </a:lnTo>
                  <a:lnTo>
                    <a:pt x="2846" y="3432"/>
                  </a:lnTo>
                  <a:lnTo>
                    <a:pt x="2762" y="3390"/>
                  </a:lnTo>
                  <a:lnTo>
                    <a:pt x="2658" y="3390"/>
                  </a:lnTo>
                  <a:lnTo>
                    <a:pt x="2658" y="3306"/>
                  </a:lnTo>
                  <a:lnTo>
                    <a:pt x="2574" y="3097"/>
                  </a:lnTo>
                  <a:lnTo>
                    <a:pt x="2553" y="2992"/>
                  </a:lnTo>
                  <a:lnTo>
                    <a:pt x="2616" y="2971"/>
                  </a:lnTo>
                  <a:lnTo>
                    <a:pt x="2658" y="2992"/>
                  </a:lnTo>
                  <a:lnTo>
                    <a:pt x="2741" y="2992"/>
                  </a:lnTo>
                  <a:lnTo>
                    <a:pt x="2720" y="2971"/>
                  </a:lnTo>
                  <a:lnTo>
                    <a:pt x="2616" y="2888"/>
                  </a:lnTo>
                  <a:lnTo>
                    <a:pt x="2469" y="2888"/>
                  </a:lnTo>
                  <a:lnTo>
                    <a:pt x="2427" y="2783"/>
                  </a:lnTo>
                  <a:lnTo>
                    <a:pt x="2365" y="2825"/>
                  </a:lnTo>
                  <a:lnTo>
                    <a:pt x="2365" y="2930"/>
                  </a:lnTo>
                  <a:lnTo>
                    <a:pt x="2302" y="2992"/>
                  </a:lnTo>
                  <a:lnTo>
                    <a:pt x="2239" y="2930"/>
                  </a:lnTo>
                  <a:lnTo>
                    <a:pt x="2260" y="2804"/>
                  </a:lnTo>
                  <a:lnTo>
                    <a:pt x="2197" y="2679"/>
                  </a:lnTo>
                  <a:lnTo>
                    <a:pt x="2009" y="2574"/>
                  </a:lnTo>
                  <a:lnTo>
                    <a:pt x="1904" y="2574"/>
                  </a:lnTo>
                  <a:lnTo>
                    <a:pt x="1737" y="2699"/>
                  </a:lnTo>
                  <a:lnTo>
                    <a:pt x="1716" y="2783"/>
                  </a:lnTo>
                  <a:lnTo>
                    <a:pt x="1632" y="2804"/>
                  </a:lnTo>
                  <a:lnTo>
                    <a:pt x="1507" y="2762"/>
                  </a:lnTo>
                  <a:lnTo>
                    <a:pt x="1465" y="2658"/>
                  </a:lnTo>
                  <a:lnTo>
                    <a:pt x="1381" y="2574"/>
                  </a:lnTo>
                  <a:lnTo>
                    <a:pt x="1381" y="2448"/>
                  </a:lnTo>
                  <a:lnTo>
                    <a:pt x="1423" y="2365"/>
                  </a:lnTo>
                  <a:lnTo>
                    <a:pt x="1360" y="2281"/>
                  </a:lnTo>
                  <a:lnTo>
                    <a:pt x="1088" y="2239"/>
                  </a:lnTo>
                  <a:lnTo>
                    <a:pt x="1026" y="2176"/>
                  </a:lnTo>
                  <a:lnTo>
                    <a:pt x="1067" y="2051"/>
                  </a:lnTo>
                  <a:lnTo>
                    <a:pt x="1109" y="1967"/>
                  </a:lnTo>
                  <a:lnTo>
                    <a:pt x="1109" y="1842"/>
                  </a:lnTo>
                  <a:lnTo>
                    <a:pt x="1172" y="1737"/>
                  </a:lnTo>
                  <a:lnTo>
                    <a:pt x="1360" y="1549"/>
                  </a:lnTo>
                  <a:lnTo>
                    <a:pt x="1423" y="1507"/>
                  </a:lnTo>
                  <a:lnTo>
                    <a:pt x="1402" y="1570"/>
                  </a:lnTo>
                  <a:lnTo>
                    <a:pt x="1402" y="1632"/>
                  </a:lnTo>
                  <a:lnTo>
                    <a:pt x="1507" y="1465"/>
                  </a:lnTo>
                  <a:lnTo>
                    <a:pt x="1486" y="1339"/>
                  </a:lnTo>
                  <a:lnTo>
                    <a:pt x="1549" y="1193"/>
                  </a:lnTo>
                  <a:lnTo>
                    <a:pt x="1611" y="921"/>
                  </a:lnTo>
                  <a:lnTo>
                    <a:pt x="1549" y="837"/>
                  </a:lnTo>
                  <a:lnTo>
                    <a:pt x="1528" y="691"/>
                  </a:lnTo>
                  <a:lnTo>
                    <a:pt x="1465" y="649"/>
                  </a:lnTo>
                  <a:lnTo>
                    <a:pt x="1360" y="482"/>
                  </a:lnTo>
                  <a:lnTo>
                    <a:pt x="1381" y="251"/>
                  </a:lnTo>
                  <a:lnTo>
                    <a:pt x="1381" y="189"/>
                  </a:lnTo>
                  <a:lnTo>
                    <a:pt x="1381" y="105"/>
                  </a:lnTo>
                  <a:lnTo>
                    <a:pt x="1298" y="0"/>
                  </a:lnTo>
                  <a:lnTo>
                    <a:pt x="1256" y="42"/>
                  </a:lnTo>
                  <a:lnTo>
                    <a:pt x="1256" y="84"/>
                  </a:lnTo>
                  <a:lnTo>
                    <a:pt x="1172" y="168"/>
                  </a:lnTo>
                  <a:lnTo>
                    <a:pt x="1005" y="168"/>
                  </a:lnTo>
                  <a:lnTo>
                    <a:pt x="984" y="210"/>
                  </a:lnTo>
                  <a:lnTo>
                    <a:pt x="900" y="168"/>
                  </a:lnTo>
                  <a:lnTo>
                    <a:pt x="795" y="63"/>
                  </a:lnTo>
                  <a:lnTo>
                    <a:pt x="586" y="0"/>
                  </a:lnTo>
                  <a:close/>
                  <a:moveTo>
                    <a:pt x="1842" y="4060"/>
                  </a:moveTo>
                  <a:lnTo>
                    <a:pt x="1716" y="4080"/>
                  </a:lnTo>
                  <a:lnTo>
                    <a:pt x="1695" y="4164"/>
                  </a:lnTo>
                  <a:lnTo>
                    <a:pt x="1821" y="4227"/>
                  </a:lnTo>
                  <a:lnTo>
                    <a:pt x="1883" y="4248"/>
                  </a:lnTo>
                  <a:lnTo>
                    <a:pt x="1883" y="4352"/>
                  </a:lnTo>
                  <a:lnTo>
                    <a:pt x="1842" y="4457"/>
                  </a:lnTo>
                  <a:lnTo>
                    <a:pt x="1842" y="4666"/>
                  </a:lnTo>
                  <a:lnTo>
                    <a:pt x="1800" y="4792"/>
                  </a:lnTo>
                  <a:lnTo>
                    <a:pt x="1842" y="4980"/>
                  </a:lnTo>
                  <a:lnTo>
                    <a:pt x="1904" y="4959"/>
                  </a:lnTo>
                  <a:lnTo>
                    <a:pt x="1925" y="4896"/>
                  </a:lnTo>
                  <a:lnTo>
                    <a:pt x="2051" y="4813"/>
                  </a:lnTo>
                  <a:cubicBezTo>
                    <a:pt x="2093" y="4813"/>
                    <a:pt x="2114" y="4855"/>
                    <a:pt x="2135" y="4855"/>
                  </a:cubicBezTo>
                  <a:lnTo>
                    <a:pt x="2114" y="4959"/>
                  </a:lnTo>
                  <a:lnTo>
                    <a:pt x="2197" y="5001"/>
                  </a:lnTo>
                  <a:lnTo>
                    <a:pt x="2260" y="4917"/>
                  </a:lnTo>
                  <a:cubicBezTo>
                    <a:pt x="2323" y="4959"/>
                    <a:pt x="2344" y="5001"/>
                    <a:pt x="2407" y="5022"/>
                  </a:cubicBezTo>
                  <a:lnTo>
                    <a:pt x="2407" y="5106"/>
                  </a:lnTo>
                  <a:lnTo>
                    <a:pt x="2344" y="5231"/>
                  </a:lnTo>
                  <a:lnTo>
                    <a:pt x="2155" y="5294"/>
                  </a:lnTo>
                  <a:lnTo>
                    <a:pt x="2114" y="5378"/>
                  </a:lnTo>
                  <a:lnTo>
                    <a:pt x="2135" y="5545"/>
                  </a:lnTo>
                  <a:lnTo>
                    <a:pt x="2218" y="5545"/>
                  </a:lnTo>
                  <a:lnTo>
                    <a:pt x="2344" y="5629"/>
                  </a:lnTo>
                  <a:lnTo>
                    <a:pt x="2448" y="5629"/>
                  </a:lnTo>
                  <a:lnTo>
                    <a:pt x="2448" y="5754"/>
                  </a:lnTo>
                  <a:lnTo>
                    <a:pt x="2532" y="5817"/>
                  </a:lnTo>
                  <a:lnTo>
                    <a:pt x="2637" y="5754"/>
                  </a:lnTo>
                  <a:lnTo>
                    <a:pt x="2637" y="5650"/>
                  </a:lnTo>
                  <a:lnTo>
                    <a:pt x="2574" y="5587"/>
                  </a:lnTo>
                  <a:cubicBezTo>
                    <a:pt x="2616" y="5545"/>
                    <a:pt x="2637" y="5545"/>
                    <a:pt x="2658" y="5524"/>
                  </a:cubicBezTo>
                  <a:lnTo>
                    <a:pt x="2658" y="5503"/>
                  </a:lnTo>
                  <a:lnTo>
                    <a:pt x="2679" y="5587"/>
                  </a:lnTo>
                  <a:lnTo>
                    <a:pt x="2762" y="5482"/>
                  </a:lnTo>
                  <a:lnTo>
                    <a:pt x="2804" y="5231"/>
                  </a:lnTo>
                  <a:lnTo>
                    <a:pt x="2972" y="5064"/>
                  </a:lnTo>
                  <a:lnTo>
                    <a:pt x="2992" y="4959"/>
                  </a:lnTo>
                  <a:lnTo>
                    <a:pt x="2972" y="4855"/>
                  </a:lnTo>
                  <a:lnTo>
                    <a:pt x="3034" y="4771"/>
                  </a:lnTo>
                  <a:lnTo>
                    <a:pt x="3034" y="4750"/>
                  </a:lnTo>
                  <a:cubicBezTo>
                    <a:pt x="3087" y="4760"/>
                    <a:pt x="3128" y="4766"/>
                    <a:pt x="3170" y="4766"/>
                  </a:cubicBezTo>
                  <a:cubicBezTo>
                    <a:pt x="3212" y="4766"/>
                    <a:pt x="3254" y="4760"/>
                    <a:pt x="3306" y="4750"/>
                  </a:cubicBezTo>
                  <a:cubicBezTo>
                    <a:pt x="3348" y="4750"/>
                    <a:pt x="3369" y="4708"/>
                    <a:pt x="3369" y="4687"/>
                  </a:cubicBezTo>
                  <a:lnTo>
                    <a:pt x="3411" y="4750"/>
                  </a:lnTo>
                  <a:lnTo>
                    <a:pt x="3411" y="4896"/>
                  </a:lnTo>
                  <a:lnTo>
                    <a:pt x="3411" y="4917"/>
                  </a:lnTo>
                  <a:cubicBezTo>
                    <a:pt x="3390" y="4959"/>
                    <a:pt x="3390" y="4980"/>
                    <a:pt x="3411" y="4980"/>
                  </a:cubicBezTo>
                  <a:cubicBezTo>
                    <a:pt x="3453" y="5001"/>
                    <a:pt x="3453" y="5022"/>
                    <a:pt x="3474" y="5085"/>
                  </a:cubicBezTo>
                  <a:lnTo>
                    <a:pt x="3474" y="5189"/>
                  </a:lnTo>
                  <a:lnTo>
                    <a:pt x="3557" y="5231"/>
                  </a:lnTo>
                  <a:cubicBezTo>
                    <a:pt x="3599" y="5336"/>
                    <a:pt x="3683" y="5482"/>
                    <a:pt x="3704" y="5608"/>
                  </a:cubicBezTo>
                  <a:cubicBezTo>
                    <a:pt x="3716" y="5632"/>
                    <a:pt x="3750" y="5643"/>
                    <a:pt x="3780" y="5643"/>
                  </a:cubicBezTo>
                  <a:cubicBezTo>
                    <a:pt x="3801" y="5643"/>
                    <a:pt x="3821" y="5637"/>
                    <a:pt x="3829" y="5629"/>
                  </a:cubicBezTo>
                  <a:lnTo>
                    <a:pt x="3871" y="5754"/>
                  </a:lnTo>
                  <a:lnTo>
                    <a:pt x="3871" y="5838"/>
                  </a:lnTo>
                  <a:lnTo>
                    <a:pt x="3788" y="5733"/>
                  </a:lnTo>
                  <a:lnTo>
                    <a:pt x="3725" y="5733"/>
                  </a:lnTo>
                  <a:lnTo>
                    <a:pt x="3725" y="5901"/>
                  </a:lnTo>
                  <a:lnTo>
                    <a:pt x="3704" y="5943"/>
                  </a:lnTo>
                  <a:lnTo>
                    <a:pt x="3620" y="5901"/>
                  </a:lnTo>
                  <a:lnTo>
                    <a:pt x="3495" y="5838"/>
                  </a:lnTo>
                  <a:lnTo>
                    <a:pt x="3453" y="6068"/>
                  </a:lnTo>
                  <a:lnTo>
                    <a:pt x="3495" y="6110"/>
                  </a:lnTo>
                  <a:lnTo>
                    <a:pt x="3495" y="6173"/>
                  </a:lnTo>
                  <a:lnTo>
                    <a:pt x="3411" y="6215"/>
                  </a:lnTo>
                  <a:lnTo>
                    <a:pt x="3369" y="6068"/>
                  </a:lnTo>
                  <a:lnTo>
                    <a:pt x="3244" y="6131"/>
                  </a:lnTo>
                  <a:lnTo>
                    <a:pt x="3181" y="6340"/>
                  </a:lnTo>
                  <a:lnTo>
                    <a:pt x="3055" y="6424"/>
                  </a:lnTo>
                  <a:lnTo>
                    <a:pt x="2951" y="6445"/>
                  </a:lnTo>
                  <a:lnTo>
                    <a:pt x="2846" y="6549"/>
                  </a:lnTo>
                  <a:lnTo>
                    <a:pt x="2972" y="6361"/>
                  </a:lnTo>
                  <a:lnTo>
                    <a:pt x="2972" y="6173"/>
                  </a:lnTo>
                  <a:lnTo>
                    <a:pt x="2825" y="6047"/>
                  </a:lnTo>
                  <a:lnTo>
                    <a:pt x="2741" y="6047"/>
                  </a:lnTo>
                  <a:lnTo>
                    <a:pt x="2658" y="6152"/>
                  </a:lnTo>
                  <a:lnTo>
                    <a:pt x="2532" y="6215"/>
                  </a:lnTo>
                  <a:lnTo>
                    <a:pt x="2469" y="6319"/>
                  </a:lnTo>
                  <a:lnTo>
                    <a:pt x="2532" y="6424"/>
                  </a:lnTo>
                  <a:lnTo>
                    <a:pt x="2365" y="6445"/>
                  </a:lnTo>
                  <a:lnTo>
                    <a:pt x="2260" y="6424"/>
                  </a:lnTo>
                  <a:lnTo>
                    <a:pt x="2197" y="6487"/>
                  </a:lnTo>
                  <a:lnTo>
                    <a:pt x="2093" y="6529"/>
                  </a:lnTo>
                  <a:lnTo>
                    <a:pt x="1988" y="6654"/>
                  </a:lnTo>
                  <a:lnTo>
                    <a:pt x="2009" y="6738"/>
                  </a:lnTo>
                  <a:lnTo>
                    <a:pt x="1988" y="6884"/>
                  </a:lnTo>
                  <a:lnTo>
                    <a:pt x="1904" y="7052"/>
                  </a:lnTo>
                  <a:lnTo>
                    <a:pt x="2030" y="7177"/>
                  </a:lnTo>
                  <a:lnTo>
                    <a:pt x="2093" y="7093"/>
                  </a:lnTo>
                  <a:lnTo>
                    <a:pt x="2155" y="6863"/>
                  </a:lnTo>
                  <a:lnTo>
                    <a:pt x="2239" y="6801"/>
                  </a:lnTo>
                  <a:lnTo>
                    <a:pt x="2302" y="6675"/>
                  </a:lnTo>
                  <a:lnTo>
                    <a:pt x="2344" y="6654"/>
                  </a:lnTo>
                  <a:lnTo>
                    <a:pt x="2427" y="6738"/>
                  </a:lnTo>
                  <a:lnTo>
                    <a:pt x="2407" y="6863"/>
                  </a:lnTo>
                  <a:lnTo>
                    <a:pt x="2427" y="6884"/>
                  </a:lnTo>
                  <a:lnTo>
                    <a:pt x="2469" y="6863"/>
                  </a:lnTo>
                  <a:lnTo>
                    <a:pt x="2532" y="6884"/>
                  </a:lnTo>
                  <a:lnTo>
                    <a:pt x="2532" y="6780"/>
                  </a:lnTo>
                  <a:lnTo>
                    <a:pt x="2574" y="6759"/>
                  </a:lnTo>
                  <a:lnTo>
                    <a:pt x="2637" y="6780"/>
                  </a:lnTo>
                  <a:lnTo>
                    <a:pt x="2616" y="6863"/>
                  </a:lnTo>
                  <a:lnTo>
                    <a:pt x="2658" y="6863"/>
                  </a:lnTo>
                  <a:lnTo>
                    <a:pt x="2762" y="6947"/>
                  </a:lnTo>
                  <a:lnTo>
                    <a:pt x="2825" y="6947"/>
                  </a:lnTo>
                  <a:lnTo>
                    <a:pt x="2762" y="6863"/>
                  </a:lnTo>
                  <a:lnTo>
                    <a:pt x="2783" y="6801"/>
                  </a:lnTo>
                  <a:lnTo>
                    <a:pt x="2762" y="6759"/>
                  </a:lnTo>
                  <a:lnTo>
                    <a:pt x="2825" y="6696"/>
                  </a:lnTo>
                  <a:lnTo>
                    <a:pt x="2867" y="6696"/>
                  </a:lnTo>
                  <a:lnTo>
                    <a:pt x="2972" y="6801"/>
                  </a:lnTo>
                  <a:lnTo>
                    <a:pt x="3076" y="6842"/>
                  </a:lnTo>
                  <a:lnTo>
                    <a:pt x="3181" y="6905"/>
                  </a:lnTo>
                  <a:lnTo>
                    <a:pt x="3202" y="7010"/>
                  </a:lnTo>
                  <a:lnTo>
                    <a:pt x="3306" y="7093"/>
                  </a:lnTo>
                  <a:lnTo>
                    <a:pt x="3202" y="7073"/>
                  </a:lnTo>
                  <a:lnTo>
                    <a:pt x="3160" y="7093"/>
                  </a:lnTo>
                  <a:lnTo>
                    <a:pt x="3160" y="7156"/>
                  </a:lnTo>
                  <a:lnTo>
                    <a:pt x="3097" y="7219"/>
                  </a:lnTo>
                  <a:lnTo>
                    <a:pt x="3160" y="7282"/>
                  </a:lnTo>
                  <a:lnTo>
                    <a:pt x="3160" y="7365"/>
                  </a:lnTo>
                  <a:lnTo>
                    <a:pt x="3139" y="7428"/>
                  </a:lnTo>
                  <a:lnTo>
                    <a:pt x="3202" y="7533"/>
                  </a:lnTo>
                  <a:lnTo>
                    <a:pt x="3244" y="7637"/>
                  </a:lnTo>
                  <a:lnTo>
                    <a:pt x="3348" y="7784"/>
                  </a:lnTo>
                  <a:lnTo>
                    <a:pt x="3474" y="7784"/>
                  </a:lnTo>
                  <a:lnTo>
                    <a:pt x="3578" y="7847"/>
                  </a:lnTo>
                  <a:lnTo>
                    <a:pt x="3704" y="7909"/>
                  </a:lnTo>
                  <a:lnTo>
                    <a:pt x="3808" y="7847"/>
                  </a:lnTo>
                  <a:lnTo>
                    <a:pt x="3829" y="7805"/>
                  </a:lnTo>
                  <a:lnTo>
                    <a:pt x="3892" y="7742"/>
                  </a:lnTo>
                  <a:lnTo>
                    <a:pt x="3913" y="7805"/>
                  </a:lnTo>
                  <a:lnTo>
                    <a:pt x="3871" y="7889"/>
                  </a:lnTo>
                  <a:lnTo>
                    <a:pt x="3892" y="7993"/>
                  </a:lnTo>
                  <a:lnTo>
                    <a:pt x="3913" y="8035"/>
                  </a:lnTo>
                  <a:lnTo>
                    <a:pt x="3997" y="7993"/>
                  </a:lnTo>
                  <a:lnTo>
                    <a:pt x="4143" y="7784"/>
                  </a:lnTo>
                  <a:lnTo>
                    <a:pt x="4143" y="7637"/>
                  </a:lnTo>
                  <a:lnTo>
                    <a:pt x="4101" y="7575"/>
                  </a:lnTo>
                  <a:lnTo>
                    <a:pt x="4039" y="7407"/>
                  </a:lnTo>
                  <a:lnTo>
                    <a:pt x="3934" y="7324"/>
                  </a:lnTo>
                  <a:lnTo>
                    <a:pt x="3976" y="7219"/>
                  </a:lnTo>
                  <a:lnTo>
                    <a:pt x="4101" y="6989"/>
                  </a:lnTo>
                  <a:lnTo>
                    <a:pt x="4185" y="6947"/>
                  </a:lnTo>
                  <a:lnTo>
                    <a:pt x="4248" y="7052"/>
                  </a:lnTo>
                  <a:lnTo>
                    <a:pt x="4290" y="7156"/>
                  </a:lnTo>
                  <a:lnTo>
                    <a:pt x="4332" y="7219"/>
                  </a:lnTo>
                  <a:lnTo>
                    <a:pt x="4332" y="7324"/>
                  </a:lnTo>
                  <a:lnTo>
                    <a:pt x="4394" y="7512"/>
                  </a:lnTo>
                  <a:lnTo>
                    <a:pt x="4415" y="7596"/>
                  </a:lnTo>
                  <a:lnTo>
                    <a:pt x="4415" y="7512"/>
                  </a:lnTo>
                  <a:lnTo>
                    <a:pt x="4415" y="7386"/>
                  </a:lnTo>
                  <a:lnTo>
                    <a:pt x="4352" y="7219"/>
                  </a:lnTo>
                  <a:lnTo>
                    <a:pt x="4394" y="7156"/>
                  </a:lnTo>
                  <a:lnTo>
                    <a:pt x="4436" y="7156"/>
                  </a:lnTo>
                  <a:lnTo>
                    <a:pt x="4499" y="7219"/>
                  </a:lnTo>
                  <a:lnTo>
                    <a:pt x="4499" y="7156"/>
                  </a:lnTo>
                  <a:lnTo>
                    <a:pt x="4541" y="7156"/>
                  </a:lnTo>
                  <a:lnTo>
                    <a:pt x="4604" y="6989"/>
                  </a:lnTo>
                  <a:lnTo>
                    <a:pt x="4562" y="6801"/>
                  </a:lnTo>
                  <a:lnTo>
                    <a:pt x="4499" y="6696"/>
                  </a:lnTo>
                  <a:lnTo>
                    <a:pt x="4436" y="6591"/>
                  </a:lnTo>
                  <a:lnTo>
                    <a:pt x="4436" y="6466"/>
                  </a:lnTo>
                  <a:lnTo>
                    <a:pt x="4415" y="6340"/>
                  </a:lnTo>
                  <a:lnTo>
                    <a:pt x="4352" y="6424"/>
                  </a:lnTo>
                  <a:lnTo>
                    <a:pt x="4352" y="6277"/>
                  </a:lnTo>
                  <a:lnTo>
                    <a:pt x="4352" y="6215"/>
                  </a:lnTo>
                  <a:lnTo>
                    <a:pt x="4311" y="6215"/>
                  </a:lnTo>
                  <a:lnTo>
                    <a:pt x="4227" y="6131"/>
                  </a:lnTo>
                  <a:lnTo>
                    <a:pt x="4248" y="6068"/>
                  </a:lnTo>
                  <a:lnTo>
                    <a:pt x="4332" y="6068"/>
                  </a:lnTo>
                  <a:lnTo>
                    <a:pt x="4332" y="5922"/>
                  </a:lnTo>
                  <a:lnTo>
                    <a:pt x="4248" y="5796"/>
                  </a:lnTo>
                  <a:lnTo>
                    <a:pt x="4248" y="5712"/>
                  </a:lnTo>
                  <a:lnTo>
                    <a:pt x="4185" y="5796"/>
                  </a:lnTo>
                  <a:lnTo>
                    <a:pt x="4080" y="5692"/>
                  </a:lnTo>
                  <a:lnTo>
                    <a:pt x="3913" y="5545"/>
                  </a:lnTo>
                  <a:lnTo>
                    <a:pt x="3892" y="5440"/>
                  </a:lnTo>
                  <a:lnTo>
                    <a:pt x="3871" y="5440"/>
                  </a:lnTo>
                  <a:lnTo>
                    <a:pt x="3767" y="5420"/>
                  </a:lnTo>
                  <a:lnTo>
                    <a:pt x="3767" y="5503"/>
                  </a:lnTo>
                  <a:cubicBezTo>
                    <a:pt x="3725" y="5482"/>
                    <a:pt x="3725" y="5420"/>
                    <a:pt x="3704" y="5399"/>
                  </a:cubicBezTo>
                  <a:lnTo>
                    <a:pt x="3704" y="5315"/>
                  </a:lnTo>
                  <a:lnTo>
                    <a:pt x="3662" y="5210"/>
                  </a:lnTo>
                  <a:lnTo>
                    <a:pt x="3662" y="5273"/>
                  </a:lnTo>
                  <a:cubicBezTo>
                    <a:pt x="3620" y="5231"/>
                    <a:pt x="3620" y="5210"/>
                    <a:pt x="3599" y="5189"/>
                  </a:cubicBezTo>
                  <a:lnTo>
                    <a:pt x="3683" y="5168"/>
                  </a:lnTo>
                  <a:lnTo>
                    <a:pt x="3683" y="5085"/>
                  </a:lnTo>
                  <a:lnTo>
                    <a:pt x="3578" y="4896"/>
                  </a:lnTo>
                  <a:lnTo>
                    <a:pt x="3495" y="4855"/>
                  </a:lnTo>
                  <a:lnTo>
                    <a:pt x="3474" y="4666"/>
                  </a:lnTo>
                  <a:lnTo>
                    <a:pt x="3411" y="4562"/>
                  </a:lnTo>
                  <a:cubicBezTo>
                    <a:pt x="3411" y="4541"/>
                    <a:pt x="3411" y="4541"/>
                    <a:pt x="3453" y="4499"/>
                  </a:cubicBezTo>
                  <a:cubicBezTo>
                    <a:pt x="3474" y="4478"/>
                    <a:pt x="3453" y="4457"/>
                    <a:pt x="3411" y="4436"/>
                  </a:cubicBezTo>
                  <a:lnTo>
                    <a:pt x="3390" y="4457"/>
                  </a:lnTo>
                  <a:lnTo>
                    <a:pt x="3411" y="4457"/>
                  </a:lnTo>
                  <a:lnTo>
                    <a:pt x="3411" y="4478"/>
                  </a:lnTo>
                  <a:cubicBezTo>
                    <a:pt x="3411" y="4478"/>
                    <a:pt x="3390" y="4478"/>
                    <a:pt x="3390" y="4499"/>
                  </a:cubicBezTo>
                  <a:lnTo>
                    <a:pt x="3390" y="4541"/>
                  </a:lnTo>
                  <a:lnTo>
                    <a:pt x="3306" y="4562"/>
                  </a:lnTo>
                  <a:lnTo>
                    <a:pt x="3202" y="4499"/>
                  </a:lnTo>
                  <a:lnTo>
                    <a:pt x="3139" y="4499"/>
                  </a:lnTo>
                  <a:lnTo>
                    <a:pt x="3181" y="4604"/>
                  </a:lnTo>
                  <a:lnTo>
                    <a:pt x="3181" y="4666"/>
                  </a:lnTo>
                  <a:cubicBezTo>
                    <a:pt x="3097" y="4687"/>
                    <a:pt x="3055" y="4708"/>
                    <a:pt x="2972" y="4750"/>
                  </a:cubicBezTo>
                  <a:lnTo>
                    <a:pt x="2972" y="4583"/>
                  </a:lnTo>
                  <a:lnTo>
                    <a:pt x="2930" y="4604"/>
                  </a:lnTo>
                  <a:lnTo>
                    <a:pt x="2888" y="4750"/>
                  </a:lnTo>
                  <a:lnTo>
                    <a:pt x="2888" y="4792"/>
                  </a:lnTo>
                  <a:lnTo>
                    <a:pt x="2783" y="4980"/>
                  </a:lnTo>
                  <a:lnTo>
                    <a:pt x="2783" y="5106"/>
                  </a:lnTo>
                  <a:lnTo>
                    <a:pt x="2741" y="5273"/>
                  </a:lnTo>
                  <a:lnTo>
                    <a:pt x="2658" y="5378"/>
                  </a:lnTo>
                  <a:lnTo>
                    <a:pt x="2658" y="5482"/>
                  </a:lnTo>
                  <a:cubicBezTo>
                    <a:pt x="2646" y="5459"/>
                    <a:pt x="2622" y="5443"/>
                    <a:pt x="2599" y="5443"/>
                  </a:cubicBezTo>
                  <a:cubicBezTo>
                    <a:pt x="2580" y="5443"/>
                    <a:pt x="2562" y="5454"/>
                    <a:pt x="2553" y="5482"/>
                  </a:cubicBezTo>
                  <a:lnTo>
                    <a:pt x="2553" y="5315"/>
                  </a:lnTo>
                  <a:lnTo>
                    <a:pt x="2637" y="4980"/>
                  </a:lnTo>
                  <a:lnTo>
                    <a:pt x="2741" y="4876"/>
                  </a:lnTo>
                  <a:lnTo>
                    <a:pt x="2741" y="4771"/>
                  </a:lnTo>
                  <a:lnTo>
                    <a:pt x="2658" y="4687"/>
                  </a:lnTo>
                  <a:lnTo>
                    <a:pt x="2616" y="4708"/>
                  </a:lnTo>
                  <a:lnTo>
                    <a:pt x="2532" y="4687"/>
                  </a:lnTo>
                  <a:lnTo>
                    <a:pt x="2448" y="4750"/>
                  </a:lnTo>
                  <a:lnTo>
                    <a:pt x="2448" y="4855"/>
                  </a:lnTo>
                  <a:cubicBezTo>
                    <a:pt x="2427" y="4792"/>
                    <a:pt x="2365" y="4708"/>
                    <a:pt x="2323" y="4666"/>
                  </a:cubicBezTo>
                  <a:lnTo>
                    <a:pt x="2427" y="4583"/>
                  </a:lnTo>
                  <a:lnTo>
                    <a:pt x="2469" y="4457"/>
                  </a:lnTo>
                  <a:lnTo>
                    <a:pt x="2532" y="4394"/>
                  </a:lnTo>
                  <a:lnTo>
                    <a:pt x="2553" y="4290"/>
                  </a:lnTo>
                  <a:lnTo>
                    <a:pt x="2511" y="4227"/>
                  </a:lnTo>
                  <a:lnTo>
                    <a:pt x="2427" y="4269"/>
                  </a:lnTo>
                  <a:lnTo>
                    <a:pt x="2344" y="4373"/>
                  </a:lnTo>
                  <a:lnTo>
                    <a:pt x="2260" y="4269"/>
                  </a:lnTo>
                  <a:lnTo>
                    <a:pt x="2197" y="4248"/>
                  </a:lnTo>
                  <a:lnTo>
                    <a:pt x="2009" y="4248"/>
                  </a:lnTo>
                  <a:lnTo>
                    <a:pt x="2030" y="4185"/>
                  </a:lnTo>
                  <a:lnTo>
                    <a:pt x="1946" y="4164"/>
                  </a:lnTo>
                  <a:lnTo>
                    <a:pt x="1842" y="406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69" name="Google Shape;369;p7"/>
            <p:cNvSpPr/>
            <p:nvPr/>
          </p:nvSpPr>
          <p:spPr>
            <a:xfrm>
              <a:off x="4595934" y="3205063"/>
              <a:ext cx="26673" cy="13340"/>
            </a:xfrm>
            <a:custGeom>
              <a:rect b="b" l="l" r="r" t="t"/>
              <a:pathLst>
                <a:path extrusionOk="0" h="1173" w="2240">
                  <a:moveTo>
                    <a:pt x="2177" y="1"/>
                  </a:moveTo>
                  <a:lnTo>
                    <a:pt x="1968" y="43"/>
                  </a:lnTo>
                  <a:lnTo>
                    <a:pt x="1821" y="43"/>
                  </a:lnTo>
                  <a:lnTo>
                    <a:pt x="1675" y="64"/>
                  </a:lnTo>
                  <a:lnTo>
                    <a:pt x="1570" y="64"/>
                  </a:lnTo>
                  <a:lnTo>
                    <a:pt x="1424" y="105"/>
                  </a:lnTo>
                  <a:lnTo>
                    <a:pt x="1193" y="105"/>
                  </a:lnTo>
                  <a:lnTo>
                    <a:pt x="1005" y="252"/>
                  </a:lnTo>
                  <a:lnTo>
                    <a:pt x="880" y="315"/>
                  </a:lnTo>
                  <a:lnTo>
                    <a:pt x="817" y="336"/>
                  </a:lnTo>
                  <a:lnTo>
                    <a:pt x="712" y="357"/>
                  </a:lnTo>
                  <a:lnTo>
                    <a:pt x="628" y="377"/>
                  </a:lnTo>
                  <a:lnTo>
                    <a:pt x="482" y="419"/>
                  </a:lnTo>
                  <a:lnTo>
                    <a:pt x="398" y="482"/>
                  </a:lnTo>
                  <a:lnTo>
                    <a:pt x="377" y="524"/>
                  </a:lnTo>
                  <a:lnTo>
                    <a:pt x="252" y="587"/>
                  </a:lnTo>
                  <a:lnTo>
                    <a:pt x="210" y="733"/>
                  </a:lnTo>
                  <a:lnTo>
                    <a:pt x="105" y="880"/>
                  </a:lnTo>
                  <a:lnTo>
                    <a:pt x="84" y="942"/>
                  </a:lnTo>
                  <a:lnTo>
                    <a:pt x="147" y="984"/>
                  </a:lnTo>
                  <a:lnTo>
                    <a:pt x="147" y="1047"/>
                  </a:lnTo>
                  <a:lnTo>
                    <a:pt x="84" y="1047"/>
                  </a:lnTo>
                  <a:lnTo>
                    <a:pt x="43" y="1005"/>
                  </a:lnTo>
                  <a:lnTo>
                    <a:pt x="1" y="1110"/>
                  </a:lnTo>
                  <a:lnTo>
                    <a:pt x="63" y="1173"/>
                  </a:lnTo>
                  <a:lnTo>
                    <a:pt x="252" y="1152"/>
                  </a:lnTo>
                  <a:lnTo>
                    <a:pt x="419" y="1047"/>
                  </a:lnTo>
                  <a:lnTo>
                    <a:pt x="503" y="1005"/>
                  </a:lnTo>
                  <a:lnTo>
                    <a:pt x="608" y="1005"/>
                  </a:lnTo>
                  <a:lnTo>
                    <a:pt x="712" y="942"/>
                  </a:lnTo>
                  <a:lnTo>
                    <a:pt x="796" y="838"/>
                  </a:lnTo>
                  <a:lnTo>
                    <a:pt x="1005" y="670"/>
                  </a:lnTo>
                  <a:lnTo>
                    <a:pt x="1047" y="587"/>
                  </a:lnTo>
                  <a:lnTo>
                    <a:pt x="1110" y="566"/>
                  </a:lnTo>
                  <a:lnTo>
                    <a:pt x="1131" y="566"/>
                  </a:lnTo>
                  <a:lnTo>
                    <a:pt x="1235" y="461"/>
                  </a:lnTo>
                  <a:lnTo>
                    <a:pt x="1340" y="440"/>
                  </a:lnTo>
                  <a:lnTo>
                    <a:pt x="1444" y="440"/>
                  </a:lnTo>
                  <a:lnTo>
                    <a:pt x="1675" y="419"/>
                  </a:lnTo>
                  <a:lnTo>
                    <a:pt x="1842" y="315"/>
                  </a:lnTo>
                  <a:lnTo>
                    <a:pt x="2030" y="252"/>
                  </a:lnTo>
                  <a:lnTo>
                    <a:pt x="2051" y="168"/>
                  </a:lnTo>
                  <a:lnTo>
                    <a:pt x="2135" y="168"/>
                  </a:lnTo>
                  <a:lnTo>
                    <a:pt x="2240" y="105"/>
                  </a:lnTo>
                  <a:lnTo>
                    <a:pt x="2240" y="43"/>
                  </a:lnTo>
                  <a:lnTo>
                    <a:pt x="217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370" name="Google Shape;370;p7"/>
            <p:cNvGrpSpPr/>
            <p:nvPr/>
          </p:nvGrpSpPr>
          <p:grpSpPr>
            <a:xfrm>
              <a:off x="4403342" y="3107749"/>
              <a:ext cx="316680" cy="101374"/>
              <a:chOff x="5068275" y="3161675"/>
              <a:chExt cx="664875" cy="222850"/>
            </a:xfrm>
          </p:grpSpPr>
          <p:sp>
            <p:nvSpPr>
              <p:cNvPr id="371" name="Google Shape;371;p7"/>
              <p:cNvSpPr/>
              <p:nvPr/>
            </p:nvSpPr>
            <p:spPr>
              <a:xfrm>
                <a:off x="5408300" y="3224425"/>
                <a:ext cx="96775" cy="107800"/>
              </a:xfrm>
              <a:custGeom>
                <a:rect b="b" l="l" r="r" t="t"/>
                <a:pathLst>
                  <a:path extrusionOk="0" h="4312" w="3871">
                    <a:moveTo>
                      <a:pt x="3620" y="1"/>
                    </a:moveTo>
                    <a:lnTo>
                      <a:pt x="3515" y="43"/>
                    </a:lnTo>
                    <a:lnTo>
                      <a:pt x="3494" y="147"/>
                    </a:lnTo>
                    <a:lnTo>
                      <a:pt x="3390" y="231"/>
                    </a:lnTo>
                    <a:lnTo>
                      <a:pt x="3390" y="294"/>
                    </a:lnTo>
                    <a:lnTo>
                      <a:pt x="3285" y="357"/>
                    </a:lnTo>
                    <a:lnTo>
                      <a:pt x="3181" y="398"/>
                    </a:lnTo>
                    <a:lnTo>
                      <a:pt x="3139" y="461"/>
                    </a:lnTo>
                    <a:lnTo>
                      <a:pt x="2992" y="503"/>
                    </a:lnTo>
                    <a:lnTo>
                      <a:pt x="2720" y="440"/>
                    </a:lnTo>
                    <a:lnTo>
                      <a:pt x="2469" y="419"/>
                    </a:lnTo>
                    <a:lnTo>
                      <a:pt x="2448" y="503"/>
                    </a:lnTo>
                    <a:lnTo>
                      <a:pt x="2406" y="503"/>
                    </a:lnTo>
                    <a:lnTo>
                      <a:pt x="2260" y="398"/>
                    </a:lnTo>
                    <a:lnTo>
                      <a:pt x="2092" y="398"/>
                    </a:lnTo>
                    <a:lnTo>
                      <a:pt x="1988" y="357"/>
                    </a:lnTo>
                    <a:lnTo>
                      <a:pt x="1820" y="336"/>
                    </a:lnTo>
                    <a:lnTo>
                      <a:pt x="1737" y="398"/>
                    </a:lnTo>
                    <a:lnTo>
                      <a:pt x="1674" y="336"/>
                    </a:lnTo>
                    <a:lnTo>
                      <a:pt x="1569" y="231"/>
                    </a:lnTo>
                    <a:lnTo>
                      <a:pt x="1381" y="210"/>
                    </a:lnTo>
                    <a:lnTo>
                      <a:pt x="1276" y="210"/>
                    </a:lnTo>
                    <a:lnTo>
                      <a:pt x="1276" y="336"/>
                    </a:lnTo>
                    <a:lnTo>
                      <a:pt x="1193" y="398"/>
                    </a:lnTo>
                    <a:lnTo>
                      <a:pt x="1151" y="503"/>
                    </a:lnTo>
                    <a:lnTo>
                      <a:pt x="1067" y="566"/>
                    </a:lnTo>
                    <a:lnTo>
                      <a:pt x="900" y="524"/>
                    </a:lnTo>
                    <a:lnTo>
                      <a:pt x="774" y="545"/>
                    </a:lnTo>
                    <a:lnTo>
                      <a:pt x="712" y="608"/>
                    </a:lnTo>
                    <a:lnTo>
                      <a:pt x="753" y="650"/>
                    </a:lnTo>
                    <a:lnTo>
                      <a:pt x="586" y="775"/>
                    </a:lnTo>
                    <a:lnTo>
                      <a:pt x="586" y="942"/>
                    </a:lnTo>
                    <a:lnTo>
                      <a:pt x="628" y="1047"/>
                    </a:lnTo>
                    <a:lnTo>
                      <a:pt x="628" y="1235"/>
                    </a:lnTo>
                    <a:lnTo>
                      <a:pt x="586" y="1298"/>
                    </a:lnTo>
                    <a:lnTo>
                      <a:pt x="649" y="1445"/>
                    </a:lnTo>
                    <a:lnTo>
                      <a:pt x="670" y="1549"/>
                    </a:lnTo>
                    <a:lnTo>
                      <a:pt x="628" y="1486"/>
                    </a:lnTo>
                    <a:lnTo>
                      <a:pt x="565" y="1403"/>
                    </a:lnTo>
                    <a:lnTo>
                      <a:pt x="523" y="1445"/>
                    </a:lnTo>
                    <a:lnTo>
                      <a:pt x="440" y="1507"/>
                    </a:lnTo>
                    <a:lnTo>
                      <a:pt x="335" y="1570"/>
                    </a:lnTo>
                    <a:lnTo>
                      <a:pt x="314" y="1675"/>
                    </a:lnTo>
                    <a:lnTo>
                      <a:pt x="335" y="1800"/>
                    </a:lnTo>
                    <a:lnTo>
                      <a:pt x="314" y="1905"/>
                    </a:lnTo>
                    <a:lnTo>
                      <a:pt x="335" y="2135"/>
                    </a:lnTo>
                    <a:lnTo>
                      <a:pt x="314" y="2198"/>
                    </a:lnTo>
                    <a:lnTo>
                      <a:pt x="272" y="2303"/>
                    </a:lnTo>
                    <a:lnTo>
                      <a:pt x="188" y="2323"/>
                    </a:lnTo>
                    <a:lnTo>
                      <a:pt x="188" y="2449"/>
                    </a:lnTo>
                    <a:lnTo>
                      <a:pt x="63" y="2554"/>
                    </a:lnTo>
                    <a:lnTo>
                      <a:pt x="42" y="2721"/>
                    </a:lnTo>
                    <a:lnTo>
                      <a:pt x="42" y="2763"/>
                    </a:lnTo>
                    <a:lnTo>
                      <a:pt x="0" y="2826"/>
                    </a:lnTo>
                    <a:lnTo>
                      <a:pt x="63" y="3035"/>
                    </a:lnTo>
                    <a:lnTo>
                      <a:pt x="126" y="3139"/>
                    </a:lnTo>
                    <a:lnTo>
                      <a:pt x="168" y="3119"/>
                    </a:lnTo>
                    <a:lnTo>
                      <a:pt x="251" y="3119"/>
                    </a:lnTo>
                    <a:lnTo>
                      <a:pt x="335" y="3056"/>
                    </a:lnTo>
                    <a:lnTo>
                      <a:pt x="377" y="3077"/>
                    </a:lnTo>
                    <a:lnTo>
                      <a:pt x="419" y="3223"/>
                    </a:lnTo>
                    <a:lnTo>
                      <a:pt x="523" y="3495"/>
                    </a:lnTo>
                    <a:lnTo>
                      <a:pt x="481" y="3558"/>
                    </a:lnTo>
                    <a:lnTo>
                      <a:pt x="440" y="3704"/>
                    </a:lnTo>
                    <a:lnTo>
                      <a:pt x="356" y="3851"/>
                    </a:lnTo>
                    <a:lnTo>
                      <a:pt x="356" y="4081"/>
                    </a:lnTo>
                    <a:lnTo>
                      <a:pt x="356" y="4269"/>
                    </a:lnTo>
                    <a:lnTo>
                      <a:pt x="440" y="4269"/>
                    </a:lnTo>
                    <a:lnTo>
                      <a:pt x="523" y="4311"/>
                    </a:lnTo>
                    <a:lnTo>
                      <a:pt x="628" y="4311"/>
                    </a:lnTo>
                    <a:lnTo>
                      <a:pt x="670" y="4269"/>
                    </a:lnTo>
                    <a:lnTo>
                      <a:pt x="774" y="4290"/>
                    </a:lnTo>
                    <a:lnTo>
                      <a:pt x="879" y="4269"/>
                    </a:lnTo>
                    <a:lnTo>
                      <a:pt x="963" y="4311"/>
                    </a:lnTo>
                    <a:lnTo>
                      <a:pt x="984" y="4227"/>
                    </a:lnTo>
                    <a:lnTo>
                      <a:pt x="963" y="4102"/>
                    </a:lnTo>
                    <a:lnTo>
                      <a:pt x="879" y="4060"/>
                    </a:lnTo>
                    <a:lnTo>
                      <a:pt x="858" y="3914"/>
                    </a:lnTo>
                    <a:lnTo>
                      <a:pt x="942" y="3809"/>
                    </a:lnTo>
                    <a:lnTo>
                      <a:pt x="963" y="3600"/>
                    </a:lnTo>
                    <a:lnTo>
                      <a:pt x="942" y="3432"/>
                    </a:lnTo>
                    <a:lnTo>
                      <a:pt x="879" y="3391"/>
                    </a:lnTo>
                    <a:lnTo>
                      <a:pt x="1004" y="3223"/>
                    </a:lnTo>
                    <a:lnTo>
                      <a:pt x="1046" y="3056"/>
                    </a:lnTo>
                    <a:lnTo>
                      <a:pt x="1004" y="2909"/>
                    </a:lnTo>
                    <a:lnTo>
                      <a:pt x="942" y="2826"/>
                    </a:lnTo>
                    <a:lnTo>
                      <a:pt x="942" y="2763"/>
                    </a:lnTo>
                    <a:lnTo>
                      <a:pt x="1067" y="2700"/>
                    </a:lnTo>
                    <a:lnTo>
                      <a:pt x="1088" y="2616"/>
                    </a:lnTo>
                    <a:lnTo>
                      <a:pt x="1214" y="2595"/>
                    </a:lnTo>
                    <a:lnTo>
                      <a:pt x="1318" y="2637"/>
                    </a:lnTo>
                    <a:lnTo>
                      <a:pt x="1318" y="2700"/>
                    </a:lnTo>
                    <a:lnTo>
                      <a:pt x="1381" y="2763"/>
                    </a:lnTo>
                    <a:lnTo>
                      <a:pt x="1381" y="2909"/>
                    </a:lnTo>
                    <a:lnTo>
                      <a:pt x="1276" y="3014"/>
                    </a:lnTo>
                    <a:lnTo>
                      <a:pt x="1276" y="3119"/>
                    </a:lnTo>
                    <a:lnTo>
                      <a:pt x="1318" y="3223"/>
                    </a:lnTo>
                    <a:lnTo>
                      <a:pt x="1402" y="3244"/>
                    </a:lnTo>
                    <a:lnTo>
                      <a:pt x="1486" y="3328"/>
                    </a:lnTo>
                    <a:lnTo>
                      <a:pt x="1611" y="3391"/>
                    </a:lnTo>
                    <a:lnTo>
                      <a:pt x="1632" y="3495"/>
                    </a:lnTo>
                    <a:lnTo>
                      <a:pt x="1590" y="3495"/>
                    </a:lnTo>
                    <a:lnTo>
                      <a:pt x="1569" y="3704"/>
                    </a:lnTo>
                    <a:lnTo>
                      <a:pt x="1590" y="3851"/>
                    </a:lnTo>
                    <a:lnTo>
                      <a:pt x="1674" y="3872"/>
                    </a:lnTo>
                    <a:lnTo>
                      <a:pt x="1737" y="3851"/>
                    </a:lnTo>
                    <a:lnTo>
                      <a:pt x="1883" y="3893"/>
                    </a:lnTo>
                    <a:lnTo>
                      <a:pt x="1946" y="3872"/>
                    </a:lnTo>
                    <a:lnTo>
                      <a:pt x="1946" y="3851"/>
                    </a:lnTo>
                    <a:lnTo>
                      <a:pt x="1925" y="3746"/>
                    </a:lnTo>
                    <a:lnTo>
                      <a:pt x="2030" y="3663"/>
                    </a:lnTo>
                    <a:lnTo>
                      <a:pt x="2113" y="3642"/>
                    </a:lnTo>
                    <a:lnTo>
                      <a:pt x="2260" y="3558"/>
                    </a:lnTo>
                    <a:lnTo>
                      <a:pt x="2427" y="3579"/>
                    </a:lnTo>
                    <a:lnTo>
                      <a:pt x="2511" y="3495"/>
                    </a:lnTo>
                    <a:lnTo>
                      <a:pt x="2532" y="3537"/>
                    </a:lnTo>
                    <a:lnTo>
                      <a:pt x="2616" y="3537"/>
                    </a:lnTo>
                    <a:lnTo>
                      <a:pt x="2657" y="3453"/>
                    </a:lnTo>
                    <a:lnTo>
                      <a:pt x="2657" y="3391"/>
                    </a:lnTo>
                    <a:lnTo>
                      <a:pt x="2511" y="3370"/>
                    </a:lnTo>
                    <a:lnTo>
                      <a:pt x="2448" y="3391"/>
                    </a:lnTo>
                    <a:lnTo>
                      <a:pt x="2281" y="3391"/>
                    </a:lnTo>
                    <a:lnTo>
                      <a:pt x="2281" y="3328"/>
                    </a:lnTo>
                    <a:lnTo>
                      <a:pt x="2239" y="3328"/>
                    </a:lnTo>
                    <a:lnTo>
                      <a:pt x="2239" y="3244"/>
                    </a:lnTo>
                    <a:lnTo>
                      <a:pt x="2197" y="3244"/>
                    </a:lnTo>
                    <a:lnTo>
                      <a:pt x="2134" y="3265"/>
                    </a:lnTo>
                    <a:lnTo>
                      <a:pt x="2134" y="3223"/>
                    </a:lnTo>
                    <a:lnTo>
                      <a:pt x="2030" y="3181"/>
                    </a:lnTo>
                    <a:lnTo>
                      <a:pt x="2009" y="3119"/>
                    </a:lnTo>
                    <a:lnTo>
                      <a:pt x="2051" y="3035"/>
                    </a:lnTo>
                    <a:lnTo>
                      <a:pt x="2092" y="2972"/>
                    </a:lnTo>
                    <a:lnTo>
                      <a:pt x="2134" y="3014"/>
                    </a:lnTo>
                    <a:lnTo>
                      <a:pt x="2134" y="3014"/>
                    </a:lnTo>
                    <a:lnTo>
                      <a:pt x="2113" y="2930"/>
                    </a:lnTo>
                    <a:lnTo>
                      <a:pt x="2155" y="2930"/>
                    </a:lnTo>
                    <a:lnTo>
                      <a:pt x="2197" y="2867"/>
                    </a:lnTo>
                    <a:lnTo>
                      <a:pt x="2134" y="2826"/>
                    </a:lnTo>
                    <a:lnTo>
                      <a:pt x="2051" y="2805"/>
                    </a:lnTo>
                    <a:lnTo>
                      <a:pt x="2092" y="2742"/>
                    </a:lnTo>
                    <a:lnTo>
                      <a:pt x="2051" y="2658"/>
                    </a:lnTo>
                    <a:lnTo>
                      <a:pt x="1988" y="2616"/>
                    </a:lnTo>
                    <a:lnTo>
                      <a:pt x="1904" y="2616"/>
                    </a:lnTo>
                    <a:lnTo>
                      <a:pt x="1883" y="2491"/>
                    </a:lnTo>
                    <a:lnTo>
                      <a:pt x="1716" y="2323"/>
                    </a:lnTo>
                    <a:lnTo>
                      <a:pt x="1611" y="2240"/>
                    </a:lnTo>
                    <a:lnTo>
                      <a:pt x="1569" y="2135"/>
                    </a:lnTo>
                    <a:lnTo>
                      <a:pt x="1569" y="2093"/>
                    </a:lnTo>
                    <a:lnTo>
                      <a:pt x="1611" y="2093"/>
                    </a:lnTo>
                    <a:lnTo>
                      <a:pt x="1632" y="2177"/>
                    </a:lnTo>
                    <a:lnTo>
                      <a:pt x="1737" y="2177"/>
                    </a:lnTo>
                    <a:lnTo>
                      <a:pt x="1841" y="2093"/>
                    </a:lnTo>
                    <a:lnTo>
                      <a:pt x="1883" y="2010"/>
                    </a:lnTo>
                    <a:lnTo>
                      <a:pt x="2092" y="1926"/>
                    </a:lnTo>
                    <a:lnTo>
                      <a:pt x="2260" y="1800"/>
                    </a:lnTo>
                    <a:lnTo>
                      <a:pt x="2344" y="1675"/>
                    </a:lnTo>
                    <a:lnTo>
                      <a:pt x="2448" y="1612"/>
                    </a:lnTo>
                    <a:lnTo>
                      <a:pt x="2448" y="1549"/>
                    </a:lnTo>
                    <a:lnTo>
                      <a:pt x="2574" y="1507"/>
                    </a:lnTo>
                    <a:lnTo>
                      <a:pt x="2678" y="1570"/>
                    </a:lnTo>
                    <a:lnTo>
                      <a:pt x="2762" y="1591"/>
                    </a:lnTo>
                    <a:lnTo>
                      <a:pt x="2867" y="1445"/>
                    </a:lnTo>
                    <a:lnTo>
                      <a:pt x="2867" y="1361"/>
                    </a:lnTo>
                    <a:lnTo>
                      <a:pt x="2741" y="1298"/>
                    </a:lnTo>
                    <a:lnTo>
                      <a:pt x="2469" y="1340"/>
                    </a:lnTo>
                    <a:lnTo>
                      <a:pt x="2364" y="1403"/>
                    </a:lnTo>
                    <a:lnTo>
                      <a:pt x="2197" y="1403"/>
                    </a:lnTo>
                    <a:lnTo>
                      <a:pt x="2113" y="1445"/>
                    </a:lnTo>
                    <a:lnTo>
                      <a:pt x="2009" y="1549"/>
                    </a:lnTo>
                    <a:lnTo>
                      <a:pt x="1820" y="1549"/>
                    </a:lnTo>
                    <a:lnTo>
                      <a:pt x="1716" y="1486"/>
                    </a:lnTo>
                    <a:lnTo>
                      <a:pt x="1611" y="1466"/>
                    </a:lnTo>
                    <a:lnTo>
                      <a:pt x="1507" y="1591"/>
                    </a:lnTo>
                    <a:lnTo>
                      <a:pt x="1423" y="1800"/>
                    </a:lnTo>
                    <a:lnTo>
                      <a:pt x="1297" y="1863"/>
                    </a:lnTo>
                    <a:lnTo>
                      <a:pt x="1193" y="1821"/>
                    </a:lnTo>
                    <a:lnTo>
                      <a:pt x="1172" y="1779"/>
                    </a:lnTo>
                    <a:lnTo>
                      <a:pt x="1004" y="1612"/>
                    </a:lnTo>
                    <a:lnTo>
                      <a:pt x="858" y="1486"/>
                    </a:lnTo>
                    <a:lnTo>
                      <a:pt x="774" y="1277"/>
                    </a:lnTo>
                    <a:lnTo>
                      <a:pt x="795" y="1047"/>
                    </a:lnTo>
                    <a:lnTo>
                      <a:pt x="879" y="838"/>
                    </a:lnTo>
                    <a:lnTo>
                      <a:pt x="984" y="733"/>
                    </a:lnTo>
                    <a:lnTo>
                      <a:pt x="1109" y="670"/>
                    </a:lnTo>
                    <a:lnTo>
                      <a:pt x="1276" y="754"/>
                    </a:lnTo>
                    <a:lnTo>
                      <a:pt x="1465" y="775"/>
                    </a:lnTo>
                    <a:lnTo>
                      <a:pt x="1674" y="670"/>
                    </a:lnTo>
                    <a:lnTo>
                      <a:pt x="1820" y="670"/>
                    </a:lnTo>
                    <a:lnTo>
                      <a:pt x="1883" y="754"/>
                    </a:lnTo>
                    <a:lnTo>
                      <a:pt x="1988" y="754"/>
                    </a:lnTo>
                    <a:lnTo>
                      <a:pt x="2051" y="712"/>
                    </a:lnTo>
                    <a:lnTo>
                      <a:pt x="2281" y="733"/>
                    </a:lnTo>
                    <a:lnTo>
                      <a:pt x="2427" y="733"/>
                    </a:lnTo>
                    <a:lnTo>
                      <a:pt x="2448" y="712"/>
                    </a:lnTo>
                    <a:lnTo>
                      <a:pt x="2574" y="712"/>
                    </a:lnTo>
                    <a:lnTo>
                      <a:pt x="2678" y="754"/>
                    </a:lnTo>
                    <a:lnTo>
                      <a:pt x="2720" y="817"/>
                    </a:lnTo>
                    <a:lnTo>
                      <a:pt x="2825" y="859"/>
                    </a:lnTo>
                    <a:lnTo>
                      <a:pt x="3264" y="754"/>
                    </a:lnTo>
                    <a:lnTo>
                      <a:pt x="3453" y="629"/>
                    </a:lnTo>
                    <a:lnTo>
                      <a:pt x="3494" y="524"/>
                    </a:lnTo>
                    <a:lnTo>
                      <a:pt x="3578" y="524"/>
                    </a:lnTo>
                    <a:lnTo>
                      <a:pt x="3620" y="440"/>
                    </a:lnTo>
                    <a:lnTo>
                      <a:pt x="3704" y="398"/>
                    </a:lnTo>
                    <a:lnTo>
                      <a:pt x="3766" y="294"/>
                    </a:lnTo>
                    <a:lnTo>
                      <a:pt x="3808" y="210"/>
                    </a:lnTo>
                    <a:lnTo>
                      <a:pt x="3871" y="147"/>
                    </a:lnTo>
                    <a:lnTo>
                      <a:pt x="3808" y="106"/>
                    </a:lnTo>
                    <a:lnTo>
                      <a:pt x="3787" y="43"/>
                    </a:lnTo>
                    <a:lnTo>
                      <a:pt x="362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72" name="Google Shape;372;p7"/>
              <p:cNvSpPr/>
              <p:nvPr/>
            </p:nvSpPr>
            <p:spPr>
              <a:xfrm>
                <a:off x="5587700" y="3253200"/>
                <a:ext cx="145450" cy="131325"/>
              </a:xfrm>
              <a:custGeom>
                <a:rect b="b" l="l" r="r" t="t"/>
                <a:pathLst>
                  <a:path extrusionOk="0" h="5253" w="5818">
                    <a:moveTo>
                      <a:pt x="922" y="1"/>
                    </a:moveTo>
                    <a:lnTo>
                      <a:pt x="775" y="22"/>
                    </a:lnTo>
                    <a:lnTo>
                      <a:pt x="712" y="84"/>
                    </a:lnTo>
                    <a:lnTo>
                      <a:pt x="566" y="189"/>
                    </a:lnTo>
                    <a:lnTo>
                      <a:pt x="482" y="210"/>
                    </a:lnTo>
                    <a:lnTo>
                      <a:pt x="398" y="294"/>
                    </a:lnTo>
                    <a:lnTo>
                      <a:pt x="252" y="294"/>
                    </a:lnTo>
                    <a:lnTo>
                      <a:pt x="147" y="356"/>
                    </a:lnTo>
                    <a:lnTo>
                      <a:pt x="189" y="440"/>
                    </a:lnTo>
                    <a:lnTo>
                      <a:pt x="168" y="524"/>
                    </a:lnTo>
                    <a:lnTo>
                      <a:pt x="43" y="608"/>
                    </a:lnTo>
                    <a:lnTo>
                      <a:pt x="1" y="670"/>
                    </a:lnTo>
                    <a:lnTo>
                      <a:pt x="147" y="712"/>
                    </a:lnTo>
                    <a:lnTo>
                      <a:pt x="252" y="649"/>
                    </a:lnTo>
                    <a:lnTo>
                      <a:pt x="273" y="608"/>
                    </a:lnTo>
                    <a:lnTo>
                      <a:pt x="315" y="670"/>
                    </a:lnTo>
                    <a:lnTo>
                      <a:pt x="503" y="754"/>
                    </a:lnTo>
                    <a:lnTo>
                      <a:pt x="566" y="859"/>
                    </a:lnTo>
                    <a:lnTo>
                      <a:pt x="524" y="921"/>
                    </a:lnTo>
                    <a:lnTo>
                      <a:pt x="566" y="1047"/>
                    </a:lnTo>
                    <a:lnTo>
                      <a:pt x="691" y="1131"/>
                    </a:lnTo>
                    <a:lnTo>
                      <a:pt x="796" y="1152"/>
                    </a:lnTo>
                    <a:lnTo>
                      <a:pt x="901" y="1131"/>
                    </a:lnTo>
                    <a:lnTo>
                      <a:pt x="984" y="1172"/>
                    </a:lnTo>
                    <a:lnTo>
                      <a:pt x="1026" y="1131"/>
                    </a:lnTo>
                    <a:lnTo>
                      <a:pt x="1110" y="1152"/>
                    </a:lnTo>
                    <a:lnTo>
                      <a:pt x="1298" y="1131"/>
                    </a:lnTo>
                    <a:lnTo>
                      <a:pt x="1340" y="1152"/>
                    </a:lnTo>
                    <a:lnTo>
                      <a:pt x="1424" y="1131"/>
                    </a:lnTo>
                    <a:lnTo>
                      <a:pt x="1361" y="1068"/>
                    </a:lnTo>
                    <a:lnTo>
                      <a:pt x="1654" y="1089"/>
                    </a:lnTo>
                    <a:lnTo>
                      <a:pt x="1717" y="1172"/>
                    </a:lnTo>
                    <a:lnTo>
                      <a:pt x="1675" y="1298"/>
                    </a:lnTo>
                    <a:lnTo>
                      <a:pt x="1633" y="1277"/>
                    </a:lnTo>
                    <a:lnTo>
                      <a:pt x="1549" y="1361"/>
                    </a:lnTo>
                    <a:lnTo>
                      <a:pt x="1507" y="1465"/>
                    </a:lnTo>
                    <a:lnTo>
                      <a:pt x="1445" y="1361"/>
                    </a:lnTo>
                    <a:lnTo>
                      <a:pt x="1256" y="1277"/>
                    </a:lnTo>
                    <a:lnTo>
                      <a:pt x="1194" y="1298"/>
                    </a:lnTo>
                    <a:lnTo>
                      <a:pt x="1131" y="1465"/>
                    </a:lnTo>
                    <a:lnTo>
                      <a:pt x="1026" y="1507"/>
                    </a:lnTo>
                    <a:lnTo>
                      <a:pt x="922" y="1465"/>
                    </a:lnTo>
                    <a:lnTo>
                      <a:pt x="817" y="1465"/>
                    </a:lnTo>
                    <a:lnTo>
                      <a:pt x="775" y="1403"/>
                    </a:lnTo>
                    <a:lnTo>
                      <a:pt x="629" y="1444"/>
                    </a:lnTo>
                    <a:lnTo>
                      <a:pt x="566" y="1507"/>
                    </a:lnTo>
                    <a:lnTo>
                      <a:pt x="608" y="1570"/>
                    </a:lnTo>
                    <a:lnTo>
                      <a:pt x="733" y="1591"/>
                    </a:lnTo>
                    <a:lnTo>
                      <a:pt x="838" y="1654"/>
                    </a:lnTo>
                    <a:lnTo>
                      <a:pt x="901" y="1779"/>
                    </a:lnTo>
                    <a:lnTo>
                      <a:pt x="942" y="1821"/>
                    </a:lnTo>
                    <a:lnTo>
                      <a:pt x="1005" y="1800"/>
                    </a:lnTo>
                    <a:lnTo>
                      <a:pt x="1026" y="1884"/>
                    </a:lnTo>
                    <a:lnTo>
                      <a:pt x="1026" y="1968"/>
                    </a:lnTo>
                    <a:lnTo>
                      <a:pt x="984" y="1988"/>
                    </a:lnTo>
                    <a:lnTo>
                      <a:pt x="942" y="2072"/>
                    </a:lnTo>
                    <a:lnTo>
                      <a:pt x="1047" y="2240"/>
                    </a:lnTo>
                    <a:lnTo>
                      <a:pt x="1152" y="2281"/>
                    </a:lnTo>
                    <a:lnTo>
                      <a:pt x="1256" y="2240"/>
                    </a:lnTo>
                    <a:lnTo>
                      <a:pt x="1403" y="2114"/>
                    </a:lnTo>
                    <a:lnTo>
                      <a:pt x="1361" y="2009"/>
                    </a:lnTo>
                    <a:lnTo>
                      <a:pt x="1466" y="1863"/>
                    </a:lnTo>
                    <a:lnTo>
                      <a:pt x="1507" y="1821"/>
                    </a:lnTo>
                    <a:lnTo>
                      <a:pt x="1528" y="1758"/>
                    </a:lnTo>
                    <a:lnTo>
                      <a:pt x="1570" y="1612"/>
                    </a:lnTo>
                    <a:lnTo>
                      <a:pt x="1633" y="1507"/>
                    </a:lnTo>
                    <a:lnTo>
                      <a:pt x="1633" y="1654"/>
                    </a:lnTo>
                    <a:lnTo>
                      <a:pt x="1549" y="1716"/>
                    </a:lnTo>
                    <a:lnTo>
                      <a:pt x="1612" y="1863"/>
                    </a:lnTo>
                    <a:lnTo>
                      <a:pt x="1654" y="1988"/>
                    </a:lnTo>
                    <a:lnTo>
                      <a:pt x="1717" y="2072"/>
                    </a:lnTo>
                    <a:lnTo>
                      <a:pt x="1738" y="2009"/>
                    </a:lnTo>
                    <a:lnTo>
                      <a:pt x="1779" y="2009"/>
                    </a:lnTo>
                    <a:lnTo>
                      <a:pt x="1842" y="2030"/>
                    </a:lnTo>
                    <a:lnTo>
                      <a:pt x="1842" y="2135"/>
                    </a:lnTo>
                    <a:lnTo>
                      <a:pt x="1884" y="2093"/>
                    </a:lnTo>
                    <a:lnTo>
                      <a:pt x="1947" y="2093"/>
                    </a:lnTo>
                    <a:lnTo>
                      <a:pt x="1968" y="2135"/>
                    </a:lnTo>
                    <a:lnTo>
                      <a:pt x="2051" y="2177"/>
                    </a:lnTo>
                    <a:lnTo>
                      <a:pt x="2156" y="2135"/>
                    </a:lnTo>
                    <a:lnTo>
                      <a:pt x="2240" y="2135"/>
                    </a:lnTo>
                    <a:lnTo>
                      <a:pt x="2240" y="2177"/>
                    </a:lnTo>
                    <a:lnTo>
                      <a:pt x="2093" y="2177"/>
                    </a:lnTo>
                    <a:lnTo>
                      <a:pt x="2093" y="2281"/>
                    </a:lnTo>
                    <a:lnTo>
                      <a:pt x="2240" y="2302"/>
                    </a:lnTo>
                    <a:lnTo>
                      <a:pt x="2240" y="2323"/>
                    </a:lnTo>
                    <a:lnTo>
                      <a:pt x="2261" y="2386"/>
                    </a:lnTo>
                    <a:lnTo>
                      <a:pt x="2407" y="2449"/>
                    </a:lnTo>
                    <a:lnTo>
                      <a:pt x="2575" y="2449"/>
                    </a:lnTo>
                    <a:lnTo>
                      <a:pt x="2930" y="2553"/>
                    </a:lnTo>
                    <a:lnTo>
                      <a:pt x="3286" y="2658"/>
                    </a:lnTo>
                    <a:lnTo>
                      <a:pt x="3391" y="2658"/>
                    </a:lnTo>
                    <a:lnTo>
                      <a:pt x="3537" y="2721"/>
                    </a:lnTo>
                    <a:lnTo>
                      <a:pt x="3558" y="2825"/>
                    </a:lnTo>
                    <a:lnTo>
                      <a:pt x="3725" y="2867"/>
                    </a:lnTo>
                    <a:lnTo>
                      <a:pt x="3830" y="2867"/>
                    </a:lnTo>
                    <a:lnTo>
                      <a:pt x="3914" y="2825"/>
                    </a:lnTo>
                    <a:lnTo>
                      <a:pt x="3914" y="2825"/>
                    </a:lnTo>
                    <a:lnTo>
                      <a:pt x="3830" y="2951"/>
                    </a:lnTo>
                    <a:lnTo>
                      <a:pt x="3851" y="2972"/>
                    </a:lnTo>
                    <a:lnTo>
                      <a:pt x="3935" y="2951"/>
                    </a:lnTo>
                    <a:lnTo>
                      <a:pt x="3955" y="3014"/>
                    </a:lnTo>
                    <a:lnTo>
                      <a:pt x="4081" y="2972"/>
                    </a:lnTo>
                    <a:lnTo>
                      <a:pt x="4018" y="3035"/>
                    </a:lnTo>
                    <a:lnTo>
                      <a:pt x="4060" y="3076"/>
                    </a:lnTo>
                    <a:lnTo>
                      <a:pt x="4039" y="3139"/>
                    </a:lnTo>
                    <a:lnTo>
                      <a:pt x="4081" y="3181"/>
                    </a:lnTo>
                    <a:lnTo>
                      <a:pt x="4186" y="3160"/>
                    </a:lnTo>
                    <a:lnTo>
                      <a:pt x="4081" y="3265"/>
                    </a:lnTo>
                    <a:lnTo>
                      <a:pt x="4081" y="3328"/>
                    </a:lnTo>
                    <a:lnTo>
                      <a:pt x="4227" y="3453"/>
                    </a:lnTo>
                    <a:lnTo>
                      <a:pt x="4186" y="3558"/>
                    </a:lnTo>
                    <a:lnTo>
                      <a:pt x="4227" y="3641"/>
                    </a:lnTo>
                    <a:lnTo>
                      <a:pt x="4332" y="3704"/>
                    </a:lnTo>
                    <a:lnTo>
                      <a:pt x="4479" y="3809"/>
                    </a:lnTo>
                    <a:lnTo>
                      <a:pt x="4499" y="3872"/>
                    </a:lnTo>
                    <a:lnTo>
                      <a:pt x="4374" y="3872"/>
                    </a:lnTo>
                    <a:lnTo>
                      <a:pt x="4353" y="3955"/>
                    </a:lnTo>
                    <a:lnTo>
                      <a:pt x="4437" y="4018"/>
                    </a:lnTo>
                    <a:lnTo>
                      <a:pt x="4541" y="4081"/>
                    </a:lnTo>
                    <a:lnTo>
                      <a:pt x="4667" y="4060"/>
                    </a:lnTo>
                    <a:lnTo>
                      <a:pt x="4751" y="4081"/>
                    </a:lnTo>
                    <a:lnTo>
                      <a:pt x="4688" y="4081"/>
                    </a:lnTo>
                    <a:lnTo>
                      <a:pt x="4562" y="4123"/>
                    </a:lnTo>
                    <a:lnTo>
                      <a:pt x="4499" y="4102"/>
                    </a:lnTo>
                    <a:lnTo>
                      <a:pt x="4458" y="4123"/>
                    </a:lnTo>
                    <a:lnTo>
                      <a:pt x="4499" y="4206"/>
                    </a:lnTo>
                    <a:lnTo>
                      <a:pt x="4583" y="4227"/>
                    </a:lnTo>
                    <a:lnTo>
                      <a:pt x="4562" y="4395"/>
                    </a:lnTo>
                    <a:lnTo>
                      <a:pt x="4541" y="4416"/>
                    </a:lnTo>
                    <a:lnTo>
                      <a:pt x="4541" y="4499"/>
                    </a:lnTo>
                    <a:lnTo>
                      <a:pt x="4499" y="4583"/>
                    </a:lnTo>
                    <a:lnTo>
                      <a:pt x="4458" y="4604"/>
                    </a:lnTo>
                    <a:lnTo>
                      <a:pt x="4541" y="4709"/>
                    </a:lnTo>
                    <a:lnTo>
                      <a:pt x="4667" y="4625"/>
                    </a:lnTo>
                    <a:lnTo>
                      <a:pt x="4709" y="4688"/>
                    </a:lnTo>
                    <a:lnTo>
                      <a:pt x="4792" y="4688"/>
                    </a:lnTo>
                    <a:lnTo>
                      <a:pt x="4897" y="4625"/>
                    </a:lnTo>
                    <a:lnTo>
                      <a:pt x="5064" y="4625"/>
                    </a:lnTo>
                    <a:lnTo>
                      <a:pt x="5127" y="4583"/>
                    </a:lnTo>
                    <a:lnTo>
                      <a:pt x="5169" y="4478"/>
                    </a:lnTo>
                    <a:lnTo>
                      <a:pt x="5169" y="4583"/>
                    </a:lnTo>
                    <a:lnTo>
                      <a:pt x="5106" y="4688"/>
                    </a:lnTo>
                    <a:lnTo>
                      <a:pt x="5127" y="4750"/>
                    </a:lnTo>
                    <a:lnTo>
                      <a:pt x="5190" y="4792"/>
                    </a:lnTo>
                    <a:lnTo>
                      <a:pt x="5316" y="4897"/>
                    </a:lnTo>
                    <a:lnTo>
                      <a:pt x="5295" y="4939"/>
                    </a:lnTo>
                    <a:lnTo>
                      <a:pt x="5336" y="5022"/>
                    </a:lnTo>
                    <a:lnTo>
                      <a:pt x="5504" y="5211"/>
                    </a:lnTo>
                    <a:lnTo>
                      <a:pt x="5629" y="5232"/>
                    </a:lnTo>
                    <a:lnTo>
                      <a:pt x="5692" y="5253"/>
                    </a:lnTo>
                    <a:lnTo>
                      <a:pt x="5713" y="3851"/>
                    </a:lnTo>
                    <a:lnTo>
                      <a:pt x="5713" y="3788"/>
                    </a:lnTo>
                    <a:lnTo>
                      <a:pt x="5713" y="3704"/>
                    </a:lnTo>
                    <a:lnTo>
                      <a:pt x="5734" y="3537"/>
                    </a:lnTo>
                    <a:lnTo>
                      <a:pt x="5818" y="1382"/>
                    </a:lnTo>
                    <a:lnTo>
                      <a:pt x="5713" y="1403"/>
                    </a:lnTo>
                    <a:lnTo>
                      <a:pt x="5629" y="1382"/>
                    </a:lnTo>
                    <a:lnTo>
                      <a:pt x="5629" y="1298"/>
                    </a:lnTo>
                    <a:lnTo>
                      <a:pt x="5650" y="1256"/>
                    </a:lnTo>
                    <a:lnTo>
                      <a:pt x="5546" y="1193"/>
                    </a:lnTo>
                    <a:lnTo>
                      <a:pt x="5441" y="1193"/>
                    </a:lnTo>
                    <a:lnTo>
                      <a:pt x="5316" y="1172"/>
                    </a:lnTo>
                    <a:lnTo>
                      <a:pt x="5232" y="1152"/>
                    </a:lnTo>
                    <a:lnTo>
                      <a:pt x="5169" y="1172"/>
                    </a:lnTo>
                    <a:lnTo>
                      <a:pt x="4813" y="1026"/>
                    </a:lnTo>
                    <a:lnTo>
                      <a:pt x="4667" y="984"/>
                    </a:lnTo>
                    <a:lnTo>
                      <a:pt x="4562" y="963"/>
                    </a:lnTo>
                    <a:lnTo>
                      <a:pt x="4458" y="880"/>
                    </a:lnTo>
                    <a:lnTo>
                      <a:pt x="4248" y="838"/>
                    </a:lnTo>
                    <a:lnTo>
                      <a:pt x="4060" y="754"/>
                    </a:lnTo>
                    <a:lnTo>
                      <a:pt x="3976" y="670"/>
                    </a:lnTo>
                    <a:lnTo>
                      <a:pt x="3830" y="649"/>
                    </a:lnTo>
                    <a:lnTo>
                      <a:pt x="3537" y="838"/>
                    </a:lnTo>
                    <a:lnTo>
                      <a:pt x="3537" y="880"/>
                    </a:lnTo>
                    <a:lnTo>
                      <a:pt x="3600" y="984"/>
                    </a:lnTo>
                    <a:lnTo>
                      <a:pt x="3558" y="1068"/>
                    </a:lnTo>
                    <a:lnTo>
                      <a:pt x="3391" y="1089"/>
                    </a:lnTo>
                    <a:lnTo>
                      <a:pt x="3286" y="1131"/>
                    </a:lnTo>
                    <a:lnTo>
                      <a:pt x="3223" y="1131"/>
                    </a:lnTo>
                    <a:lnTo>
                      <a:pt x="3181" y="1089"/>
                    </a:lnTo>
                    <a:lnTo>
                      <a:pt x="3119" y="1172"/>
                    </a:lnTo>
                    <a:lnTo>
                      <a:pt x="3119" y="1277"/>
                    </a:lnTo>
                    <a:lnTo>
                      <a:pt x="2993" y="1340"/>
                    </a:lnTo>
                    <a:lnTo>
                      <a:pt x="2888" y="1361"/>
                    </a:lnTo>
                    <a:lnTo>
                      <a:pt x="2805" y="1465"/>
                    </a:lnTo>
                    <a:lnTo>
                      <a:pt x="2805" y="1612"/>
                    </a:lnTo>
                    <a:lnTo>
                      <a:pt x="2763" y="1654"/>
                    </a:lnTo>
                    <a:lnTo>
                      <a:pt x="2700" y="1696"/>
                    </a:lnTo>
                    <a:lnTo>
                      <a:pt x="2658" y="1800"/>
                    </a:lnTo>
                    <a:lnTo>
                      <a:pt x="2554" y="1821"/>
                    </a:lnTo>
                    <a:lnTo>
                      <a:pt x="2449" y="1821"/>
                    </a:lnTo>
                    <a:lnTo>
                      <a:pt x="2386" y="1779"/>
                    </a:lnTo>
                    <a:lnTo>
                      <a:pt x="2261" y="1675"/>
                    </a:lnTo>
                    <a:lnTo>
                      <a:pt x="2240" y="1570"/>
                    </a:lnTo>
                    <a:lnTo>
                      <a:pt x="2177" y="1591"/>
                    </a:lnTo>
                    <a:lnTo>
                      <a:pt x="2156" y="1465"/>
                    </a:lnTo>
                    <a:lnTo>
                      <a:pt x="2156" y="1361"/>
                    </a:lnTo>
                    <a:lnTo>
                      <a:pt x="2072" y="1298"/>
                    </a:lnTo>
                    <a:lnTo>
                      <a:pt x="2031" y="1382"/>
                    </a:lnTo>
                    <a:lnTo>
                      <a:pt x="2051" y="1507"/>
                    </a:lnTo>
                    <a:lnTo>
                      <a:pt x="1989" y="1507"/>
                    </a:lnTo>
                    <a:lnTo>
                      <a:pt x="1926" y="1444"/>
                    </a:lnTo>
                    <a:lnTo>
                      <a:pt x="1863" y="1298"/>
                    </a:lnTo>
                    <a:lnTo>
                      <a:pt x="1842" y="1047"/>
                    </a:lnTo>
                    <a:lnTo>
                      <a:pt x="1821" y="880"/>
                    </a:lnTo>
                    <a:lnTo>
                      <a:pt x="1863" y="775"/>
                    </a:lnTo>
                    <a:lnTo>
                      <a:pt x="1947" y="670"/>
                    </a:lnTo>
                    <a:lnTo>
                      <a:pt x="1884" y="566"/>
                    </a:lnTo>
                    <a:lnTo>
                      <a:pt x="1821" y="503"/>
                    </a:lnTo>
                    <a:lnTo>
                      <a:pt x="1821" y="335"/>
                    </a:lnTo>
                    <a:lnTo>
                      <a:pt x="1842" y="294"/>
                    </a:lnTo>
                    <a:lnTo>
                      <a:pt x="1779" y="231"/>
                    </a:lnTo>
                    <a:lnTo>
                      <a:pt x="1612" y="210"/>
                    </a:lnTo>
                    <a:lnTo>
                      <a:pt x="1424" y="231"/>
                    </a:lnTo>
                    <a:lnTo>
                      <a:pt x="1235" y="105"/>
                    </a:lnTo>
                    <a:lnTo>
                      <a:pt x="92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73" name="Google Shape;373;p7"/>
              <p:cNvSpPr/>
              <p:nvPr/>
            </p:nvSpPr>
            <p:spPr>
              <a:xfrm>
                <a:off x="5268100" y="3181025"/>
                <a:ext cx="143350" cy="129750"/>
              </a:xfrm>
              <a:custGeom>
                <a:rect b="b" l="l" r="r" t="t"/>
                <a:pathLst>
                  <a:path extrusionOk="0" h="5190" w="5734">
                    <a:moveTo>
                      <a:pt x="4060" y="0"/>
                    </a:moveTo>
                    <a:lnTo>
                      <a:pt x="3955" y="147"/>
                    </a:lnTo>
                    <a:lnTo>
                      <a:pt x="3955" y="209"/>
                    </a:lnTo>
                    <a:lnTo>
                      <a:pt x="3892" y="314"/>
                    </a:lnTo>
                    <a:lnTo>
                      <a:pt x="3892" y="398"/>
                    </a:lnTo>
                    <a:lnTo>
                      <a:pt x="3767" y="837"/>
                    </a:lnTo>
                    <a:lnTo>
                      <a:pt x="3579" y="1109"/>
                    </a:lnTo>
                    <a:lnTo>
                      <a:pt x="3516" y="1360"/>
                    </a:lnTo>
                    <a:lnTo>
                      <a:pt x="3265" y="1716"/>
                    </a:lnTo>
                    <a:lnTo>
                      <a:pt x="3307" y="1779"/>
                    </a:lnTo>
                    <a:lnTo>
                      <a:pt x="3014" y="1842"/>
                    </a:lnTo>
                    <a:lnTo>
                      <a:pt x="2783" y="1967"/>
                    </a:lnTo>
                    <a:lnTo>
                      <a:pt x="2637" y="1967"/>
                    </a:lnTo>
                    <a:lnTo>
                      <a:pt x="2595" y="1883"/>
                    </a:lnTo>
                    <a:lnTo>
                      <a:pt x="2470" y="1842"/>
                    </a:lnTo>
                    <a:lnTo>
                      <a:pt x="2177" y="1842"/>
                    </a:lnTo>
                    <a:lnTo>
                      <a:pt x="2093" y="1925"/>
                    </a:lnTo>
                    <a:lnTo>
                      <a:pt x="1758" y="2051"/>
                    </a:lnTo>
                    <a:lnTo>
                      <a:pt x="1444" y="2030"/>
                    </a:lnTo>
                    <a:lnTo>
                      <a:pt x="1361" y="2072"/>
                    </a:lnTo>
                    <a:lnTo>
                      <a:pt x="1235" y="2051"/>
                    </a:lnTo>
                    <a:lnTo>
                      <a:pt x="1214" y="2134"/>
                    </a:lnTo>
                    <a:lnTo>
                      <a:pt x="1047" y="2176"/>
                    </a:lnTo>
                    <a:lnTo>
                      <a:pt x="942" y="2155"/>
                    </a:lnTo>
                    <a:lnTo>
                      <a:pt x="921" y="2051"/>
                    </a:lnTo>
                    <a:lnTo>
                      <a:pt x="796" y="1946"/>
                    </a:lnTo>
                    <a:lnTo>
                      <a:pt x="754" y="1883"/>
                    </a:lnTo>
                    <a:lnTo>
                      <a:pt x="566" y="1758"/>
                    </a:lnTo>
                    <a:lnTo>
                      <a:pt x="440" y="1549"/>
                    </a:lnTo>
                    <a:lnTo>
                      <a:pt x="377" y="1570"/>
                    </a:lnTo>
                    <a:lnTo>
                      <a:pt x="314" y="1653"/>
                    </a:lnTo>
                    <a:lnTo>
                      <a:pt x="168" y="1842"/>
                    </a:lnTo>
                    <a:lnTo>
                      <a:pt x="84" y="1988"/>
                    </a:lnTo>
                    <a:lnTo>
                      <a:pt x="84" y="2072"/>
                    </a:lnTo>
                    <a:lnTo>
                      <a:pt x="105" y="2155"/>
                    </a:lnTo>
                    <a:lnTo>
                      <a:pt x="84" y="2239"/>
                    </a:lnTo>
                    <a:lnTo>
                      <a:pt x="1" y="2281"/>
                    </a:lnTo>
                    <a:lnTo>
                      <a:pt x="22" y="2490"/>
                    </a:lnTo>
                    <a:lnTo>
                      <a:pt x="210" y="2699"/>
                    </a:lnTo>
                    <a:lnTo>
                      <a:pt x="231" y="2804"/>
                    </a:lnTo>
                    <a:lnTo>
                      <a:pt x="189" y="2762"/>
                    </a:lnTo>
                    <a:lnTo>
                      <a:pt x="168" y="2804"/>
                    </a:lnTo>
                    <a:lnTo>
                      <a:pt x="210" y="2930"/>
                    </a:lnTo>
                    <a:lnTo>
                      <a:pt x="335" y="2971"/>
                    </a:lnTo>
                    <a:lnTo>
                      <a:pt x="419" y="2971"/>
                    </a:lnTo>
                    <a:lnTo>
                      <a:pt x="607" y="2909"/>
                    </a:lnTo>
                    <a:lnTo>
                      <a:pt x="733" y="2825"/>
                    </a:lnTo>
                    <a:lnTo>
                      <a:pt x="838" y="2867"/>
                    </a:lnTo>
                    <a:lnTo>
                      <a:pt x="733" y="2867"/>
                    </a:lnTo>
                    <a:lnTo>
                      <a:pt x="607" y="2971"/>
                    </a:lnTo>
                    <a:lnTo>
                      <a:pt x="398" y="3013"/>
                    </a:lnTo>
                    <a:lnTo>
                      <a:pt x="314" y="3097"/>
                    </a:lnTo>
                    <a:lnTo>
                      <a:pt x="210" y="3097"/>
                    </a:lnTo>
                    <a:lnTo>
                      <a:pt x="210" y="3139"/>
                    </a:lnTo>
                    <a:lnTo>
                      <a:pt x="335" y="3181"/>
                    </a:lnTo>
                    <a:lnTo>
                      <a:pt x="503" y="3243"/>
                    </a:lnTo>
                    <a:lnTo>
                      <a:pt x="649" y="3411"/>
                    </a:lnTo>
                    <a:lnTo>
                      <a:pt x="712" y="3515"/>
                    </a:lnTo>
                    <a:lnTo>
                      <a:pt x="733" y="3620"/>
                    </a:lnTo>
                    <a:lnTo>
                      <a:pt x="649" y="3746"/>
                    </a:lnTo>
                    <a:lnTo>
                      <a:pt x="566" y="3829"/>
                    </a:lnTo>
                    <a:lnTo>
                      <a:pt x="607" y="3871"/>
                    </a:lnTo>
                    <a:lnTo>
                      <a:pt x="712" y="3955"/>
                    </a:lnTo>
                    <a:lnTo>
                      <a:pt x="733" y="4227"/>
                    </a:lnTo>
                    <a:lnTo>
                      <a:pt x="733" y="4352"/>
                    </a:lnTo>
                    <a:lnTo>
                      <a:pt x="817" y="4499"/>
                    </a:lnTo>
                    <a:lnTo>
                      <a:pt x="858" y="4499"/>
                    </a:lnTo>
                    <a:lnTo>
                      <a:pt x="963" y="4436"/>
                    </a:lnTo>
                    <a:lnTo>
                      <a:pt x="1005" y="4499"/>
                    </a:lnTo>
                    <a:lnTo>
                      <a:pt x="1130" y="4499"/>
                    </a:lnTo>
                    <a:lnTo>
                      <a:pt x="1214" y="4541"/>
                    </a:lnTo>
                    <a:lnTo>
                      <a:pt x="1361" y="4541"/>
                    </a:lnTo>
                    <a:lnTo>
                      <a:pt x="1444" y="4457"/>
                    </a:lnTo>
                    <a:lnTo>
                      <a:pt x="1528" y="4499"/>
                    </a:lnTo>
                    <a:lnTo>
                      <a:pt x="1591" y="4457"/>
                    </a:lnTo>
                    <a:lnTo>
                      <a:pt x="1654" y="4352"/>
                    </a:lnTo>
                    <a:lnTo>
                      <a:pt x="1654" y="4290"/>
                    </a:lnTo>
                    <a:lnTo>
                      <a:pt x="1674" y="4373"/>
                    </a:lnTo>
                    <a:lnTo>
                      <a:pt x="1654" y="4478"/>
                    </a:lnTo>
                    <a:lnTo>
                      <a:pt x="1695" y="4603"/>
                    </a:lnTo>
                    <a:lnTo>
                      <a:pt x="1737" y="4792"/>
                    </a:lnTo>
                    <a:lnTo>
                      <a:pt x="1695" y="4896"/>
                    </a:lnTo>
                    <a:lnTo>
                      <a:pt x="1779" y="4896"/>
                    </a:lnTo>
                    <a:lnTo>
                      <a:pt x="1905" y="4750"/>
                    </a:lnTo>
                    <a:lnTo>
                      <a:pt x="1988" y="4708"/>
                    </a:lnTo>
                    <a:lnTo>
                      <a:pt x="2051" y="4771"/>
                    </a:lnTo>
                    <a:lnTo>
                      <a:pt x="2114" y="4750"/>
                    </a:lnTo>
                    <a:lnTo>
                      <a:pt x="2135" y="4687"/>
                    </a:lnTo>
                    <a:lnTo>
                      <a:pt x="2302" y="4687"/>
                    </a:lnTo>
                    <a:lnTo>
                      <a:pt x="2386" y="4583"/>
                    </a:lnTo>
                    <a:lnTo>
                      <a:pt x="2428" y="4583"/>
                    </a:lnTo>
                    <a:lnTo>
                      <a:pt x="2532" y="4645"/>
                    </a:lnTo>
                    <a:lnTo>
                      <a:pt x="2616" y="4583"/>
                    </a:lnTo>
                    <a:lnTo>
                      <a:pt x="2658" y="4645"/>
                    </a:lnTo>
                    <a:lnTo>
                      <a:pt x="2658" y="4750"/>
                    </a:lnTo>
                    <a:lnTo>
                      <a:pt x="2721" y="4792"/>
                    </a:lnTo>
                    <a:lnTo>
                      <a:pt x="2825" y="4813"/>
                    </a:lnTo>
                    <a:lnTo>
                      <a:pt x="2804" y="4750"/>
                    </a:lnTo>
                    <a:lnTo>
                      <a:pt x="2825" y="4666"/>
                    </a:lnTo>
                    <a:lnTo>
                      <a:pt x="2888" y="4750"/>
                    </a:lnTo>
                    <a:lnTo>
                      <a:pt x="2993" y="4771"/>
                    </a:lnTo>
                    <a:lnTo>
                      <a:pt x="3035" y="4750"/>
                    </a:lnTo>
                    <a:lnTo>
                      <a:pt x="3097" y="4813"/>
                    </a:lnTo>
                    <a:lnTo>
                      <a:pt x="3139" y="4792"/>
                    </a:lnTo>
                    <a:lnTo>
                      <a:pt x="3160" y="4855"/>
                    </a:lnTo>
                    <a:lnTo>
                      <a:pt x="3223" y="4917"/>
                    </a:lnTo>
                    <a:lnTo>
                      <a:pt x="3181" y="5022"/>
                    </a:lnTo>
                    <a:lnTo>
                      <a:pt x="3244" y="5189"/>
                    </a:lnTo>
                    <a:lnTo>
                      <a:pt x="3348" y="5168"/>
                    </a:lnTo>
                    <a:lnTo>
                      <a:pt x="3579" y="5064"/>
                    </a:lnTo>
                    <a:lnTo>
                      <a:pt x="3746" y="5022"/>
                    </a:lnTo>
                    <a:lnTo>
                      <a:pt x="3955" y="4896"/>
                    </a:lnTo>
                    <a:lnTo>
                      <a:pt x="4060" y="4666"/>
                    </a:lnTo>
                    <a:lnTo>
                      <a:pt x="4060" y="4583"/>
                    </a:lnTo>
                    <a:lnTo>
                      <a:pt x="4102" y="4457"/>
                    </a:lnTo>
                    <a:lnTo>
                      <a:pt x="4143" y="4478"/>
                    </a:lnTo>
                    <a:lnTo>
                      <a:pt x="4185" y="4478"/>
                    </a:lnTo>
                    <a:lnTo>
                      <a:pt x="4269" y="4290"/>
                    </a:lnTo>
                    <a:lnTo>
                      <a:pt x="4227" y="4269"/>
                    </a:lnTo>
                    <a:lnTo>
                      <a:pt x="4185" y="4227"/>
                    </a:lnTo>
                    <a:lnTo>
                      <a:pt x="4185" y="4164"/>
                    </a:lnTo>
                    <a:lnTo>
                      <a:pt x="4206" y="4185"/>
                    </a:lnTo>
                    <a:lnTo>
                      <a:pt x="4290" y="4227"/>
                    </a:lnTo>
                    <a:lnTo>
                      <a:pt x="4353" y="4143"/>
                    </a:lnTo>
                    <a:lnTo>
                      <a:pt x="4311" y="4059"/>
                    </a:lnTo>
                    <a:lnTo>
                      <a:pt x="4269" y="4059"/>
                    </a:lnTo>
                    <a:lnTo>
                      <a:pt x="4206" y="4039"/>
                    </a:lnTo>
                    <a:lnTo>
                      <a:pt x="4290" y="3976"/>
                    </a:lnTo>
                    <a:lnTo>
                      <a:pt x="4290" y="3871"/>
                    </a:lnTo>
                    <a:lnTo>
                      <a:pt x="4143" y="3871"/>
                    </a:lnTo>
                    <a:lnTo>
                      <a:pt x="4185" y="3808"/>
                    </a:lnTo>
                    <a:lnTo>
                      <a:pt x="4164" y="3746"/>
                    </a:lnTo>
                    <a:lnTo>
                      <a:pt x="4164" y="3746"/>
                    </a:lnTo>
                    <a:lnTo>
                      <a:pt x="4227" y="3767"/>
                    </a:lnTo>
                    <a:lnTo>
                      <a:pt x="4353" y="3725"/>
                    </a:lnTo>
                    <a:lnTo>
                      <a:pt x="4374" y="3620"/>
                    </a:lnTo>
                    <a:lnTo>
                      <a:pt x="4457" y="3515"/>
                    </a:lnTo>
                    <a:lnTo>
                      <a:pt x="4478" y="3390"/>
                    </a:lnTo>
                    <a:lnTo>
                      <a:pt x="4457" y="3306"/>
                    </a:lnTo>
                    <a:lnTo>
                      <a:pt x="4499" y="3348"/>
                    </a:lnTo>
                    <a:lnTo>
                      <a:pt x="4562" y="3453"/>
                    </a:lnTo>
                    <a:lnTo>
                      <a:pt x="4625" y="3348"/>
                    </a:lnTo>
                    <a:lnTo>
                      <a:pt x="4708" y="3243"/>
                    </a:lnTo>
                    <a:lnTo>
                      <a:pt x="4667" y="3097"/>
                    </a:lnTo>
                    <a:lnTo>
                      <a:pt x="4813" y="2971"/>
                    </a:lnTo>
                    <a:lnTo>
                      <a:pt x="4834" y="2783"/>
                    </a:lnTo>
                    <a:lnTo>
                      <a:pt x="4897" y="2699"/>
                    </a:lnTo>
                    <a:lnTo>
                      <a:pt x="4918" y="2469"/>
                    </a:lnTo>
                    <a:lnTo>
                      <a:pt x="4980" y="2406"/>
                    </a:lnTo>
                    <a:lnTo>
                      <a:pt x="4980" y="2344"/>
                    </a:lnTo>
                    <a:lnTo>
                      <a:pt x="5106" y="2197"/>
                    </a:lnTo>
                    <a:lnTo>
                      <a:pt x="5148" y="2281"/>
                    </a:lnTo>
                    <a:lnTo>
                      <a:pt x="5190" y="2239"/>
                    </a:lnTo>
                    <a:lnTo>
                      <a:pt x="5148" y="2072"/>
                    </a:lnTo>
                    <a:lnTo>
                      <a:pt x="5148" y="2072"/>
                    </a:lnTo>
                    <a:lnTo>
                      <a:pt x="5336" y="2260"/>
                    </a:lnTo>
                    <a:lnTo>
                      <a:pt x="5462" y="2260"/>
                    </a:lnTo>
                    <a:lnTo>
                      <a:pt x="5545" y="2197"/>
                    </a:lnTo>
                    <a:lnTo>
                      <a:pt x="5629" y="2239"/>
                    </a:lnTo>
                    <a:lnTo>
                      <a:pt x="5713" y="2197"/>
                    </a:lnTo>
                    <a:lnTo>
                      <a:pt x="5734" y="2093"/>
                    </a:lnTo>
                    <a:lnTo>
                      <a:pt x="5629" y="2072"/>
                    </a:lnTo>
                    <a:lnTo>
                      <a:pt x="5608" y="2030"/>
                    </a:lnTo>
                    <a:lnTo>
                      <a:pt x="5503" y="1883"/>
                    </a:lnTo>
                    <a:lnTo>
                      <a:pt x="5420" y="1883"/>
                    </a:lnTo>
                    <a:lnTo>
                      <a:pt x="5190" y="1674"/>
                    </a:lnTo>
                    <a:lnTo>
                      <a:pt x="5106" y="1632"/>
                    </a:lnTo>
                    <a:lnTo>
                      <a:pt x="5085" y="1528"/>
                    </a:lnTo>
                    <a:lnTo>
                      <a:pt x="5022" y="1465"/>
                    </a:lnTo>
                    <a:lnTo>
                      <a:pt x="5043" y="1423"/>
                    </a:lnTo>
                    <a:lnTo>
                      <a:pt x="5190" y="1360"/>
                    </a:lnTo>
                    <a:lnTo>
                      <a:pt x="5231" y="1256"/>
                    </a:lnTo>
                    <a:lnTo>
                      <a:pt x="5148" y="1193"/>
                    </a:lnTo>
                    <a:lnTo>
                      <a:pt x="4980" y="1005"/>
                    </a:lnTo>
                    <a:lnTo>
                      <a:pt x="4918" y="879"/>
                    </a:lnTo>
                    <a:lnTo>
                      <a:pt x="4834" y="795"/>
                    </a:lnTo>
                    <a:lnTo>
                      <a:pt x="4876" y="712"/>
                    </a:lnTo>
                    <a:lnTo>
                      <a:pt x="4918" y="691"/>
                    </a:lnTo>
                    <a:lnTo>
                      <a:pt x="4918" y="628"/>
                    </a:lnTo>
                    <a:lnTo>
                      <a:pt x="4876" y="607"/>
                    </a:lnTo>
                    <a:lnTo>
                      <a:pt x="4750" y="482"/>
                    </a:lnTo>
                    <a:lnTo>
                      <a:pt x="4813" y="461"/>
                    </a:lnTo>
                    <a:lnTo>
                      <a:pt x="4939" y="482"/>
                    </a:lnTo>
                    <a:lnTo>
                      <a:pt x="5085" y="461"/>
                    </a:lnTo>
                    <a:lnTo>
                      <a:pt x="4980" y="314"/>
                    </a:lnTo>
                    <a:lnTo>
                      <a:pt x="4834" y="272"/>
                    </a:lnTo>
                    <a:lnTo>
                      <a:pt x="4897" y="209"/>
                    </a:lnTo>
                    <a:lnTo>
                      <a:pt x="4876" y="168"/>
                    </a:lnTo>
                    <a:lnTo>
                      <a:pt x="4939" y="147"/>
                    </a:lnTo>
                    <a:lnTo>
                      <a:pt x="4939" y="105"/>
                    </a:lnTo>
                    <a:lnTo>
                      <a:pt x="4813" y="84"/>
                    </a:lnTo>
                    <a:lnTo>
                      <a:pt x="4667" y="84"/>
                    </a:lnTo>
                    <a:lnTo>
                      <a:pt x="4604" y="42"/>
                    </a:lnTo>
                    <a:lnTo>
                      <a:pt x="4164" y="42"/>
                    </a:lnTo>
                    <a:lnTo>
                      <a:pt x="406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74" name="Google Shape;374;p7"/>
              <p:cNvSpPr/>
              <p:nvPr/>
            </p:nvSpPr>
            <p:spPr>
              <a:xfrm>
                <a:off x="5068275" y="3161675"/>
                <a:ext cx="431050" cy="221800"/>
              </a:xfrm>
              <a:custGeom>
                <a:rect b="b" l="l" r="r" t="t"/>
                <a:pathLst>
                  <a:path extrusionOk="0" h="8872" w="17242">
                    <a:moveTo>
                      <a:pt x="16991" y="8202"/>
                    </a:moveTo>
                    <a:lnTo>
                      <a:pt x="16886" y="8265"/>
                    </a:lnTo>
                    <a:lnTo>
                      <a:pt x="16928" y="8286"/>
                    </a:lnTo>
                    <a:lnTo>
                      <a:pt x="16907" y="8307"/>
                    </a:lnTo>
                    <a:cubicBezTo>
                      <a:pt x="16886" y="8307"/>
                      <a:pt x="16823" y="8349"/>
                      <a:pt x="16802" y="8349"/>
                    </a:cubicBezTo>
                    <a:lnTo>
                      <a:pt x="16802" y="8307"/>
                    </a:lnTo>
                    <a:lnTo>
                      <a:pt x="16782" y="8349"/>
                    </a:lnTo>
                    <a:cubicBezTo>
                      <a:pt x="16677" y="8370"/>
                      <a:pt x="16572" y="8370"/>
                      <a:pt x="16489" y="8390"/>
                    </a:cubicBezTo>
                    <a:lnTo>
                      <a:pt x="16593" y="8286"/>
                    </a:lnTo>
                    <a:lnTo>
                      <a:pt x="16551" y="8265"/>
                    </a:lnTo>
                    <a:lnTo>
                      <a:pt x="16468" y="8307"/>
                    </a:lnTo>
                    <a:lnTo>
                      <a:pt x="16384" y="8307"/>
                    </a:lnTo>
                    <a:lnTo>
                      <a:pt x="16342" y="8349"/>
                    </a:lnTo>
                    <a:lnTo>
                      <a:pt x="16363" y="8390"/>
                    </a:lnTo>
                    <a:lnTo>
                      <a:pt x="16300" y="8453"/>
                    </a:lnTo>
                    <a:lnTo>
                      <a:pt x="16196" y="8453"/>
                    </a:lnTo>
                    <a:lnTo>
                      <a:pt x="16258" y="8495"/>
                    </a:lnTo>
                    <a:lnTo>
                      <a:pt x="16384" y="8474"/>
                    </a:lnTo>
                    <a:lnTo>
                      <a:pt x="16447" y="8411"/>
                    </a:lnTo>
                    <a:cubicBezTo>
                      <a:pt x="16489" y="8411"/>
                      <a:pt x="16551" y="8411"/>
                      <a:pt x="16614" y="8390"/>
                    </a:cubicBezTo>
                    <a:lnTo>
                      <a:pt x="16614" y="8390"/>
                    </a:lnTo>
                    <a:lnTo>
                      <a:pt x="16593" y="8411"/>
                    </a:lnTo>
                    <a:lnTo>
                      <a:pt x="16677" y="8411"/>
                    </a:lnTo>
                    <a:lnTo>
                      <a:pt x="16719" y="8474"/>
                    </a:lnTo>
                    <a:lnTo>
                      <a:pt x="16802" y="8370"/>
                    </a:lnTo>
                    <a:cubicBezTo>
                      <a:pt x="16823" y="8370"/>
                      <a:pt x="16886" y="8349"/>
                      <a:pt x="16907" y="8349"/>
                    </a:cubicBezTo>
                    <a:lnTo>
                      <a:pt x="16907" y="8370"/>
                    </a:lnTo>
                    <a:lnTo>
                      <a:pt x="17012" y="8390"/>
                    </a:lnTo>
                    <a:lnTo>
                      <a:pt x="17200" y="8307"/>
                    </a:lnTo>
                    <a:lnTo>
                      <a:pt x="17242" y="8244"/>
                    </a:lnTo>
                    <a:lnTo>
                      <a:pt x="17200" y="8202"/>
                    </a:lnTo>
                    <a:lnTo>
                      <a:pt x="17033" y="8244"/>
                    </a:lnTo>
                    <a:lnTo>
                      <a:pt x="16991" y="8202"/>
                    </a:lnTo>
                    <a:close/>
                    <a:moveTo>
                      <a:pt x="16070" y="8411"/>
                    </a:moveTo>
                    <a:lnTo>
                      <a:pt x="16007" y="8443"/>
                    </a:lnTo>
                    <a:lnTo>
                      <a:pt x="16007" y="8443"/>
                    </a:lnTo>
                    <a:cubicBezTo>
                      <a:pt x="16026" y="8475"/>
                      <a:pt x="16037" y="8501"/>
                      <a:pt x="16036" y="8525"/>
                    </a:cubicBezTo>
                    <a:lnTo>
                      <a:pt x="16036" y="8525"/>
                    </a:lnTo>
                    <a:lnTo>
                      <a:pt x="16049" y="8474"/>
                    </a:lnTo>
                    <a:lnTo>
                      <a:pt x="16133" y="8453"/>
                    </a:lnTo>
                    <a:lnTo>
                      <a:pt x="16196" y="8453"/>
                    </a:lnTo>
                    <a:lnTo>
                      <a:pt x="16237" y="8411"/>
                    </a:lnTo>
                    <a:close/>
                    <a:moveTo>
                      <a:pt x="16036" y="8525"/>
                    </a:moveTo>
                    <a:lnTo>
                      <a:pt x="16028" y="8558"/>
                    </a:lnTo>
                    <a:cubicBezTo>
                      <a:pt x="16034" y="8547"/>
                      <a:pt x="16036" y="8536"/>
                      <a:pt x="16036" y="8525"/>
                    </a:cubicBezTo>
                    <a:close/>
                    <a:moveTo>
                      <a:pt x="105" y="0"/>
                    </a:moveTo>
                    <a:lnTo>
                      <a:pt x="22" y="42"/>
                    </a:lnTo>
                    <a:lnTo>
                      <a:pt x="1" y="105"/>
                    </a:lnTo>
                    <a:lnTo>
                      <a:pt x="22" y="251"/>
                    </a:lnTo>
                    <a:lnTo>
                      <a:pt x="168" y="565"/>
                    </a:lnTo>
                    <a:lnTo>
                      <a:pt x="252" y="628"/>
                    </a:lnTo>
                    <a:lnTo>
                      <a:pt x="524" y="879"/>
                    </a:lnTo>
                    <a:lnTo>
                      <a:pt x="587" y="879"/>
                    </a:lnTo>
                    <a:lnTo>
                      <a:pt x="754" y="1067"/>
                    </a:lnTo>
                    <a:lnTo>
                      <a:pt x="838" y="1088"/>
                    </a:lnTo>
                    <a:lnTo>
                      <a:pt x="900" y="1067"/>
                    </a:lnTo>
                    <a:lnTo>
                      <a:pt x="1089" y="1214"/>
                    </a:lnTo>
                    <a:lnTo>
                      <a:pt x="1298" y="1528"/>
                    </a:lnTo>
                    <a:lnTo>
                      <a:pt x="1507" y="1716"/>
                    </a:lnTo>
                    <a:lnTo>
                      <a:pt x="1570" y="1716"/>
                    </a:lnTo>
                    <a:lnTo>
                      <a:pt x="1570" y="1883"/>
                    </a:lnTo>
                    <a:lnTo>
                      <a:pt x="1612" y="1925"/>
                    </a:lnTo>
                    <a:lnTo>
                      <a:pt x="1633" y="2092"/>
                    </a:lnTo>
                    <a:lnTo>
                      <a:pt x="1716" y="2155"/>
                    </a:lnTo>
                    <a:lnTo>
                      <a:pt x="1842" y="2155"/>
                    </a:lnTo>
                    <a:lnTo>
                      <a:pt x="2009" y="2344"/>
                    </a:lnTo>
                    <a:lnTo>
                      <a:pt x="2093" y="2406"/>
                    </a:lnTo>
                    <a:lnTo>
                      <a:pt x="2156" y="2406"/>
                    </a:lnTo>
                    <a:lnTo>
                      <a:pt x="2198" y="2448"/>
                    </a:lnTo>
                    <a:lnTo>
                      <a:pt x="2135" y="2532"/>
                    </a:lnTo>
                    <a:lnTo>
                      <a:pt x="2219" y="2616"/>
                    </a:lnTo>
                    <a:lnTo>
                      <a:pt x="2261" y="2762"/>
                    </a:lnTo>
                    <a:lnTo>
                      <a:pt x="2261" y="2783"/>
                    </a:lnTo>
                    <a:lnTo>
                      <a:pt x="2365" y="3097"/>
                    </a:lnTo>
                    <a:lnTo>
                      <a:pt x="2428" y="3264"/>
                    </a:lnTo>
                    <a:lnTo>
                      <a:pt x="2574" y="3306"/>
                    </a:lnTo>
                    <a:lnTo>
                      <a:pt x="2763" y="3411"/>
                    </a:lnTo>
                    <a:lnTo>
                      <a:pt x="2763" y="3515"/>
                    </a:lnTo>
                    <a:lnTo>
                      <a:pt x="2888" y="3787"/>
                    </a:lnTo>
                    <a:lnTo>
                      <a:pt x="3035" y="3892"/>
                    </a:lnTo>
                    <a:lnTo>
                      <a:pt x="3056" y="4185"/>
                    </a:lnTo>
                    <a:lnTo>
                      <a:pt x="3265" y="4561"/>
                    </a:lnTo>
                    <a:lnTo>
                      <a:pt x="3265" y="4729"/>
                    </a:lnTo>
                    <a:lnTo>
                      <a:pt x="3307" y="4875"/>
                    </a:lnTo>
                    <a:lnTo>
                      <a:pt x="3516" y="5043"/>
                    </a:lnTo>
                    <a:lnTo>
                      <a:pt x="3725" y="5294"/>
                    </a:lnTo>
                    <a:lnTo>
                      <a:pt x="3788" y="5440"/>
                    </a:lnTo>
                    <a:lnTo>
                      <a:pt x="3934" y="5461"/>
                    </a:lnTo>
                    <a:lnTo>
                      <a:pt x="3997" y="5545"/>
                    </a:lnTo>
                    <a:lnTo>
                      <a:pt x="4123" y="5608"/>
                    </a:lnTo>
                    <a:lnTo>
                      <a:pt x="4144" y="5775"/>
                    </a:lnTo>
                    <a:lnTo>
                      <a:pt x="4290" y="5859"/>
                    </a:lnTo>
                    <a:lnTo>
                      <a:pt x="4437" y="6005"/>
                    </a:lnTo>
                    <a:lnTo>
                      <a:pt x="4709" y="6173"/>
                    </a:lnTo>
                    <a:lnTo>
                      <a:pt x="4750" y="6298"/>
                    </a:lnTo>
                    <a:lnTo>
                      <a:pt x="4918" y="6361"/>
                    </a:lnTo>
                    <a:lnTo>
                      <a:pt x="5253" y="6633"/>
                    </a:lnTo>
                    <a:lnTo>
                      <a:pt x="5274" y="6779"/>
                    </a:lnTo>
                    <a:lnTo>
                      <a:pt x="5357" y="6800"/>
                    </a:lnTo>
                    <a:lnTo>
                      <a:pt x="5441" y="6926"/>
                    </a:lnTo>
                    <a:lnTo>
                      <a:pt x="5483" y="6884"/>
                    </a:lnTo>
                    <a:lnTo>
                      <a:pt x="5483" y="6779"/>
                    </a:lnTo>
                    <a:lnTo>
                      <a:pt x="5462" y="6717"/>
                    </a:lnTo>
                    <a:lnTo>
                      <a:pt x="5462" y="6675"/>
                    </a:lnTo>
                    <a:lnTo>
                      <a:pt x="5566" y="6696"/>
                    </a:lnTo>
                    <a:lnTo>
                      <a:pt x="5797" y="6905"/>
                    </a:lnTo>
                    <a:lnTo>
                      <a:pt x="5859" y="6884"/>
                    </a:lnTo>
                    <a:lnTo>
                      <a:pt x="5859" y="6717"/>
                    </a:lnTo>
                    <a:lnTo>
                      <a:pt x="5901" y="6633"/>
                    </a:lnTo>
                    <a:lnTo>
                      <a:pt x="5985" y="6675"/>
                    </a:lnTo>
                    <a:cubicBezTo>
                      <a:pt x="5985" y="6696"/>
                      <a:pt x="6006" y="6696"/>
                      <a:pt x="6006" y="6717"/>
                    </a:cubicBezTo>
                    <a:lnTo>
                      <a:pt x="6090" y="6842"/>
                    </a:lnTo>
                    <a:lnTo>
                      <a:pt x="6110" y="6842"/>
                    </a:lnTo>
                    <a:cubicBezTo>
                      <a:pt x="6173" y="6905"/>
                      <a:pt x="6215" y="6989"/>
                      <a:pt x="6278" y="7030"/>
                    </a:cubicBezTo>
                    <a:lnTo>
                      <a:pt x="6236" y="7051"/>
                    </a:lnTo>
                    <a:lnTo>
                      <a:pt x="6236" y="7198"/>
                    </a:lnTo>
                    <a:lnTo>
                      <a:pt x="6194" y="7323"/>
                    </a:lnTo>
                    <a:lnTo>
                      <a:pt x="6069" y="7344"/>
                    </a:lnTo>
                    <a:lnTo>
                      <a:pt x="6069" y="7449"/>
                    </a:lnTo>
                    <a:lnTo>
                      <a:pt x="5985" y="7470"/>
                    </a:lnTo>
                    <a:lnTo>
                      <a:pt x="5922" y="7428"/>
                    </a:lnTo>
                    <a:lnTo>
                      <a:pt x="5880" y="7428"/>
                    </a:lnTo>
                    <a:lnTo>
                      <a:pt x="5880" y="7512"/>
                    </a:lnTo>
                    <a:lnTo>
                      <a:pt x="5964" y="7554"/>
                    </a:lnTo>
                    <a:lnTo>
                      <a:pt x="6194" y="7554"/>
                    </a:lnTo>
                    <a:lnTo>
                      <a:pt x="6320" y="7512"/>
                    </a:lnTo>
                    <a:lnTo>
                      <a:pt x="6382" y="7616"/>
                    </a:lnTo>
                    <a:lnTo>
                      <a:pt x="6445" y="7658"/>
                    </a:lnTo>
                    <a:lnTo>
                      <a:pt x="6529" y="7637"/>
                    </a:lnTo>
                    <a:lnTo>
                      <a:pt x="6613" y="7637"/>
                    </a:lnTo>
                    <a:lnTo>
                      <a:pt x="6550" y="7679"/>
                    </a:lnTo>
                    <a:lnTo>
                      <a:pt x="6466" y="7826"/>
                    </a:lnTo>
                    <a:lnTo>
                      <a:pt x="6529" y="7867"/>
                    </a:lnTo>
                    <a:lnTo>
                      <a:pt x="6696" y="7888"/>
                    </a:lnTo>
                    <a:lnTo>
                      <a:pt x="6822" y="7951"/>
                    </a:lnTo>
                    <a:lnTo>
                      <a:pt x="6926" y="7888"/>
                    </a:lnTo>
                    <a:lnTo>
                      <a:pt x="6989" y="7951"/>
                    </a:lnTo>
                    <a:lnTo>
                      <a:pt x="7178" y="7951"/>
                    </a:lnTo>
                    <a:lnTo>
                      <a:pt x="7366" y="8077"/>
                    </a:lnTo>
                    <a:lnTo>
                      <a:pt x="7638" y="8160"/>
                    </a:lnTo>
                    <a:lnTo>
                      <a:pt x="7743" y="8035"/>
                    </a:lnTo>
                    <a:lnTo>
                      <a:pt x="7805" y="8035"/>
                    </a:lnTo>
                    <a:lnTo>
                      <a:pt x="7889" y="8139"/>
                    </a:lnTo>
                    <a:lnTo>
                      <a:pt x="7994" y="8160"/>
                    </a:lnTo>
                    <a:lnTo>
                      <a:pt x="8077" y="8077"/>
                    </a:lnTo>
                    <a:lnTo>
                      <a:pt x="8140" y="8077"/>
                    </a:lnTo>
                    <a:lnTo>
                      <a:pt x="8287" y="8181"/>
                    </a:lnTo>
                    <a:lnTo>
                      <a:pt x="8454" y="8181"/>
                    </a:lnTo>
                    <a:lnTo>
                      <a:pt x="8747" y="8370"/>
                    </a:lnTo>
                    <a:lnTo>
                      <a:pt x="9061" y="8474"/>
                    </a:lnTo>
                    <a:lnTo>
                      <a:pt x="9186" y="8390"/>
                    </a:lnTo>
                    <a:lnTo>
                      <a:pt x="9395" y="8390"/>
                    </a:lnTo>
                    <a:lnTo>
                      <a:pt x="9521" y="8495"/>
                    </a:lnTo>
                    <a:lnTo>
                      <a:pt x="9647" y="8390"/>
                    </a:lnTo>
                    <a:lnTo>
                      <a:pt x="9793" y="8411"/>
                    </a:lnTo>
                    <a:lnTo>
                      <a:pt x="9960" y="8495"/>
                    </a:lnTo>
                    <a:lnTo>
                      <a:pt x="10149" y="8495"/>
                    </a:lnTo>
                    <a:lnTo>
                      <a:pt x="10295" y="8411"/>
                    </a:lnTo>
                    <a:lnTo>
                      <a:pt x="10379" y="8411"/>
                    </a:lnTo>
                    <a:lnTo>
                      <a:pt x="10483" y="8516"/>
                    </a:lnTo>
                    <a:lnTo>
                      <a:pt x="10609" y="8558"/>
                    </a:lnTo>
                    <a:lnTo>
                      <a:pt x="10776" y="8683"/>
                    </a:lnTo>
                    <a:lnTo>
                      <a:pt x="10902" y="8662"/>
                    </a:lnTo>
                    <a:lnTo>
                      <a:pt x="10986" y="8725"/>
                    </a:lnTo>
                    <a:lnTo>
                      <a:pt x="11048" y="8704"/>
                    </a:lnTo>
                    <a:lnTo>
                      <a:pt x="11028" y="8516"/>
                    </a:lnTo>
                    <a:lnTo>
                      <a:pt x="10965" y="8474"/>
                    </a:lnTo>
                    <a:lnTo>
                      <a:pt x="11007" y="8453"/>
                    </a:lnTo>
                    <a:cubicBezTo>
                      <a:pt x="11132" y="8453"/>
                      <a:pt x="11237" y="8474"/>
                      <a:pt x="11341" y="8495"/>
                    </a:cubicBezTo>
                    <a:lnTo>
                      <a:pt x="11467" y="8579"/>
                    </a:lnTo>
                    <a:lnTo>
                      <a:pt x="11488" y="8662"/>
                    </a:lnTo>
                    <a:lnTo>
                      <a:pt x="11551" y="8579"/>
                    </a:lnTo>
                    <a:lnTo>
                      <a:pt x="11634" y="8516"/>
                    </a:lnTo>
                    <a:cubicBezTo>
                      <a:pt x="11697" y="8579"/>
                      <a:pt x="11781" y="8600"/>
                      <a:pt x="11864" y="8621"/>
                    </a:cubicBezTo>
                    <a:lnTo>
                      <a:pt x="11844" y="8662"/>
                    </a:lnTo>
                    <a:lnTo>
                      <a:pt x="11864" y="8704"/>
                    </a:lnTo>
                    <a:lnTo>
                      <a:pt x="12053" y="8767"/>
                    </a:lnTo>
                    <a:lnTo>
                      <a:pt x="12157" y="8704"/>
                    </a:lnTo>
                    <a:lnTo>
                      <a:pt x="12220" y="8725"/>
                    </a:lnTo>
                    <a:lnTo>
                      <a:pt x="12220" y="8704"/>
                    </a:lnTo>
                    <a:cubicBezTo>
                      <a:pt x="12262" y="8725"/>
                      <a:pt x="12304" y="8725"/>
                      <a:pt x="12325" y="8767"/>
                    </a:cubicBezTo>
                    <a:lnTo>
                      <a:pt x="12388" y="8809"/>
                    </a:lnTo>
                    <a:lnTo>
                      <a:pt x="12492" y="8872"/>
                    </a:lnTo>
                    <a:lnTo>
                      <a:pt x="12597" y="8830"/>
                    </a:lnTo>
                    <a:lnTo>
                      <a:pt x="12680" y="8830"/>
                    </a:lnTo>
                    <a:lnTo>
                      <a:pt x="12722" y="8872"/>
                    </a:lnTo>
                    <a:lnTo>
                      <a:pt x="12848" y="8809"/>
                    </a:lnTo>
                    <a:lnTo>
                      <a:pt x="12911" y="8725"/>
                    </a:lnTo>
                    <a:lnTo>
                      <a:pt x="13015" y="8767"/>
                    </a:lnTo>
                    <a:lnTo>
                      <a:pt x="13141" y="8704"/>
                    </a:lnTo>
                    <a:lnTo>
                      <a:pt x="13245" y="8725"/>
                    </a:lnTo>
                    <a:lnTo>
                      <a:pt x="13371" y="8621"/>
                    </a:lnTo>
                    <a:lnTo>
                      <a:pt x="13413" y="8704"/>
                    </a:lnTo>
                    <a:lnTo>
                      <a:pt x="13517" y="8683"/>
                    </a:lnTo>
                    <a:lnTo>
                      <a:pt x="13664" y="8704"/>
                    </a:lnTo>
                    <a:lnTo>
                      <a:pt x="13580" y="8662"/>
                    </a:lnTo>
                    <a:lnTo>
                      <a:pt x="13894" y="8662"/>
                    </a:lnTo>
                    <a:lnTo>
                      <a:pt x="13936" y="8683"/>
                    </a:lnTo>
                    <a:lnTo>
                      <a:pt x="13936" y="8662"/>
                    </a:lnTo>
                    <a:lnTo>
                      <a:pt x="14166" y="8662"/>
                    </a:lnTo>
                    <a:lnTo>
                      <a:pt x="14250" y="8683"/>
                    </a:lnTo>
                    <a:lnTo>
                      <a:pt x="14313" y="8683"/>
                    </a:lnTo>
                    <a:lnTo>
                      <a:pt x="14396" y="8704"/>
                    </a:lnTo>
                    <a:lnTo>
                      <a:pt x="14480" y="8683"/>
                    </a:lnTo>
                    <a:lnTo>
                      <a:pt x="14564" y="8683"/>
                    </a:lnTo>
                    <a:lnTo>
                      <a:pt x="14626" y="8725"/>
                    </a:lnTo>
                    <a:lnTo>
                      <a:pt x="14731" y="8683"/>
                    </a:lnTo>
                    <a:lnTo>
                      <a:pt x="14794" y="8704"/>
                    </a:lnTo>
                    <a:lnTo>
                      <a:pt x="14877" y="8704"/>
                    </a:lnTo>
                    <a:lnTo>
                      <a:pt x="14898" y="8683"/>
                    </a:lnTo>
                    <a:lnTo>
                      <a:pt x="15024" y="8621"/>
                    </a:lnTo>
                    <a:lnTo>
                      <a:pt x="15212" y="8662"/>
                    </a:lnTo>
                    <a:lnTo>
                      <a:pt x="15359" y="8579"/>
                    </a:lnTo>
                    <a:lnTo>
                      <a:pt x="15547" y="8579"/>
                    </a:lnTo>
                    <a:lnTo>
                      <a:pt x="15631" y="8600"/>
                    </a:lnTo>
                    <a:lnTo>
                      <a:pt x="15652" y="8579"/>
                    </a:lnTo>
                    <a:cubicBezTo>
                      <a:pt x="15683" y="8589"/>
                      <a:pt x="15714" y="8594"/>
                      <a:pt x="15748" y="8594"/>
                    </a:cubicBezTo>
                    <a:cubicBezTo>
                      <a:pt x="15782" y="8594"/>
                      <a:pt x="15819" y="8589"/>
                      <a:pt x="15861" y="8579"/>
                    </a:cubicBezTo>
                    <a:cubicBezTo>
                      <a:pt x="15882" y="8579"/>
                      <a:pt x="15924" y="8558"/>
                      <a:pt x="15945" y="8516"/>
                    </a:cubicBezTo>
                    <a:lnTo>
                      <a:pt x="15986" y="8453"/>
                    </a:lnTo>
                    <a:lnTo>
                      <a:pt x="16007" y="8443"/>
                    </a:lnTo>
                    <a:lnTo>
                      <a:pt x="16007" y="8443"/>
                    </a:lnTo>
                    <a:cubicBezTo>
                      <a:pt x="16001" y="8433"/>
                      <a:pt x="15994" y="8423"/>
                      <a:pt x="15986" y="8411"/>
                    </a:cubicBezTo>
                    <a:lnTo>
                      <a:pt x="16049" y="8390"/>
                    </a:lnTo>
                    <a:lnTo>
                      <a:pt x="16091" y="8286"/>
                    </a:lnTo>
                    <a:lnTo>
                      <a:pt x="16091" y="8181"/>
                    </a:lnTo>
                    <a:lnTo>
                      <a:pt x="15965" y="8139"/>
                    </a:lnTo>
                    <a:lnTo>
                      <a:pt x="15861" y="8202"/>
                    </a:lnTo>
                    <a:lnTo>
                      <a:pt x="15924" y="8244"/>
                    </a:lnTo>
                    <a:lnTo>
                      <a:pt x="15840" y="8349"/>
                    </a:lnTo>
                    <a:lnTo>
                      <a:pt x="15735" y="8370"/>
                    </a:lnTo>
                    <a:lnTo>
                      <a:pt x="15714" y="8390"/>
                    </a:lnTo>
                    <a:lnTo>
                      <a:pt x="15673" y="8390"/>
                    </a:lnTo>
                    <a:cubicBezTo>
                      <a:pt x="15652" y="8390"/>
                      <a:pt x="15631" y="8411"/>
                      <a:pt x="15610" y="8453"/>
                    </a:cubicBezTo>
                    <a:lnTo>
                      <a:pt x="15526" y="8453"/>
                    </a:lnTo>
                    <a:lnTo>
                      <a:pt x="15442" y="8390"/>
                    </a:lnTo>
                    <a:lnTo>
                      <a:pt x="15296" y="8390"/>
                    </a:lnTo>
                    <a:lnTo>
                      <a:pt x="15149" y="8453"/>
                    </a:lnTo>
                    <a:lnTo>
                      <a:pt x="15003" y="8349"/>
                    </a:lnTo>
                    <a:lnTo>
                      <a:pt x="14836" y="8307"/>
                    </a:lnTo>
                    <a:lnTo>
                      <a:pt x="14773" y="8349"/>
                    </a:lnTo>
                    <a:lnTo>
                      <a:pt x="14626" y="8265"/>
                    </a:lnTo>
                    <a:lnTo>
                      <a:pt x="14354" y="8307"/>
                    </a:lnTo>
                    <a:lnTo>
                      <a:pt x="14166" y="8411"/>
                    </a:lnTo>
                    <a:lnTo>
                      <a:pt x="14166" y="8453"/>
                    </a:lnTo>
                    <a:lnTo>
                      <a:pt x="13999" y="8453"/>
                    </a:lnTo>
                    <a:lnTo>
                      <a:pt x="13894" y="8411"/>
                    </a:lnTo>
                    <a:lnTo>
                      <a:pt x="13894" y="8474"/>
                    </a:lnTo>
                    <a:cubicBezTo>
                      <a:pt x="13852" y="8474"/>
                      <a:pt x="13769" y="8474"/>
                      <a:pt x="13727" y="8495"/>
                    </a:cubicBezTo>
                    <a:lnTo>
                      <a:pt x="13685" y="8453"/>
                    </a:lnTo>
                    <a:lnTo>
                      <a:pt x="13685" y="8370"/>
                    </a:lnTo>
                    <a:lnTo>
                      <a:pt x="13559" y="8349"/>
                    </a:lnTo>
                    <a:lnTo>
                      <a:pt x="13580" y="8453"/>
                    </a:lnTo>
                    <a:lnTo>
                      <a:pt x="13538" y="8474"/>
                    </a:lnTo>
                    <a:lnTo>
                      <a:pt x="13538" y="8370"/>
                    </a:lnTo>
                    <a:lnTo>
                      <a:pt x="13434" y="8286"/>
                    </a:lnTo>
                    <a:lnTo>
                      <a:pt x="13329" y="8349"/>
                    </a:lnTo>
                    <a:lnTo>
                      <a:pt x="13224" y="8265"/>
                    </a:lnTo>
                    <a:lnTo>
                      <a:pt x="13120" y="8202"/>
                    </a:lnTo>
                    <a:lnTo>
                      <a:pt x="12994" y="8286"/>
                    </a:lnTo>
                    <a:lnTo>
                      <a:pt x="12994" y="8349"/>
                    </a:lnTo>
                    <a:lnTo>
                      <a:pt x="13224" y="8411"/>
                    </a:lnTo>
                    <a:lnTo>
                      <a:pt x="13308" y="8495"/>
                    </a:lnTo>
                    <a:lnTo>
                      <a:pt x="13162" y="8495"/>
                    </a:lnTo>
                    <a:lnTo>
                      <a:pt x="13162" y="8516"/>
                    </a:lnTo>
                    <a:lnTo>
                      <a:pt x="13099" y="8579"/>
                    </a:lnTo>
                    <a:lnTo>
                      <a:pt x="13057" y="8579"/>
                    </a:lnTo>
                    <a:cubicBezTo>
                      <a:pt x="13094" y="8560"/>
                      <a:pt x="13098" y="8492"/>
                      <a:pt x="13055" y="8492"/>
                    </a:cubicBezTo>
                    <a:cubicBezTo>
                      <a:pt x="13049" y="8492"/>
                      <a:pt x="13043" y="8493"/>
                      <a:pt x="13036" y="8495"/>
                    </a:cubicBezTo>
                    <a:lnTo>
                      <a:pt x="12952" y="8495"/>
                    </a:lnTo>
                    <a:lnTo>
                      <a:pt x="12932" y="8390"/>
                    </a:lnTo>
                    <a:lnTo>
                      <a:pt x="12848" y="8370"/>
                    </a:lnTo>
                    <a:lnTo>
                      <a:pt x="12743" y="8390"/>
                    </a:lnTo>
                    <a:lnTo>
                      <a:pt x="12639" y="8370"/>
                    </a:lnTo>
                    <a:lnTo>
                      <a:pt x="12492" y="8411"/>
                    </a:lnTo>
                    <a:lnTo>
                      <a:pt x="12408" y="8516"/>
                    </a:lnTo>
                    <a:lnTo>
                      <a:pt x="12388" y="8600"/>
                    </a:lnTo>
                    <a:lnTo>
                      <a:pt x="12283" y="8600"/>
                    </a:lnTo>
                    <a:lnTo>
                      <a:pt x="12283" y="8579"/>
                    </a:lnTo>
                    <a:lnTo>
                      <a:pt x="12283" y="8558"/>
                    </a:lnTo>
                    <a:lnTo>
                      <a:pt x="12304" y="8558"/>
                    </a:lnTo>
                    <a:cubicBezTo>
                      <a:pt x="12325" y="8558"/>
                      <a:pt x="12304" y="8516"/>
                      <a:pt x="12304" y="8516"/>
                    </a:cubicBezTo>
                    <a:lnTo>
                      <a:pt x="12325" y="8495"/>
                    </a:lnTo>
                    <a:lnTo>
                      <a:pt x="12367" y="8370"/>
                    </a:lnTo>
                    <a:lnTo>
                      <a:pt x="12178" y="8307"/>
                    </a:lnTo>
                    <a:lnTo>
                      <a:pt x="12053" y="8390"/>
                    </a:lnTo>
                    <a:lnTo>
                      <a:pt x="12011" y="8516"/>
                    </a:lnTo>
                    <a:cubicBezTo>
                      <a:pt x="11885" y="8495"/>
                      <a:pt x="11781" y="8474"/>
                      <a:pt x="11676" y="8453"/>
                    </a:cubicBezTo>
                    <a:lnTo>
                      <a:pt x="11781" y="8411"/>
                    </a:lnTo>
                    <a:lnTo>
                      <a:pt x="11802" y="8349"/>
                    </a:lnTo>
                    <a:lnTo>
                      <a:pt x="11676" y="8181"/>
                    </a:lnTo>
                    <a:lnTo>
                      <a:pt x="11530" y="8160"/>
                    </a:lnTo>
                    <a:lnTo>
                      <a:pt x="11362" y="8202"/>
                    </a:lnTo>
                    <a:lnTo>
                      <a:pt x="11237" y="8181"/>
                    </a:lnTo>
                    <a:lnTo>
                      <a:pt x="11111" y="8202"/>
                    </a:lnTo>
                    <a:lnTo>
                      <a:pt x="11111" y="8244"/>
                    </a:lnTo>
                    <a:cubicBezTo>
                      <a:pt x="11069" y="8244"/>
                      <a:pt x="11069" y="8244"/>
                      <a:pt x="11048" y="8202"/>
                    </a:cubicBezTo>
                    <a:lnTo>
                      <a:pt x="11069" y="8056"/>
                    </a:lnTo>
                    <a:lnTo>
                      <a:pt x="11028" y="7972"/>
                    </a:lnTo>
                    <a:lnTo>
                      <a:pt x="10923" y="7951"/>
                    </a:lnTo>
                    <a:lnTo>
                      <a:pt x="10902" y="7930"/>
                    </a:lnTo>
                    <a:lnTo>
                      <a:pt x="10797" y="7930"/>
                    </a:lnTo>
                    <a:lnTo>
                      <a:pt x="10714" y="7972"/>
                    </a:lnTo>
                    <a:lnTo>
                      <a:pt x="10609" y="7972"/>
                    </a:lnTo>
                    <a:lnTo>
                      <a:pt x="10525" y="7930"/>
                    </a:lnTo>
                    <a:lnTo>
                      <a:pt x="10400" y="7972"/>
                    </a:lnTo>
                    <a:lnTo>
                      <a:pt x="10274" y="7930"/>
                    </a:lnTo>
                    <a:lnTo>
                      <a:pt x="10191" y="7846"/>
                    </a:lnTo>
                    <a:lnTo>
                      <a:pt x="10191" y="7763"/>
                    </a:lnTo>
                    <a:lnTo>
                      <a:pt x="10086" y="7595"/>
                    </a:lnTo>
                    <a:lnTo>
                      <a:pt x="10086" y="7449"/>
                    </a:lnTo>
                    <a:lnTo>
                      <a:pt x="9939" y="7449"/>
                    </a:lnTo>
                    <a:lnTo>
                      <a:pt x="9856" y="7470"/>
                    </a:lnTo>
                    <a:lnTo>
                      <a:pt x="9772" y="7386"/>
                    </a:lnTo>
                    <a:lnTo>
                      <a:pt x="9667" y="7386"/>
                    </a:lnTo>
                    <a:lnTo>
                      <a:pt x="9542" y="7282"/>
                    </a:lnTo>
                    <a:lnTo>
                      <a:pt x="9458" y="7240"/>
                    </a:lnTo>
                    <a:lnTo>
                      <a:pt x="9354" y="7261"/>
                    </a:lnTo>
                    <a:lnTo>
                      <a:pt x="9270" y="7261"/>
                    </a:lnTo>
                    <a:lnTo>
                      <a:pt x="9144" y="7114"/>
                    </a:lnTo>
                    <a:lnTo>
                      <a:pt x="9040" y="7114"/>
                    </a:lnTo>
                    <a:lnTo>
                      <a:pt x="9019" y="7344"/>
                    </a:lnTo>
                    <a:lnTo>
                      <a:pt x="8935" y="7449"/>
                    </a:lnTo>
                    <a:lnTo>
                      <a:pt x="8684" y="7491"/>
                    </a:lnTo>
                    <a:lnTo>
                      <a:pt x="8370" y="7449"/>
                    </a:lnTo>
                    <a:lnTo>
                      <a:pt x="8015" y="7449"/>
                    </a:lnTo>
                    <a:lnTo>
                      <a:pt x="7805" y="7365"/>
                    </a:lnTo>
                    <a:lnTo>
                      <a:pt x="7763" y="7323"/>
                    </a:lnTo>
                    <a:lnTo>
                      <a:pt x="7784" y="7219"/>
                    </a:lnTo>
                    <a:lnTo>
                      <a:pt x="7701" y="7072"/>
                    </a:lnTo>
                    <a:lnTo>
                      <a:pt x="7450" y="7051"/>
                    </a:lnTo>
                    <a:lnTo>
                      <a:pt x="7240" y="7010"/>
                    </a:lnTo>
                    <a:lnTo>
                      <a:pt x="7136" y="6926"/>
                    </a:lnTo>
                    <a:lnTo>
                      <a:pt x="6947" y="6926"/>
                    </a:lnTo>
                    <a:lnTo>
                      <a:pt x="6906" y="6968"/>
                    </a:lnTo>
                    <a:lnTo>
                      <a:pt x="6843" y="7030"/>
                    </a:lnTo>
                    <a:lnTo>
                      <a:pt x="6759" y="6947"/>
                    </a:lnTo>
                    <a:lnTo>
                      <a:pt x="6592" y="6926"/>
                    </a:lnTo>
                    <a:lnTo>
                      <a:pt x="6487" y="6926"/>
                    </a:lnTo>
                    <a:cubicBezTo>
                      <a:pt x="6403" y="6842"/>
                      <a:pt x="6320" y="6758"/>
                      <a:pt x="6278" y="6654"/>
                    </a:cubicBezTo>
                    <a:lnTo>
                      <a:pt x="6278" y="6486"/>
                    </a:lnTo>
                    <a:lnTo>
                      <a:pt x="6320" y="6173"/>
                    </a:lnTo>
                    <a:lnTo>
                      <a:pt x="6278" y="5963"/>
                    </a:lnTo>
                    <a:lnTo>
                      <a:pt x="6382" y="5712"/>
                    </a:lnTo>
                    <a:lnTo>
                      <a:pt x="6320" y="5649"/>
                    </a:lnTo>
                    <a:lnTo>
                      <a:pt x="6320" y="5461"/>
                    </a:lnTo>
                    <a:lnTo>
                      <a:pt x="6424" y="5398"/>
                    </a:lnTo>
                    <a:lnTo>
                      <a:pt x="6487" y="5336"/>
                    </a:lnTo>
                    <a:lnTo>
                      <a:pt x="6445" y="5231"/>
                    </a:lnTo>
                    <a:lnTo>
                      <a:pt x="6382" y="5168"/>
                    </a:lnTo>
                    <a:lnTo>
                      <a:pt x="6278" y="5085"/>
                    </a:lnTo>
                    <a:lnTo>
                      <a:pt x="6215" y="4959"/>
                    </a:lnTo>
                    <a:lnTo>
                      <a:pt x="6131" y="4938"/>
                    </a:lnTo>
                    <a:lnTo>
                      <a:pt x="6110" y="4854"/>
                    </a:lnTo>
                    <a:lnTo>
                      <a:pt x="6006" y="4813"/>
                    </a:lnTo>
                    <a:lnTo>
                      <a:pt x="5818" y="4833"/>
                    </a:lnTo>
                    <a:lnTo>
                      <a:pt x="5713" y="4813"/>
                    </a:lnTo>
                    <a:lnTo>
                      <a:pt x="5692" y="4624"/>
                    </a:lnTo>
                    <a:lnTo>
                      <a:pt x="5608" y="4520"/>
                    </a:lnTo>
                    <a:lnTo>
                      <a:pt x="5546" y="4561"/>
                    </a:lnTo>
                    <a:lnTo>
                      <a:pt x="5587" y="4457"/>
                    </a:lnTo>
                    <a:lnTo>
                      <a:pt x="5483" y="4415"/>
                    </a:lnTo>
                    <a:lnTo>
                      <a:pt x="5462" y="4122"/>
                    </a:lnTo>
                    <a:lnTo>
                      <a:pt x="5336" y="4185"/>
                    </a:lnTo>
                    <a:lnTo>
                      <a:pt x="5274" y="4122"/>
                    </a:lnTo>
                    <a:lnTo>
                      <a:pt x="5043" y="4122"/>
                    </a:lnTo>
                    <a:lnTo>
                      <a:pt x="4855" y="3996"/>
                    </a:lnTo>
                    <a:lnTo>
                      <a:pt x="4855" y="3892"/>
                    </a:lnTo>
                    <a:lnTo>
                      <a:pt x="4960" y="3850"/>
                    </a:lnTo>
                    <a:lnTo>
                      <a:pt x="5085" y="3766"/>
                    </a:lnTo>
                    <a:lnTo>
                      <a:pt x="5002" y="3704"/>
                    </a:lnTo>
                    <a:lnTo>
                      <a:pt x="4876" y="3745"/>
                    </a:lnTo>
                    <a:lnTo>
                      <a:pt x="4813" y="3704"/>
                    </a:lnTo>
                    <a:lnTo>
                      <a:pt x="4667" y="3766"/>
                    </a:lnTo>
                    <a:lnTo>
                      <a:pt x="4750" y="3683"/>
                    </a:lnTo>
                    <a:lnTo>
                      <a:pt x="4876" y="3578"/>
                    </a:lnTo>
                    <a:lnTo>
                      <a:pt x="5064" y="3557"/>
                    </a:lnTo>
                    <a:lnTo>
                      <a:pt x="5043" y="3432"/>
                    </a:lnTo>
                    <a:lnTo>
                      <a:pt x="4855" y="3222"/>
                    </a:lnTo>
                    <a:lnTo>
                      <a:pt x="4750" y="3222"/>
                    </a:lnTo>
                    <a:lnTo>
                      <a:pt x="4625" y="3285"/>
                    </a:lnTo>
                    <a:lnTo>
                      <a:pt x="4478" y="3369"/>
                    </a:lnTo>
                    <a:lnTo>
                      <a:pt x="4332" y="3369"/>
                    </a:lnTo>
                    <a:lnTo>
                      <a:pt x="4416" y="3348"/>
                    </a:lnTo>
                    <a:lnTo>
                      <a:pt x="4457" y="3285"/>
                    </a:lnTo>
                    <a:lnTo>
                      <a:pt x="4520" y="3264"/>
                    </a:lnTo>
                    <a:lnTo>
                      <a:pt x="4562" y="3180"/>
                    </a:lnTo>
                    <a:lnTo>
                      <a:pt x="4541" y="3097"/>
                    </a:lnTo>
                    <a:lnTo>
                      <a:pt x="4416" y="3055"/>
                    </a:lnTo>
                    <a:lnTo>
                      <a:pt x="4206" y="3055"/>
                    </a:lnTo>
                    <a:lnTo>
                      <a:pt x="4081" y="2929"/>
                    </a:lnTo>
                    <a:lnTo>
                      <a:pt x="4081" y="2846"/>
                    </a:lnTo>
                    <a:lnTo>
                      <a:pt x="4039" y="2678"/>
                    </a:lnTo>
                    <a:lnTo>
                      <a:pt x="3809" y="2448"/>
                    </a:lnTo>
                    <a:lnTo>
                      <a:pt x="3725" y="2427"/>
                    </a:lnTo>
                    <a:lnTo>
                      <a:pt x="3662" y="2448"/>
                    </a:lnTo>
                    <a:lnTo>
                      <a:pt x="3558" y="2364"/>
                    </a:lnTo>
                    <a:lnTo>
                      <a:pt x="3516" y="2155"/>
                    </a:lnTo>
                    <a:lnTo>
                      <a:pt x="3369" y="2009"/>
                    </a:lnTo>
                    <a:lnTo>
                      <a:pt x="3160" y="1883"/>
                    </a:lnTo>
                    <a:lnTo>
                      <a:pt x="3035" y="1883"/>
                    </a:lnTo>
                    <a:lnTo>
                      <a:pt x="2993" y="1925"/>
                    </a:lnTo>
                    <a:lnTo>
                      <a:pt x="2930" y="1883"/>
                    </a:lnTo>
                    <a:lnTo>
                      <a:pt x="2888" y="1716"/>
                    </a:lnTo>
                    <a:lnTo>
                      <a:pt x="2825" y="1800"/>
                    </a:lnTo>
                    <a:lnTo>
                      <a:pt x="2763" y="1716"/>
                    </a:lnTo>
                    <a:lnTo>
                      <a:pt x="2763" y="1528"/>
                    </a:lnTo>
                    <a:lnTo>
                      <a:pt x="2658" y="1402"/>
                    </a:lnTo>
                    <a:lnTo>
                      <a:pt x="2533" y="1381"/>
                    </a:lnTo>
                    <a:lnTo>
                      <a:pt x="2470" y="1297"/>
                    </a:lnTo>
                    <a:lnTo>
                      <a:pt x="2135" y="1088"/>
                    </a:lnTo>
                    <a:lnTo>
                      <a:pt x="2030" y="1088"/>
                    </a:lnTo>
                    <a:lnTo>
                      <a:pt x="1905" y="942"/>
                    </a:lnTo>
                    <a:lnTo>
                      <a:pt x="1779" y="900"/>
                    </a:lnTo>
                    <a:lnTo>
                      <a:pt x="1737" y="837"/>
                    </a:lnTo>
                    <a:lnTo>
                      <a:pt x="1716" y="649"/>
                    </a:lnTo>
                    <a:lnTo>
                      <a:pt x="1612" y="586"/>
                    </a:lnTo>
                    <a:lnTo>
                      <a:pt x="1528" y="460"/>
                    </a:lnTo>
                    <a:lnTo>
                      <a:pt x="1486" y="439"/>
                    </a:lnTo>
                    <a:lnTo>
                      <a:pt x="1403" y="272"/>
                    </a:lnTo>
                    <a:lnTo>
                      <a:pt x="1277" y="230"/>
                    </a:lnTo>
                    <a:lnTo>
                      <a:pt x="1152" y="230"/>
                    </a:lnTo>
                    <a:lnTo>
                      <a:pt x="1068" y="251"/>
                    </a:lnTo>
                    <a:lnTo>
                      <a:pt x="1005" y="209"/>
                    </a:lnTo>
                    <a:lnTo>
                      <a:pt x="859" y="209"/>
                    </a:lnTo>
                    <a:lnTo>
                      <a:pt x="670" y="251"/>
                    </a:lnTo>
                    <a:lnTo>
                      <a:pt x="587" y="209"/>
                    </a:lnTo>
                    <a:lnTo>
                      <a:pt x="336" y="21"/>
                    </a:lnTo>
                    <a:lnTo>
                      <a:pt x="10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375" name="Google Shape;375;p7"/>
            <p:cNvSpPr/>
            <p:nvPr/>
          </p:nvSpPr>
          <p:spPr>
            <a:xfrm>
              <a:off x="4437231" y="3100607"/>
              <a:ext cx="29912" cy="37370"/>
            </a:xfrm>
            <a:custGeom>
              <a:rect b="b" l="l" r="r" t="t"/>
              <a:pathLst>
                <a:path extrusionOk="0" h="3286" w="2512">
                  <a:moveTo>
                    <a:pt x="126" y="0"/>
                  </a:moveTo>
                  <a:lnTo>
                    <a:pt x="42" y="84"/>
                  </a:lnTo>
                  <a:lnTo>
                    <a:pt x="0" y="210"/>
                  </a:lnTo>
                  <a:lnTo>
                    <a:pt x="126" y="419"/>
                  </a:lnTo>
                  <a:lnTo>
                    <a:pt x="189" y="879"/>
                  </a:lnTo>
                  <a:lnTo>
                    <a:pt x="251" y="1047"/>
                  </a:lnTo>
                  <a:lnTo>
                    <a:pt x="314" y="1172"/>
                  </a:lnTo>
                  <a:lnTo>
                    <a:pt x="314" y="1360"/>
                  </a:lnTo>
                  <a:lnTo>
                    <a:pt x="251" y="1402"/>
                  </a:lnTo>
                  <a:lnTo>
                    <a:pt x="293" y="1507"/>
                  </a:lnTo>
                  <a:lnTo>
                    <a:pt x="356" y="1611"/>
                  </a:lnTo>
                  <a:lnTo>
                    <a:pt x="335" y="1674"/>
                  </a:lnTo>
                  <a:lnTo>
                    <a:pt x="419" y="1758"/>
                  </a:lnTo>
                  <a:lnTo>
                    <a:pt x="565" y="1863"/>
                  </a:lnTo>
                  <a:lnTo>
                    <a:pt x="649" y="2009"/>
                  </a:lnTo>
                  <a:lnTo>
                    <a:pt x="754" y="2072"/>
                  </a:lnTo>
                  <a:lnTo>
                    <a:pt x="837" y="2176"/>
                  </a:lnTo>
                  <a:lnTo>
                    <a:pt x="754" y="2281"/>
                  </a:lnTo>
                  <a:lnTo>
                    <a:pt x="733" y="2344"/>
                  </a:lnTo>
                  <a:lnTo>
                    <a:pt x="816" y="2407"/>
                  </a:lnTo>
                  <a:lnTo>
                    <a:pt x="1005" y="2490"/>
                  </a:lnTo>
                  <a:lnTo>
                    <a:pt x="1193" y="2616"/>
                  </a:lnTo>
                  <a:lnTo>
                    <a:pt x="1172" y="2720"/>
                  </a:lnTo>
                  <a:lnTo>
                    <a:pt x="1339" y="2867"/>
                  </a:lnTo>
                  <a:lnTo>
                    <a:pt x="1486" y="2867"/>
                  </a:lnTo>
                  <a:lnTo>
                    <a:pt x="1528" y="2909"/>
                  </a:lnTo>
                  <a:lnTo>
                    <a:pt x="1611" y="3013"/>
                  </a:lnTo>
                  <a:lnTo>
                    <a:pt x="1800" y="3118"/>
                  </a:lnTo>
                  <a:lnTo>
                    <a:pt x="1988" y="3139"/>
                  </a:lnTo>
                  <a:lnTo>
                    <a:pt x="2051" y="3223"/>
                  </a:lnTo>
                  <a:lnTo>
                    <a:pt x="2197" y="3264"/>
                  </a:lnTo>
                  <a:lnTo>
                    <a:pt x="2218" y="3244"/>
                  </a:lnTo>
                  <a:lnTo>
                    <a:pt x="2281" y="3285"/>
                  </a:lnTo>
                  <a:lnTo>
                    <a:pt x="2386" y="3223"/>
                  </a:lnTo>
                  <a:lnTo>
                    <a:pt x="2386" y="3181"/>
                  </a:lnTo>
                  <a:lnTo>
                    <a:pt x="2344" y="3181"/>
                  </a:lnTo>
                  <a:lnTo>
                    <a:pt x="2386" y="3118"/>
                  </a:lnTo>
                  <a:lnTo>
                    <a:pt x="2323" y="3076"/>
                  </a:lnTo>
                  <a:lnTo>
                    <a:pt x="2407" y="3118"/>
                  </a:lnTo>
                  <a:lnTo>
                    <a:pt x="2407" y="3181"/>
                  </a:lnTo>
                  <a:lnTo>
                    <a:pt x="2407" y="3223"/>
                  </a:lnTo>
                  <a:lnTo>
                    <a:pt x="2511" y="3244"/>
                  </a:lnTo>
                  <a:lnTo>
                    <a:pt x="2511" y="3118"/>
                  </a:lnTo>
                  <a:lnTo>
                    <a:pt x="2386" y="2846"/>
                  </a:lnTo>
                  <a:lnTo>
                    <a:pt x="2344" y="2846"/>
                  </a:lnTo>
                  <a:lnTo>
                    <a:pt x="2344" y="2804"/>
                  </a:lnTo>
                  <a:lnTo>
                    <a:pt x="2323" y="2762"/>
                  </a:lnTo>
                  <a:lnTo>
                    <a:pt x="2281" y="2741"/>
                  </a:lnTo>
                  <a:lnTo>
                    <a:pt x="2239" y="2553"/>
                  </a:lnTo>
                  <a:lnTo>
                    <a:pt x="2281" y="2511"/>
                  </a:lnTo>
                  <a:lnTo>
                    <a:pt x="2239" y="2448"/>
                  </a:lnTo>
                  <a:lnTo>
                    <a:pt x="2176" y="2448"/>
                  </a:lnTo>
                  <a:lnTo>
                    <a:pt x="2009" y="2344"/>
                  </a:lnTo>
                  <a:lnTo>
                    <a:pt x="1967" y="2197"/>
                  </a:lnTo>
                  <a:lnTo>
                    <a:pt x="1967" y="1904"/>
                  </a:lnTo>
                  <a:lnTo>
                    <a:pt x="1904" y="1821"/>
                  </a:lnTo>
                  <a:lnTo>
                    <a:pt x="1904" y="1716"/>
                  </a:lnTo>
                  <a:lnTo>
                    <a:pt x="1925" y="1674"/>
                  </a:lnTo>
                  <a:lnTo>
                    <a:pt x="1904" y="1381"/>
                  </a:lnTo>
                  <a:lnTo>
                    <a:pt x="1967" y="1339"/>
                  </a:lnTo>
                  <a:lnTo>
                    <a:pt x="1904" y="1088"/>
                  </a:lnTo>
                  <a:lnTo>
                    <a:pt x="1779" y="879"/>
                  </a:lnTo>
                  <a:lnTo>
                    <a:pt x="1360" y="461"/>
                  </a:lnTo>
                  <a:lnTo>
                    <a:pt x="1277" y="314"/>
                  </a:lnTo>
                  <a:lnTo>
                    <a:pt x="1235" y="335"/>
                  </a:lnTo>
                  <a:lnTo>
                    <a:pt x="1172" y="398"/>
                  </a:lnTo>
                  <a:lnTo>
                    <a:pt x="1088" y="398"/>
                  </a:lnTo>
                  <a:lnTo>
                    <a:pt x="1067" y="419"/>
                  </a:lnTo>
                  <a:lnTo>
                    <a:pt x="1067" y="523"/>
                  </a:lnTo>
                  <a:lnTo>
                    <a:pt x="984" y="565"/>
                  </a:lnTo>
                  <a:lnTo>
                    <a:pt x="921" y="523"/>
                  </a:lnTo>
                  <a:lnTo>
                    <a:pt x="816" y="523"/>
                  </a:lnTo>
                  <a:lnTo>
                    <a:pt x="670" y="628"/>
                  </a:lnTo>
                  <a:lnTo>
                    <a:pt x="523" y="607"/>
                  </a:lnTo>
                  <a:lnTo>
                    <a:pt x="523" y="523"/>
                  </a:lnTo>
                  <a:lnTo>
                    <a:pt x="607" y="440"/>
                  </a:lnTo>
                  <a:lnTo>
                    <a:pt x="607" y="251"/>
                  </a:lnTo>
                  <a:lnTo>
                    <a:pt x="544" y="189"/>
                  </a:lnTo>
                  <a:lnTo>
                    <a:pt x="419" y="189"/>
                  </a:lnTo>
                  <a:lnTo>
                    <a:pt x="398" y="126"/>
                  </a:lnTo>
                  <a:lnTo>
                    <a:pt x="231" y="84"/>
                  </a:lnTo>
                  <a:lnTo>
                    <a:pt x="12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76" name="Google Shape;376;p7"/>
            <p:cNvSpPr/>
            <p:nvPr/>
          </p:nvSpPr>
          <p:spPr>
            <a:xfrm>
              <a:off x="4503746" y="3099174"/>
              <a:ext cx="65289" cy="42135"/>
            </a:xfrm>
            <a:custGeom>
              <a:rect b="b" l="l" r="r" t="t"/>
              <a:pathLst>
                <a:path extrusionOk="0" h="3705" w="5483">
                  <a:moveTo>
                    <a:pt x="4186" y="1"/>
                  </a:moveTo>
                  <a:lnTo>
                    <a:pt x="4144" y="22"/>
                  </a:lnTo>
                  <a:lnTo>
                    <a:pt x="4165" y="126"/>
                  </a:lnTo>
                  <a:lnTo>
                    <a:pt x="4039" y="252"/>
                  </a:lnTo>
                  <a:lnTo>
                    <a:pt x="3976" y="231"/>
                  </a:lnTo>
                  <a:lnTo>
                    <a:pt x="4039" y="126"/>
                  </a:lnTo>
                  <a:lnTo>
                    <a:pt x="4018" y="43"/>
                  </a:lnTo>
                  <a:lnTo>
                    <a:pt x="3935" y="43"/>
                  </a:lnTo>
                  <a:lnTo>
                    <a:pt x="3851" y="273"/>
                  </a:lnTo>
                  <a:lnTo>
                    <a:pt x="3767" y="315"/>
                  </a:lnTo>
                  <a:lnTo>
                    <a:pt x="3642" y="587"/>
                  </a:lnTo>
                  <a:lnTo>
                    <a:pt x="3642" y="754"/>
                  </a:lnTo>
                  <a:lnTo>
                    <a:pt x="3432" y="963"/>
                  </a:lnTo>
                  <a:lnTo>
                    <a:pt x="3328" y="963"/>
                  </a:lnTo>
                  <a:lnTo>
                    <a:pt x="3140" y="1005"/>
                  </a:lnTo>
                  <a:lnTo>
                    <a:pt x="3098" y="1089"/>
                  </a:lnTo>
                  <a:lnTo>
                    <a:pt x="3181" y="1089"/>
                  </a:lnTo>
                  <a:lnTo>
                    <a:pt x="3119" y="1152"/>
                  </a:lnTo>
                  <a:lnTo>
                    <a:pt x="3181" y="1173"/>
                  </a:lnTo>
                  <a:lnTo>
                    <a:pt x="3307" y="1152"/>
                  </a:lnTo>
                  <a:lnTo>
                    <a:pt x="3244" y="1214"/>
                  </a:lnTo>
                  <a:lnTo>
                    <a:pt x="3181" y="1277"/>
                  </a:lnTo>
                  <a:lnTo>
                    <a:pt x="3140" y="1298"/>
                  </a:lnTo>
                  <a:lnTo>
                    <a:pt x="3140" y="1319"/>
                  </a:lnTo>
                  <a:lnTo>
                    <a:pt x="3223" y="1528"/>
                  </a:lnTo>
                  <a:lnTo>
                    <a:pt x="3181" y="1633"/>
                  </a:lnTo>
                  <a:lnTo>
                    <a:pt x="3098" y="1591"/>
                  </a:lnTo>
                  <a:lnTo>
                    <a:pt x="3098" y="1465"/>
                  </a:lnTo>
                  <a:lnTo>
                    <a:pt x="3077" y="1361"/>
                  </a:lnTo>
                  <a:lnTo>
                    <a:pt x="3035" y="1361"/>
                  </a:lnTo>
                  <a:lnTo>
                    <a:pt x="3035" y="1319"/>
                  </a:lnTo>
                  <a:lnTo>
                    <a:pt x="2993" y="1319"/>
                  </a:lnTo>
                  <a:lnTo>
                    <a:pt x="2930" y="1424"/>
                  </a:lnTo>
                  <a:lnTo>
                    <a:pt x="2972" y="1675"/>
                  </a:lnTo>
                  <a:lnTo>
                    <a:pt x="2909" y="1717"/>
                  </a:lnTo>
                  <a:lnTo>
                    <a:pt x="2805" y="1612"/>
                  </a:lnTo>
                  <a:lnTo>
                    <a:pt x="2700" y="1465"/>
                  </a:lnTo>
                  <a:lnTo>
                    <a:pt x="2658" y="1465"/>
                  </a:lnTo>
                  <a:lnTo>
                    <a:pt x="2554" y="1403"/>
                  </a:lnTo>
                  <a:lnTo>
                    <a:pt x="2470" y="1507"/>
                  </a:lnTo>
                  <a:lnTo>
                    <a:pt x="2470" y="1633"/>
                  </a:lnTo>
                  <a:lnTo>
                    <a:pt x="2344" y="1779"/>
                  </a:lnTo>
                  <a:lnTo>
                    <a:pt x="2261" y="1884"/>
                  </a:lnTo>
                  <a:lnTo>
                    <a:pt x="2093" y="2030"/>
                  </a:lnTo>
                  <a:lnTo>
                    <a:pt x="2072" y="2135"/>
                  </a:lnTo>
                  <a:lnTo>
                    <a:pt x="1926" y="2323"/>
                  </a:lnTo>
                  <a:lnTo>
                    <a:pt x="1779" y="2449"/>
                  </a:lnTo>
                  <a:lnTo>
                    <a:pt x="1319" y="2554"/>
                  </a:lnTo>
                  <a:lnTo>
                    <a:pt x="1256" y="2574"/>
                  </a:lnTo>
                  <a:lnTo>
                    <a:pt x="1298" y="2742"/>
                  </a:lnTo>
                  <a:lnTo>
                    <a:pt x="1340" y="2784"/>
                  </a:lnTo>
                  <a:lnTo>
                    <a:pt x="1256" y="2763"/>
                  </a:lnTo>
                  <a:lnTo>
                    <a:pt x="1173" y="2826"/>
                  </a:lnTo>
                  <a:lnTo>
                    <a:pt x="1047" y="2846"/>
                  </a:lnTo>
                  <a:lnTo>
                    <a:pt x="984" y="2888"/>
                  </a:lnTo>
                  <a:lnTo>
                    <a:pt x="943" y="3035"/>
                  </a:lnTo>
                  <a:lnTo>
                    <a:pt x="943" y="3181"/>
                  </a:lnTo>
                  <a:lnTo>
                    <a:pt x="838" y="3349"/>
                  </a:lnTo>
                  <a:lnTo>
                    <a:pt x="838" y="3370"/>
                  </a:lnTo>
                  <a:lnTo>
                    <a:pt x="629" y="3349"/>
                  </a:lnTo>
                  <a:lnTo>
                    <a:pt x="399" y="3265"/>
                  </a:lnTo>
                  <a:lnTo>
                    <a:pt x="210" y="3265"/>
                  </a:lnTo>
                  <a:lnTo>
                    <a:pt x="168" y="3181"/>
                  </a:lnTo>
                  <a:lnTo>
                    <a:pt x="64" y="3056"/>
                  </a:lnTo>
                  <a:lnTo>
                    <a:pt x="1" y="3077"/>
                  </a:lnTo>
                  <a:lnTo>
                    <a:pt x="127" y="3286"/>
                  </a:lnTo>
                  <a:lnTo>
                    <a:pt x="315" y="3411"/>
                  </a:lnTo>
                  <a:lnTo>
                    <a:pt x="357" y="3474"/>
                  </a:lnTo>
                  <a:lnTo>
                    <a:pt x="482" y="3579"/>
                  </a:lnTo>
                  <a:lnTo>
                    <a:pt x="503" y="3683"/>
                  </a:lnTo>
                  <a:lnTo>
                    <a:pt x="608" y="3704"/>
                  </a:lnTo>
                  <a:lnTo>
                    <a:pt x="775" y="3662"/>
                  </a:lnTo>
                  <a:lnTo>
                    <a:pt x="796" y="3579"/>
                  </a:lnTo>
                  <a:lnTo>
                    <a:pt x="922" y="3600"/>
                  </a:lnTo>
                  <a:lnTo>
                    <a:pt x="1005" y="3558"/>
                  </a:lnTo>
                  <a:lnTo>
                    <a:pt x="1319" y="3579"/>
                  </a:lnTo>
                  <a:lnTo>
                    <a:pt x="1654" y="3453"/>
                  </a:lnTo>
                  <a:lnTo>
                    <a:pt x="1738" y="3370"/>
                  </a:lnTo>
                  <a:lnTo>
                    <a:pt x="2031" y="3370"/>
                  </a:lnTo>
                  <a:lnTo>
                    <a:pt x="2156" y="3411"/>
                  </a:lnTo>
                  <a:lnTo>
                    <a:pt x="2198" y="3495"/>
                  </a:lnTo>
                  <a:lnTo>
                    <a:pt x="2344" y="3495"/>
                  </a:lnTo>
                  <a:lnTo>
                    <a:pt x="2575" y="3370"/>
                  </a:lnTo>
                  <a:lnTo>
                    <a:pt x="2868" y="3307"/>
                  </a:lnTo>
                  <a:lnTo>
                    <a:pt x="2826" y="3244"/>
                  </a:lnTo>
                  <a:lnTo>
                    <a:pt x="3077" y="2888"/>
                  </a:lnTo>
                  <a:lnTo>
                    <a:pt x="3140" y="2637"/>
                  </a:lnTo>
                  <a:lnTo>
                    <a:pt x="3328" y="2365"/>
                  </a:lnTo>
                  <a:lnTo>
                    <a:pt x="3453" y="1926"/>
                  </a:lnTo>
                  <a:lnTo>
                    <a:pt x="3453" y="1842"/>
                  </a:lnTo>
                  <a:lnTo>
                    <a:pt x="3516" y="1737"/>
                  </a:lnTo>
                  <a:lnTo>
                    <a:pt x="3516" y="1675"/>
                  </a:lnTo>
                  <a:lnTo>
                    <a:pt x="3621" y="1528"/>
                  </a:lnTo>
                  <a:lnTo>
                    <a:pt x="3725" y="1570"/>
                  </a:lnTo>
                  <a:lnTo>
                    <a:pt x="4165" y="1570"/>
                  </a:lnTo>
                  <a:lnTo>
                    <a:pt x="4228" y="1612"/>
                  </a:lnTo>
                  <a:lnTo>
                    <a:pt x="4374" y="1612"/>
                  </a:lnTo>
                  <a:lnTo>
                    <a:pt x="4500" y="1633"/>
                  </a:lnTo>
                  <a:lnTo>
                    <a:pt x="4500" y="1591"/>
                  </a:lnTo>
                  <a:lnTo>
                    <a:pt x="4667" y="1675"/>
                  </a:lnTo>
                  <a:lnTo>
                    <a:pt x="4751" y="1696"/>
                  </a:lnTo>
                  <a:lnTo>
                    <a:pt x="4876" y="1633"/>
                  </a:lnTo>
                  <a:lnTo>
                    <a:pt x="5023" y="1612"/>
                  </a:lnTo>
                  <a:lnTo>
                    <a:pt x="5023" y="1528"/>
                  </a:lnTo>
                  <a:lnTo>
                    <a:pt x="4876" y="1403"/>
                  </a:lnTo>
                  <a:lnTo>
                    <a:pt x="4876" y="1277"/>
                  </a:lnTo>
                  <a:lnTo>
                    <a:pt x="4918" y="1214"/>
                  </a:lnTo>
                  <a:lnTo>
                    <a:pt x="5169" y="1256"/>
                  </a:lnTo>
                  <a:lnTo>
                    <a:pt x="5357" y="1193"/>
                  </a:lnTo>
                  <a:lnTo>
                    <a:pt x="5483" y="1089"/>
                  </a:lnTo>
                  <a:lnTo>
                    <a:pt x="5441" y="1005"/>
                  </a:lnTo>
                  <a:lnTo>
                    <a:pt x="5357" y="1005"/>
                  </a:lnTo>
                  <a:lnTo>
                    <a:pt x="5232" y="984"/>
                  </a:lnTo>
                  <a:lnTo>
                    <a:pt x="5127" y="880"/>
                  </a:lnTo>
                  <a:lnTo>
                    <a:pt x="5023" y="901"/>
                  </a:lnTo>
                  <a:lnTo>
                    <a:pt x="4897" y="775"/>
                  </a:lnTo>
                  <a:lnTo>
                    <a:pt x="4813" y="775"/>
                  </a:lnTo>
                  <a:lnTo>
                    <a:pt x="4709" y="859"/>
                  </a:lnTo>
                  <a:lnTo>
                    <a:pt x="4667" y="796"/>
                  </a:lnTo>
                  <a:lnTo>
                    <a:pt x="4792" y="691"/>
                  </a:lnTo>
                  <a:lnTo>
                    <a:pt x="4709" y="629"/>
                  </a:lnTo>
                  <a:lnTo>
                    <a:pt x="4688" y="649"/>
                  </a:lnTo>
                  <a:lnTo>
                    <a:pt x="4604" y="754"/>
                  </a:lnTo>
                  <a:lnTo>
                    <a:pt x="4562" y="670"/>
                  </a:lnTo>
                  <a:lnTo>
                    <a:pt x="4500" y="670"/>
                  </a:lnTo>
                  <a:lnTo>
                    <a:pt x="4500" y="482"/>
                  </a:lnTo>
                  <a:lnTo>
                    <a:pt x="4604" y="461"/>
                  </a:lnTo>
                  <a:lnTo>
                    <a:pt x="4604" y="377"/>
                  </a:lnTo>
                  <a:lnTo>
                    <a:pt x="4458" y="273"/>
                  </a:lnTo>
                  <a:lnTo>
                    <a:pt x="4437" y="336"/>
                  </a:lnTo>
                  <a:lnTo>
                    <a:pt x="4290" y="231"/>
                  </a:lnTo>
                  <a:lnTo>
                    <a:pt x="4290" y="64"/>
                  </a:lnTo>
                  <a:lnTo>
                    <a:pt x="418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77" name="Google Shape;377;p7"/>
            <p:cNvSpPr/>
            <p:nvPr/>
          </p:nvSpPr>
          <p:spPr>
            <a:xfrm>
              <a:off x="4442708" y="2983061"/>
              <a:ext cx="56823" cy="104945"/>
            </a:xfrm>
            <a:custGeom>
              <a:rect b="b" l="l" r="r" t="t"/>
              <a:pathLst>
                <a:path extrusionOk="0" h="9228" w="4772">
                  <a:moveTo>
                    <a:pt x="1821" y="0"/>
                  </a:moveTo>
                  <a:lnTo>
                    <a:pt x="1737" y="84"/>
                  </a:lnTo>
                  <a:lnTo>
                    <a:pt x="1591" y="84"/>
                  </a:lnTo>
                  <a:lnTo>
                    <a:pt x="1465" y="126"/>
                  </a:lnTo>
                  <a:lnTo>
                    <a:pt x="1507" y="314"/>
                  </a:lnTo>
                  <a:lnTo>
                    <a:pt x="1298" y="398"/>
                  </a:lnTo>
                  <a:lnTo>
                    <a:pt x="1193" y="314"/>
                  </a:lnTo>
                  <a:lnTo>
                    <a:pt x="1026" y="377"/>
                  </a:lnTo>
                  <a:lnTo>
                    <a:pt x="1026" y="440"/>
                  </a:lnTo>
                  <a:lnTo>
                    <a:pt x="900" y="502"/>
                  </a:lnTo>
                  <a:lnTo>
                    <a:pt x="879" y="419"/>
                  </a:lnTo>
                  <a:lnTo>
                    <a:pt x="796" y="419"/>
                  </a:lnTo>
                  <a:lnTo>
                    <a:pt x="733" y="502"/>
                  </a:lnTo>
                  <a:lnTo>
                    <a:pt x="607" y="398"/>
                  </a:lnTo>
                  <a:lnTo>
                    <a:pt x="524" y="440"/>
                  </a:lnTo>
                  <a:lnTo>
                    <a:pt x="503" y="544"/>
                  </a:lnTo>
                  <a:lnTo>
                    <a:pt x="419" y="544"/>
                  </a:lnTo>
                  <a:lnTo>
                    <a:pt x="377" y="523"/>
                  </a:lnTo>
                  <a:lnTo>
                    <a:pt x="398" y="440"/>
                  </a:lnTo>
                  <a:lnTo>
                    <a:pt x="315" y="419"/>
                  </a:lnTo>
                  <a:lnTo>
                    <a:pt x="189" y="481"/>
                  </a:lnTo>
                  <a:lnTo>
                    <a:pt x="147" y="523"/>
                  </a:lnTo>
                  <a:lnTo>
                    <a:pt x="105" y="586"/>
                  </a:lnTo>
                  <a:lnTo>
                    <a:pt x="63" y="607"/>
                  </a:lnTo>
                  <a:lnTo>
                    <a:pt x="1" y="628"/>
                  </a:lnTo>
                  <a:lnTo>
                    <a:pt x="63" y="712"/>
                  </a:lnTo>
                  <a:lnTo>
                    <a:pt x="252" y="795"/>
                  </a:lnTo>
                  <a:lnTo>
                    <a:pt x="356" y="942"/>
                  </a:lnTo>
                  <a:lnTo>
                    <a:pt x="461" y="1025"/>
                  </a:lnTo>
                  <a:lnTo>
                    <a:pt x="482" y="1151"/>
                  </a:lnTo>
                  <a:lnTo>
                    <a:pt x="419" y="1235"/>
                  </a:lnTo>
                  <a:lnTo>
                    <a:pt x="628" y="1423"/>
                  </a:lnTo>
                  <a:lnTo>
                    <a:pt x="733" y="1632"/>
                  </a:lnTo>
                  <a:lnTo>
                    <a:pt x="984" y="1632"/>
                  </a:lnTo>
                  <a:lnTo>
                    <a:pt x="1131" y="1674"/>
                  </a:lnTo>
                  <a:lnTo>
                    <a:pt x="1256" y="1590"/>
                  </a:lnTo>
                  <a:lnTo>
                    <a:pt x="1423" y="1590"/>
                  </a:lnTo>
                  <a:lnTo>
                    <a:pt x="1507" y="1695"/>
                  </a:lnTo>
                  <a:lnTo>
                    <a:pt x="1654" y="1737"/>
                  </a:lnTo>
                  <a:lnTo>
                    <a:pt x="1675" y="1841"/>
                  </a:lnTo>
                  <a:lnTo>
                    <a:pt x="1654" y="1946"/>
                  </a:lnTo>
                  <a:lnTo>
                    <a:pt x="1842" y="1988"/>
                  </a:lnTo>
                  <a:lnTo>
                    <a:pt x="1842" y="2072"/>
                  </a:lnTo>
                  <a:lnTo>
                    <a:pt x="1758" y="2092"/>
                  </a:lnTo>
                  <a:lnTo>
                    <a:pt x="1675" y="2302"/>
                  </a:lnTo>
                  <a:lnTo>
                    <a:pt x="1633" y="2385"/>
                  </a:lnTo>
                  <a:lnTo>
                    <a:pt x="1507" y="2385"/>
                  </a:lnTo>
                  <a:lnTo>
                    <a:pt x="1340" y="2469"/>
                  </a:lnTo>
                  <a:lnTo>
                    <a:pt x="1256" y="2469"/>
                  </a:lnTo>
                  <a:lnTo>
                    <a:pt x="1256" y="2532"/>
                  </a:lnTo>
                  <a:lnTo>
                    <a:pt x="1403" y="2699"/>
                  </a:lnTo>
                  <a:lnTo>
                    <a:pt x="1319" y="2783"/>
                  </a:lnTo>
                  <a:lnTo>
                    <a:pt x="1340" y="2846"/>
                  </a:lnTo>
                  <a:lnTo>
                    <a:pt x="1423" y="2846"/>
                  </a:lnTo>
                  <a:lnTo>
                    <a:pt x="1507" y="3013"/>
                  </a:lnTo>
                  <a:lnTo>
                    <a:pt x="1675" y="3013"/>
                  </a:lnTo>
                  <a:lnTo>
                    <a:pt x="1863" y="3118"/>
                  </a:lnTo>
                  <a:lnTo>
                    <a:pt x="1968" y="3118"/>
                  </a:lnTo>
                  <a:lnTo>
                    <a:pt x="2114" y="3327"/>
                  </a:lnTo>
                  <a:lnTo>
                    <a:pt x="2281" y="3411"/>
                  </a:lnTo>
                  <a:lnTo>
                    <a:pt x="2407" y="3557"/>
                  </a:lnTo>
                  <a:lnTo>
                    <a:pt x="2386" y="3641"/>
                  </a:lnTo>
                  <a:lnTo>
                    <a:pt x="2574" y="3850"/>
                  </a:lnTo>
                  <a:lnTo>
                    <a:pt x="2616" y="3976"/>
                  </a:lnTo>
                  <a:lnTo>
                    <a:pt x="2700" y="4038"/>
                  </a:lnTo>
                  <a:lnTo>
                    <a:pt x="2825" y="4038"/>
                  </a:lnTo>
                  <a:lnTo>
                    <a:pt x="2909" y="4143"/>
                  </a:lnTo>
                  <a:lnTo>
                    <a:pt x="2909" y="4206"/>
                  </a:lnTo>
                  <a:lnTo>
                    <a:pt x="2993" y="4289"/>
                  </a:lnTo>
                  <a:lnTo>
                    <a:pt x="3035" y="4289"/>
                  </a:lnTo>
                  <a:lnTo>
                    <a:pt x="3118" y="4310"/>
                  </a:lnTo>
                  <a:lnTo>
                    <a:pt x="3097" y="4415"/>
                  </a:lnTo>
                  <a:lnTo>
                    <a:pt x="3139" y="4478"/>
                  </a:lnTo>
                  <a:lnTo>
                    <a:pt x="3286" y="4478"/>
                  </a:lnTo>
                  <a:lnTo>
                    <a:pt x="3348" y="4582"/>
                  </a:lnTo>
                  <a:lnTo>
                    <a:pt x="3411" y="4603"/>
                  </a:lnTo>
                  <a:lnTo>
                    <a:pt x="3516" y="4561"/>
                  </a:lnTo>
                  <a:lnTo>
                    <a:pt x="3558" y="4624"/>
                  </a:lnTo>
                  <a:lnTo>
                    <a:pt x="3495" y="4708"/>
                  </a:lnTo>
                  <a:lnTo>
                    <a:pt x="3453" y="4875"/>
                  </a:lnTo>
                  <a:lnTo>
                    <a:pt x="3516" y="4938"/>
                  </a:lnTo>
                  <a:lnTo>
                    <a:pt x="3600" y="4938"/>
                  </a:lnTo>
                  <a:lnTo>
                    <a:pt x="3600" y="5105"/>
                  </a:lnTo>
                  <a:lnTo>
                    <a:pt x="3432" y="5231"/>
                  </a:lnTo>
                  <a:lnTo>
                    <a:pt x="3453" y="5357"/>
                  </a:lnTo>
                  <a:lnTo>
                    <a:pt x="3495" y="5440"/>
                  </a:lnTo>
                  <a:lnTo>
                    <a:pt x="3516" y="5629"/>
                  </a:lnTo>
                  <a:lnTo>
                    <a:pt x="3411" y="5670"/>
                  </a:lnTo>
                  <a:lnTo>
                    <a:pt x="3390" y="5670"/>
                  </a:lnTo>
                  <a:lnTo>
                    <a:pt x="3453" y="5859"/>
                  </a:lnTo>
                  <a:lnTo>
                    <a:pt x="3558" y="5921"/>
                  </a:lnTo>
                  <a:lnTo>
                    <a:pt x="3662" y="6152"/>
                  </a:lnTo>
                  <a:lnTo>
                    <a:pt x="3641" y="6340"/>
                  </a:lnTo>
                  <a:lnTo>
                    <a:pt x="3662" y="6445"/>
                  </a:lnTo>
                  <a:lnTo>
                    <a:pt x="3641" y="6591"/>
                  </a:lnTo>
                  <a:lnTo>
                    <a:pt x="3662" y="6717"/>
                  </a:lnTo>
                  <a:lnTo>
                    <a:pt x="3558" y="6905"/>
                  </a:lnTo>
                  <a:lnTo>
                    <a:pt x="3495" y="6926"/>
                  </a:lnTo>
                  <a:lnTo>
                    <a:pt x="3453" y="7010"/>
                  </a:lnTo>
                  <a:lnTo>
                    <a:pt x="3307" y="7072"/>
                  </a:lnTo>
                  <a:lnTo>
                    <a:pt x="3139" y="7177"/>
                  </a:lnTo>
                  <a:lnTo>
                    <a:pt x="3076" y="7282"/>
                  </a:lnTo>
                  <a:lnTo>
                    <a:pt x="2867" y="7282"/>
                  </a:lnTo>
                  <a:lnTo>
                    <a:pt x="2763" y="7344"/>
                  </a:lnTo>
                  <a:lnTo>
                    <a:pt x="2784" y="7554"/>
                  </a:lnTo>
                  <a:lnTo>
                    <a:pt x="2909" y="7595"/>
                  </a:lnTo>
                  <a:lnTo>
                    <a:pt x="3014" y="7700"/>
                  </a:lnTo>
                  <a:lnTo>
                    <a:pt x="2993" y="7763"/>
                  </a:lnTo>
                  <a:lnTo>
                    <a:pt x="3035" y="7909"/>
                  </a:lnTo>
                  <a:lnTo>
                    <a:pt x="2867" y="7909"/>
                  </a:lnTo>
                  <a:lnTo>
                    <a:pt x="2825" y="7826"/>
                  </a:lnTo>
                  <a:lnTo>
                    <a:pt x="2721" y="7763"/>
                  </a:lnTo>
                  <a:lnTo>
                    <a:pt x="2449" y="7826"/>
                  </a:lnTo>
                  <a:lnTo>
                    <a:pt x="2386" y="7805"/>
                  </a:lnTo>
                  <a:lnTo>
                    <a:pt x="2260" y="7805"/>
                  </a:lnTo>
                  <a:lnTo>
                    <a:pt x="2198" y="7951"/>
                  </a:lnTo>
                  <a:lnTo>
                    <a:pt x="2072" y="7972"/>
                  </a:lnTo>
                  <a:lnTo>
                    <a:pt x="1968" y="8118"/>
                  </a:lnTo>
                  <a:lnTo>
                    <a:pt x="1988" y="8139"/>
                  </a:lnTo>
                  <a:lnTo>
                    <a:pt x="1988" y="8244"/>
                  </a:lnTo>
                  <a:lnTo>
                    <a:pt x="1988" y="8265"/>
                  </a:lnTo>
                  <a:lnTo>
                    <a:pt x="2093" y="8286"/>
                  </a:lnTo>
                  <a:lnTo>
                    <a:pt x="2156" y="8265"/>
                  </a:lnTo>
                  <a:lnTo>
                    <a:pt x="2198" y="8286"/>
                  </a:lnTo>
                  <a:lnTo>
                    <a:pt x="2281" y="8265"/>
                  </a:lnTo>
                  <a:lnTo>
                    <a:pt x="2407" y="8286"/>
                  </a:lnTo>
                  <a:lnTo>
                    <a:pt x="2491" y="8265"/>
                  </a:lnTo>
                  <a:lnTo>
                    <a:pt x="2449" y="8328"/>
                  </a:lnTo>
                  <a:lnTo>
                    <a:pt x="2281" y="8453"/>
                  </a:lnTo>
                  <a:lnTo>
                    <a:pt x="2198" y="8579"/>
                  </a:lnTo>
                  <a:lnTo>
                    <a:pt x="2198" y="8767"/>
                  </a:lnTo>
                  <a:lnTo>
                    <a:pt x="2177" y="8851"/>
                  </a:lnTo>
                  <a:lnTo>
                    <a:pt x="2240" y="8851"/>
                  </a:lnTo>
                  <a:lnTo>
                    <a:pt x="2198" y="8872"/>
                  </a:lnTo>
                  <a:lnTo>
                    <a:pt x="2198" y="9018"/>
                  </a:lnTo>
                  <a:lnTo>
                    <a:pt x="2281" y="9081"/>
                  </a:lnTo>
                  <a:lnTo>
                    <a:pt x="2344" y="9060"/>
                  </a:lnTo>
                  <a:lnTo>
                    <a:pt x="2344" y="9060"/>
                  </a:lnTo>
                  <a:lnTo>
                    <a:pt x="2281" y="9123"/>
                  </a:lnTo>
                  <a:lnTo>
                    <a:pt x="2177" y="9165"/>
                  </a:lnTo>
                  <a:lnTo>
                    <a:pt x="2072" y="9227"/>
                  </a:lnTo>
                  <a:lnTo>
                    <a:pt x="2240" y="9227"/>
                  </a:lnTo>
                  <a:lnTo>
                    <a:pt x="2470" y="9123"/>
                  </a:lnTo>
                  <a:lnTo>
                    <a:pt x="2470" y="9102"/>
                  </a:lnTo>
                  <a:lnTo>
                    <a:pt x="2491" y="9102"/>
                  </a:lnTo>
                  <a:lnTo>
                    <a:pt x="2574" y="9018"/>
                  </a:lnTo>
                  <a:lnTo>
                    <a:pt x="2595" y="8914"/>
                  </a:lnTo>
                  <a:lnTo>
                    <a:pt x="2616" y="8851"/>
                  </a:lnTo>
                  <a:lnTo>
                    <a:pt x="2700" y="8872"/>
                  </a:lnTo>
                  <a:lnTo>
                    <a:pt x="2721" y="8851"/>
                  </a:lnTo>
                  <a:lnTo>
                    <a:pt x="2867" y="8746"/>
                  </a:lnTo>
                  <a:lnTo>
                    <a:pt x="2909" y="8746"/>
                  </a:lnTo>
                  <a:lnTo>
                    <a:pt x="2930" y="8683"/>
                  </a:lnTo>
                  <a:lnTo>
                    <a:pt x="2993" y="8662"/>
                  </a:lnTo>
                  <a:lnTo>
                    <a:pt x="2972" y="8600"/>
                  </a:lnTo>
                  <a:lnTo>
                    <a:pt x="2972" y="8579"/>
                  </a:lnTo>
                  <a:lnTo>
                    <a:pt x="2930" y="8495"/>
                  </a:lnTo>
                  <a:lnTo>
                    <a:pt x="2993" y="8495"/>
                  </a:lnTo>
                  <a:lnTo>
                    <a:pt x="3035" y="8558"/>
                  </a:lnTo>
                  <a:lnTo>
                    <a:pt x="3097" y="8579"/>
                  </a:lnTo>
                  <a:lnTo>
                    <a:pt x="3139" y="8537"/>
                  </a:lnTo>
                  <a:lnTo>
                    <a:pt x="3139" y="8453"/>
                  </a:lnTo>
                  <a:lnTo>
                    <a:pt x="3035" y="8349"/>
                  </a:lnTo>
                  <a:lnTo>
                    <a:pt x="3160" y="8453"/>
                  </a:lnTo>
                  <a:lnTo>
                    <a:pt x="3244" y="8390"/>
                  </a:lnTo>
                  <a:lnTo>
                    <a:pt x="3223" y="8286"/>
                  </a:lnTo>
                  <a:lnTo>
                    <a:pt x="3244" y="8244"/>
                  </a:lnTo>
                  <a:lnTo>
                    <a:pt x="3097" y="8181"/>
                  </a:lnTo>
                  <a:lnTo>
                    <a:pt x="3160" y="8181"/>
                  </a:lnTo>
                  <a:lnTo>
                    <a:pt x="3223" y="8160"/>
                  </a:lnTo>
                  <a:lnTo>
                    <a:pt x="3223" y="8139"/>
                  </a:lnTo>
                  <a:lnTo>
                    <a:pt x="3139" y="8077"/>
                  </a:lnTo>
                  <a:lnTo>
                    <a:pt x="3244" y="8118"/>
                  </a:lnTo>
                  <a:lnTo>
                    <a:pt x="3286" y="8077"/>
                  </a:lnTo>
                  <a:lnTo>
                    <a:pt x="3307" y="8014"/>
                  </a:lnTo>
                  <a:lnTo>
                    <a:pt x="3307" y="8077"/>
                  </a:lnTo>
                  <a:lnTo>
                    <a:pt x="3286" y="8160"/>
                  </a:lnTo>
                  <a:lnTo>
                    <a:pt x="3307" y="8160"/>
                  </a:lnTo>
                  <a:lnTo>
                    <a:pt x="3411" y="8139"/>
                  </a:lnTo>
                  <a:lnTo>
                    <a:pt x="3495" y="8181"/>
                  </a:lnTo>
                  <a:lnTo>
                    <a:pt x="3620" y="8160"/>
                  </a:lnTo>
                  <a:lnTo>
                    <a:pt x="3872" y="8014"/>
                  </a:lnTo>
                  <a:lnTo>
                    <a:pt x="3955" y="7951"/>
                  </a:lnTo>
                  <a:lnTo>
                    <a:pt x="4060" y="7951"/>
                  </a:lnTo>
                  <a:lnTo>
                    <a:pt x="4060" y="7846"/>
                  </a:lnTo>
                  <a:lnTo>
                    <a:pt x="4164" y="7763"/>
                  </a:lnTo>
                  <a:lnTo>
                    <a:pt x="4269" y="7721"/>
                  </a:lnTo>
                  <a:lnTo>
                    <a:pt x="4395" y="7595"/>
                  </a:lnTo>
                  <a:lnTo>
                    <a:pt x="4457" y="7554"/>
                  </a:lnTo>
                  <a:lnTo>
                    <a:pt x="4478" y="7428"/>
                  </a:lnTo>
                  <a:lnTo>
                    <a:pt x="4541" y="7407"/>
                  </a:lnTo>
                  <a:lnTo>
                    <a:pt x="4604" y="7323"/>
                  </a:lnTo>
                  <a:lnTo>
                    <a:pt x="4583" y="7282"/>
                  </a:lnTo>
                  <a:lnTo>
                    <a:pt x="4604" y="7177"/>
                  </a:lnTo>
                  <a:lnTo>
                    <a:pt x="4541" y="7072"/>
                  </a:lnTo>
                  <a:lnTo>
                    <a:pt x="4646" y="6989"/>
                  </a:lnTo>
                  <a:lnTo>
                    <a:pt x="4646" y="6905"/>
                  </a:lnTo>
                  <a:lnTo>
                    <a:pt x="4688" y="6884"/>
                  </a:lnTo>
                  <a:lnTo>
                    <a:pt x="4688" y="6821"/>
                  </a:lnTo>
                  <a:lnTo>
                    <a:pt x="4646" y="6758"/>
                  </a:lnTo>
                  <a:lnTo>
                    <a:pt x="4646" y="6675"/>
                  </a:lnTo>
                  <a:lnTo>
                    <a:pt x="4688" y="6654"/>
                  </a:lnTo>
                  <a:lnTo>
                    <a:pt x="4709" y="6696"/>
                  </a:lnTo>
                  <a:lnTo>
                    <a:pt x="4709" y="6717"/>
                  </a:lnTo>
                  <a:lnTo>
                    <a:pt x="4729" y="6717"/>
                  </a:lnTo>
                  <a:lnTo>
                    <a:pt x="4771" y="6654"/>
                  </a:lnTo>
                  <a:lnTo>
                    <a:pt x="4688" y="6507"/>
                  </a:lnTo>
                  <a:lnTo>
                    <a:pt x="4667" y="6445"/>
                  </a:lnTo>
                  <a:lnTo>
                    <a:pt x="4604" y="6403"/>
                  </a:lnTo>
                  <a:lnTo>
                    <a:pt x="4604" y="6361"/>
                  </a:lnTo>
                  <a:lnTo>
                    <a:pt x="4583" y="6194"/>
                  </a:lnTo>
                  <a:lnTo>
                    <a:pt x="4604" y="6173"/>
                  </a:lnTo>
                  <a:lnTo>
                    <a:pt x="4562" y="6068"/>
                  </a:lnTo>
                  <a:lnTo>
                    <a:pt x="4583" y="6026"/>
                  </a:lnTo>
                  <a:lnTo>
                    <a:pt x="4583" y="5921"/>
                  </a:lnTo>
                  <a:lnTo>
                    <a:pt x="4541" y="5859"/>
                  </a:lnTo>
                  <a:lnTo>
                    <a:pt x="4499" y="5670"/>
                  </a:lnTo>
                  <a:lnTo>
                    <a:pt x="4457" y="5649"/>
                  </a:lnTo>
                  <a:lnTo>
                    <a:pt x="4437" y="5440"/>
                  </a:lnTo>
                  <a:lnTo>
                    <a:pt x="4332" y="5315"/>
                  </a:lnTo>
                  <a:lnTo>
                    <a:pt x="4353" y="5252"/>
                  </a:lnTo>
                  <a:lnTo>
                    <a:pt x="4332" y="5210"/>
                  </a:lnTo>
                  <a:lnTo>
                    <a:pt x="4332" y="5147"/>
                  </a:lnTo>
                  <a:lnTo>
                    <a:pt x="4185" y="5022"/>
                  </a:lnTo>
                  <a:lnTo>
                    <a:pt x="4185" y="4938"/>
                  </a:lnTo>
                  <a:lnTo>
                    <a:pt x="4164" y="4938"/>
                  </a:lnTo>
                  <a:lnTo>
                    <a:pt x="4144" y="4833"/>
                  </a:lnTo>
                  <a:lnTo>
                    <a:pt x="4060" y="4708"/>
                  </a:lnTo>
                  <a:lnTo>
                    <a:pt x="3809" y="4499"/>
                  </a:lnTo>
                  <a:lnTo>
                    <a:pt x="3746" y="4394"/>
                  </a:lnTo>
                  <a:lnTo>
                    <a:pt x="3453" y="4185"/>
                  </a:lnTo>
                  <a:lnTo>
                    <a:pt x="3139" y="4038"/>
                  </a:lnTo>
                  <a:lnTo>
                    <a:pt x="3139" y="3976"/>
                  </a:lnTo>
                  <a:lnTo>
                    <a:pt x="3014" y="3934"/>
                  </a:lnTo>
                  <a:lnTo>
                    <a:pt x="2784" y="3745"/>
                  </a:lnTo>
                  <a:lnTo>
                    <a:pt x="2763" y="3662"/>
                  </a:lnTo>
                  <a:lnTo>
                    <a:pt x="2721" y="3536"/>
                  </a:lnTo>
                  <a:lnTo>
                    <a:pt x="2721" y="3473"/>
                  </a:lnTo>
                  <a:lnTo>
                    <a:pt x="2721" y="3432"/>
                  </a:lnTo>
                  <a:lnTo>
                    <a:pt x="2679" y="3306"/>
                  </a:lnTo>
                  <a:lnTo>
                    <a:pt x="2595" y="3306"/>
                  </a:lnTo>
                  <a:lnTo>
                    <a:pt x="2470" y="3139"/>
                  </a:lnTo>
                  <a:lnTo>
                    <a:pt x="2281" y="3055"/>
                  </a:lnTo>
                  <a:lnTo>
                    <a:pt x="2177" y="3034"/>
                  </a:lnTo>
                  <a:lnTo>
                    <a:pt x="2281" y="2992"/>
                  </a:lnTo>
                  <a:lnTo>
                    <a:pt x="2281" y="2929"/>
                  </a:lnTo>
                  <a:lnTo>
                    <a:pt x="2177" y="2825"/>
                  </a:lnTo>
                  <a:lnTo>
                    <a:pt x="2240" y="2720"/>
                  </a:lnTo>
                  <a:lnTo>
                    <a:pt x="2281" y="2532"/>
                  </a:lnTo>
                  <a:lnTo>
                    <a:pt x="2260" y="2490"/>
                  </a:lnTo>
                  <a:lnTo>
                    <a:pt x="2198" y="2490"/>
                  </a:lnTo>
                  <a:lnTo>
                    <a:pt x="2198" y="2385"/>
                  </a:lnTo>
                  <a:lnTo>
                    <a:pt x="2260" y="2323"/>
                  </a:lnTo>
                  <a:lnTo>
                    <a:pt x="2281" y="2218"/>
                  </a:lnTo>
                  <a:lnTo>
                    <a:pt x="2344" y="2197"/>
                  </a:lnTo>
                  <a:lnTo>
                    <a:pt x="2365" y="2155"/>
                  </a:lnTo>
                  <a:lnTo>
                    <a:pt x="2386" y="2176"/>
                  </a:lnTo>
                  <a:lnTo>
                    <a:pt x="2449" y="2176"/>
                  </a:lnTo>
                  <a:lnTo>
                    <a:pt x="2553" y="2051"/>
                  </a:lnTo>
                  <a:lnTo>
                    <a:pt x="2574" y="2051"/>
                  </a:lnTo>
                  <a:lnTo>
                    <a:pt x="2616" y="1988"/>
                  </a:lnTo>
                  <a:lnTo>
                    <a:pt x="2574" y="1904"/>
                  </a:lnTo>
                  <a:lnTo>
                    <a:pt x="2595" y="1883"/>
                  </a:lnTo>
                  <a:lnTo>
                    <a:pt x="2595" y="1800"/>
                  </a:lnTo>
                  <a:lnTo>
                    <a:pt x="2595" y="1737"/>
                  </a:lnTo>
                  <a:lnTo>
                    <a:pt x="2574" y="1674"/>
                  </a:lnTo>
                  <a:lnTo>
                    <a:pt x="2616" y="1632"/>
                  </a:lnTo>
                  <a:lnTo>
                    <a:pt x="2616" y="1548"/>
                  </a:lnTo>
                  <a:lnTo>
                    <a:pt x="2679" y="1548"/>
                  </a:lnTo>
                  <a:lnTo>
                    <a:pt x="2700" y="1590"/>
                  </a:lnTo>
                  <a:lnTo>
                    <a:pt x="2721" y="1590"/>
                  </a:lnTo>
                  <a:lnTo>
                    <a:pt x="2804" y="1548"/>
                  </a:lnTo>
                  <a:lnTo>
                    <a:pt x="2888" y="1528"/>
                  </a:lnTo>
                  <a:lnTo>
                    <a:pt x="2930" y="1548"/>
                  </a:lnTo>
                  <a:lnTo>
                    <a:pt x="2972" y="1528"/>
                  </a:lnTo>
                  <a:lnTo>
                    <a:pt x="3014" y="1465"/>
                  </a:lnTo>
                  <a:lnTo>
                    <a:pt x="2993" y="1381"/>
                  </a:lnTo>
                  <a:lnTo>
                    <a:pt x="3014" y="1339"/>
                  </a:lnTo>
                  <a:lnTo>
                    <a:pt x="3118" y="1318"/>
                  </a:lnTo>
                  <a:lnTo>
                    <a:pt x="3223" y="1339"/>
                  </a:lnTo>
                  <a:lnTo>
                    <a:pt x="3328" y="1256"/>
                  </a:lnTo>
                  <a:lnTo>
                    <a:pt x="3390" y="1256"/>
                  </a:lnTo>
                  <a:lnTo>
                    <a:pt x="3432" y="1235"/>
                  </a:lnTo>
                  <a:lnTo>
                    <a:pt x="3495" y="1172"/>
                  </a:lnTo>
                  <a:lnTo>
                    <a:pt x="3453" y="1130"/>
                  </a:lnTo>
                  <a:lnTo>
                    <a:pt x="3348" y="1067"/>
                  </a:lnTo>
                  <a:lnTo>
                    <a:pt x="3286" y="1109"/>
                  </a:lnTo>
                  <a:lnTo>
                    <a:pt x="3223" y="1046"/>
                  </a:lnTo>
                  <a:lnTo>
                    <a:pt x="3118" y="1109"/>
                  </a:lnTo>
                  <a:lnTo>
                    <a:pt x="3014" y="1025"/>
                  </a:lnTo>
                  <a:lnTo>
                    <a:pt x="2888" y="1004"/>
                  </a:lnTo>
                  <a:lnTo>
                    <a:pt x="2867" y="900"/>
                  </a:lnTo>
                  <a:lnTo>
                    <a:pt x="2616" y="816"/>
                  </a:lnTo>
                  <a:lnTo>
                    <a:pt x="2595" y="712"/>
                  </a:lnTo>
                  <a:lnTo>
                    <a:pt x="2512" y="691"/>
                  </a:lnTo>
                  <a:lnTo>
                    <a:pt x="2574" y="481"/>
                  </a:lnTo>
                  <a:lnTo>
                    <a:pt x="2679" y="440"/>
                  </a:lnTo>
                  <a:lnTo>
                    <a:pt x="2679" y="335"/>
                  </a:lnTo>
                  <a:lnTo>
                    <a:pt x="2595" y="272"/>
                  </a:lnTo>
                  <a:lnTo>
                    <a:pt x="2449" y="314"/>
                  </a:lnTo>
                  <a:lnTo>
                    <a:pt x="2386" y="272"/>
                  </a:lnTo>
                  <a:lnTo>
                    <a:pt x="2114" y="272"/>
                  </a:lnTo>
                  <a:lnTo>
                    <a:pt x="2072" y="188"/>
                  </a:lnTo>
                  <a:lnTo>
                    <a:pt x="1947" y="168"/>
                  </a:lnTo>
                  <a:lnTo>
                    <a:pt x="1947" y="84"/>
                  </a:lnTo>
                  <a:lnTo>
                    <a:pt x="182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78" name="Google Shape;378;p7"/>
            <p:cNvSpPr/>
            <p:nvPr/>
          </p:nvSpPr>
          <p:spPr>
            <a:xfrm>
              <a:off x="4450186" y="3045644"/>
              <a:ext cx="36139" cy="29750"/>
            </a:xfrm>
            <a:custGeom>
              <a:rect b="b" l="l" r="r" t="t"/>
              <a:pathLst>
                <a:path extrusionOk="0" h="2616" w="3035">
                  <a:moveTo>
                    <a:pt x="2407" y="0"/>
                  </a:moveTo>
                  <a:lnTo>
                    <a:pt x="2239" y="42"/>
                  </a:lnTo>
                  <a:lnTo>
                    <a:pt x="2135" y="126"/>
                  </a:lnTo>
                  <a:lnTo>
                    <a:pt x="2260" y="251"/>
                  </a:lnTo>
                  <a:lnTo>
                    <a:pt x="2239" y="356"/>
                  </a:lnTo>
                  <a:lnTo>
                    <a:pt x="2260" y="460"/>
                  </a:lnTo>
                  <a:lnTo>
                    <a:pt x="2260" y="544"/>
                  </a:lnTo>
                  <a:lnTo>
                    <a:pt x="2072" y="481"/>
                  </a:lnTo>
                  <a:lnTo>
                    <a:pt x="1967" y="314"/>
                  </a:lnTo>
                  <a:lnTo>
                    <a:pt x="1821" y="314"/>
                  </a:lnTo>
                  <a:lnTo>
                    <a:pt x="1758" y="230"/>
                  </a:lnTo>
                  <a:lnTo>
                    <a:pt x="1632" y="126"/>
                  </a:lnTo>
                  <a:lnTo>
                    <a:pt x="1549" y="167"/>
                  </a:lnTo>
                  <a:lnTo>
                    <a:pt x="1444" y="105"/>
                  </a:lnTo>
                  <a:lnTo>
                    <a:pt x="1298" y="126"/>
                  </a:lnTo>
                  <a:lnTo>
                    <a:pt x="1151" y="63"/>
                  </a:lnTo>
                  <a:lnTo>
                    <a:pt x="1026" y="63"/>
                  </a:lnTo>
                  <a:lnTo>
                    <a:pt x="879" y="146"/>
                  </a:lnTo>
                  <a:lnTo>
                    <a:pt x="816" y="105"/>
                  </a:lnTo>
                  <a:lnTo>
                    <a:pt x="670" y="105"/>
                  </a:lnTo>
                  <a:lnTo>
                    <a:pt x="398" y="167"/>
                  </a:lnTo>
                  <a:lnTo>
                    <a:pt x="272" y="167"/>
                  </a:lnTo>
                  <a:lnTo>
                    <a:pt x="168" y="335"/>
                  </a:lnTo>
                  <a:lnTo>
                    <a:pt x="105" y="523"/>
                  </a:lnTo>
                  <a:lnTo>
                    <a:pt x="42" y="649"/>
                  </a:lnTo>
                  <a:lnTo>
                    <a:pt x="0" y="858"/>
                  </a:lnTo>
                  <a:lnTo>
                    <a:pt x="63" y="1088"/>
                  </a:lnTo>
                  <a:lnTo>
                    <a:pt x="168" y="1151"/>
                  </a:lnTo>
                  <a:lnTo>
                    <a:pt x="210" y="1255"/>
                  </a:lnTo>
                  <a:lnTo>
                    <a:pt x="189" y="1486"/>
                  </a:lnTo>
                  <a:lnTo>
                    <a:pt x="189" y="1569"/>
                  </a:lnTo>
                  <a:lnTo>
                    <a:pt x="272" y="1632"/>
                  </a:lnTo>
                  <a:lnTo>
                    <a:pt x="272" y="1779"/>
                  </a:lnTo>
                  <a:lnTo>
                    <a:pt x="356" y="1820"/>
                  </a:lnTo>
                  <a:lnTo>
                    <a:pt x="356" y="1925"/>
                  </a:lnTo>
                  <a:lnTo>
                    <a:pt x="419" y="2051"/>
                  </a:lnTo>
                  <a:lnTo>
                    <a:pt x="482" y="2030"/>
                  </a:lnTo>
                  <a:lnTo>
                    <a:pt x="523" y="2113"/>
                  </a:lnTo>
                  <a:lnTo>
                    <a:pt x="503" y="2218"/>
                  </a:lnTo>
                  <a:lnTo>
                    <a:pt x="565" y="2260"/>
                  </a:lnTo>
                  <a:lnTo>
                    <a:pt x="565" y="2364"/>
                  </a:lnTo>
                  <a:lnTo>
                    <a:pt x="733" y="2364"/>
                  </a:lnTo>
                  <a:lnTo>
                    <a:pt x="733" y="2260"/>
                  </a:lnTo>
                  <a:lnTo>
                    <a:pt x="795" y="2218"/>
                  </a:lnTo>
                  <a:lnTo>
                    <a:pt x="837" y="2155"/>
                  </a:lnTo>
                  <a:lnTo>
                    <a:pt x="837" y="2239"/>
                  </a:lnTo>
                  <a:lnTo>
                    <a:pt x="900" y="2323"/>
                  </a:lnTo>
                  <a:lnTo>
                    <a:pt x="879" y="2406"/>
                  </a:lnTo>
                  <a:lnTo>
                    <a:pt x="816" y="2469"/>
                  </a:lnTo>
                  <a:lnTo>
                    <a:pt x="837" y="2553"/>
                  </a:lnTo>
                  <a:lnTo>
                    <a:pt x="879" y="2574"/>
                  </a:lnTo>
                  <a:lnTo>
                    <a:pt x="921" y="2574"/>
                  </a:lnTo>
                  <a:lnTo>
                    <a:pt x="1026" y="2511"/>
                  </a:lnTo>
                  <a:lnTo>
                    <a:pt x="1026" y="2469"/>
                  </a:lnTo>
                  <a:lnTo>
                    <a:pt x="1088" y="2532"/>
                  </a:lnTo>
                  <a:lnTo>
                    <a:pt x="1214" y="2553"/>
                  </a:lnTo>
                  <a:lnTo>
                    <a:pt x="1235" y="2532"/>
                  </a:lnTo>
                  <a:lnTo>
                    <a:pt x="1340" y="2615"/>
                  </a:lnTo>
                  <a:lnTo>
                    <a:pt x="1444" y="2469"/>
                  </a:lnTo>
                  <a:lnTo>
                    <a:pt x="1570" y="2448"/>
                  </a:lnTo>
                  <a:lnTo>
                    <a:pt x="1632" y="2302"/>
                  </a:lnTo>
                  <a:lnTo>
                    <a:pt x="1758" y="2302"/>
                  </a:lnTo>
                  <a:lnTo>
                    <a:pt x="1821" y="2323"/>
                  </a:lnTo>
                  <a:lnTo>
                    <a:pt x="2093" y="2260"/>
                  </a:lnTo>
                  <a:lnTo>
                    <a:pt x="2197" y="2323"/>
                  </a:lnTo>
                  <a:lnTo>
                    <a:pt x="2239" y="2406"/>
                  </a:lnTo>
                  <a:lnTo>
                    <a:pt x="2407" y="2406"/>
                  </a:lnTo>
                  <a:lnTo>
                    <a:pt x="2365" y="2260"/>
                  </a:lnTo>
                  <a:lnTo>
                    <a:pt x="2386" y="2197"/>
                  </a:lnTo>
                  <a:lnTo>
                    <a:pt x="2281" y="2092"/>
                  </a:lnTo>
                  <a:lnTo>
                    <a:pt x="2156" y="2051"/>
                  </a:lnTo>
                  <a:lnTo>
                    <a:pt x="2135" y="1841"/>
                  </a:lnTo>
                  <a:lnTo>
                    <a:pt x="2239" y="1779"/>
                  </a:lnTo>
                  <a:lnTo>
                    <a:pt x="2448" y="1779"/>
                  </a:lnTo>
                  <a:lnTo>
                    <a:pt x="2511" y="1674"/>
                  </a:lnTo>
                  <a:lnTo>
                    <a:pt x="2679" y="1569"/>
                  </a:lnTo>
                  <a:lnTo>
                    <a:pt x="2825" y="1507"/>
                  </a:lnTo>
                  <a:lnTo>
                    <a:pt x="2867" y="1423"/>
                  </a:lnTo>
                  <a:lnTo>
                    <a:pt x="2930" y="1402"/>
                  </a:lnTo>
                  <a:lnTo>
                    <a:pt x="3034" y="1214"/>
                  </a:lnTo>
                  <a:lnTo>
                    <a:pt x="3013" y="1088"/>
                  </a:lnTo>
                  <a:lnTo>
                    <a:pt x="3034" y="942"/>
                  </a:lnTo>
                  <a:lnTo>
                    <a:pt x="3013" y="837"/>
                  </a:lnTo>
                  <a:lnTo>
                    <a:pt x="3034" y="649"/>
                  </a:lnTo>
                  <a:lnTo>
                    <a:pt x="2930" y="418"/>
                  </a:lnTo>
                  <a:lnTo>
                    <a:pt x="2825" y="356"/>
                  </a:lnTo>
                  <a:lnTo>
                    <a:pt x="2762" y="167"/>
                  </a:lnTo>
                  <a:lnTo>
                    <a:pt x="2679" y="167"/>
                  </a:lnTo>
                  <a:lnTo>
                    <a:pt x="2574" y="126"/>
                  </a:lnTo>
                  <a:lnTo>
                    <a:pt x="2469" y="105"/>
                  </a:lnTo>
                  <a:lnTo>
                    <a:pt x="240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79" name="Google Shape;379;p7"/>
            <p:cNvSpPr/>
            <p:nvPr/>
          </p:nvSpPr>
          <p:spPr>
            <a:xfrm>
              <a:off x="4429753" y="2990191"/>
              <a:ext cx="55822" cy="61650"/>
            </a:xfrm>
            <a:custGeom>
              <a:rect b="b" l="l" r="r" t="t"/>
              <a:pathLst>
                <a:path extrusionOk="0" h="5421" w="4688">
                  <a:moveTo>
                    <a:pt x="879" y="1"/>
                  </a:moveTo>
                  <a:lnTo>
                    <a:pt x="879" y="85"/>
                  </a:lnTo>
                  <a:lnTo>
                    <a:pt x="817" y="126"/>
                  </a:lnTo>
                  <a:lnTo>
                    <a:pt x="817" y="336"/>
                  </a:lnTo>
                  <a:lnTo>
                    <a:pt x="859" y="440"/>
                  </a:lnTo>
                  <a:lnTo>
                    <a:pt x="859" y="587"/>
                  </a:lnTo>
                  <a:lnTo>
                    <a:pt x="879" y="733"/>
                  </a:lnTo>
                  <a:lnTo>
                    <a:pt x="775" y="712"/>
                  </a:lnTo>
                  <a:lnTo>
                    <a:pt x="649" y="754"/>
                  </a:lnTo>
                  <a:lnTo>
                    <a:pt x="587" y="649"/>
                  </a:lnTo>
                  <a:lnTo>
                    <a:pt x="524" y="608"/>
                  </a:lnTo>
                  <a:lnTo>
                    <a:pt x="419" y="712"/>
                  </a:lnTo>
                  <a:lnTo>
                    <a:pt x="252" y="733"/>
                  </a:lnTo>
                  <a:lnTo>
                    <a:pt x="231" y="838"/>
                  </a:lnTo>
                  <a:lnTo>
                    <a:pt x="189" y="942"/>
                  </a:lnTo>
                  <a:lnTo>
                    <a:pt x="231" y="1026"/>
                  </a:lnTo>
                  <a:lnTo>
                    <a:pt x="105" y="1110"/>
                  </a:lnTo>
                  <a:lnTo>
                    <a:pt x="43" y="1110"/>
                  </a:lnTo>
                  <a:lnTo>
                    <a:pt x="1" y="1256"/>
                  </a:lnTo>
                  <a:lnTo>
                    <a:pt x="43" y="1382"/>
                  </a:lnTo>
                  <a:lnTo>
                    <a:pt x="210" y="1361"/>
                  </a:lnTo>
                  <a:lnTo>
                    <a:pt x="315" y="1486"/>
                  </a:lnTo>
                  <a:lnTo>
                    <a:pt x="335" y="1675"/>
                  </a:lnTo>
                  <a:lnTo>
                    <a:pt x="252" y="1758"/>
                  </a:lnTo>
                  <a:lnTo>
                    <a:pt x="335" y="1884"/>
                  </a:lnTo>
                  <a:lnTo>
                    <a:pt x="440" y="1947"/>
                  </a:lnTo>
                  <a:lnTo>
                    <a:pt x="524" y="1863"/>
                  </a:lnTo>
                  <a:lnTo>
                    <a:pt x="733" y="1863"/>
                  </a:lnTo>
                  <a:lnTo>
                    <a:pt x="754" y="1968"/>
                  </a:lnTo>
                  <a:lnTo>
                    <a:pt x="670" y="2093"/>
                  </a:lnTo>
                  <a:lnTo>
                    <a:pt x="754" y="2198"/>
                  </a:lnTo>
                  <a:lnTo>
                    <a:pt x="733" y="2281"/>
                  </a:lnTo>
                  <a:lnTo>
                    <a:pt x="670" y="2386"/>
                  </a:lnTo>
                  <a:lnTo>
                    <a:pt x="733" y="2512"/>
                  </a:lnTo>
                  <a:lnTo>
                    <a:pt x="733" y="2721"/>
                  </a:lnTo>
                  <a:lnTo>
                    <a:pt x="733" y="3014"/>
                  </a:lnTo>
                  <a:lnTo>
                    <a:pt x="879" y="2930"/>
                  </a:lnTo>
                  <a:lnTo>
                    <a:pt x="1047" y="2909"/>
                  </a:lnTo>
                  <a:lnTo>
                    <a:pt x="1047" y="2784"/>
                  </a:lnTo>
                  <a:lnTo>
                    <a:pt x="1235" y="2700"/>
                  </a:lnTo>
                  <a:lnTo>
                    <a:pt x="1444" y="2805"/>
                  </a:lnTo>
                  <a:lnTo>
                    <a:pt x="1549" y="2805"/>
                  </a:lnTo>
                  <a:lnTo>
                    <a:pt x="1633" y="2930"/>
                  </a:lnTo>
                  <a:lnTo>
                    <a:pt x="1884" y="2909"/>
                  </a:lnTo>
                  <a:lnTo>
                    <a:pt x="2009" y="2637"/>
                  </a:lnTo>
                  <a:lnTo>
                    <a:pt x="2198" y="2595"/>
                  </a:lnTo>
                  <a:lnTo>
                    <a:pt x="2449" y="2679"/>
                  </a:lnTo>
                  <a:lnTo>
                    <a:pt x="2532" y="2826"/>
                  </a:lnTo>
                  <a:lnTo>
                    <a:pt x="2804" y="3014"/>
                  </a:lnTo>
                  <a:lnTo>
                    <a:pt x="2930" y="3118"/>
                  </a:lnTo>
                  <a:lnTo>
                    <a:pt x="2972" y="3244"/>
                  </a:lnTo>
                  <a:lnTo>
                    <a:pt x="2972" y="3328"/>
                  </a:lnTo>
                  <a:lnTo>
                    <a:pt x="2930" y="3411"/>
                  </a:lnTo>
                  <a:lnTo>
                    <a:pt x="2972" y="3537"/>
                  </a:lnTo>
                  <a:lnTo>
                    <a:pt x="2972" y="3725"/>
                  </a:lnTo>
                  <a:lnTo>
                    <a:pt x="2951" y="3788"/>
                  </a:lnTo>
                  <a:lnTo>
                    <a:pt x="3056" y="3872"/>
                  </a:lnTo>
                  <a:lnTo>
                    <a:pt x="3160" y="3997"/>
                  </a:lnTo>
                  <a:lnTo>
                    <a:pt x="3286" y="3997"/>
                  </a:lnTo>
                  <a:lnTo>
                    <a:pt x="3369" y="4060"/>
                  </a:lnTo>
                  <a:lnTo>
                    <a:pt x="3348" y="4102"/>
                  </a:lnTo>
                  <a:lnTo>
                    <a:pt x="3495" y="4206"/>
                  </a:lnTo>
                  <a:lnTo>
                    <a:pt x="3495" y="4290"/>
                  </a:lnTo>
                  <a:lnTo>
                    <a:pt x="3474" y="4416"/>
                  </a:lnTo>
                  <a:lnTo>
                    <a:pt x="3474" y="4499"/>
                  </a:lnTo>
                  <a:lnTo>
                    <a:pt x="3453" y="4604"/>
                  </a:lnTo>
                  <a:lnTo>
                    <a:pt x="3474" y="4688"/>
                  </a:lnTo>
                  <a:lnTo>
                    <a:pt x="3474" y="4897"/>
                  </a:lnTo>
                  <a:lnTo>
                    <a:pt x="3390" y="4981"/>
                  </a:lnTo>
                  <a:lnTo>
                    <a:pt x="3348" y="5002"/>
                  </a:lnTo>
                  <a:lnTo>
                    <a:pt x="3474" y="5106"/>
                  </a:lnTo>
                  <a:lnTo>
                    <a:pt x="3537" y="5190"/>
                  </a:lnTo>
                  <a:lnTo>
                    <a:pt x="3683" y="5190"/>
                  </a:lnTo>
                  <a:lnTo>
                    <a:pt x="3788" y="5357"/>
                  </a:lnTo>
                  <a:lnTo>
                    <a:pt x="3976" y="5420"/>
                  </a:lnTo>
                  <a:lnTo>
                    <a:pt x="3976" y="5336"/>
                  </a:lnTo>
                  <a:lnTo>
                    <a:pt x="3955" y="5232"/>
                  </a:lnTo>
                  <a:lnTo>
                    <a:pt x="3976" y="5127"/>
                  </a:lnTo>
                  <a:lnTo>
                    <a:pt x="3851" y="5002"/>
                  </a:lnTo>
                  <a:lnTo>
                    <a:pt x="3955" y="4918"/>
                  </a:lnTo>
                  <a:lnTo>
                    <a:pt x="4123" y="4876"/>
                  </a:lnTo>
                  <a:lnTo>
                    <a:pt x="4185" y="4981"/>
                  </a:lnTo>
                  <a:lnTo>
                    <a:pt x="4290" y="5002"/>
                  </a:lnTo>
                  <a:lnTo>
                    <a:pt x="4395" y="5043"/>
                  </a:lnTo>
                  <a:lnTo>
                    <a:pt x="4499" y="5043"/>
                  </a:lnTo>
                  <a:lnTo>
                    <a:pt x="4604" y="5002"/>
                  </a:lnTo>
                  <a:lnTo>
                    <a:pt x="4583" y="4813"/>
                  </a:lnTo>
                  <a:lnTo>
                    <a:pt x="4541" y="4730"/>
                  </a:lnTo>
                  <a:lnTo>
                    <a:pt x="4520" y="4604"/>
                  </a:lnTo>
                  <a:lnTo>
                    <a:pt x="4688" y="4478"/>
                  </a:lnTo>
                  <a:lnTo>
                    <a:pt x="4688" y="4311"/>
                  </a:lnTo>
                  <a:lnTo>
                    <a:pt x="4604" y="4311"/>
                  </a:lnTo>
                  <a:lnTo>
                    <a:pt x="4541" y="4248"/>
                  </a:lnTo>
                  <a:lnTo>
                    <a:pt x="4583" y="4081"/>
                  </a:lnTo>
                  <a:lnTo>
                    <a:pt x="4646" y="3997"/>
                  </a:lnTo>
                  <a:lnTo>
                    <a:pt x="4604" y="3934"/>
                  </a:lnTo>
                  <a:lnTo>
                    <a:pt x="4499" y="3976"/>
                  </a:lnTo>
                  <a:lnTo>
                    <a:pt x="4436" y="3955"/>
                  </a:lnTo>
                  <a:lnTo>
                    <a:pt x="4374" y="3851"/>
                  </a:lnTo>
                  <a:lnTo>
                    <a:pt x="4227" y="3851"/>
                  </a:lnTo>
                  <a:lnTo>
                    <a:pt x="4185" y="3788"/>
                  </a:lnTo>
                  <a:lnTo>
                    <a:pt x="4206" y="3683"/>
                  </a:lnTo>
                  <a:lnTo>
                    <a:pt x="4123" y="3662"/>
                  </a:lnTo>
                  <a:lnTo>
                    <a:pt x="4081" y="3662"/>
                  </a:lnTo>
                  <a:lnTo>
                    <a:pt x="3997" y="3579"/>
                  </a:lnTo>
                  <a:lnTo>
                    <a:pt x="3997" y="3516"/>
                  </a:lnTo>
                  <a:lnTo>
                    <a:pt x="3913" y="3411"/>
                  </a:lnTo>
                  <a:lnTo>
                    <a:pt x="3788" y="3411"/>
                  </a:lnTo>
                  <a:lnTo>
                    <a:pt x="3704" y="3349"/>
                  </a:lnTo>
                  <a:lnTo>
                    <a:pt x="3662" y="3223"/>
                  </a:lnTo>
                  <a:lnTo>
                    <a:pt x="3474" y="3014"/>
                  </a:lnTo>
                  <a:lnTo>
                    <a:pt x="3495" y="2930"/>
                  </a:lnTo>
                  <a:lnTo>
                    <a:pt x="3369" y="2784"/>
                  </a:lnTo>
                  <a:lnTo>
                    <a:pt x="3202" y="2700"/>
                  </a:lnTo>
                  <a:lnTo>
                    <a:pt x="3056" y="2491"/>
                  </a:lnTo>
                  <a:lnTo>
                    <a:pt x="2951" y="2491"/>
                  </a:lnTo>
                  <a:lnTo>
                    <a:pt x="2763" y="2386"/>
                  </a:lnTo>
                  <a:lnTo>
                    <a:pt x="2595" y="2386"/>
                  </a:lnTo>
                  <a:lnTo>
                    <a:pt x="2511" y="2219"/>
                  </a:lnTo>
                  <a:lnTo>
                    <a:pt x="2428" y="2219"/>
                  </a:lnTo>
                  <a:lnTo>
                    <a:pt x="2407" y="2156"/>
                  </a:lnTo>
                  <a:lnTo>
                    <a:pt x="2491" y="2072"/>
                  </a:lnTo>
                  <a:lnTo>
                    <a:pt x="2344" y="1905"/>
                  </a:lnTo>
                  <a:lnTo>
                    <a:pt x="2344" y="1842"/>
                  </a:lnTo>
                  <a:lnTo>
                    <a:pt x="2428" y="1842"/>
                  </a:lnTo>
                  <a:lnTo>
                    <a:pt x="2595" y="1758"/>
                  </a:lnTo>
                  <a:lnTo>
                    <a:pt x="2721" y="1758"/>
                  </a:lnTo>
                  <a:lnTo>
                    <a:pt x="2763" y="1675"/>
                  </a:lnTo>
                  <a:lnTo>
                    <a:pt x="2846" y="1465"/>
                  </a:lnTo>
                  <a:lnTo>
                    <a:pt x="2930" y="1445"/>
                  </a:lnTo>
                  <a:lnTo>
                    <a:pt x="2930" y="1361"/>
                  </a:lnTo>
                  <a:lnTo>
                    <a:pt x="2742" y="1319"/>
                  </a:lnTo>
                  <a:lnTo>
                    <a:pt x="2763" y="1214"/>
                  </a:lnTo>
                  <a:lnTo>
                    <a:pt x="2742" y="1110"/>
                  </a:lnTo>
                  <a:lnTo>
                    <a:pt x="2595" y="1068"/>
                  </a:lnTo>
                  <a:lnTo>
                    <a:pt x="2511" y="963"/>
                  </a:lnTo>
                  <a:lnTo>
                    <a:pt x="2344" y="963"/>
                  </a:lnTo>
                  <a:lnTo>
                    <a:pt x="2219" y="1047"/>
                  </a:lnTo>
                  <a:lnTo>
                    <a:pt x="2072" y="1005"/>
                  </a:lnTo>
                  <a:lnTo>
                    <a:pt x="1821" y="1005"/>
                  </a:lnTo>
                  <a:lnTo>
                    <a:pt x="1716" y="796"/>
                  </a:lnTo>
                  <a:lnTo>
                    <a:pt x="1507" y="608"/>
                  </a:lnTo>
                  <a:lnTo>
                    <a:pt x="1570" y="524"/>
                  </a:lnTo>
                  <a:lnTo>
                    <a:pt x="1549" y="398"/>
                  </a:lnTo>
                  <a:lnTo>
                    <a:pt x="1444" y="315"/>
                  </a:lnTo>
                  <a:lnTo>
                    <a:pt x="1340" y="168"/>
                  </a:lnTo>
                  <a:lnTo>
                    <a:pt x="1151" y="85"/>
                  </a:lnTo>
                  <a:lnTo>
                    <a:pt x="108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0" name="Google Shape;380;p7"/>
            <p:cNvSpPr/>
            <p:nvPr/>
          </p:nvSpPr>
          <p:spPr>
            <a:xfrm>
              <a:off x="4413309" y="3004475"/>
              <a:ext cx="58061" cy="103285"/>
            </a:xfrm>
            <a:custGeom>
              <a:rect b="b" l="l" r="r" t="t"/>
              <a:pathLst>
                <a:path extrusionOk="0" h="9082" w="4876">
                  <a:moveTo>
                    <a:pt x="1361" y="0"/>
                  </a:moveTo>
                  <a:lnTo>
                    <a:pt x="1193" y="21"/>
                  </a:lnTo>
                  <a:lnTo>
                    <a:pt x="1068" y="63"/>
                  </a:lnTo>
                  <a:lnTo>
                    <a:pt x="1068" y="126"/>
                  </a:lnTo>
                  <a:lnTo>
                    <a:pt x="1110" y="209"/>
                  </a:lnTo>
                  <a:lnTo>
                    <a:pt x="1089" y="293"/>
                  </a:lnTo>
                  <a:lnTo>
                    <a:pt x="921" y="272"/>
                  </a:lnTo>
                  <a:lnTo>
                    <a:pt x="859" y="314"/>
                  </a:lnTo>
                  <a:lnTo>
                    <a:pt x="859" y="481"/>
                  </a:lnTo>
                  <a:lnTo>
                    <a:pt x="838" y="523"/>
                  </a:lnTo>
                  <a:lnTo>
                    <a:pt x="691" y="523"/>
                  </a:lnTo>
                  <a:lnTo>
                    <a:pt x="566" y="628"/>
                  </a:lnTo>
                  <a:lnTo>
                    <a:pt x="335" y="544"/>
                  </a:lnTo>
                  <a:lnTo>
                    <a:pt x="252" y="691"/>
                  </a:lnTo>
                  <a:lnTo>
                    <a:pt x="273" y="858"/>
                  </a:lnTo>
                  <a:lnTo>
                    <a:pt x="210" y="942"/>
                  </a:lnTo>
                  <a:lnTo>
                    <a:pt x="210" y="1130"/>
                  </a:lnTo>
                  <a:lnTo>
                    <a:pt x="231" y="1214"/>
                  </a:lnTo>
                  <a:lnTo>
                    <a:pt x="126" y="1277"/>
                  </a:lnTo>
                  <a:lnTo>
                    <a:pt x="1" y="1360"/>
                  </a:lnTo>
                  <a:lnTo>
                    <a:pt x="1" y="1444"/>
                  </a:lnTo>
                  <a:lnTo>
                    <a:pt x="63" y="1465"/>
                  </a:lnTo>
                  <a:lnTo>
                    <a:pt x="168" y="1653"/>
                  </a:lnTo>
                  <a:lnTo>
                    <a:pt x="252" y="1737"/>
                  </a:lnTo>
                  <a:lnTo>
                    <a:pt x="315" y="1800"/>
                  </a:lnTo>
                  <a:lnTo>
                    <a:pt x="440" y="1904"/>
                  </a:lnTo>
                  <a:lnTo>
                    <a:pt x="587" y="2197"/>
                  </a:lnTo>
                  <a:lnTo>
                    <a:pt x="670" y="2260"/>
                  </a:lnTo>
                  <a:lnTo>
                    <a:pt x="754" y="2386"/>
                  </a:lnTo>
                  <a:lnTo>
                    <a:pt x="754" y="2511"/>
                  </a:lnTo>
                  <a:lnTo>
                    <a:pt x="879" y="2574"/>
                  </a:lnTo>
                  <a:lnTo>
                    <a:pt x="879" y="2699"/>
                  </a:lnTo>
                  <a:lnTo>
                    <a:pt x="775" y="2741"/>
                  </a:lnTo>
                  <a:lnTo>
                    <a:pt x="754" y="2825"/>
                  </a:lnTo>
                  <a:lnTo>
                    <a:pt x="796" y="3118"/>
                  </a:lnTo>
                  <a:lnTo>
                    <a:pt x="775" y="3222"/>
                  </a:lnTo>
                  <a:lnTo>
                    <a:pt x="670" y="3264"/>
                  </a:lnTo>
                  <a:lnTo>
                    <a:pt x="754" y="3474"/>
                  </a:lnTo>
                  <a:lnTo>
                    <a:pt x="754" y="3578"/>
                  </a:lnTo>
                  <a:lnTo>
                    <a:pt x="900" y="3766"/>
                  </a:lnTo>
                  <a:lnTo>
                    <a:pt x="1089" y="3892"/>
                  </a:lnTo>
                  <a:lnTo>
                    <a:pt x="1256" y="4059"/>
                  </a:lnTo>
                  <a:lnTo>
                    <a:pt x="1298" y="4311"/>
                  </a:lnTo>
                  <a:lnTo>
                    <a:pt x="1277" y="4394"/>
                  </a:lnTo>
                  <a:lnTo>
                    <a:pt x="1298" y="4520"/>
                  </a:lnTo>
                  <a:lnTo>
                    <a:pt x="1277" y="4624"/>
                  </a:lnTo>
                  <a:lnTo>
                    <a:pt x="1361" y="4708"/>
                  </a:lnTo>
                  <a:lnTo>
                    <a:pt x="1382" y="4896"/>
                  </a:lnTo>
                  <a:lnTo>
                    <a:pt x="1424" y="5001"/>
                  </a:lnTo>
                  <a:lnTo>
                    <a:pt x="1403" y="5147"/>
                  </a:lnTo>
                  <a:lnTo>
                    <a:pt x="1486" y="5294"/>
                  </a:lnTo>
                  <a:lnTo>
                    <a:pt x="1486" y="5461"/>
                  </a:lnTo>
                  <a:lnTo>
                    <a:pt x="1403" y="5524"/>
                  </a:lnTo>
                  <a:lnTo>
                    <a:pt x="1277" y="5880"/>
                  </a:lnTo>
                  <a:lnTo>
                    <a:pt x="1152" y="5963"/>
                  </a:lnTo>
                  <a:lnTo>
                    <a:pt x="1152" y="6131"/>
                  </a:lnTo>
                  <a:lnTo>
                    <a:pt x="1089" y="6194"/>
                  </a:lnTo>
                  <a:lnTo>
                    <a:pt x="1068" y="6298"/>
                  </a:lnTo>
                  <a:lnTo>
                    <a:pt x="1047" y="6487"/>
                  </a:lnTo>
                  <a:lnTo>
                    <a:pt x="1089" y="6487"/>
                  </a:lnTo>
                  <a:lnTo>
                    <a:pt x="1005" y="6591"/>
                  </a:lnTo>
                  <a:lnTo>
                    <a:pt x="1047" y="6654"/>
                  </a:lnTo>
                  <a:lnTo>
                    <a:pt x="963" y="6779"/>
                  </a:lnTo>
                  <a:lnTo>
                    <a:pt x="1047" y="6779"/>
                  </a:lnTo>
                  <a:lnTo>
                    <a:pt x="984" y="6863"/>
                  </a:lnTo>
                  <a:lnTo>
                    <a:pt x="921" y="6863"/>
                  </a:lnTo>
                  <a:lnTo>
                    <a:pt x="921" y="7072"/>
                  </a:lnTo>
                  <a:lnTo>
                    <a:pt x="859" y="7114"/>
                  </a:lnTo>
                  <a:lnTo>
                    <a:pt x="879" y="7282"/>
                  </a:lnTo>
                  <a:lnTo>
                    <a:pt x="859" y="7324"/>
                  </a:lnTo>
                  <a:lnTo>
                    <a:pt x="879" y="7533"/>
                  </a:lnTo>
                  <a:lnTo>
                    <a:pt x="921" y="7616"/>
                  </a:lnTo>
                  <a:lnTo>
                    <a:pt x="1005" y="7616"/>
                  </a:lnTo>
                  <a:lnTo>
                    <a:pt x="984" y="7512"/>
                  </a:lnTo>
                  <a:lnTo>
                    <a:pt x="1110" y="7449"/>
                  </a:lnTo>
                  <a:lnTo>
                    <a:pt x="1089" y="7512"/>
                  </a:lnTo>
                  <a:lnTo>
                    <a:pt x="1172" y="7554"/>
                  </a:lnTo>
                  <a:lnTo>
                    <a:pt x="1172" y="7637"/>
                  </a:lnTo>
                  <a:lnTo>
                    <a:pt x="1277" y="7658"/>
                  </a:lnTo>
                  <a:lnTo>
                    <a:pt x="1319" y="7868"/>
                  </a:lnTo>
                  <a:lnTo>
                    <a:pt x="1424" y="7868"/>
                  </a:lnTo>
                  <a:lnTo>
                    <a:pt x="1570" y="8035"/>
                  </a:lnTo>
                  <a:lnTo>
                    <a:pt x="1570" y="8119"/>
                  </a:lnTo>
                  <a:lnTo>
                    <a:pt x="1675" y="8140"/>
                  </a:lnTo>
                  <a:lnTo>
                    <a:pt x="1696" y="8244"/>
                  </a:lnTo>
                  <a:lnTo>
                    <a:pt x="1779" y="8244"/>
                  </a:lnTo>
                  <a:lnTo>
                    <a:pt x="1779" y="8286"/>
                  </a:lnTo>
                  <a:lnTo>
                    <a:pt x="1716" y="8370"/>
                  </a:lnTo>
                  <a:lnTo>
                    <a:pt x="1716" y="8391"/>
                  </a:lnTo>
                  <a:lnTo>
                    <a:pt x="1968" y="8579"/>
                  </a:lnTo>
                  <a:lnTo>
                    <a:pt x="2009" y="8663"/>
                  </a:lnTo>
                  <a:lnTo>
                    <a:pt x="2051" y="8537"/>
                  </a:lnTo>
                  <a:lnTo>
                    <a:pt x="2135" y="8453"/>
                  </a:lnTo>
                  <a:lnTo>
                    <a:pt x="2240" y="8537"/>
                  </a:lnTo>
                  <a:lnTo>
                    <a:pt x="2407" y="8579"/>
                  </a:lnTo>
                  <a:lnTo>
                    <a:pt x="2428" y="8642"/>
                  </a:lnTo>
                  <a:lnTo>
                    <a:pt x="2553" y="8642"/>
                  </a:lnTo>
                  <a:lnTo>
                    <a:pt x="2616" y="8704"/>
                  </a:lnTo>
                  <a:lnTo>
                    <a:pt x="2616" y="8893"/>
                  </a:lnTo>
                  <a:lnTo>
                    <a:pt x="2532" y="8976"/>
                  </a:lnTo>
                  <a:lnTo>
                    <a:pt x="2532" y="9060"/>
                  </a:lnTo>
                  <a:lnTo>
                    <a:pt x="2679" y="9081"/>
                  </a:lnTo>
                  <a:lnTo>
                    <a:pt x="2825" y="8976"/>
                  </a:lnTo>
                  <a:lnTo>
                    <a:pt x="2930" y="8976"/>
                  </a:lnTo>
                  <a:lnTo>
                    <a:pt x="2993" y="9018"/>
                  </a:lnTo>
                  <a:lnTo>
                    <a:pt x="3076" y="8976"/>
                  </a:lnTo>
                  <a:lnTo>
                    <a:pt x="3076" y="8872"/>
                  </a:lnTo>
                  <a:lnTo>
                    <a:pt x="3097" y="8851"/>
                  </a:lnTo>
                  <a:lnTo>
                    <a:pt x="3076" y="8788"/>
                  </a:lnTo>
                  <a:lnTo>
                    <a:pt x="2972" y="8704"/>
                  </a:lnTo>
                  <a:lnTo>
                    <a:pt x="2930" y="8642"/>
                  </a:lnTo>
                  <a:lnTo>
                    <a:pt x="2846" y="8474"/>
                  </a:lnTo>
                  <a:lnTo>
                    <a:pt x="2742" y="8432"/>
                  </a:lnTo>
                  <a:lnTo>
                    <a:pt x="2637" y="8432"/>
                  </a:lnTo>
                  <a:lnTo>
                    <a:pt x="2574" y="8453"/>
                  </a:lnTo>
                  <a:lnTo>
                    <a:pt x="2491" y="8391"/>
                  </a:lnTo>
                  <a:lnTo>
                    <a:pt x="2344" y="8244"/>
                  </a:lnTo>
                  <a:lnTo>
                    <a:pt x="2260" y="8160"/>
                  </a:lnTo>
                  <a:lnTo>
                    <a:pt x="2260" y="8056"/>
                  </a:lnTo>
                  <a:lnTo>
                    <a:pt x="2219" y="8035"/>
                  </a:lnTo>
                  <a:lnTo>
                    <a:pt x="2198" y="8140"/>
                  </a:lnTo>
                  <a:lnTo>
                    <a:pt x="2030" y="8056"/>
                  </a:lnTo>
                  <a:lnTo>
                    <a:pt x="2051" y="7972"/>
                  </a:lnTo>
                  <a:lnTo>
                    <a:pt x="2135" y="7930"/>
                  </a:lnTo>
                  <a:lnTo>
                    <a:pt x="2156" y="7951"/>
                  </a:lnTo>
                  <a:lnTo>
                    <a:pt x="2198" y="7930"/>
                  </a:lnTo>
                  <a:lnTo>
                    <a:pt x="2219" y="7868"/>
                  </a:lnTo>
                  <a:lnTo>
                    <a:pt x="2156" y="7637"/>
                  </a:lnTo>
                  <a:lnTo>
                    <a:pt x="2114" y="7616"/>
                  </a:lnTo>
                  <a:lnTo>
                    <a:pt x="2114" y="7533"/>
                  </a:lnTo>
                  <a:lnTo>
                    <a:pt x="2030" y="7428"/>
                  </a:lnTo>
                  <a:lnTo>
                    <a:pt x="2009" y="7344"/>
                  </a:lnTo>
                  <a:lnTo>
                    <a:pt x="2009" y="7386"/>
                  </a:lnTo>
                  <a:lnTo>
                    <a:pt x="2009" y="7449"/>
                  </a:lnTo>
                  <a:lnTo>
                    <a:pt x="1947" y="7449"/>
                  </a:lnTo>
                  <a:lnTo>
                    <a:pt x="1884" y="7324"/>
                  </a:lnTo>
                  <a:lnTo>
                    <a:pt x="1821" y="7303"/>
                  </a:lnTo>
                  <a:lnTo>
                    <a:pt x="1842" y="7177"/>
                  </a:lnTo>
                  <a:lnTo>
                    <a:pt x="1800" y="7114"/>
                  </a:lnTo>
                  <a:lnTo>
                    <a:pt x="1779" y="6989"/>
                  </a:lnTo>
                  <a:lnTo>
                    <a:pt x="1716" y="6926"/>
                  </a:lnTo>
                  <a:lnTo>
                    <a:pt x="1633" y="6926"/>
                  </a:lnTo>
                  <a:lnTo>
                    <a:pt x="1612" y="6905"/>
                  </a:lnTo>
                  <a:lnTo>
                    <a:pt x="1570" y="6968"/>
                  </a:lnTo>
                  <a:lnTo>
                    <a:pt x="1528" y="7010"/>
                  </a:lnTo>
                  <a:lnTo>
                    <a:pt x="1486" y="7031"/>
                  </a:lnTo>
                  <a:lnTo>
                    <a:pt x="1424" y="6989"/>
                  </a:lnTo>
                  <a:lnTo>
                    <a:pt x="1486" y="6884"/>
                  </a:lnTo>
                  <a:lnTo>
                    <a:pt x="1382" y="6717"/>
                  </a:lnTo>
                  <a:lnTo>
                    <a:pt x="1382" y="6654"/>
                  </a:lnTo>
                  <a:lnTo>
                    <a:pt x="1361" y="6507"/>
                  </a:lnTo>
                  <a:lnTo>
                    <a:pt x="1361" y="6466"/>
                  </a:lnTo>
                  <a:lnTo>
                    <a:pt x="1403" y="6382"/>
                  </a:lnTo>
                  <a:lnTo>
                    <a:pt x="1382" y="6361"/>
                  </a:lnTo>
                  <a:lnTo>
                    <a:pt x="1319" y="6361"/>
                  </a:lnTo>
                  <a:lnTo>
                    <a:pt x="1382" y="6256"/>
                  </a:lnTo>
                  <a:lnTo>
                    <a:pt x="1382" y="6131"/>
                  </a:lnTo>
                  <a:lnTo>
                    <a:pt x="1507" y="5943"/>
                  </a:lnTo>
                  <a:lnTo>
                    <a:pt x="1528" y="5503"/>
                  </a:lnTo>
                  <a:lnTo>
                    <a:pt x="1612" y="5399"/>
                  </a:lnTo>
                  <a:lnTo>
                    <a:pt x="1633" y="5252"/>
                  </a:lnTo>
                  <a:lnTo>
                    <a:pt x="1716" y="5147"/>
                  </a:lnTo>
                  <a:lnTo>
                    <a:pt x="1737" y="5001"/>
                  </a:lnTo>
                  <a:lnTo>
                    <a:pt x="1696" y="4980"/>
                  </a:lnTo>
                  <a:lnTo>
                    <a:pt x="1716" y="4896"/>
                  </a:lnTo>
                  <a:lnTo>
                    <a:pt x="1716" y="4771"/>
                  </a:lnTo>
                  <a:lnTo>
                    <a:pt x="1779" y="4666"/>
                  </a:lnTo>
                  <a:lnTo>
                    <a:pt x="1779" y="4562"/>
                  </a:lnTo>
                  <a:lnTo>
                    <a:pt x="1675" y="4520"/>
                  </a:lnTo>
                  <a:lnTo>
                    <a:pt x="1696" y="4457"/>
                  </a:lnTo>
                  <a:lnTo>
                    <a:pt x="1696" y="4415"/>
                  </a:lnTo>
                  <a:lnTo>
                    <a:pt x="1800" y="4415"/>
                  </a:lnTo>
                  <a:lnTo>
                    <a:pt x="1821" y="4394"/>
                  </a:lnTo>
                  <a:lnTo>
                    <a:pt x="1884" y="4415"/>
                  </a:lnTo>
                  <a:lnTo>
                    <a:pt x="1926" y="4415"/>
                  </a:lnTo>
                  <a:lnTo>
                    <a:pt x="2030" y="4373"/>
                  </a:lnTo>
                  <a:lnTo>
                    <a:pt x="2051" y="4394"/>
                  </a:lnTo>
                  <a:lnTo>
                    <a:pt x="2135" y="4394"/>
                  </a:lnTo>
                  <a:lnTo>
                    <a:pt x="2219" y="4415"/>
                  </a:lnTo>
                  <a:lnTo>
                    <a:pt x="2260" y="4499"/>
                  </a:lnTo>
                  <a:lnTo>
                    <a:pt x="2219" y="4520"/>
                  </a:lnTo>
                  <a:lnTo>
                    <a:pt x="2219" y="4687"/>
                  </a:lnTo>
                  <a:lnTo>
                    <a:pt x="2260" y="4792"/>
                  </a:lnTo>
                  <a:lnTo>
                    <a:pt x="2240" y="4813"/>
                  </a:lnTo>
                  <a:lnTo>
                    <a:pt x="2198" y="4917"/>
                  </a:lnTo>
                  <a:lnTo>
                    <a:pt x="2302" y="4896"/>
                  </a:lnTo>
                  <a:lnTo>
                    <a:pt x="2365" y="4917"/>
                  </a:lnTo>
                  <a:lnTo>
                    <a:pt x="2470" y="4896"/>
                  </a:lnTo>
                  <a:lnTo>
                    <a:pt x="2616" y="4917"/>
                  </a:lnTo>
                  <a:lnTo>
                    <a:pt x="2658" y="4980"/>
                  </a:lnTo>
                  <a:lnTo>
                    <a:pt x="2658" y="4938"/>
                  </a:lnTo>
                  <a:lnTo>
                    <a:pt x="2658" y="4917"/>
                  </a:lnTo>
                  <a:lnTo>
                    <a:pt x="2721" y="4875"/>
                  </a:lnTo>
                  <a:lnTo>
                    <a:pt x="2784" y="4896"/>
                  </a:lnTo>
                  <a:lnTo>
                    <a:pt x="2951" y="5043"/>
                  </a:lnTo>
                  <a:lnTo>
                    <a:pt x="3014" y="5085"/>
                  </a:lnTo>
                  <a:lnTo>
                    <a:pt x="3014" y="5127"/>
                  </a:lnTo>
                  <a:lnTo>
                    <a:pt x="3076" y="5127"/>
                  </a:lnTo>
                  <a:lnTo>
                    <a:pt x="3181" y="5231"/>
                  </a:lnTo>
                  <a:lnTo>
                    <a:pt x="3202" y="5252"/>
                  </a:lnTo>
                  <a:lnTo>
                    <a:pt x="3244" y="5252"/>
                  </a:lnTo>
                  <a:lnTo>
                    <a:pt x="3244" y="5189"/>
                  </a:lnTo>
                  <a:lnTo>
                    <a:pt x="3286" y="5189"/>
                  </a:lnTo>
                  <a:lnTo>
                    <a:pt x="3286" y="5106"/>
                  </a:lnTo>
                  <a:lnTo>
                    <a:pt x="3307" y="4875"/>
                  </a:lnTo>
                  <a:lnTo>
                    <a:pt x="3265" y="4771"/>
                  </a:lnTo>
                  <a:lnTo>
                    <a:pt x="3160" y="4708"/>
                  </a:lnTo>
                  <a:lnTo>
                    <a:pt x="3097" y="4478"/>
                  </a:lnTo>
                  <a:lnTo>
                    <a:pt x="3139" y="4269"/>
                  </a:lnTo>
                  <a:lnTo>
                    <a:pt x="3202" y="4143"/>
                  </a:lnTo>
                  <a:lnTo>
                    <a:pt x="3265" y="3955"/>
                  </a:lnTo>
                  <a:lnTo>
                    <a:pt x="3369" y="3787"/>
                  </a:lnTo>
                  <a:lnTo>
                    <a:pt x="3495" y="3787"/>
                  </a:lnTo>
                  <a:lnTo>
                    <a:pt x="3767" y="3725"/>
                  </a:lnTo>
                  <a:lnTo>
                    <a:pt x="3913" y="3725"/>
                  </a:lnTo>
                  <a:lnTo>
                    <a:pt x="3976" y="3766"/>
                  </a:lnTo>
                  <a:lnTo>
                    <a:pt x="4123" y="3683"/>
                  </a:lnTo>
                  <a:lnTo>
                    <a:pt x="4248" y="3683"/>
                  </a:lnTo>
                  <a:lnTo>
                    <a:pt x="4395" y="3746"/>
                  </a:lnTo>
                  <a:lnTo>
                    <a:pt x="4541" y="3725"/>
                  </a:lnTo>
                  <a:lnTo>
                    <a:pt x="4646" y="3787"/>
                  </a:lnTo>
                  <a:lnTo>
                    <a:pt x="4771" y="3725"/>
                  </a:lnTo>
                  <a:lnTo>
                    <a:pt x="4855" y="3641"/>
                  </a:lnTo>
                  <a:lnTo>
                    <a:pt x="4855" y="3432"/>
                  </a:lnTo>
                  <a:lnTo>
                    <a:pt x="4834" y="3348"/>
                  </a:lnTo>
                  <a:lnTo>
                    <a:pt x="4855" y="3243"/>
                  </a:lnTo>
                  <a:lnTo>
                    <a:pt x="4855" y="3160"/>
                  </a:lnTo>
                  <a:lnTo>
                    <a:pt x="4876" y="3034"/>
                  </a:lnTo>
                  <a:lnTo>
                    <a:pt x="4876" y="2950"/>
                  </a:lnTo>
                  <a:lnTo>
                    <a:pt x="4729" y="2846"/>
                  </a:lnTo>
                  <a:lnTo>
                    <a:pt x="4750" y="2804"/>
                  </a:lnTo>
                  <a:lnTo>
                    <a:pt x="4667" y="2741"/>
                  </a:lnTo>
                  <a:lnTo>
                    <a:pt x="4541" y="2741"/>
                  </a:lnTo>
                  <a:lnTo>
                    <a:pt x="4437" y="2616"/>
                  </a:lnTo>
                  <a:lnTo>
                    <a:pt x="4332" y="2532"/>
                  </a:lnTo>
                  <a:lnTo>
                    <a:pt x="4353" y="2469"/>
                  </a:lnTo>
                  <a:lnTo>
                    <a:pt x="4353" y="2281"/>
                  </a:lnTo>
                  <a:lnTo>
                    <a:pt x="4311" y="2155"/>
                  </a:lnTo>
                  <a:lnTo>
                    <a:pt x="4353" y="2072"/>
                  </a:lnTo>
                  <a:lnTo>
                    <a:pt x="4353" y="1988"/>
                  </a:lnTo>
                  <a:lnTo>
                    <a:pt x="4311" y="1862"/>
                  </a:lnTo>
                  <a:lnTo>
                    <a:pt x="4185" y="1758"/>
                  </a:lnTo>
                  <a:lnTo>
                    <a:pt x="3913" y="1570"/>
                  </a:lnTo>
                  <a:lnTo>
                    <a:pt x="3830" y="1423"/>
                  </a:lnTo>
                  <a:lnTo>
                    <a:pt x="3579" y="1339"/>
                  </a:lnTo>
                  <a:lnTo>
                    <a:pt x="3390" y="1381"/>
                  </a:lnTo>
                  <a:lnTo>
                    <a:pt x="3265" y="1653"/>
                  </a:lnTo>
                  <a:lnTo>
                    <a:pt x="3014" y="1674"/>
                  </a:lnTo>
                  <a:lnTo>
                    <a:pt x="2930" y="1549"/>
                  </a:lnTo>
                  <a:lnTo>
                    <a:pt x="2825" y="1549"/>
                  </a:lnTo>
                  <a:lnTo>
                    <a:pt x="2616" y="1444"/>
                  </a:lnTo>
                  <a:lnTo>
                    <a:pt x="2428" y="1528"/>
                  </a:lnTo>
                  <a:lnTo>
                    <a:pt x="2428" y="1653"/>
                  </a:lnTo>
                  <a:lnTo>
                    <a:pt x="2260" y="1674"/>
                  </a:lnTo>
                  <a:lnTo>
                    <a:pt x="2114" y="1758"/>
                  </a:lnTo>
                  <a:lnTo>
                    <a:pt x="2114" y="1465"/>
                  </a:lnTo>
                  <a:lnTo>
                    <a:pt x="2114" y="1256"/>
                  </a:lnTo>
                  <a:lnTo>
                    <a:pt x="2051" y="1130"/>
                  </a:lnTo>
                  <a:lnTo>
                    <a:pt x="2114" y="1025"/>
                  </a:lnTo>
                  <a:lnTo>
                    <a:pt x="2135" y="942"/>
                  </a:lnTo>
                  <a:lnTo>
                    <a:pt x="2051" y="837"/>
                  </a:lnTo>
                  <a:lnTo>
                    <a:pt x="2135" y="712"/>
                  </a:lnTo>
                  <a:lnTo>
                    <a:pt x="2114" y="607"/>
                  </a:lnTo>
                  <a:lnTo>
                    <a:pt x="1905" y="607"/>
                  </a:lnTo>
                  <a:lnTo>
                    <a:pt x="1821" y="691"/>
                  </a:lnTo>
                  <a:lnTo>
                    <a:pt x="1716" y="628"/>
                  </a:lnTo>
                  <a:lnTo>
                    <a:pt x="1633" y="502"/>
                  </a:lnTo>
                  <a:lnTo>
                    <a:pt x="1716" y="419"/>
                  </a:lnTo>
                  <a:lnTo>
                    <a:pt x="1696" y="230"/>
                  </a:lnTo>
                  <a:lnTo>
                    <a:pt x="1591" y="105"/>
                  </a:lnTo>
                  <a:lnTo>
                    <a:pt x="1424" y="126"/>
                  </a:lnTo>
                  <a:lnTo>
                    <a:pt x="1382"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1" name="Google Shape;381;p7"/>
            <p:cNvSpPr/>
            <p:nvPr/>
          </p:nvSpPr>
          <p:spPr>
            <a:xfrm>
              <a:off x="4375443" y="2948079"/>
              <a:ext cx="61050" cy="131125"/>
            </a:xfrm>
            <a:custGeom>
              <a:rect b="b" l="l" r="r" t="t"/>
              <a:pathLst>
                <a:path extrusionOk="0" h="11530" w="5127">
                  <a:moveTo>
                    <a:pt x="2407" y="0"/>
                  </a:moveTo>
                  <a:lnTo>
                    <a:pt x="2302" y="42"/>
                  </a:lnTo>
                  <a:lnTo>
                    <a:pt x="2344" y="63"/>
                  </a:lnTo>
                  <a:lnTo>
                    <a:pt x="2365" y="147"/>
                  </a:lnTo>
                  <a:lnTo>
                    <a:pt x="2260" y="251"/>
                  </a:lnTo>
                  <a:lnTo>
                    <a:pt x="2260" y="419"/>
                  </a:lnTo>
                  <a:lnTo>
                    <a:pt x="2281" y="523"/>
                  </a:lnTo>
                  <a:lnTo>
                    <a:pt x="2155" y="461"/>
                  </a:lnTo>
                  <a:lnTo>
                    <a:pt x="2072" y="377"/>
                  </a:lnTo>
                  <a:lnTo>
                    <a:pt x="1925" y="482"/>
                  </a:lnTo>
                  <a:lnTo>
                    <a:pt x="1716" y="544"/>
                  </a:lnTo>
                  <a:lnTo>
                    <a:pt x="1653" y="691"/>
                  </a:lnTo>
                  <a:lnTo>
                    <a:pt x="1528" y="858"/>
                  </a:lnTo>
                  <a:lnTo>
                    <a:pt x="1402" y="900"/>
                  </a:lnTo>
                  <a:lnTo>
                    <a:pt x="1214" y="1193"/>
                  </a:lnTo>
                  <a:lnTo>
                    <a:pt x="1193" y="1360"/>
                  </a:lnTo>
                  <a:lnTo>
                    <a:pt x="1235" y="1402"/>
                  </a:lnTo>
                  <a:lnTo>
                    <a:pt x="1151" y="1632"/>
                  </a:lnTo>
                  <a:lnTo>
                    <a:pt x="1005" y="1904"/>
                  </a:lnTo>
                  <a:lnTo>
                    <a:pt x="1005" y="2009"/>
                  </a:lnTo>
                  <a:lnTo>
                    <a:pt x="1130" y="2051"/>
                  </a:lnTo>
                  <a:lnTo>
                    <a:pt x="1005" y="2365"/>
                  </a:lnTo>
                  <a:lnTo>
                    <a:pt x="942" y="2616"/>
                  </a:lnTo>
                  <a:lnTo>
                    <a:pt x="879" y="2825"/>
                  </a:lnTo>
                  <a:lnTo>
                    <a:pt x="712" y="2825"/>
                  </a:lnTo>
                  <a:lnTo>
                    <a:pt x="607" y="2783"/>
                  </a:lnTo>
                  <a:lnTo>
                    <a:pt x="502" y="2783"/>
                  </a:lnTo>
                  <a:lnTo>
                    <a:pt x="565" y="3076"/>
                  </a:lnTo>
                  <a:lnTo>
                    <a:pt x="565" y="3202"/>
                  </a:lnTo>
                  <a:lnTo>
                    <a:pt x="565" y="3411"/>
                  </a:lnTo>
                  <a:lnTo>
                    <a:pt x="419" y="3411"/>
                  </a:lnTo>
                  <a:lnTo>
                    <a:pt x="440" y="3578"/>
                  </a:lnTo>
                  <a:lnTo>
                    <a:pt x="419" y="3704"/>
                  </a:lnTo>
                  <a:lnTo>
                    <a:pt x="440" y="3808"/>
                  </a:lnTo>
                  <a:lnTo>
                    <a:pt x="398" y="4018"/>
                  </a:lnTo>
                  <a:lnTo>
                    <a:pt x="314" y="4039"/>
                  </a:lnTo>
                  <a:lnTo>
                    <a:pt x="272" y="4018"/>
                  </a:lnTo>
                  <a:lnTo>
                    <a:pt x="251" y="4122"/>
                  </a:lnTo>
                  <a:lnTo>
                    <a:pt x="251" y="4206"/>
                  </a:lnTo>
                  <a:lnTo>
                    <a:pt x="251" y="4332"/>
                  </a:lnTo>
                  <a:lnTo>
                    <a:pt x="189" y="4457"/>
                  </a:lnTo>
                  <a:lnTo>
                    <a:pt x="147" y="4436"/>
                  </a:lnTo>
                  <a:lnTo>
                    <a:pt x="42" y="4562"/>
                  </a:lnTo>
                  <a:lnTo>
                    <a:pt x="0" y="4666"/>
                  </a:lnTo>
                  <a:lnTo>
                    <a:pt x="0" y="4729"/>
                  </a:lnTo>
                  <a:lnTo>
                    <a:pt x="84" y="4834"/>
                  </a:lnTo>
                  <a:lnTo>
                    <a:pt x="105" y="4980"/>
                  </a:lnTo>
                  <a:lnTo>
                    <a:pt x="377" y="5231"/>
                  </a:lnTo>
                  <a:lnTo>
                    <a:pt x="377" y="5231"/>
                  </a:lnTo>
                  <a:lnTo>
                    <a:pt x="314" y="5127"/>
                  </a:lnTo>
                  <a:lnTo>
                    <a:pt x="314" y="5064"/>
                  </a:lnTo>
                  <a:lnTo>
                    <a:pt x="398" y="5148"/>
                  </a:lnTo>
                  <a:lnTo>
                    <a:pt x="523" y="5148"/>
                  </a:lnTo>
                  <a:lnTo>
                    <a:pt x="419" y="5231"/>
                  </a:lnTo>
                  <a:lnTo>
                    <a:pt x="440" y="5273"/>
                  </a:lnTo>
                  <a:lnTo>
                    <a:pt x="565" y="5273"/>
                  </a:lnTo>
                  <a:lnTo>
                    <a:pt x="565" y="5189"/>
                  </a:lnTo>
                  <a:lnTo>
                    <a:pt x="586" y="5273"/>
                  </a:lnTo>
                  <a:lnTo>
                    <a:pt x="691" y="5273"/>
                  </a:lnTo>
                  <a:lnTo>
                    <a:pt x="733" y="5357"/>
                  </a:lnTo>
                  <a:lnTo>
                    <a:pt x="921" y="5399"/>
                  </a:lnTo>
                  <a:lnTo>
                    <a:pt x="1026" y="5566"/>
                  </a:lnTo>
                  <a:lnTo>
                    <a:pt x="1026" y="5671"/>
                  </a:lnTo>
                  <a:lnTo>
                    <a:pt x="942" y="5692"/>
                  </a:lnTo>
                  <a:lnTo>
                    <a:pt x="900" y="5608"/>
                  </a:lnTo>
                  <a:lnTo>
                    <a:pt x="816" y="5671"/>
                  </a:lnTo>
                  <a:lnTo>
                    <a:pt x="900" y="5754"/>
                  </a:lnTo>
                  <a:lnTo>
                    <a:pt x="921" y="5775"/>
                  </a:lnTo>
                  <a:lnTo>
                    <a:pt x="900" y="5796"/>
                  </a:lnTo>
                  <a:lnTo>
                    <a:pt x="795" y="5775"/>
                  </a:lnTo>
                  <a:lnTo>
                    <a:pt x="774" y="5671"/>
                  </a:lnTo>
                  <a:lnTo>
                    <a:pt x="670" y="5671"/>
                  </a:lnTo>
                  <a:lnTo>
                    <a:pt x="670" y="5712"/>
                  </a:lnTo>
                  <a:lnTo>
                    <a:pt x="795" y="5817"/>
                  </a:lnTo>
                  <a:lnTo>
                    <a:pt x="795" y="5880"/>
                  </a:lnTo>
                  <a:lnTo>
                    <a:pt x="900" y="6005"/>
                  </a:lnTo>
                  <a:lnTo>
                    <a:pt x="1109" y="6068"/>
                  </a:lnTo>
                  <a:lnTo>
                    <a:pt x="1088" y="5880"/>
                  </a:lnTo>
                  <a:lnTo>
                    <a:pt x="1026" y="5775"/>
                  </a:lnTo>
                  <a:lnTo>
                    <a:pt x="1151" y="5859"/>
                  </a:lnTo>
                  <a:lnTo>
                    <a:pt x="1151" y="5964"/>
                  </a:lnTo>
                  <a:lnTo>
                    <a:pt x="1214" y="6068"/>
                  </a:lnTo>
                  <a:lnTo>
                    <a:pt x="1298" y="6131"/>
                  </a:lnTo>
                  <a:lnTo>
                    <a:pt x="1319" y="6298"/>
                  </a:lnTo>
                  <a:lnTo>
                    <a:pt x="1402" y="6382"/>
                  </a:lnTo>
                  <a:lnTo>
                    <a:pt x="1360" y="6403"/>
                  </a:lnTo>
                  <a:lnTo>
                    <a:pt x="1402" y="6445"/>
                  </a:lnTo>
                  <a:lnTo>
                    <a:pt x="1465" y="6487"/>
                  </a:lnTo>
                  <a:lnTo>
                    <a:pt x="1465" y="6717"/>
                  </a:lnTo>
                  <a:lnTo>
                    <a:pt x="1570" y="6947"/>
                  </a:lnTo>
                  <a:lnTo>
                    <a:pt x="1632" y="7010"/>
                  </a:lnTo>
                  <a:lnTo>
                    <a:pt x="1486" y="7114"/>
                  </a:lnTo>
                  <a:lnTo>
                    <a:pt x="1402" y="7658"/>
                  </a:lnTo>
                  <a:lnTo>
                    <a:pt x="1444" y="7784"/>
                  </a:lnTo>
                  <a:lnTo>
                    <a:pt x="1423" y="7847"/>
                  </a:lnTo>
                  <a:lnTo>
                    <a:pt x="1444" y="7889"/>
                  </a:lnTo>
                  <a:lnTo>
                    <a:pt x="1528" y="7742"/>
                  </a:lnTo>
                  <a:lnTo>
                    <a:pt x="1653" y="7637"/>
                  </a:lnTo>
                  <a:lnTo>
                    <a:pt x="1716" y="7470"/>
                  </a:lnTo>
                  <a:lnTo>
                    <a:pt x="1716" y="7658"/>
                  </a:lnTo>
                  <a:lnTo>
                    <a:pt x="1549" y="7805"/>
                  </a:lnTo>
                  <a:lnTo>
                    <a:pt x="1549" y="7972"/>
                  </a:lnTo>
                  <a:lnTo>
                    <a:pt x="1632" y="7951"/>
                  </a:lnTo>
                  <a:lnTo>
                    <a:pt x="1632" y="7868"/>
                  </a:lnTo>
                  <a:lnTo>
                    <a:pt x="1779" y="7784"/>
                  </a:lnTo>
                  <a:lnTo>
                    <a:pt x="1863" y="7868"/>
                  </a:lnTo>
                  <a:lnTo>
                    <a:pt x="1925" y="7868"/>
                  </a:lnTo>
                  <a:lnTo>
                    <a:pt x="1925" y="7805"/>
                  </a:lnTo>
                  <a:lnTo>
                    <a:pt x="1946" y="7847"/>
                  </a:lnTo>
                  <a:lnTo>
                    <a:pt x="1988" y="7847"/>
                  </a:lnTo>
                  <a:lnTo>
                    <a:pt x="2009" y="7805"/>
                  </a:lnTo>
                  <a:lnTo>
                    <a:pt x="2135" y="7805"/>
                  </a:lnTo>
                  <a:lnTo>
                    <a:pt x="2365" y="7658"/>
                  </a:lnTo>
                  <a:lnTo>
                    <a:pt x="2386" y="7575"/>
                  </a:lnTo>
                  <a:lnTo>
                    <a:pt x="2448" y="7596"/>
                  </a:lnTo>
                  <a:lnTo>
                    <a:pt x="2511" y="7596"/>
                  </a:lnTo>
                  <a:lnTo>
                    <a:pt x="2658" y="7533"/>
                  </a:lnTo>
                  <a:lnTo>
                    <a:pt x="2574" y="7491"/>
                  </a:lnTo>
                  <a:lnTo>
                    <a:pt x="2574" y="7470"/>
                  </a:lnTo>
                  <a:lnTo>
                    <a:pt x="2511" y="7365"/>
                  </a:lnTo>
                  <a:lnTo>
                    <a:pt x="2574" y="7365"/>
                  </a:lnTo>
                  <a:lnTo>
                    <a:pt x="2616" y="7449"/>
                  </a:lnTo>
                  <a:lnTo>
                    <a:pt x="2720" y="7470"/>
                  </a:lnTo>
                  <a:lnTo>
                    <a:pt x="2888" y="7345"/>
                  </a:lnTo>
                  <a:lnTo>
                    <a:pt x="2867" y="7282"/>
                  </a:lnTo>
                  <a:lnTo>
                    <a:pt x="2909" y="7240"/>
                  </a:lnTo>
                  <a:lnTo>
                    <a:pt x="2909" y="7114"/>
                  </a:lnTo>
                  <a:lnTo>
                    <a:pt x="2867" y="7052"/>
                  </a:lnTo>
                  <a:lnTo>
                    <a:pt x="2867" y="7010"/>
                  </a:lnTo>
                  <a:lnTo>
                    <a:pt x="2888" y="6947"/>
                  </a:lnTo>
                  <a:lnTo>
                    <a:pt x="2804" y="6863"/>
                  </a:lnTo>
                  <a:lnTo>
                    <a:pt x="2909" y="6947"/>
                  </a:lnTo>
                  <a:lnTo>
                    <a:pt x="2909" y="7010"/>
                  </a:lnTo>
                  <a:lnTo>
                    <a:pt x="2992" y="7010"/>
                  </a:lnTo>
                  <a:lnTo>
                    <a:pt x="2992" y="7073"/>
                  </a:lnTo>
                  <a:lnTo>
                    <a:pt x="3118" y="7282"/>
                  </a:lnTo>
                  <a:lnTo>
                    <a:pt x="3181" y="7365"/>
                  </a:lnTo>
                  <a:lnTo>
                    <a:pt x="3202" y="7491"/>
                  </a:lnTo>
                  <a:lnTo>
                    <a:pt x="3306" y="7491"/>
                  </a:lnTo>
                  <a:lnTo>
                    <a:pt x="3390" y="7470"/>
                  </a:lnTo>
                  <a:lnTo>
                    <a:pt x="3411" y="7386"/>
                  </a:lnTo>
                  <a:lnTo>
                    <a:pt x="3411" y="7470"/>
                  </a:lnTo>
                  <a:lnTo>
                    <a:pt x="3390" y="7533"/>
                  </a:lnTo>
                  <a:lnTo>
                    <a:pt x="3432" y="7658"/>
                  </a:lnTo>
                  <a:lnTo>
                    <a:pt x="3432" y="7700"/>
                  </a:lnTo>
                  <a:lnTo>
                    <a:pt x="3411" y="7742"/>
                  </a:lnTo>
                  <a:lnTo>
                    <a:pt x="3432" y="7847"/>
                  </a:lnTo>
                  <a:lnTo>
                    <a:pt x="3495" y="7889"/>
                  </a:lnTo>
                  <a:lnTo>
                    <a:pt x="3536" y="8307"/>
                  </a:lnTo>
                  <a:lnTo>
                    <a:pt x="3578" y="8328"/>
                  </a:lnTo>
                  <a:lnTo>
                    <a:pt x="3578" y="8516"/>
                  </a:lnTo>
                  <a:lnTo>
                    <a:pt x="3725" y="8600"/>
                  </a:lnTo>
                  <a:lnTo>
                    <a:pt x="3704" y="8642"/>
                  </a:lnTo>
                  <a:lnTo>
                    <a:pt x="3704" y="8788"/>
                  </a:lnTo>
                  <a:lnTo>
                    <a:pt x="3767" y="8851"/>
                  </a:lnTo>
                  <a:lnTo>
                    <a:pt x="3767" y="9123"/>
                  </a:lnTo>
                  <a:lnTo>
                    <a:pt x="3829" y="9228"/>
                  </a:lnTo>
                  <a:lnTo>
                    <a:pt x="3829" y="9332"/>
                  </a:lnTo>
                  <a:lnTo>
                    <a:pt x="3850" y="9311"/>
                  </a:lnTo>
                  <a:lnTo>
                    <a:pt x="3871" y="9123"/>
                  </a:lnTo>
                  <a:lnTo>
                    <a:pt x="3955" y="9249"/>
                  </a:lnTo>
                  <a:lnTo>
                    <a:pt x="3976" y="9374"/>
                  </a:lnTo>
                  <a:lnTo>
                    <a:pt x="4059" y="9458"/>
                  </a:lnTo>
                  <a:lnTo>
                    <a:pt x="4080" y="9793"/>
                  </a:lnTo>
                  <a:lnTo>
                    <a:pt x="4164" y="9855"/>
                  </a:lnTo>
                  <a:lnTo>
                    <a:pt x="4185" y="9960"/>
                  </a:lnTo>
                  <a:lnTo>
                    <a:pt x="4143" y="10002"/>
                  </a:lnTo>
                  <a:lnTo>
                    <a:pt x="4164" y="10169"/>
                  </a:lnTo>
                  <a:lnTo>
                    <a:pt x="4227" y="10253"/>
                  </a:lnTo>
                  <a:lnTo>
                    <a:pt x="4290" y="10316"/>
                  </a:lnTo>
                  <a:lnTo>
                    <a:pt x="4227" y="10399"/>
                  </a:lnTo>
                  <a:lnTo>
                    <a:pt x="4269" y="10567"/>
                  </a:lnTo>
                  <a:lnTo>
                    <a:pt x="4248" y="10609"/>
                  </a:lnTo>
                  <a:lnTo>
                    <a:pt x="4227" y="10630"/>
                  </a:lnTo>
                  <a:lnTo>
                    <a:pt x="4185" y="10797"/>
                  </a:lnTo>
                  <a:lnTo>
                    <a:pt x="4227" y="10818"/>
                  </a:lnTo>
                  <a:lnTo>
                    <a:pt x="4227" y="10922"/>
                  </a:lnTo>
                  <a:lnTo>
                    <a:pt x="4143" y="11027"/>
                  </a:lnTo>
                  <a:lnTo>
                    <a:pt x="4101" y="11048"/>
                  </a:lnTo>
                  <a:lnTo>
                    <a:pt x="4059" y="11048"/>
                  </a:lnTo>
                  <a:lnTo>
                    <a:pt x="4059" y="11111"/>
                  </a:lnTo>
                  <a:lnTo>
                    <a:pt x="4101" y="11194"/>
                  </a:lnTo>
                  <a:lnTo>
                    <a:pt x="4101" y="11341"/>
                  </a:lnTo>
                  <a:lnTo>
                    <a:pt x="4164" y="11529"/>
                  </a:lnTo>
                  <a:lnTo>
                    <a:pt x="4185" y="11341"/>
                  </a:lnTo>
                  <a:lnTo>
                    <a:pt x="4248" y="11236"/>
                  </a:lnTo>
                  <a:lnTo>
                    <a:pt x="4248" y="11257"/>
                  </a:lnTo>
                  <a:lnTo>
                    <a:pt x="4269" y="11153"/>
                  </a:lnTo>
                  <a:lnTo>
                    <a:pt x="4332" y="11090"/>
                  </a:lnTo>
                  <a:lnTo>
                    <a:pt x="4332" y="10922"/>
                  </a:lnTo>
                  <a:lnTo>
                    <a:pt x="4457" y="10839"/>
                  </a:lnTo>
                  <a:lnTo>
                    <a:pt x="4583" y="10483"/>
                  </a:lnTo>
                  <a:lnTo>
                    <a:pt x="4666" y="10420"/>
                  </a:lnTo>
                  <a:lnTo>
                    <a:pt x="4666" y="10253"/>
                  </a:lnTo>
                  <a:lnTo>
                    <a:pt x="4583" y="10106"/>
                  </a:lnTo>
                  <a:lnTo>
                    <a:pt x="4604" y="9960"/>
                  </a:lnTo>
                  <a:lnTo>
                    <a:pt x="4562" y="9855"/>
                  </a:lnTo>
                  <a:lnTo>
                    <a:pt x="4541" y="9667"/>
                  </a:lnTo>
                  <a:lnTo>
                    <a:pt x="4457" y="9583"/>
                  </a:lnTo>
                  <a:lnTo>
                    <a:pt x="4478" y="9479"/>
                  </a:lnTo>
                  <a:lnTo>
                    <a:pt x="4457" y="9353"/>
                  </a:lnTo>
                  <a:lnTo>
                    <a:pt x="4478" y="9270"/>
                  </a:lnTo>
                  <a:lnTo>
                    <a:pt x="4436" y="9018"/>
                  </a:lnTo>
                  <a:lnTo>
                    <a:pt x="4269" y="8851"/>
                  </a:lnTo>
                  <a:lnTo>
                    <a:pt x="4080" y="8725"/>
                  </a:lnTo>
                  <a:lnTo>
                    <a:pt x="3934" y="8537"/>
                  </a:lnTo>
                  <a:lnTo>
                    <a:pt x="3934" y="8433"/>
                  </a:lnTo>
                  <a:lnTo>
                    <a:pt x="3850" y="8223"/>
                  </a:lnTo>
                  <a:lnTo>
                    <a:pt x="3955" y="8181"/>
                  </a:lnTo>
                  <a:lnTo>
                    <a:pt x="3976" y="8077"/>
                  </a:lnTo>
                  <a:lnTo>
                    <a:pt x="3934" y="7784"/>
                  </a:lnTo>
                  <a:lnTo>
                    <a:pt x="3955" y="7700"/>
                  </a:lnTo>
                  <a:lnTo>
                    <a:pt x="4059" y="7658"/>
                  </a:lnTo>
                  <a:lnTo>
                    <a:pt x="4059" y="7533"/>
                  </a:lnTo>
                  <a:lnTo>
                    <a:pt x="3934" y="7470"/>
                  </a:lnTo>
                  <a:lnTo>
                    <a:pt x="3934" y="7345"/>
                  </a:lnTo>
                  <a:lnTo>
                    <a:pt x="3850" y="7219"/>
                  </a:lnTo>
                  <a:lnTo>
                    <a:pt x="3767" y="7156"/>
                  </a:lnTo>
                  <a:lnTo>
                    <a:pt x="3620" y="6863"/>
                  </a:lnTo>
                  <a:lnTo>
                    <a:pt x="3495" y="6759"/>
                  </a:lnTo>
                  <a:lnTo>
                    <a:pt x="3432" y="6696"/>
                  </a:lnTo>
                  <a:lnTo>
                    <a:pt x="3348" y="6612"/>
                  </a:lnTo>
                  <a:lnTo>
                    <a:pt x="3243" y="6424"/>
                  </a:lnTo>
                  <a:lnTo>
                    <a:pt x="3181" y="6403"/>
                  </a:lnTo>
                  <a:lnTo>
                    <a:pt x="3181" y="6319"/>
                  </a:lnTo>
                  <a:lnTo>
                    <a:pt x="3306" y="6236"/>
                  </a:lnTo>
                  <a:lnTo>
                    <a:pt x="3411" y="6173"/>
                  </a:lnTo>
                  <a:lnTo>
                    <a:pt x="3390" y="6089"/>
                  </a:lnTo>
                  <a:lnTo>
                    <a:pt x="3390" y="5901"/>
                  </a:lnTo>
                  <a:lnTo>
                    <a:pt x="3453" y="5817"/>
                  </a:lnTo>
                  <a:lnTo>
                    <a:pt x="3432" y="5650"/>
                  </a:lnTo>
                  <a:lnTo>
                    <a:pt x="3515" y="5503"/>
                  </a:lnTo>
                  <a:lnTo>
                    <a:pt x="3746" y="5587"/>
                  </a:lnTo>
                  <a:lnTo>
                    <a:pt x="3871" y="5482"/>
                  </a:lnTo>
                  <a:lnTo>
                    <a:pt x="4018" y="5482"/>
                  </a:lnTo>
                  <a:lnTo>
                    <a:pt x="4039" y="5440"/>
                  </a:lnTo>
                  <a:lnTo>
                    <a:pt x="4039" y="5273"/>
                  </a:lnTo>
                  <a:lnTo>
                    <a:pt x="4101" y="5231"/>
                  </a:lnTo>
                  <a:lnTo>
                    <a:pt x="4269" y="5252"/>
                  </a:lnTo>
                  <a:lnTo>
                    <a:pt x="4290" y="5168"/>
                  </a:lnTo>
                  <a:lnTo>
                    <a:pt x="4248" y="5085"/>
                  </a:lnTo>
                  <a:lnTo>
                    <a:pt x="4248" y="5022"/>
                  </a:lnTo>
                  <a:lnTo>
                    <a:pt x="4373" y="4980"/>
                  </a:lnTo>
                  <a:lnTo>
                    <a:pt x="4541" y="4959"/>
                  </a:lnTo>
                  <a:lnTo>
                    <a:pt x="4562" y="4959"/>
                  </a:lnTo>
                  <a:lnTo>
                    <a:pt x="4604" y="4813"/>
                  </a:lnTo>
                  <a:lnTo>
                    <a:pt x="4666" y="4813"/>
                  </a:lnTo>
                  <a:lnTo>
                    <a:pt x="4792" y="4729"/>
                  </a:lnTo>
                  <a:lnTo>
                    <a:pt x="4750" y="4645"/>
                  </a:lnTo>
                  <a:lnTo>
                    <a:pt x="4792" y="4541"/>
                  </a:lnTo>
                  <a:lnTo>
                    <a:pt x="4813" y="4436"/>
                  </a:lnTo>
                  <a:lnTo>
                    <a:pt x="4980" y="4415"/>
                  </a:lnTo>
                  <a:lnTo>
                    <a:pt x="5085" y="4311"/>
                  </a:lnTo>
                  <a:lnTo>
                    <a:pt x="5127" y="4290"/>
                  </a:lnTo>
                  <a:lnTo>
                    <a:pt x="5127" y="4143"/>
                  </a:lnTo>
                  <a:lnTo>
                    <a:pt x="5022" y="4122"/>
                  </a:lnTo>
                  <a:lnTo>
                    <a:pt x="4771" y="4227"/>
                  </a:lnTo>
                  <a:lnTo>
                    <a:pt x="4624" y="4227"/>
                  </a:lnTo>
                  <a:lnTo>
                    <a:pt x="4562" y="4311"/>
                  </a:lnTo>
                  <a:lnTo>
                    <a:pt x="4436" y="4248"/>
                  </a:lnTo>
                  <a:lnTo>
                    <a:pt x="4394" y="4122"/>
                  </a:lnTo>
                  <a:lnTo>
                    <a:pt x="4436" y="3997"/>
                  </a:lnTo>
                  <a:lnTo>
                    <a:pt x="4352" y="3892"/>
                  </a:lnTo>
                  <a:lnTo>
                    <a:pt x="4269" y="3976"/>
                  </a:lnTo>
                  <a:lnTo>
                    <a:pt x="4227" y="3913"/>
                  </a:lnTo>
                  <a:lnTo>
                    <a:pt x="4039" y="3913"/>
                  </a:lnTo>
                  <a:lnTo>
                    <a:pt x="3955" y="3934"/>
                  </a:lnTo>
                  <a:lnTo>
                    <a:pt x="3934" y="3871"/>
                  </a:lnTo>
                  <a:lnTo>
                    <a:pt x="4039" y="3767"/>
                  </a:lnTo>
                  <a:lnTo>
                    <a:pt x="4185" y="3578"/>
                  </a:lnTo>
                  <a:lnTo>
                    <a:pt x="4164" y="3495"/>
                  </a:lnTo>
                  <a:lnTo>
                    <a:pt x="4227" y="3390"/>
                  </a:lnTo>
                  <a:lnTo>
                    <a:pt x="4227" y="3306"/>
                  </a:lnTo>
                  <a:lnTo>
                    <a:pt x="4101" y="3244"/>
                  </a:lnTo>
                  <a:lnTo>
                    <a:pt x="3955" y="3244"/>
                  </a:lnTo>
                  <a:lnTo>
                    <a:pt x="3934" y="3285"/>
                  </a:lnTo>
                  <a:lnTo>
                    <a:pt x="3871" y="3202"/>
                  </a:lnTo>
                  <a:lnTo>
                    <a:pt x="3913" y="3160"/>
                  </a:lnTo>
                  <a:lnTo>
                    <a:pt x="3767" y="3139"/>
                  </a:lnTo>
                  <a:lnTo>
                    <a:pt x="3704" y="3055"/>
                  </a:lnTo>
                  <a:lnTo>
                    <a:pt x="3725" y="2951"/>
                  </a:lnTo>
                  <a:lnTo>
                    <a:pt x="3704" y="2846"/>
                  </a:lnTo>
                  <a:lnTo>
                    <a:pt x="3557" y="2867"/>
                  </a:lnTo>
                  <a:lnTo>
                    <a:pt x="3495" y="2825"/>
                  </a:lnTo>
                  <a:lnTo>
                    <a:pt x="3515" y="2741"/>
                  </a:lnTo>
                  <a:lnTo>
                    <a:pt x="3495" y="2658"/>
                  </a:lnTo>
                  <a:lnTo>
                    <a:pt x="3223" y="2720"/>
                  </a:lnTo>
                  <a:lnTo>
                    <a:pt x="3097" y="2825"/>
                  </a:lnTo>
                  <a:lnTo>
                    <a:pt x="3034" y="2679"/>
                  </a:lnTo>
                  <a:lnTo>
                    <a:pt x="3055" y="2532"/>
                  </a:lnTo>
                  <a:lnTo>
                    <a:pt x="2992" y="2469"/>
                  </a:lnTo>
                  <a:lnTo>
                    <a:pt x="2930" y="2407"/>
                  </a:lnTo>
                  <a:lnTo>
                    <a:pt x="2825" y="2344"/>
                  </a:lnTo>
                  <a:lnTo>
                    <a:pt x="2825" y="2239"/>
                  </a:lnTo>
                  <a:lnTo>
                    <a:pt x="2888" y="2155"/>
                  </a:lnTo>
                  <a:lnTo>
                    <a:pt x="2825" y="2093"/>
                  </a:lnTo>
                  <a:lnTo>
                    <a:pt x="2888" y="2009"/>
                  </a:lnTo>
                  <a:lnTo>
                    <a:pt x="2971" y="1904"/>
                  </a:lnTo>
                  <a:lnTo>
                    <a:pt x="3034" y="1925"/>
                  </a:lnTo>
                  <a:lnTo>
                    <a:pt x="3097" y="1883"/>
                  </a:lnTo>
                  <a:lnTo>
                    <a:pt x="3034" y="1779"/>
                  </a:lnTo>
                  <a:lnTo>
                    <a:pt x="3055" y="1695"/>
                  </a:lnTo>
                  <a:lnTo>
                    <a:pt x="3118" y="1674"/>
                  </a:lnTo>
                  <a:lnTo>
                    <a:pt x="3139" y="1570"/>
                  </a:lnTo>
                  <a:lnTo>
                    <a:pt x="3243" y="1507"/>
                  </a:lnTo>
                  <a:lnTo>
                    <a:pt x="3285" y="1423"/>
                  </a:lnTo>
                  <a:lnTo>
                    <a:pt x="3285" y="1319"/>
                  </a:lnTo>
                  <a:lnTo>
                    <a:pt x="3306" y="1067"/>
                  </a:lnTo>
                  <a:lnTo>
                    <a:pt x="3285" y="900"/>
                  </a:lnTo>
                  <a:lnTo>
                    <a:pt x="3202" y="691"/>
                  </a:lnTo>
                  <a:lnTo>
                    <a:pt x="3202" y="544"/>
                  </a:lnTo>
                  <a:lnTo>
                    <a:pt x="3097" y="419"/>
                  </a:lnTo>
                  <a:lnTo>
                    <a:pt x="2992" y="419"/>
                  </a:lnTo>
                  <a:lnTo>
                    <a:pt x="2971" y="251"/>
                  </a:lnTo>
                  <a:lnTo>
                    <a:pt x="2825" y="147"/>
                  </a:lnTo>
                  <a:lnTo>
                    <a:pt x="2783" y="0"/>
                  </a:lnTo>
                  <a:lnTo>
                    <a:pt x="2616" y="0"/>
                  </a:lnTo>
                  <a:lnTo>
                    <a:pt x="2532" y="42"/>
                  </a:lnTo>
                  <a:lnTo>
                    <a:pt x="240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2" name="Google Shape;382;p7"/>
            <p:cNvSpPr/>
            <p:nvPr/>
          </p:nvSpPr>
          <p:spPr>
            <a:xfrm>
              <a:off x="4343054" y="2959975"/>
              <a:ext cx="35389" cy="43557"/>
            </a:xfrm>
            <a:custGeom>
              <a:rect b="b" l="l" r="r" t="t"/>
              <a:pathLst>
                <a:path extrusionOk="0" h="3830" w="2972">
                  <a:moveTo>
                    <a:pt x="209" y="1"/>
                  </a:moveTo>
                  <a:lnTo>
                    <a:pt x="189" y="63"/>
                  </a:lnTo>
                  <a:lnTo>
                    <a:pt x="147" y="63"/>
                  </a:lnTo>
                  <a:lnTo>
                    <a:pt x="147" y="147"/>
                  </a:lnTo>
                  <a:lnTo>
                    <a:pt x="189" y="210"/>
                  </a:lnTo>
                  <a:lnTo>
                    <a:pt x="147" y="356"/>
                  </a:lnTo>
                  <a:lnTo>
                    <a:pt x="21" y="482"/>
                  </a:lnTo>
                  <a:lnTo>
                    <a:pt x="0" y="628"/>
                  </a:lnTo>
                  <a:lnTo>
                    <a:pt x="293" y="733"/>
                  </a:lnTo>
                  <a:lnTo>
                    <a:pt x="398" y="670"/>
                  </a:lnTo>
                  <a:lnTo>
                    <a:pt x="523" y="691"/>
                  </a:lnTo>
                  <a:lnTo>
                    <a:pt x="502" y="754"/>
                  </a:lnTo>
                  <a:lnTo>
                    <a:pt x="544" y="900"/>
                  </a:lnTo>
                  <a:lnTo>
                    <a:pt x="481" y="963"/>
                  </a:lnTo>
                  <a:lnTo>
                    <a:pt x="398" y="942"/>
                  </a:lnTo>
                  <a:lnTo>
                    <a:pt x="314" y="984"/>
                  </a:lnTo>
                  <a:lnTo>
                    <a:pt x="272" y="1151"/>
                  </a:lnTo>
                  <a:lnTo>
                    <a:pt x="168" y="1172"/>
                  </a:lnTo>
                  <a:lnTo>
                    <a:pt x="168" y="1402"/>
                  </a:lnTo>
                  <a:lnTo>
                    <a:pt x="293" y="1570"/>
                  </a:lnTo>
                  <a:lnTo>
                    <a:pt x="419" y="1612"/>
                  </a:lnTo>
                  <a:lnTo>
                    <a:pt x="586" y="1800"/>
                  </a:lnTo>
                  <a:lnTo>
                    <a:pt x="586" y="1988"/>
                  </a:lnTo>
                  <a:lnTo>
                    <a:pt x="628" y="2114"/>
                  </a:lnTo>
                  <a:lnTo>
                    <a:pt x="607" y="2218"/>
                  </a:lnTo>
                  <a:lnTo>
                    <a:pt x="628" y="2407"/>
                  </a:lnTo>
                  <a:lnTo>
                    <a:pt x="816" y="2637"/>
                  </a:lnTo>
                  <a:lnTo>
                    <a:pt x="816" y="2783"/>
                  </a:lnTo>
                  <a:lnTo>
                    <a:pt x="837" y="2888"/>
                  </a:lnTo>
                  <a:lnTo>
                    <a:pt x="879" y="3076"/>
                  </a:lnTo>
                  <a:lnTo>
                    <a:pt x="921" y="3055"/>
                  </a:lnTo>
                  <a:lnTo>
                    <a:pt x="984" y="3160"/>
                  </a:lnTo>
                  <a:lnTo>
                    <a:pt x="1005" y="3202"/>
                  </a:lnTo>
                  <a:lnTo>
                    <a:pt x="1046" y="3202"/>
                  </a:lnTo>
                  <a:lnTo>
                    <a:pt x="1067" y="3139"/>
                  </a:lnTo>
                  <a:lnTo>
                    <a:pt x="1130" y="3097"/>
                  </a:lnTo>
                  <a:lnTo>
                    <a:pt x="1214" y="3160"/>
                  </a:lnTo>
                  <a:lnTo>
                    <a:pt x="1214" y="3181"/>
                  </a:lnTo>
                  <a:lnTo>
                    <a:pt x="1256" y="3160"/>
                  </a:lnTo>
                  <a:lnTo>
                    <a:pt x="1298" y="3055"/>
                  </a:lnTo>
                  <a:lnTo>
                    <a:pt x="1214" y="2930"/>
                  </a:lnTo>
                  <a:lnTo>
                    <a:pt x="1256" y="2888"/>
                  </a:lnTo>
                  <a:lnTo>
                    <a:pt x="1256" y="2783"/>
                  </a:lnTo>
                  <a:lnTo>
                    <a:pt x="1318" y="2721"/>
                  </a:lnTo>
                  <a:lnTo>
                    <a:pt x="1318" y="2742"/>
                  </a:lnTo>
                  <a:lnTo>
                    <a:pt x="1256" y="2951"/>
                  </a:lnTo>
                  <a:lnTo>
                    <a:pt x="1339" y="3055"/>
                  </a:lnTo>
                  <a:lnTo>
                    <a:pt x="1423" y="2930"/>
                  </a:lnTo>
                  <a:lnTo>
                    <a:pt x="1507" y="2888"/>
                  </a:lnTo>
                  <a:lnTo>
                    <a:pt x="1507" y="2888"/>
                  </a:lnTo>
                  <a:lnTo>
                    <a:pt x="1465" y="2951"/>
                  </a:lnTo>
                  <a:lnTo>
                    <a:pt x="1423" y="2972"/>
                  </a:lnTo>
                  <a:lnTo>
                    <a:pt x="1360" y="3076"/>
                  </a:lnTo>
                  <a:lnTo>
                    <a:pt x="1465" y="3139"/>
                  </a:lnTo>
                  <a:lnTo>
                    <a:pt x="1549" y="2951"/>
                  </a:lnTo>
                  <a:lnTo>
                    <a:pt x="1653" y="2930"/>
                  </a:lnTo>
                  <a:lnTo>
                    <a:pt x="1674" y="2762"/>
                  </a:lnTo>
                  <a:lnTo>
                    <a:pt x="1590" y="2637"/>
                  </a:lnTo>
                  <a:lnTo>
                    <a:pt x="1528" y="2616"/>
                  </a:lnTo>
                  <a:lnTo>
                    <a:pt x="1632" y="2553"/>
                  </a:lnTo>
                  <a:lnTo>
                    <a:pt x="1653" y="2511"/>
                  </a:lnTo>
                  <a:lnTo>
                    <a:pt x="1570" y="2365"/>
                  </a:lnTo>
                  <a:lnTo>
                    <a:pt x="1549" y="2156"/>
                  </a:lnTo>
                  <a:lnTo>
                    <a:pt x="1590" y="2344"/>
                  </a:lnTo>
                  <a:lnTo>
                    <a:pt x="1716" y="2449"/>
                  </a:lnTo>
                  <a:lnTo>
                    <a:pt x="1779" y="2428"/>
                  </a:lnTo>
                  <a:lnTo>
                    <a:pt x="1779" y="2470"/>
                  </a:lnTo>
                  <a:lnTo>
                    <a:pt x="1988" y="2574"/>
                  </a:lnTo>
                  <a:lnTo>
                    <a:pt x="2093" y="2511"/>
                  </a:lnTo>
                  <a:lnTo>
                    <a:pt x="2155" y="2532"/>
                  </a:lnTo>
                  <a:lnTo>
                    <a:pt x="2155" y="2470"/>
                  </a:lnTo>
                  <a:lnTo>
                    <a:pt x="2197" y="2470"/>
                  </a:lnTo>
                  <a:lnTo>
                    <a:pt x="2365" y="2888"/>
                  </a:lnTo>
                  <a:lnTo>
                    <a:pt x="2448" y="2951"/>
                  </a:lnTo>
                  <a:lnTo>
                    <a:pt x="2448" y="3034"/>
                  </a:lnTo>
                  <a:lnTo>
                    <a:pt x="2406" y="3160"/>
                  </a:lnTo>
                  <a:lnTo>
                    <a:pt x="2469" y="3181"/>
                  </a:lnTo>
                  <a:lnTo>
                    <a:pt x="2406" y="3348"/>
                  </a:lnTo>
                  <a:lnTo>
                    <a:pt x="2448" y="3369"/>
                  </a:lnTo>
                  <a:lnTo>
                    <a:pt x="2511" y="3306"/>
                  </a:lnTo>
                  <a:lnTo>
                    <a:pt x="2553" y="3265"/>
                  </a:lnTo>
                  <a:lnTo>
                    <a:pt x="2553" y="3265"/>
                  </a:lnTo>
                  <a:lnTo>
                    <a:pt x="2511" y="3369"/>
                  </a:lnTo>
                  <a:lnTo>
                    <a:pt x="2490" y="3411"/>
                  </a:lnTo>
                  <a:lnTo>
                    <a:pt x="2553" y="3495"/>
                  </a:lnTo>
                  <a:lnTo>
                    <a:pt x="2637" y="3620"/>
                  </a:lnTo>
                  <a:lnTo>
                    <a:pt x="2720" y="3830"/>
                  </a:lnTo>
                  <a:lnTo>
                    <a:pt x="2762" y="3830"/>
                  </a:lnTo>
                  <a:lnTo>
                    <a:pt x="2720" y="3683"/>
                  </a:lnTo>
                  <a:lnTo>
                    <a:pt x="2720" y="3620"/>
                  </a:lnTo>
                  <a:lnTo>
                    <a:pt x="2762" y="3516"/>
                  </a:lnTo>
                  <a:lnTo>
                    <a:pt x="2867" y="3390"/>
                  </a:lnTo>
                  <a:lnTo>
                    <a:pt x="2909" y="3411"/>
                  </a:lnTo>
                  <a:lnTo>
                    <a:pt x="2971" y="3286"/>
                  </a:lnTo>
                  <a:lnTo>
                    <a:pt x="2971" y="3160"/>
                  </a:lnTo>
                  <a:lnTo>
                    <a:pt x="2930" y="3139"/>
                  </a:lnTo>
                  <a:lnTo>
                    <a:pt x="2909" y="3076"/>
                  </a:lnTo>
                  <a:lnTo>
                    <a:pt x="2909" y="3034"/>
                  </a:lnTo>
                  <a:lnTo>
                    <a:pt x="2888" y="2972"/>
                  </a:lnTo>
                  <a:lnTo>
                    <a:pt x="2867" y="2888"/>
                  </a:lnTo>
                  <a:lnTo>
                    <a:pt x="2804" y="2742"/>
                  </a:lnTo>
                  <a:lnTo>
                    <a:pt x="2783" y="2511"/>
                  </a:lnTo>
                  <a:lnTo>
                    <a:pt x="2720" y="2428"/>
                  </a:lnTo>
                  <a:lnTo>
                    <a:pt x="2720" y="2302"/>
                  </a:lnTo>
                  <a:lnTo>
                    <a:pt x="2699" y="2135"/>
                  </a:lnTo>
                  <a:lnTo>
                    <a:pt x="2637" y="2051"/>
                  </a:lnTo>
                  <a:lnTo>
                    <a:pt x="2595" y="2009"/>
                  </a:lnTo>
                  <a:lnTo>
                    <a:pt x="2511" y="2009"/>
                  </a:lnTo>
                  <a:lnTo>
                    <a:pt x="2448" y="1946"/>
                  </a:lnTo>
                  <a:lnTo>
                    <a:pt x="2386" y="2009"/>
                  </a:lnTo>
                  <a:lnTo>
                    <a:pt x="2406" y="2051"/>
                  </a:lnTo>
                  <a:lnTo>
                    <a:pt x="2386" y="2114"/>
                  </a:lnTo>
                  <a:lnTo>
                    <a:pt x="2386" y="2156"/>
                  </a:lnTo>
                  <a:lnTo>
                    <a:pt x="2344" y="2239"/>
                  </a:lnTo>
                  <a:lnTo>
                    <a:pt x="2365" y="2302"/>
                  </a:lnTo>
                  <a:lnTo>
                    <a:pt x="2365" y="2365"/>
                  </a:lnTo>
                  <a:lnTo>
                    <a:pt x="2281" y="2365"/>
                  </a:lnTo>
                  <a:lnTo>
                    <a:pt x="2197" y="2260"/>
                  </a:lnTo>
                  <a:lnTo>
                    <a:pt x="2093" y="2156"/>
                  </a:lnTo>
                  <a:lnTo>
                    <a:pt x="2093" y="2114"/>
                  </a:lnTo>
                  <a:lnTo>
                    <a:pt x="2030" y="2051"/>
                  </a:lnTo>
                  <a:lnTo>
                    <a:pt x="1967" y="1905"/>
                  </a:lnTo>
                  <a:lnTo>
                    <a:pt x="1967" y="1821"/>
                  </a:lnTo>
                  <a:lnTo>
                    <a:pt x="2030" y="1800"/>
                  </a:lnTo>
                  <a:lnTo>
                    <a:pt x="2051" y="1716"/>
                  </a:lnTo>
                  <a:lnTo>
                    <a:pt x="2155" y="1633"/>
                  </a:lnTo>
                  <a:lnTo>
                    <a:pt x="2176" y="1695"/>
                  </a:lnTo>
                  <a:lnTo>
                    <a:pt x="2260" y="1695"/>
                  </a:lnTo>
                  <a:lnTo>
                    <a:pt x="2302" y="1633"/>
                  </a:lnTo>
                  <a:lnTo>
                    <a:pt x="2302" y="1570"/>
                  </a:lnTo>
                  <a:lnTo>
                    <a:pt x="2365" y="1528"/>
                  </a:lnTo>
                  <a:lnTo>
                    <a:pt x="2448" y="1319"/>
                  </a:lnTo>
                  <a:lnTo>
                    <a:pt x="2469" y="1193"/>
                  </a:lnTo>
                  <a:lnTo>
                    <a:pt x="2511" y="1068"/>
                  </a:lnTo>
                  <a:lnTo>
                    <a:pt x="2469" y="1047"/>
                  </a:lnTo>
                  <a:lnTo>
                    <a:pt x="2365" y="942"/>
                  </a:lnTo>
                  <a:lnTo>
                    <a:pt x="2302" y="963"/>
                  </a:lnTo>
                  <a:lnTo>
                    <a:pt x="2260" y="942"/>
                  </a:lnTo>
                  <a:lnTo>
                    <a:pt x="2176" y="942"/>
                  </a:lnTo>
                  <a:lnTo>
                    <a:pt x="1967" y="963"/>
                  </a:lnTo>
                  <a:lnTo>
                    <a:pt x="1779" y="942"/>
                  </a:lnTo>
                  <a:lnTo>
                    <a:pt x="1423" y="942"/>
                  </a:lnTo>
                  <a:lnTo>
                    <a:pt x="1298" y="879"/>
                  </a:lnTo>
                  <a:lnTo>
                    <a:pt x="1193" y="900"/>
                  </a:lnTo>
                  <a:lnTo>
                    <a:pt x="1067" y="858"/>
                  </a:lnTo>
                  <a:lnTo>
                    <a:pt x="1067" y="775"/>
                  </a:lnTo>
                  <a:lnTo>
                    <a:pt x="1026" y="649"/>
                  </a:lnTo>
                  <a:lnTo>
                    <a:pt x="1026" y="565"/>
                  </a:lnTo>
                  <a:lnTo>
                    <a:pt x="1005" y="440"/>
                  </a:lnTo>
                  <a:lnTo>
                    <a:pt x="921" y="314"/>
                  </a:lnTo>
                  <a:lnTo>
                    <a:pt x="879" y="314"/>
                  </a:lnTo>
                  <a:lnTo>
                    <a:pt x="837" y="356"/>
                  </a:lnTo>
                  <a:lnTo>
                    <a:pt x="733" y="314"/>
                  </a:lnTo>
                  <a:lnTo>
                    <a:pt x="691" y="252"/>
                  </a:lnTo>
                  <a:lnTo>
                    <a:pt x="607" y="168"/>
                  </a:lnTo>
                  <a:lnTo>
                    <a:pt x="544" y="168"/>
                  </a:lnTo>
                  <a:lnTo>
                    <a:pt x="523" y="252"/>
                  </a:lnTo>
                  <a:lnTo>
                    <a:pt x="607" y="314"/>
                  </a:lnTo>
                  <a:lnTo>
                    <a:pt x="544" y="335"/>
                  </a:lnTo>
                  <a:lnTo>
                    <a:pt x="419" y="314"/>
                  </a:lnTo>
                  <a:lnTo>
                    <a:pt x="356" y="210"/>
                  </a:lnTo>
                  <a:lnTo>
                    <a:pt x="356" y="147"/>
                  </a:lnTo>
                  <a:lnTo>
                    <a:pt x="272" y="42"/>
                  </a:lnTo>
                  <a:lnTo>
                    <a:pt x="20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3" name="Google Shape;383;p7"/>
            <p:cNvSpPr/>
            <p:nvPr/>
          </p:nvSpPr>
          <p:spPr>
            <a:xfrm>
              <a:off x="3793178" y="2712975"/>
              <a:ext cx="26423" cy="30945"/>
            </a:xfrm>
            <a:custGeom>
              <a:rect b="b" l="l" r="r" t="t"/>
              <a:pathLst>
                <a:path extrusionOk="0" h="2721" w="2219">
                  <a:moveTo>
                    <a:pt x="1298" y="1"/>
                  </a:moveTo>
                  <a:lnTo>
                    <a:pt x="1152" y="168"/>
                  </a:lnTo>
                  <a:lnTo>
                    <a:pt x="984" y="231"/>
                  </a:lnTo>
                  <a:lnTo>
                    <a:pt x="880" y="231"/>
                  </a:lnTo>
                  <a:lnTo>
                    <a:pt x="817" y="336"/>
                  </a:lnTo>
                  <a:lnTo>
                    <a:pt x="754" y="482"/>
                  </a:lnTo>
                  <a:lnTo>
                    <a:pt x="649" y="545"/>
                  </a:lnTo>
                  <a:lnTo>
                    <a:pt x="524" y="545"/>
                  </a:lnTo>
                  <a:lnTo>
                    <a:pt x="357" y="649"/>
                  </a:lnTo>
                  <a:lnTo>
                    <a:pt x="315" y="629"/>
                  </a:lnTo>
                  <a:lnTo>
                    <a:pt x="231" y="629"/>
                  </a:lnTo>
                  <a:lnTo>
                    <a:pt x="210" y="754"/>
                  </a:lnTo>
                  <a:lnTo>
                    <a:pt x="126" y="838"/>
                  </a:lnTo>
                  <a:lnTo>
                    <a:pt x="189" y="901"/>
                  </a:lnTo>
                  <a:lnTo>
                    <a:pt x="231" y="859"/>
                  </a:lnTo>
                  <a:lnTo>
                    <a:pt x="357" y="1005"/>
                  </a:lnTo>
                  <a:lnTo>
                    <a:pt x="336" y="838"/>
                  </a:lnTo>
                  <a:lnTo>
                    <a:pt x="357" y="754"/>
                  </a:lnTo>
                  <a:lnTo>
                    <a:pt x="545" y="629"/>
                  </a:lnTo>
                  <a:lnTo>
                    <a:pt x="566" y="649"/>
                  </a:lnTo>
                  <a:lnTo>
                    <a:pt x="670" y="629"/>
                  </a:lnTo>
                  <a:lnTo>
                    <a:pt x="817" y="649"/>
                  </a:lnTo>
                  <a:lnTo>
                    <a:pt x="859" y="629"/>
                  </a:lnTo>
                  <a:lnTo>
                    <a:pt x="859" y="629"/>
                  </a:lnTo>
                  <a:cubicBezTo>
                    <a:pt x="859" y="649"/>
                    <a:pt x="838" y="649"/>
                    <a:pt x="838" y="691"/>
                  </a:cubicBezTo>
                  <a:lnTo>
                    <a:pt x="754" y="712"/>
                  </a:lnTo>
                  <a:lnTo>
                    <a:pt x="670" y="712"/>
                  </a:lnTo>
                  <a:lnTo>
                    <a:pt x="629" y="733"/>
                  </a:lnTo>
                  <a:lnTo>
                    <a:pt x="733" y="859"/>
                  </a:lnTo>
                  <a:lnTo>
                    <a:pt x="691" y="921"/>
                  </a:lnTo>
                  <a:lnTo>
                    <a:pt x="775" y="1026"/>
                  </a:lnTo>
                  <a:lnTo>
                    <a:pt x="775" y="1047"/>
                  </a:lnTo>
                  <a:lnTo>
                    <a:pt x="691" y="1026"/>
                  </a:lnTo>
                  <a:lnTo>
                    <a:pt x="587" y="1047"/>
                  </a:lnTo>
                  <a:lnTo>
                    <a:pt x="566" y="1005"/>
                  </a:lnTo>
                  <a:lnTo>
                    <a:pt x="629" y="942"/>
                  </a:lnTo>
                  <a:lnTo>
                    <a:pt x="566" y="838"/>
                  </a:lnTo>
                  <a:lnTo>
                    <a:pt x="545" y="838"/>
                  </a:lnTo>
                  <a:lnTo>
                    <a:pt x="461" y="963"/>
                  </a:lnTo>
                  <a:lnTo>
                    <a:pt x="524" y="1047"/>
                  </a:lnTo>
                  <a:lnTo>
                    <a:pt x="419" y="1131"/>
                  </a:lnTo>
                  <a:lnTo>
                    <a:pt x="336" y="1047"/>
                  </a:lnTo>
                  <a:lnTo>
                    <a:pt x="231" y="1047"/>
                  </a:lnTo>
                  <a:lnTo>
                    <a:pt x="147" y="1026"/>
                  </a:lnTo>
                  <a:lnTo>
                    <a:pt x="64" y="1110"/>
                  </a:lnTo>
                  <a:lnTo>
                    <a:pt x="210" y="1173"/>
                  </a:lnTo>
                  <a:lnTo>
                    <a:pt x="210" y="1277"/>
                  </a:lnTo>
                  <a:lnTo>
                    <a:pt x="126" y="1235"/>
                  </a:lnTo>
                  <a:lnTo>
                    <a:pt x="64" y="1256"/>
                  </a:lnTo>
                  <a:lnTo>
                    <a:pt x="105" y="1424"/>
                  </a:lnTo>
                  <a:lnTo>
                    <a:pt x="168" y="1465"/>
                  </a:lnTo>
                  <a:lnTo>
                    <a:pt x="168" y="1591"/>
                  </a:lnTo>
                  <a:lnTo>
                    <a:pt x="231" y="1675"/>
                  </a:lnTo>
                  <a:lnTo>
                    <a:pt x="64" y="1758"/>
                  </a:lnTo>
                  <a:lnTo>
                    <a:pt x="1" y="1905"/>
                  </a:lnTo>
                  <a:lnTo>
                    <a:pt x="64" y="1968"/>
                  </a:lnTo>
                  <a:lnTo>
                    <a:pt x="168" y="1905"/>
                  </a:lnTo>
                  <a:lnTo>
                    <a:pt x="315" y="2051"/>
                  </a:lnTo>
                  <a:lnTo>
                    <a:pt x="336" y="2219"/>
                  </a:lnTo>
                  <a:lnTo>
                    <a:pt x="273" y="2261"/>
                  </a:lnTo>
                  <a:lnTo>
                    <a:pt x="315" y="2323"/>
                  </a:lnTo>
                  <a:lnTo>
                    <a:pt x="461" y="2323"/>
                  </a:lnTo>
                  <a:lnTo>
                    <a:pt x="608" y="2533"/>
                  </a:lnTo>
                  <a:lnTo>
                    <a:pt x="649" y="2574"/>
                  </a:lnTo>
                  <a:lnTo>
                    <a:pt x="754" y="2533"/>
                  </a:lnTo>
                  <a:lnTo>
                    <a:pt x="775" y="2470"/>
                  </a:lnTo>
                  <a:lnTo>
                    <a:pt x="691" y="2386"/>
                  </a:lnTo>
                  <a:lnTo>
                    <a:pt x="649" y="2386"/>
                  </a:lnTo>
                  <a:lnTo>
                    <a:pt x="649" y="2302"/>
                  </a:lnTo>
                  <a:lnTo>
                    <a:pt x="733" y="2261"/>
                  </a:lnTo>
                  <a:lnTo>
                    <a:pt x="733" y="2177"/>
                  </a:lnTo>
                  <a:lnTo>
                    <a:pt x="670" y="2135"/>
                  </a:lnTo>
                  <a:lnTo>
                    <a:pt x="670" y="2072"/>
                  </a:lnTo>
                  <a:lnTo>
                    <a:pt x="754" y="2009"/>
                  </a:lnTo>
                  <a:cubicBezTo>
                    <a:pt x="775" y="2051"/>
                    <a:pt x="817" y="2093"/>
                    <a:pt x="838" y="2135"/>
                  </a:cubicBezTo>
                  <a:lnTo>
                    <a:pt x="838" y="2177"/>
                  </a:lnTo>
                  <a:lnTo>
                    <a:pt x="880" y="2302"/>
                  </a:lnTo>
                  <a:lnTo>
                    <a:pt x="984" y="2407"/>
                  </a:lnTo>
                  <a:lnTo>
                    <a:pt x="1089" y="2407"/>
                  </a:lnTo>
                  <a:lnTo>
                    <a:pt x="1152" y="2449"/>
                  </a:lnTo>
                  <a:lnTo>
                    <a:pt x="1256" y="2428"/>
                  </a:lnTo>
                  <a:cubicBezTo>
                    <a:pt x="1277" y="2428"/>
                    <a:pt x="1298" y="2428"/>
                    <a:pt x="1298" y="2407"/>
                  </a:cubicBezTo>
                  <a:cubicBezTo>
                    <a:pt x="1319" y="2407"/>
                    <a:pt x="1319" y="2428"/>
                    <a:pt x="1361" y="2428"/>
                  </a:cubicBezTo>
                  <a:lnTo>
                    <a:pt x="1361" y="2449"/>
                  </a:lnTo>
                  <a:lnTo>
                    <a:pt x="1298" y="2533"/>
                  </a:lnTo>
                  <a:lnTo>
                    <a:pt x="1319" y="2595"/>
                  </a:lnTo>
                  <a:lnTo>
                    <a:pt x="1382" y="2512"/>
                  </a:lnTo>
                  <a:lnTo>
                    <a:pt x="1403" y="2449"/>
                  </a:lnTo>
                  <a:cubicBezTo>
                    <a:pt x="1445" y="2491"/>
                    <a:pt x="1486" y="2512"/>
                    <a:pt x="1507" y="2553"/>
                  </a:cubicBezTo>
                  <a:lnTo>
                    <a:pt x="1507" y="2595"/>
                  </a:lnTo>
                  <a:lnTo>
                    <a:pt x="1465" y="2616"/>
                  </a:lnTo>
                  <a:lnTo>
                    <a:pt x="1507" y="2658"/>
                  </a:lnTo>
                  <a:lnTo>
                    <a:pt x="1675" y="2721"/>
                  </a:lnTo>
                  <a:lnTo>
                    <a:pt x="1821" y="2700"/>
                  </a:lnTo>
                  <a:lnTo>
                    <a:pt x="1884" y="2616"/>
                  </a:lnTo>
                  <a:lnTo>
                    <a:pt x="1905" y="2700"/>
                  </a:lnTo>
                  <a:lnTo>
                    <a:pt x="1926" y="2721"/>
                  </a:lnTo>
                  <a:lnTo>
                    <a:pt x="1926" y="2616"/>
                  </a:lnTo>
                  <a:lnTo>
                    <a:pt x="1968" y="2574"/>
                  </a:lnTo>
                  <a:cubicBezTo>
                    <a:pt x="2009" y="2533"/>
                    <a:pt x="2030" y="2512"/>
                    <a:pt x="2030" y="2470"/>
                  </a:cubicBezTo>
                  <a:lnTo>
                    <a:pt x="2093" y="2386"/>
                  </a:lnTo>
                  <a:lnTo>
                    <a:pt x="2177" y="2344"/>
                  </a:lnTo>
                  <a:lnTo>
                    <a:pt x="2135" y="2302"/>
                  </a:lnTo>
                  <a:lnTo>
                    <a:pt x="2072" y="2323"/>
                  </a:lnTo>
                  <a:lnTo>
                    <a:pt x="2009" y="2407"/>
                  </a:lnTo>
                  <a:lnTo>
                    <a:pt x="2009" y="2386"/>
                  </a:lnTo>
                  <a:cubicBezTo>
                    <a:pt x="1989" y="2344"/>
                    <a:pt x="1989" y="2344"/>
                    <a:pt x="1989" y="2323"/>
                  </a:cubicBezTo>
                  <a:lnTo>
                    <a:pt x="2009" y="2302"/>
                  </a:lnTo>
                  <a:lnTo>
                    <a:pt x="2009" y="2219"/>
                  </a:lnTo>
                  <a:lnTo>
                    <a:pt x="2135" y="2177"/>
                  </a:lnTo>
                  <a:lnTo>
                    <a:pt x="2198" y="2114"/>
                  </a:lnTo>
                  <a:lnTo>
                    <a:pt x="2177" y="2051"/>
                  </a:lnTo>
                  <a:lnTo>
                    <a:pt x="2072" y="1968"/>
                  </a:lnTo>
                  <a:lnTo>
                    <a:pt x="2072" y="1905"/>
                  </a:lnTo>
                  <a:lnTo>
                    <a:pt x="2198" y="1863"/>
                  </a:lnTo>
                  <a:lnTo>
                    <a:pt x="2219" y="1737"/>
                  </a:lnTo>
                  <a:lnTo>
                    <a:pt x="2219" y="1591"/>
                  </a:lnTo>
                  <a:lnTo>
                    <a:pt x="2198" y="1486"/>
                  </a:lnTo>
                  <a:lnTo>
                    <a:pt x="2072" y="1486"/>
                  </a:lnTo>
                  <a:lnTo>
                    <a:pt x="1905" y="1528"/>
                  </a:lnTo>
                  <a:lnTo>
                    <a:pt x="1863" y="1633"/>
                  </a:lnTo>
                  <a:lnTo>
                    <a:pt x="1905" y="1675"/>
                  </a:lnTo>
                  <a:lnTo>
                    <a:pt x="1989" y="1737"/>
                  </a:lnTo>
                  <a:lnTo>
                    <a:pt x="1989" y="1779"/>
                  </a:lnTo>
                  <a:lnTo>
                    <a:pt x="1926" y="1758"/>
                  </a:lnTo>
                  <a:lnTo>
                    <a:pt x="1905" y="1779"/>
                  </a:lnTo>
                  <a:lnTo>
                    <a:pt x="1800" y="1696"/>
                  </a:lnTo>
                  <a:lnTo>
                    <a:pt x="1800" y="1654"/>
                  </a:lnTo>
                  <a:lnTo>
                    <a:pt x="1758" y="1570"/>
                  </a:lnTo>
                  <a:lnTo>
                    <a:pt x="1696" y="1591"/>
                  </a:lnTo>
                  <a:lnTo>
                    <a:pt x="1654" y="1675"/>
                  </a:lnTo>
                  <a:lnTo>
                    <a:pt x="1570" y="1696"/>
                  </a:lnTo>
                  <a:lnTo>
                    <a:pt x="1591" y="1779"/>
                  </a:lnTo>
                  <a:lnTo>
                    <a:pt x="1654" y="1863"/>
                  </a:lnTo>
                  <a:lnTo>
                    <a:pt x="1654" y="1989"/>
                  </a:lnTo>
                  <a:lnTo>
                    <a:pt x="1717" y="2072"/>
                  </a:lnTo>
                  <a:lnTo>
                    <a:pt x="1800" y="2072"/>
                  </a:lnTo>
                  <a:lnTo>
                    <a:pt x="1926" y="2093"/>
                  </a:lnTo>
                  <a:lnTo>
                    <a:pt x="1968" y="2156"/>
                  </a:lnTo>
                  <a:lnTo>
                    <a:pt x="1905" y="2198"/>
                  </a:lnTo>
                  <a:lnTo>
                    <a:pt x="1968" y="2261"/>
                  </a:lnTo>
                  <a:cubicBezTo>
                    <a:pt x="1926" y="2281"/>
                    <a:pt x="1926" y="2323"/>
                    <a:pt x="1926" y="2365"/>
                  </a:cubicBezTo>
                  <a:lnTo>
                    <a:pt x="1905" y="2386"/>
                  </a:lnTo>
                  <a:lnTo>
                    <a:pt x="1863" y="2386"/>
                  </a:lnTo>
                  <a:lnTo>
                    <a:pt x="1779" y="2407"/>
                  </a:lnTo>
                  <a:lnTo>
                    <a:pt x="1675" y="2261"/>
                  </a:lnTo>
                  <a:lnTo>
                    <a:pt x="1612" y="2281"/>
                  </a:lnTo>
                  <a:cubicBezTo>
                    <a:pt x="1591" y="2261"/>
                    <a:pt x="1570" y="2261"/>
                    <a:pt x="1549" y="2219"/>
                  </a:cubicBezTo>
                  <a:lnTo>
                    <a:pt x="1549" y="2198"/>
                  </a:lnTo>
                  <a:lnTo>
                    <a:pt x="1465" y="2114"/>
                  </a:lnTo>
                  <a:lnTo>
                    <a:pt x="1465" y="2177"/>
                  </a:lnTo>
                  <a:cubicBezTo>
                    <a:pt x="1465" y="2177"/>
                    <a:pt x="1445" y="2177"/>
                    <a:pt x="1445" y="2156"/>
                  </a:cubicBezTo>
                  <a:cubicBezTo>
                    <a:pt x="1403" y="2156"/>
                    <a:pt x="1403" y="2156"/>
                    <a:pt x="1382" y="2177"/>
                  </a:cubicBezTo>
                  <a:lnTo>
                    <a:pt x="1403" y="2093"/>
                  </a:lnTo>
                  <a:lnTo>
                    <a:pt x="1382" y="2009"/>
                  </a:lnTo>
                  <a:lnTo>
                    <a:pt x="1298" y="1863"/>
                  </a:lnTo>
                  <a:lnTo>
                    <a:pt x="1235" y="1863"/>
                  </a:lnTo>
                  <a:lnTo>
                    <a:pt x="1089" y="1779"/>
                  </a:lnTo>
                  <a:lnTo>
                    <a:pt x="1026" y="1612"/>
                  </a:lnTo>
                  <a:lnTo>
                    <a:pt x="1047" y="1654"/>
                  </a:lnTo>
                  <a:lnTo>
                    <a:pt x="1173" y="1591"/>
                  </a:lnTo>
                  <a:lnTo>
                    <a:pt x="1173" y="1445"/>
                  </a:lnTo>
                  <a:lnTo>
                    <a:pt x="1131" y="1340"/>
                  </a:lnTo>
                  <a:lnTo>
                    <a:pt x="1193" y="1256"/>
                  </a:lnTo>
                  <a:lnTo>
                    <a:pt x="1298" y="1235"/>
                  </a:lnTo>
                  <a:lnTo>
                    <a:pt x="1382" y="1298"/>
                  </a:lnTo>
                  <a:lnTo>
                    <a:pt x="1445" y="1277"/>
                  </a:lnTo>
                  <a:lnTo>
                    <a:pt x="1486" y="1298"/>
                  </a:lnTo>
                  <a:lnTo>
                    <a:pt x="1507" y="1256"/>
                  </a:lnTo>
                  <a:lnTo>
                    <a:pt x="1549" y="1152"/>
                  </a:lnTo>
                  <a:lnTo>
                    <a:pt x="1445" y="1047"/>
                  </a:lnTo>
                  <a:lnTo>
                    <a:pt x="1382" y="1110"/>
                  </a:lnTo>
                  <a:lnTo>
                    <a:pt x="1256" y="1110"/>
                  </a:lnTo>
                  <a:lnTo>
                    <a:pt x="1193" y="1026"/>
                  </a:lnTo>
                  <a:lnTo>
                    <a:pt x="1152" y="921"/>
                  </a:lnTo>
                  <a:lnTo>
                    <a:pt x="1089" y="921"/>
                  </a:lnTo>
                  <a:lnTo>
                    <a:pt x="1152" y="859"/>
                  </a:lnTo>
                  <a:lnTo>
                    <a:pt x="1152" y="754"/>
                  </a:lnTo>
                  <a:lnTo>
                    <a:pt x="1131" y="754"/>
                  </a:lnTo>
                  <a:cubicBezTo>
                    <a:pt x="1131" y="733"/>
                    <a:pt x="1152" y="712"/>
                    <a:pt x="1152" y="691"/>
                  </a:cubicBezTo>
                  <a:lnTo>
                    <a:pt x="1173" y="691"/>
                  </a:lnTo>
                  <a:lnTo>
                    <a:pt x="1277" y="503"/>
                  </a:lnTo>
                  <a:lnTo>
                    <a:pt x="1256" y="377"/>
                  </a:lnTo>
                  <a:lnTo>
                    <a:pt x="1277" y="315"/>
                  </a:lnTo>
                  <a:lnTo>
                    <a:pt x="1256" y="210"/>
                  </a:lnTo>
                  <a:lnTo>
                    <a:pt x="1340" y="64"/>
                  </a:lnTo>
                  <a:lnTo>
                    <a:pt x="129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4" name="Google Shape;384;p7"/>
            <p:cNvSpPr/>
            <p:nvPr/>
          </p:nvSpPr>
          <p:spPr>
            <a:xfrm>
              <a:off x="3772256" y="2560208"/>
              <a:ext cx="138282" cy="153495"/>
            </a:xfrm>
            <a:custGeom>
              <a:rect b="b" l="l" r="r" t="t"/>
              <a:pathLst>
                <a:path extrusionOk="0" h="13497" w="11613">
                  <a:moveTo>
                    <a:pt x="9792" y="1"/>
                  </a:moveTo>
                  <a:lnTo>
                    <a:pt x="9709" y="64"/>
                  </a:lnTo>
                  <a:lnTo>
                    <a:pt x="9709" y="126"/>
                  </a:lnTo>
                  <a:lnTo>
                    <a:pt x="9792" y="231"/>
                  </a:lnTo>
                  <a:lnTo>
                    <a:pt x="9730" y="273"/>
                  </a:lnTo>
                  <a:lnTo>
                    <a:pt x="9688" y="273"/>
                  </a:lnTo>
                  <a:lnTo>
                    <a:pt x="9604" y="168"/>
                  </a:lnTo>
                  <a:lnTo>
                    <a:pt x="9541" y="231"/>
                  </a:lnTo>
                  <a:lnTo>
                    <a:pt x="9520" y="336"/>
                  </a:lnTo>
                  <a:lnTo>
                    <a:pt x="9541" y="357"/>
                  </a:lnTo>
                  <a:lnTo>
                    <a:pt x="9625" y="357"/>
                  </a:lnTo>
                  <a:lnTo>
                    <a:pt x="9688" y="419"/>
                  </a:lnTo>
                  <a:lnTo>
                    <a:pt x="9646" y="440"/>
                  </a:lnTo>
                  <a:lnTo>
                    <a:pt x="9604" y="482"/>
                  </a:lnTo>
                  <a:lnTo>
                    <a:pt x="9604" y="566"/>
                  </a:lnTo>
                  <a:lnTo>
                    <a:pt x="9520" y="587"/>
                  </a:lnTo>
                  <a:lnTo>
                    <a:pt x="9520" y="670"/>
                  </a:lnTo>
                  <a:lnTo>
                    <a:pt x="9541" y="691"/>
                  </a:lnTo>
                  <a:lnTo>
                    <a:pt x="9479" y="754"/>
                  </a:lnTo>
                  <a:lnTo>
                    <a:pt x="9520" y="859"/>
                  </a:lnTo>
                  <a:lnTo>
                    <a:pt x="9479" y="901"/>
                  </a:lnTo>
                  <a:lnTo>
                    <a:pt x="9416" y="859"/>
                  </a:lnTo>
                  <a:lnTo>
                    <a:pt x="9332" y="901"/>
                  </a:lnTo>
                  <a:lnTo>
                    <a:pt x="9332" y="942"/>
                  </a:lnTo>
                  <a:lnTo>
                    <a:pt x="9269" y="984"/>
                  </a:lnTo>
                  <a:lnTo>
                    <a:pt x="9228" y="880"/>
                  </a:lnTo>
                  <a:lnTo>
                    <a:pt x="9332" y="670"/>
                  </a:lnTo>
                  <a:lnTo>
                    <a:pt x="9269" y="649"/>
                  </a:lnTo>
                  <a:lnTo>
                    <a:pt x="9269" y="587"/>
                  </a:lnTo>
                  <a:lnTo>
                    <a:pt x="9311" y="545"/>
                  </a:lnTo>
                  <a:lnTo>
                    <a:pt x="9311" y="357"/>
                  </a:lnTo>
                  <a:lnTo>
                    <a:pt x="9290" y="315"/>
                  </a:lnTo>
                  <a:lnTo>
                    <a:pt x="9228" y="315"/>
                  </a:lnTo>
                  <a:lnTo>
                    <a:pt x="9102" y="545"/>
                  </a:lnTo>
                  <a:lnTo>
                    <a:pt x="9081" y="670"/>
                  </a:lnTo>
                  <a:lnTo>
                    <a:pt x="8956" y="880"/>
                  </a:lnTo>
                  <a:lnTo>
                    <a:pt x="8893" y="1005"/>
                  </a:lnTo>
                  <a:lnTo>
                    <a:pt x="8956" y="1068"/>
                  </a:lnTo>
                  <a:lnTo>
                    <a:pt x="8914" y="1193"/>
                  </a:lnTo>
                  <a:lnTo>
                    <a:pt x="8767" y="1361"/>
                  </a:lnTo>
                  <a:lnTo>
                    <a:pt x="8704" y="1382"/>
                  </a:lnTo>
                  <a:lnTo>
                    <a:pt x="8704" y="1298"/>
                  </a:lnTo>
                  <a:lnTo>
                    <a:pt x="8663" y="1214"/>
                  </a:lnTo>
                  <a:lnTo>
                    <a:pt x="8767" y="1068"/>
                  </a:lnTo>
                  <a:lnTo>
                    <a:pt x="8746" y="963"/>
                  </a:lnTo>
                  <a:lnTo>
                    <a:pt x="8788" y="880"/>
                  </a:lnTo>
                  <a:lnTo>
                    <a:pt x="8746" y="775"/>
                  </a:lnTo>
                  <a:lnTo>
                    <a:pt x="8893" y="587"/>
                  </a:lnTo>
                  <a:lnTo>
                    <a:pt x="8914" y="482"/>
                  </a:lnTo>
                  <a:lnTo>
                    <a:pt x="8956" y="461"/>
                  </a:lnTo>
                  <a:lnTo>
                    <a:pt x="8956" y="419"/>
                  </a:lnTo>
                  <a:lnTo>
                    <a:pt x="8851" y="419"/>
                  </a:lnTo>
                  <a:lnTo>
                    <a:pt x="8767" y="315"/>
                  </a:lnTo>
                  <a:lnTo>
                    <a:pt x="8704" y="336"/>
                  </a:lnTo>
                  <a:lnTo>
                    <a:pt x="8746" y="440"/>
                  </a:lnTo>
                  <a:lnTo>
                    <a:pt x="8663" y="482"/>
                  </a:lnTo>
                  <a:lnTo>
                    <a:pt x="8663" y="419"/>
                  </a:lnTo>
                  <a:lnTo>
                    <a:pt x="8579" y="336"/>
                  </a:lnTo>
                  <a:lnTo>
                    <a:pt x="8495" y="315"/>
                  </a:lnTo>
                  <a:lnTo>
                    <a:pt x="8432" y="336"/>
                  </a:lnTo>
                  <a:lnTo>
                    <a:pt x="8453" y="482"/>
                  </a:lnTo>
                  <a:lnTo>
                    <a:pt x="8391" y="545"/>
                  </a:lnTo>
                  <a:lnTo>
                    <a:pt x="8349" y="482"/>
                  </a:lnTo>
                  <a:lnTo>
                    <a:pt x="8286" y="461"/>
                  </a:lnTo>
                  <a:lnTo>
                    <a:pt x="8244" y="482"/>
                  </a:lnTo>
                  <a:lnTo>
                    <a:pt x="8265" y="545"/>
                  </a:lnTo>
                  <a:lnTo>
                    <a:pt x="8391" y="608"/>
                  </a:lnTo>
                  <a:lnTo>
                    <a:pt x="8432" y="733"/>
                  </a:lnTo>
                  <a:lnTo>
                    <a:pt x="8391" y="775"/>
                  </a:lnTo>
                  <a:lnTo>
                    <a:pt x="8349" y="691"/>
                  </a:lnTo>
                  <a:lnTo>
                    <a:pt x="8265" y="775"/>
                  </a:lnTo>
                  <a:lnTo>
                    <a:pt x="8265" y="838"/>
                  </a:lnTo>
                  <a:lnTo>
                    <a:pt x="8286" y="880"/>
                  </a:lnTo>
                  <a:lnTo>
                    <a:pt x="8265" y="901"/>
                  </a:lnTo>
                  <a:lnTo>
                    <a:pt x="8160" y="859"/>
                  </a:lnTo>
                  <a:lnTo>
                    <a:pt x="8119" y="859"/>
                  </a:lnTo>
                  <a:lnTo>
                    <a:pt x="8035" y="963"/>
                  </a:lnTo>
                  <a:lnTo>
                    <a:pt x="7951" y="1005"/>
                  </a:lnTo>
                  <a:lnTo>
                    <a:pt x="7951" y="1047"/>
                  </a:lnTo>
                  <a:lnTo>
                    <a:pt x="8014" y="1068"/>
                  </a:lnTo>
                  <a:lnTo>
                    <a:pt x="7909" y="1131"/>
                  </a:lnTo>
                  <a:lnTo>
                    <a:pt x="7868" y="1214"/>
                  </a:lnTo>
                  <a:lnTo>
                    <a:pt x="7972" y="1319"/>
                  </a:lnTo>
                  <a:lnTo>
                    <a:pt x="7909" y="1382"/>
                  </a:lnTo>
                  <a:lnTo>
                    <a:pt x="7972" y="1424"/>
                  </a:lnTo>
                  <a:lnTo>
                    <a:pt x="8035" y="1466"/>
                  </a:lnTo>
                  <a:lnTo>
                    <a:pt x="7972" y="1507"/>
                  </a:lnTo>
                  <a:lnTo>
                    <a:pt x="7847" y="1507"/>
                  </a:lnTo>
                  <a:lnTo>
                    <a:pt x="7805" y="1361"/>
                  </a:lnTo>
                  <a:lnTo>
                    <a:pt x="7742" y="1319"/>
                  </a:lnTo>
                  <a:lnTo>
                    <a:pt x="7805" y="1277"/>
                  </a:lnTo>
                  <a:lnTo>
                    <a:pt x="7721" y="1214"/>
                  </a:lnTo>
                  <a:lnTo>
                    <a:pt x="7491" y="1214"/>
                  </a:lnTo>
                  <a:lnTo>
                    <a:pt x="7303" y="1089"/>
                  </a:lnTo>
                  <a:lnTo>
                    <a:pt x="7240" y="1089"/>
                  </a:lnTo>
                  <a:lnTo>
                    <a:pt x="7198" y="1131"/>
                  </a:lnTo>
                  <a:lnTo>
                    <a:pt x="7177" y="1068"/>
                  </a:lnTo>
                  <a:lnTo>
                    <a:pt x="7072" y="1173"/>
                  </a:lnTo>
                  <a:lnTo>
                    <a:pt x="6968" y="1173"/>
                  </a:lnTo>
                  <a:lnTo>
                    <a:pt x="6968" y="1214"/>
                  </a:lnTo>
                  <a:lnTo>
                    <a:pt x="7093" y="1382"/>
                  </a:lnTo>
                  <a:lnTo>
                    <a:pt x="7177" y="1382"/>
                  </a:lnTo>
                  <a:lnTo>
                    <a:pt x="7219" y="1424"/>
                  </a:lnTo>
                  <a:lnTo>
                    <a:pt x="7344" y="1424"/>
                  </a:lnTo>
                  <a:lnTo>
                    <a:pt x="7303" y="1528"/>
                  </a:lnTo>
                  <a:lnTo>
                    <a:pt x="7303" y="1633"/>
                  </a:lnTo>
                  <a:lnTo>
                    <a:pt x="7407" y="1779"/>
                  </a:lnTo>
                  <a:lnTo>
                    <a:pt x="7386" y="1842"/>
                  </a:lnTo>
                  <a:lnTo>
                    <a:pt x="7303" y="1800"/>
                  </a:lnTo>
                  <a:lnTo>
                    <a:pt x="7219" y="1654"/>
                  </a:lnTo>
                  <a:lnTo>
                    <a:pt x="7114" y="1612"/>
                  </a:lnTo>
                  <a:lnTo>
                    <a:pt x="7072" y="1528"/>
                  </a:lnTo>
                  <a:lnTo>
                    <a:pt x="7031" y="1633"/>
                  </a:lnTo>
                  <a:lnTo>
                    <a:pt x="6968" y="1717"/>
                  </a:lnTo>
                  <a:lnTo>
                    <a:pt x="6926" y="1591"/>
                  </a:lnTo>
                  <a:lnTo>
                    <a:pt x="6863" y="1633"/>
                  </a:lnTo>
                  <a:lnTo>
                    <a:pt x="6863" y="1717"/>
                  </a:lnTo>
                  <a:lnTo>
                    <a:pt x="6759" y="1800"/>
                  </a:lnTo>
                  <a:lnTo>
                    <a:pt x="6759" y="1884"/>
                  </a:lnTo>
                  <a:lnTo>
                    <a:pt x="6884" y="1947"/>
                  </a:lnTo>
                  <a:lnTo>
                    <a:pt x="6926" y="2051"/>
                  </a:lnTo>
                  <a:lnTo>
                    <a:pt x="6821" y="2030"/>
                  </a:lnTo>
                  <a:lnTo>
                    <a:pt x="6779" y="1989"/>
                  </a:lnTo>
                  <a:lnTo>
                    <a:pt x="6696" y="2114"/>
                  </a:lnTo>
                  <a:lnTo>
                    <a:pt x="6675" y="2177"/>
                  </a:lnTo>
                  <a:lnTo>
                    <a:pt x="6549" y="2302"/>
                  </a:lnTo>
                  <a:lnTo>
                    <a:pt x="6549" y="2219"/>
                  </a:lnTo>
                  <a:lnTo>
                    <a:pt x="6654" y="2156"/>
                  </a:lnTo>
                  <a:lnTo>
                    <a:pt x="6591" y="2093"/>
                  </a:lnTo>
                  <a:lnTo>
                    <a:pt x="6696" y="1926"/>
                  </a:lnTo>
                  <a:lnTo>
                    <a:pt x="6612" y="1612"/>
                  </a:lnTo>
                  <a:lnTo>
                    <a:pt x="6549" y="1654"/>
                  </a:lnTo>
                  <a:lnTo>
                    <a:pt x="6403" y="1842"/>
                  </a:lnTo>
                  <a:lnTo>
                    <a:pt x="6403" y="2010"/>
                  </a:lnTo>
                  <a:lnTo>
                    <a:pt x="6445" y="2051"/>
                  </a:lnTo>
                  <a:lnTo>
                    <a:pt x="6340" y="2156"/>
                  </a:lnTo>
                  <a:lnTo>
                    <a:pt x="6340" y="2051"/>
                  </a:lnTo>
                  <a:lnTo>
                    <a:pt x="6382" y="1947"/>
                  </a:lnTo>
                  <a:lnTo>
                    <a:pt x="6340" y="1800"/>
                  </a:lnTo>
                  <a:lnTo>
                    <a:pt x="6277" y="1779"/>
                  </a:lnTo>
                  <a:lnTo>
                    <a:pt x="6173" y="1842"/>
                  </a:lnTo>
                  <a:lnTo>
                    <a:pt x="6089" y="1989"/>
                  </a:lnTo>
                  <a:lnTo>
                    <a:pt x="6152" y="2114"/>
                  </a:lnTo>
                  <a:lnTo>
                    <a:pt x="6152" y="2177"/>
                  </a:lnTo>
                  <a:lnTo>
                    <a:pt x="6298" y="2323"/>
                  </a:lnTo>
                  <a:lnTo>
                    <a:pt x="6340" y="2407"/>
                  </a:lnTo>
                  <a:lnTo>
                    <a:pt x="6277" y="2512"/>
                  </a:lnTo>
                  <a:lnTo>
                    <a:pt x="6235" y="2344"/>
                  </a:lnTo>
                  <a:lnTo>
                    <a:pt x="6131" y="2302"/>
                  </a:lnTo>
                  <a:lnTo>
                    <a:pt x="6047" y="2114"/>
                  </a:lnTo>
                  <a:lnTo>
                    <a:pt x="5984" y="2093"/>
                  </a:lnTo>
                  <a:lnTo>
                    <a:pt x="5859" y="2135"/>
                  </a:lnTo>
                  <a:lnTo>
                    <a:pt x="5838" y="2219"/>
                  </a:lnTo>
                  <a:lnTo>
                    <a:pt x="5984" y="2323"/>
                  </a:lnTo>
                  <a:lnTo>
                    <a:pt x="6047" y="2323"/>
                  </a:lnTo>
                  <a:lnTo>
                    <a:pt x="6089" y="2365"/>
                  </a:lnTo>
                  <a:lnTo>
                    <a:pt x="5984" y="2344"/>
                  </a:lnTo>
                  <a:lnTo>
                    <a:pt x="5880" y="2407"/>
                  </a:lnTo>
                  <a:lnTo>
                    <a:pt x="5963" y="2512"/>
                  </a:lnTo>
                  <a:lnTo>
                    <a:pt x="5838" y="2428"/>
                  </a:lnTo>
                  <a:lnTo>
                    <a:pt x="5838" y="2302"/>
                  </a:lnTo>
                  <a:lnTo>
                    <a:pt x="5775" y="2261"/>
                  </a:lnTo>
                  <a:lnTo>
                    <a:pt x="5754" y="2156"/>
                  </a:lnTo>
                  <a:lnTo>
                    <a:pt x="5712" y="2219"/>
                  </a:lnTo>
                  <a:lnTo>
                    <a:pt x="5671" y="2365"/>
                  </a:lnTo>
                  <a:lnTo>
                    <a:pt x="5733" y="2428"/>
                  </a:lnTo>
                  <a:lnTo>
                    <a:pt x="5712" y="2554"/>
                  </a:lnTo>
                  <a:lnTo>
                    <a:pt x="5629" y="2512"/>
                  </a:lnTo>
                  <a:lnTo>
                    <a:pt x="5545" y="2533"/>
                  </a:lnTo>
                  <a:lnTo>
                    <a:pt x="5419" y="2658"/>
                  </a:lnTo>
                  <a:lnTo>
                    <a:pt x="5440" y="2679"/>
                  </a:lnTo>
                  <a:lnTo>
                    <a:pt x="5524" y="2658"/>
                  </a:lnTo>
                  <a:lnTo>
                    <a:pt x="5608" y="2763"/>
                  </a:lnTo>
                  <a:lnTo>
                    <a:pt x="5503" y="2763"/>
                  </a:lnTo>
                  <a:lnTo>
                    <a:pt x="5440" y="2826"/>
                  </a:lnTo>
                  <a:lnTo>
                    <a:pt x="5503" y="2846"/>
                  </a:lnTo>
                  <a:lnTo>
                    <a:pt x="5461" y="2888"/>
                  </a:lnTo>
                  <a:lnTo>
                    <a:pt x="5357" y="2930"/>
                  </a:lnTo>
                  <a:lnTo>
                    <a:pt x="5357" y="2972"/>
                  </a:lnTo>
                  <a:lnTo>
                    <a:pt x="5399" y="2993"/>
                  </a:lnTo>
                  <a:lnTo>
                    <a:pt x="5336" y="2993"/>
                  </a:lnTo>
                  <a:lnTo>
                    <a:pt x="5294" y="2951"/>
                  </a:lnTo>
                  <a:lnTo>
                    <a:pt x="5210" y="2972"/>
                  </a:lnTo>
                  <a:lnTo>
                    <a:pt x="5127" y="3077"/>
                  </a:lnTo>
                  <a:lnTo>
                    <a:pt x="5147" y="3139"/>
                  </a:lnTo>
                  <a:lnTo>
                    <a:pt x="5127" y="3160"/>
                  </a:lnTo>
                  <a:lnTo>
                    <a:pt x="5022" y="3160"/>
                  </a:lnTo>
                  <a:lnTo>
                    <a:pt x="4938" y="3265"/>
                  </a:lnTo>
                  <a:lnTo>
                    <a:pt x="5043" y="3307"/>
                  </a:lnTo>
                  <a:lnTo>
                    <a:pt x="5315" y="3223"/>
                  </a:lnTo>
                  <a:lnTo>
                    <a:pt x="5357" y="3265"/>
                  </a:lnTo>
                  <a:lnTo>
                    <a:pt x="5461" y="3202"/>
                  </a:lnTo>
                  <a:lnTo>
                    <a:pt x="5524" y="3202"/>
                  </a:lnTo>
                  <a:lnTo>
                    <a:pt x="5524" y="3286"/>
                  </a:lnTo>
                  <a:lnTo>
                    <a:pt x="5461" y="3370"/>
                  </a:lnTo>
                  <a:lnTo>
                    <a:pt x="5440" y="3516"/>
                  </a:lnTo>
                  <a:lnTo>
                    <a:pt x="5419" y="3558"/>
                  </a:lnTo>
                  <a:lnTo>
                    <a:pt x="5357" y="3495"/>
                  </a:lnTo>
                  <a:lnTo>
                    <a:pt x="5336" y="3411"/>
                  </a:lnTo>
                  <a:lnTo>
                    <a:pt x="5252" y="3453"/>
                  </a:lnTo>
                  <a:lnTo>
                    <a:pt x="5210" y="3390"/>
                  </a:lnTo>
                  <a:lnTo>
                    <a:pt x="5106" y="3390"/>
                  </a:lnTo>
                  <a:lnTo>
                    <a:pt x="5127" y="3453"/>
                  </a:lnTo>
                  <a:lnTo>
                    <a:pt x="5106" y="3495"/>
                  </a:lnTo>
                  <a:lnTo>
                    <a:pt x="5022" y="3453"/>
                  </a:lnTo>
                  <a:lnTo>
                    <a:pt x="4938" y="3474"/>
                  </a:lnTo>
                  <a:lnTo>
                    <a:pt x="5043" y="3516"/>
                  </a:lnTo>
                  <a:lnTo>
                    <a:pt x="5085" y="3600"/>
                  </a:lnTo>
                  <a:lnTo>
                    <a:pt x="5022" y="3621"/>
                  </a:lnTo>
                  <a:lnTo>
                    <a:pt x="5001" y="3683"/>
                  </a:lnTo>
                  <a:lnTo>
                    <a:pt x="5001" y="3746"/>
                  </a:lnTo>
                  <a:lnTo>
                    <a:pt x="4980" y="3809"/>
                  </a:lnTo>
                  <a:lnTo>
                    <a:pt x="4938" y="3725"/>
                  </a:lnTo>
                  <a:lnTo>
                    <a:pt x="4938" y="3621"/>
                  </a:lnTo>
                  <a:lnTo>
                    <a:pt x="4875" y="3558"/>
                  </a:lnTo>
                  <a:lnTo>
                    <a:pt x="4792" y="3621"/>
                  </a:lnTo>
                  <a:lnTo>
                    <a:pt x="4708" y="3662"/>
                  </a:lnTo>
                  <a:lnTo>
                    <a:pt x="4666" y="3579"/>
                  </a:lnTo>
                  <a:lnTo>
                    <a:pt x="4687" y="3516"/>
                  </a:lnTo>
                  <a:lnTo>
                    <a:pt x="4624" y="3516"/>
                  </a:lnTo>
                  <a:lnTo>
                    <a:pt x="4520" y="3621"/>
                  </a:lnTo>
                  <a:lnTo>
                    <a:pt x="4603" y="3704"/>
                  </a:lnTo>
                  <a:lnTo>
                    <a:pt x="4729" y="3704"/>
                  </a:lnTo>
                  <a:lnTo>
                    <a:pt x="4834" y="3746"/>
                  </a:lnTo>
                  <a:lnTo>
                    <a:pt x="4792" y="3830"/>
                  </a:lnTo>
                  <a:lnTo>
                    <a:pt x="4583" y="3893"/>
                  </a:lnTo>
                  <a:lnTo>
                    <a:pt x="4520" y="3830"/>
                  </a:lnTo>
                  <a:lnTo>
                    <a:pt x="4457" y="3830"/>
                  </a:lnTo>
                  <a:lnTo>
                    <a:pt x="4394" y="3934"/>
                  </a:lnTo>
                  <a:lnTo>
                    <a:pt x="4478" y="4018"/>
                  </a:lnTo>
                  <a:lnTo>
                    <a:pt x="4394" y="4102"/>
                  </a:lnTo>
                  <a:lnTo>
                    <a:pt x="4478" y="4102"/>
                  </a:lnTo>
                  <a:lnTo>
                    <a:pt x="4583" y="3976"/>
                  </a:lnTo>
                  <a:lnTo>
                    <a:pt x="4687" y="3976"/>
                  </a:lnTo>
                  <a:lnTo>
                    <a:pt x="4729" y="4039"/>
                  </a:lnTo>
                  <a:lnTo>
                    <a:pt x="4583" y="4081"/>
                  </a:lnTo>
                  <a:lnTo>
                    <a:pt x="4562" y="4186"/>
                  </a:lnTo>
                  <a:lnTo>
                    <a:pt x="4603" y="4248"/>
                  </a:lnTo>
                  <a:lnTo>
                    <a:pt x="4729" y="4332"/>
                  </a:lnTo>
                  <a:lnTo>
                    <a:pt x="4729" y="4416"/>
                  </a:lnTo>
                  <a:lnTo>
                    <a:pt x="4666" y="4353"/>
                  </a:lnTo>
                  <a:lnTo>
                    <a:pt x="4583" y="4353"/>
                  </a:lnTo>
                  <a:lnTo>
                    <a:pt x="4499" y="4248"/>
                  </a:lnTo>
                  <a:lnTo>
                    <a:pt x="4457" y="4248"/>
                  </a:lnTo>
                  <a:lnTo>
                    <a:pt x="4373" y="4332"/>
                  </a:lnTo>
                  <a:lnTo>
                    <a:pt x="4457" y="4395"/>
                  </a:lnTo>
                  <a:lnTo>
                    <a:pt x="4352" y="4416"/>
                  </a:lnTo>
                  <a:lnTo>
                    <a:pt x="4248" y="4499"/>
                  </a:lnTo>
                  <a:lnTo>
                    <a:pt x="4248" y="4541"/>
                  </a:lnTo>
                  <a:lnTo>
                    <a:pt x="4352" y="4604"/>
                  </a:lnTo>
                  <a:lnTo>
                    <a:pt x="4457" y="4541"/>
                  </a:lnTo>
                  <a:lnTo>
                    <a:pt x="4499" y="4604"/>
                  </a:lnTo>
                  <a:lnTo>
                    <a:pt x="4603" y="4562"/>
                  </a:lnTo>
                  <a:lnTo>
                    <a:pt x="4624" y="4646"/>
                  </a:lnTo>
                  <a:lnTo>
                    <a:pt x="4708" y="4709"/>
                  </a:lnTo>
                  <a:lnTo>
                    <a:pt x="4708" y="4751"/>
                  </a:lnTo>
                  <a:lnTo>
                    <a:pt x="4562" y="4667"/>
                  </a:lnTo>
                  <a:lnTo>
                    <a:pt x="4415" y="4667"/>
                  </a:lnTo>
                  <a:lnTo>
                    <a:pt x="4373" y="4709"/>
                  </a:lnTo>
                  <a:lnTo>
                    <a:pt x="4206" y="4730"/>
                  </a:lnTo>
                  <a:lnTo>
                    <a:pt x="4206" y="4792"/>
                  </a:lnTo>
                  <a:lnTo>
                    <a:pt x="4143" y="4855"/>
                  </a:lnTo>
                  <a:lnTo>
                    <a:pt x="4080" y="4834"/>
                  </a:lnTo>
                  <a:lnTo>
                    <a:pt x="3955" y="4918"/>
                  </a:lnTo>
                  <a:lnTo>
                    <a:pt x="3871" y="4918"/>
                  </a:lnTo>
                  <a:lnTo>
                    <a:pt x="3850" y="4960"/>
                  </a:lnTo>
                  <a:lnTo>
                    <a:pt x="3955" y="4981"/>
                  </a:lnTo>
                  <a:lnTo>
                    <a:pt x="3997" y="5064"/>
                  </a:lnTo>
                  <a:lnTo>
                    <a:pt x="3934" y="5127"/>
                  </a:lnTo>
                  <a:lnTo>
                    <a:pt x="3871" y="5085"/>
                  </a:lnTo>
                  <a:lnTo>
                    <a:pt x="3850" y="5127"/>
                  </a:lnTo>
                  <a:lnTo>
                    <a:pt x="3934" y="5169"/>
                  </a:lnTo>
                  <a:lnTo>
                    <a:pt x="3892" y="5232"/>
                  </a:lnTo>
                  <a:lnTo>
                    <a:pt x="3787" y="5190"/>
                  </a:lnTo>
                  <a:lnTo>
                    <a:pt x="3766" y="5169"/>
                  </a:lnTo>
                  <a:lnTo>
                    <a:pt x="3746" y="5190"/>
                  </a:lnTo>
                  <a:lnTo>
                    <a:pt x="3829" y="5274"/>
                  </a:lnTo>
                  <a:lnTo>
                    <a:pt x="3766" y="5295"/>
                  </a:lnTo>
                  <a:lnTo>
                    <a:pt x="3787" y="5378"/>
                  </a:lnTo>
                  <a:lnTo>
                    <a:pt x="3850" y="5378"/>
                  </a:lnTo>
                  <a:lnTo>
                    <a:pt x="3787" y="5399"/>
                  </a:lnTo>
                  <a:lnTo>
                    <a:pt x="3725" y="5441"/>
                  </a:lnTo>
                  <a:lnTo>
                    <a:pt x="3662" y="5378"/>
                  </a:lnTo>
                  <a:lnTo>
                    <a:pt x="3662" y="5462"/>
                  </a:lnTo>
                  <a:lnTo>
                    <a:pt x="3641" y="5504"/>
                  </a:lnTo>
                  <a:lnTo>
                    <a:pt x="3683" y="5546"/>
                  </a:lnTo>
                  <a:lnTo>
                    <a:pt x="3850" y="5587"/>
                  </a:lnTo>
                  <a:lnTo>
                    <a:pt x="3871" y="5671"/>
                  </a:lnTo>
                  <a:lnTo>
                    <a:pt x="3934" y="5671"/>
                  </a:lnTo>
                  <a:lnTo>
                    <a:pt x="4039" y="5650"/>
                  </a:lnTo>
                  <a:lnTo>
                    <a:pt x="3955" y="5692"/>
                  </a:lnTo>
                  <a:lnTo>
                    <a:pt x="3955" y="5755"/>
                  </a:lnTo>
                  <a:lnTo>
                    <a:pt x="3850" y="5755"/>
                  </a:lnTo>
                  <a:lnTo>
                    <a:pt x="3829" y="5713"/>
                  </a:lnTo>
                  <a:lnTo>
                    <a:pt x="3662" y="5713"/>
                  </a:lnTo>
                  <a:lnTo>
                    <a:pt x="3557" y="5818"/>
                  </a:lnTo>
                  <a:lnTo>
                    <a:pt x="3578" y="5839"/>
                  </a:lnTo>
                  <a:lnTo>
                    <a:pt x="3683" y="5839"/>
                  </a:lnTo>
                  <a:lnTo>
                    <a:pt x="3725" y="5922"/>
                  </a:lnTo>
                  <a:lnTo>
                    <a:pt x="3766" y="5985"/>
                  </a:lnTo>
                  <a:lnTo>
                    <a:pt x="3766" y="6069"/>
                  </a:lnTo>
                  <a:lnTo>
                    <a:pt x="3683" y="6006"/>
                  </a:lnTo>
                  <a:lnTo>
                    <a:pt x="3641" y="6006"/>
                  </a:lnTo>
                  <a:lnTo>
                    <a:pt x="3578" y="6069"/>
                  </a:lnTo>
                  <a:lnTo>
                    <a:pt x="3578" y="6131"/>
                  </a:lnTo>
                  <a:lnTo>
                    <a:pt x="3557" y="6173"/>
                  </a:lnTo>
                  <a:lnTo>
                    <a:pt x="3620" y="6215"/>
                  </a:lnTo>
                  <a:lnTo>
                    <a:pt x="3641" y="6299"/>
                  </a:lnTo>
                  <a:lnTo>
                    <a:pt x="3578" y="6299"/>
                  </a:lnTo>
                  <a:lnTo>
                    <a:pt x="3515" y="6236"/>
                  </a:lnTo>
                  <a:lnTo>
                    <a:pt x="3474" y="6278"/>
                  </a:lnTo>
                  <a:lnTo>
                    <a:pt x="3474" y="6341"/>
                  </a:lnTo>
                  <a:lnTo>
                    <a:pt x="3578" y="6362"/>
                  </a:lnTo>
                  <a:lnTo>
                    <a:pt x="3578" y="6424"/>
                  </a:lnTo>
                  <a:lnTo>
                    <a:pt x="3578" y="6508"/>
                  </a:lnTo>
                  <a:lnTo>
                    <a:pt x="3453" y="6403"/>
                  </a:lnTo>
                  <a:lnTo>
                    <a:pt x="3411" y="6445"/>
                  </a:lnTo>
                  <a:lnTo>
                    <a:pt x="3411" y="6529"/>
                  </a:lnTo>
                  <a:lnTo>
                    <a:pt x="3432" y="6529"/>
                  </a:lnTo>
                  <a:lnTo>
                    <a:pt x="3432" y="6634"/>
                  </a:lnTo>
                  <a:lnTo>
                    <a:pt x="3474" y="6738"/>
                  </a:lnTo>
                  <a:lnTo>
                    <a:pt x="3536" y="6738"/>
                  </a:lnTo>
                  <a:lnTo>
                    <a:pt x="3578" y="6634"/>
                  </a:lnTo>
                  <a:lnTo>
                    <a:pt x="3641" y="6634"/>
                  </a:lnTo>
                  <a:lnTo>
                    <a:pt x="3578" y="6759"/>
                  </a:lnTo>
                  <a:lnTo>
                    <a:pt x="3536" y="6801"/>
                  </a:lnTo>
                  <a:lnTo>
                    <a:pt x="3432" y="6885"/>
                  </a:lnTo>
                  <a:lnTo>
                    <a:pt x="3348" y="6885"/>
                  </a:lnTo>
                  <a:lnTo>
                    <a:pt x="3264" y="6927"/>
                  </a:lnTo>
                  <a:lnTo>
                    <a:pt x="3264" y="6968"/>
                  </a:lnTo>
                  <a:lnTo>
                    <a:pt x="3202" y="7031"/>
                  </a:lnTo>
                  <a:lnTo>
                    <a:pt x="3118" y="7073"/>
                  </a:lnTo>
                  <a:lnTo>
                    <a:pt x="3202" y="7136"/>
                  </a:lnTo>
                  <a:lnTo>
                    <a:pt x="3160" y="7157"/>
                  </a:lnTo>
                  <a:lnTo>
                    <a:pt x="3013" y="7178"/>
                  </a:lnTo>
                  <a:lnTo>
                    <a:pt x="2950" y="7261"/>
                  </a:lnTo>
                  <a:lnTo>
                    <a:pt x="2950" y="7324"/>
                  </a:lnTo>
                  <a:lnTo>
                    <a:pt x="3055" y="7345"/>
                  </a:lnTo>
                  <a:lnTo>
                    <a:pt x="2992" y="7387"/>
                  </a:lnTo>
                  <a:lnTo>
                    <a:pt x="2930" y="7492"/>
                  </a:lnTo>
                  <a:lnTo>
                    <a:pt x="2846" y="7492"/>
                  </a:lnTo>
                  <a:lnTo>
                    <a:pt x="2825" y="7408"/>
                  </a:lnTo>
                  <a:lnTo>
                    <a:pt x="2783" y="7366"/>
                  </a:lnTo>
                  <a:lnTo>
                    <a:pt x="2741" y="7408"/>
                  </a:lnTo>
                  <a:lnTo>
                    <a:pt x="2678" y="7408"/>
                  </a:lnTo>
                  <a:lnTo>
                    <a:pt x="2699" y="7492"/>
                  </a:lnTo>
                  <a:lnTo>
                    <a:pt x="2637" y="7554"/>
                  </a:lnTo>
                  <a:lnTo>
                    <a:pt x="2637" y="7596"/>
                  </a:lnTo>
                  <a:lnTo>
                    <a:pt x="2678" y="7659"/>
                  </a:lnTo>
                  <a:lnTo>
                    <a:pt x="2532" y="7659"/>
                  </a:lnTo>
                  <a:lnTo>
                    <a:pt x="2490" y="7680"/>
                  </a:lnTo>
                  <a:lnTo>
                    <a:pt x="2490" y="7805"/>
                  </a:lnTo>
                  <a:lnTo>
                    <a:pt x="2386" y="7868"/>
                  </a:lnTo>
                  <a:lnTo>
                    <a:pt x="2406" y="7910"/>
                  </a:lnTo>
                  <a:lnTo>
                    <a:pt x="2386" y="8015"/>
                  </a:lnTo>
                  <a:lnTo>
                    <a:pt x="2302" y="8098"/>
                  </a:lnTo>
                  <a:lnTo>
                    <a:pt x="2197" y="8182"/>
                  </a:lnTo>
                  <a:lnTo>
                    <a:pt x="2218" y="8224"/>
                  </a:lnTo>
                  <a:lnTo>
                    <a:pt x="2365" y="8161"/>
                  </a:lnTo>
                  <a:lnTo>
                    <a:pt x="2406" y="8161"/>
                  </a:lnTo>
                  <a:lnTo>
                    <a:pt x="2406" y="8224"/>
                  </a:lnTo>
                  <a:lnTo>
                    <a:pt x="2323" y="8266"/>
                  </a:lnTo>
                  <a:lnTo>
                    <a:pt x="2323" y="8370"/>
                  </a:lnTo>
                  <a:lnTo>
                    <a:pt x="2386" y="8454"/>
                  </a:lnTo>
                  <a:lnTo>
                    <a:pt x="2511" y="8391"/>
                  </a:lnTo>
                  <a:lnTo>
                    <a:pt x="2637" y="8370"/>
                  </a:lnTo>
                  <a:lnTo>
                    <a:pt x="2804" y="8203"/>
                  </a:lnTo>
                  <a:lnTo>
                    <a:pt x="2804" y="8119"/>
                  </a:lnTo>
                  <a:lnTo>
                    <a:pt x="2720" y="8161"/>
                  </a:lnTo>
                  <a:lnTo>
                    <a:pt x="2804" y="8056"/>
                  </a:lnTo>
                  <a:lnTo>
                    <a:pt x="2825" y="7910"/>
                  </a:lnTo>
                  <a:lnTo>
                    <a:pt x="2846" y="7910"/>
                  </a:lnTo>
                  <a:lnTo>
                    <a:pt x="2909" y="7868"/>
                  </a:lnTo>
                  <a:lnTo>
                    <a:pt x="3013" y="7889"/>
                  </a:lnTo>
                  <a:lnTo>
                    <a:pt x="3055" y="7889"/>
                  </a:lnTo>
                  <a:lnTo>
                    <a:pt x="2909" y="7994"/>
                  </a:lnTo>
                  <a:lnTo>
                    <a:pt x="2909" y="8056"/>
                  </a:lnTo>
                  <a:lnTo>
                    <a:pt x="3055" y="8098"/>
                  </a:lnTo>
                  <a:lnTo>
                    <a:pt x="3013" y="8182"/>
                  </a:lnTo>
                  <a:lnTo>
                    <a:pt x="2930" y="8182"/>
                  </a:lnTo>
                  <a:lnTo>
                    <a:pt x="2783" y="8370"/>
                  </a:lnTo>
                  <a:lnTo>
                    <a:pt x="2888" y="8412"/>
                  </a:lnTo>
                  <a:lnTo>
                    <a:pt x="2804" y="8496"/>
                  </a:lnTo>
                  <a:lnTo>
                    <a:pt x="2825" y="8600"/>
                  </a:lnTo>
                  <a:lnTo>
                    <a:pt x="2720" y="8580"/>
                  </a:lnTo>
                  <a:lnTo>
                    <a:pt x="2637" y="8496"/>
                  </a:lnTo>
                  <a:lnTo>
                    <a:pt x="2511" y="8496"/>
                  </a:lnTo>
                  <a:lnTo>
                    <a:pt x="2427" y="8538"/>
                  </a:lnTo>
                  <a:lnTo>
                    <a:pt x="2427" y="8642"/>
                  </a:lnTo>
                  <a:lnTo>
                    <a:pt x="2365" y="8705"/>
                  </a:lnTo>
                  <a:lnTo>
                    <a:pt x="2260" y="8747"/>
                  </a:lnTo>
                  <a:lnTo>
                    <a:pt x="2260" y="8747"/>
                  </a:lnTo>
                  <a:lnTo>
                    <a:pt x="2323" y="8684"/>
                  </a:lnTo>
                  <a:lnTo>
                    <a:pt x="2386" y="8642"/>
                  </a:lnTo>
                  <a:lnTo>
                    <a:pt x="2302" y="8538"/>
                  </a:lnTo>
                  <a:lnTo>
                    <a:pt x="2302" y="8433"/>
                  </a:lnTo>
                  <a:lnTo>
                    <a:pt x="2218" y="8328"/>
                  </a:lnTo>
                  <a:lnTo>
                    <a:pt x="2155" y="8328"/>
                  </a:lnTo>
                  <a:lnTo>
                    <a:pt x="2093" y="8412"/>
                  </a:lnTo>
                  <a:lnTo>
                    <a:pt x="1988" y="8412"/>
                  </a:lnTo>
                  <a:lnTo>
                    <a:pt x="1988" y="8454"/>
                  </a:lnTo>
                  <a:lnTo>
                    <a:pt x="2155" y="8454"/>
                  </a:lnTo>
                  <a:lnTo>
                    <a:pt x="1988" y="8600"/>
                  </a:lnTo>
                  <a:lnTo>
                    <a:pt x="1883" y="8580"/>
                  </a:lnTo>
                  <a:lnTo>
                    <a:pt x="1800" y="8580"/>
                  </a:lnTo>
                  <a:lnTo>
                    <a:pt x="1695" y="8684"/>
                  </a:lnTo>
                  <a:lnTo>
                    <a:pt x="1758" y="8705"/>
                  </a:lnTo>
                  <a:lnTo>
                    <a:pt x="1842" y="8684"/>
                  </a:lnTo>
                  <a:lnTo>
                    <a:pt x="1862" y="8705"/>
                  </a:lnTo>
                  <a:lnTo>
                    <a:pt x="1737" y="8789"/>
                  </a:lnTo>
                  <a:lnTo>
                    <a:pt x="1674" y="8831"/>
                  </a:lnTo>
                  <a:lnTo>
                    <a:pt x="1632" y="8789"/>
                  </a:lnTo>
                  <a:lnTo>
                    <a:pt x="1549" y="8789"/>
                  </a:lnTo>
                  <a:lnTo>
                    <a:pt x="1549" y="8831"/>
                  </a:lnTo>
                  <a:lnTo>
                    <a:pt x="1674" y="8914"/>
                  </a:lnTo>
                  <a:lnTo>
                    <a:pt x="1800" y="8914"/>
                  </a:lnTo>
                  <a:lnTo>
                    <a:pt x="1779" y="8977"/>
                  </a:lnTo>
                  <a:lnTo>
                    <a:pt x="1862" y="9019"/>
                  </a:lnTo>
                  <a:lnTo>
                    <a:pt x="1842" y="9103"/>
                  </a:lnTo>
                  <a:lnTo>
                    <a:pt x="1695" y="9040"/>
                  </a:lnTo>
                  <a:lnTo>
                    <a:pt x="1695" y="8956"/>
                  </a:lnTo>
                  <a:lnTo>
                    <a:pt x="1590" y="8956"/>
                  </a:lnTo>
                  <a:lnTo>
                    <a:pt x="1486" y="8893"/>
                  </a:lnTo>
                  <a:lnTo>
                    <a:pt x="1465" y="8810"/>
                  </a:lnTo>
                  <a:lnTo>
                    <a:pt x="1444" y="8810"/>
                  </a:lnTo>
                  <a:lnTo>
                    <a:pt x="1423" y="8914"/>
                  </a:lnTo>
                  <a:lnTo>
                    <a:pt x="1528" y="9040"/>
                  </a:lnTo>
                  <a:lnTo>
                    <a:pt x="1632" y="9124"/>
                  </a:lnTo>
                  <a:lnTo>
                    <a:pt x="1695" y="9124"/>
                  </a:lnTo>
                  <a:lnTo>
                    <a:pt x="1758" y="9165"/>
                  </a:lnTo>
                  <a:lnTo>
                    <a:pt x="1653" y="9165"/>
                  </a:lnTo>
                  <a:lnTo>
                    <a:pt x="1486" y="9124"/>
                  </a:lnTo>
                  <a:lnTo>
                    <a:pt x="1360" y="8956"/>
                  </a:lnTo>
                  <a:lnTo>
                    <a:pt x="1277" y="8977"/>
                  </a:lnTo>
                  <a:lnTo>
                    <a:pt x="1214" y="8935"/>
                  </a:lnTo>
                  <a:lnTo>
                    <a:pt x="1067" y="8935"/>
                  </a:lnTo>
                  <a:lnTo>
                    <a:pt x="1026" y="8893"/>
                  </a:lnTo>
                  <a:lnTo>
                    <a:pt x="963" y="8935"/>
                  </a:lnTo>
                  <a:lnTo>
                    <a:pt x="1005" y="9019"/>
                  </a:lnTo>
                  <a:lnTo>
                    <a:pt x="942" y="9061"/>
                  </a:lnTo>
                  <a:lnTo>
                    <a:pt x="1026" y="9165"/>
                  </a:lnTo>
                  <a:lnTo>
                    <a:pt x="1214" y="9124"/>
                  </a:lnTo>
                  <a:lnTo>
                    <a:pt x="1235" y="9144"/>
                  </a:lnTo>
                  <a:lnTo>
                    <a:pt x="1151" y="9207"/>
                  </a:lnTo>
                  <a:lnTo>
                    <a:pt x="1214" y="9228"/>
                  </a:lnTo>
                  <a:lnTo>
                    <a:pt x="1339" y="9165"/>
                  </a:lnTo>
                  <a:lnTo>
                    <a:pt x="1423" y="9165"/>
                  </a:lnTo>
                  <a:lnTo>
                    <a:pt x="1381" y="9228"/>
                  </a:lnTo>
                  <a:lnTo>
                    <a:pt x="1214" y="9312"/>
                  </a:lnTo>
                  <a:lnTo>
                    <a:pt x="1151" y="9375"/>
                  </a:lnTo>
                  <a:lnTo>
                    <a:pt x="1026" y="9354"/>
                  </a:lnTo>
                  <a:lnTo>
                    <a:pt x="942" y="9228"/>
                  </a:lnTo>
                  <a:lnTo>
                    <a:pt x="900" y="9228"/>
                  </a:lnTo>
                  <a:lnTo>
                    <a:pt x="837" y="9270"/>
                  </a:lnTo>
                  <a:lnTo>
                    <a:pt x="753" y="9207"/>
                  </a:lnTo>
                  <a:lnTo>
                    <a:pt x="691" y="9249"/>
                  </a:lnTo>
                  <a:lnTo>
                    <a:pt x="628" y="9228"/>
                  </a:lnTo>
                  <a:lnTo>
                    <a:pt x="544" y="9270"/>
                  </a:lnTo>
                  <a:lnTo>
                    <a:pt x="586" y="9333"/>
                  </a:lnTo>
                  <a:lnTo>
                    <a:pt x="753" y="9354"/>
                  </a:lnTo>
                  <a:lnTo>
                    <a:pt x="858" y="9416"/>
                  </a:lnTo>
                  <a:lnTo>
                    <a:pt x="1005" y="9479"/>
                  </a:lnTo>
                  <a:lnTo>
                    <a:pt x="963" y="9584"/>
                  </a:lnTo>
                  <a:lnTo>
                    <a:pt x="1026" y="9668"/>
                  </a:lnTo>
                  <a:lnTo>
                    <a:pt x="921" y="9688"/>
                  </a:lnTo>
                  <a:lnTo>
                    <a:pt x="900" y="9668"/>
                  </a:lnTo>
                  <a:lnTo>
                    <a:pt x="900" y="9500"/>
                  </a:lnTo>
                  <a:lnTo>
                    <a:pt x="795" y="9479"/>
                  </a:lnTo>
                  <a:lnTo>
                    <a:pt x="691" y="9479"/>
                  </a:lnTo>
                  <a:lnTo>
                    <a:pt x="733" y="9563"/>
                  </a:lnTo>
                  <a:lnTo>
                    <a:pt x="712" y="9626"/>
                  </a:lnTo>
                  <a:lnTo>
                    <a:pt x="586" y="9542"/>
                  </a:lnTo>
                  <a:lnTo>
                    <a:pt x="481" y="9668"/>
                  </a:lnTo>
                  <a:lnTo>
                    <a:pt x="586" y="9730"/>
                  </a:lnTo>
                  <a:lnTo>
                    <a:pt x="502" y="9751"/>
                  </a:lnTo>
                  <a:lnTo>
                    <a:pt x="440" y="9772"/>
                  </a:lnTo>
                  <a:lnTo>
                    <a:pt x="398" y="9668"/>
                  </a:lnTo>
                  <a:lnTo>
                    <a:pt x="230" y="9647"/>
                  </a:lnTo>
                  <a:lnTo>
                    <a:pt x="293" y="9772"/>
                  </a:lnTo>
                  <a:lnTo>
                    <a:pt x="209" y="9793"/>
                  </a:lnTo>
                  <a:lnTo>
                    <a:pt x="189" y="9688"/>
                  </a:lnTo>
                  <a:lnTo>
                    <a:pt x="105" y="9626"/>
                  </a:lnTo>
                  <a:lnTo>
                    <a:pt x="63" y="9647"/>
                  </a:lnTo>
                  <a:lnTo>
                    <a:pt x="63" y="9688"/>
                  </a:lnTo>
                  <a:lnTo>
                    <a:pt x="168" y="9793"/>
                  </a:lnTo>
                  <a:lnTo>
                    <a:pt x="105" y="9856"/>
                  </a:lnTo>
                  <a:lnTo>
                    <a:pt x="168" y="9898"/>
                  </a:lnTo>
                  <a:lnTo>
                    <a:pt x="293" y="9877"/>
                  </a:lnTo>
                  <a:lnTo>
                    <a:pt x="481" y="9898"/>
                  </a:lnTo>
                  <a:lnTo>
                    <a:pt x="586" y="9981"/>
                  </a:lnTo>
                  <a:lnTo>
                    <a:pt x="733" y="9981"/>
                  </a:lnTo>
                  <a:lnTo>
                    <a:pt x="795" y="9940"/>
                  </a:lnTo>
                  <a:lnTo>
                    <a:pt x="858" y="9940"/>
                  </a:lnTo>
                  <a:lnTo>
                    <a:pt x="753" y="10023"/>
                  </a:lnTo>
                  <a:lnTo>
                    <a:pt x="607" y="10023"/>
                  </a:lnTo>
                  <a:lnTo>
                    <a:pt x="544" y="10065"/>
                  </a:lnTo>
                  <a:lnTo>
                    <a:pt x="377" y="9960"/>
                  </a:lnTo>
                  <a:lnTo>
                    <a:pt x="272" y="9981"/>
                  </a:lnTo>
                  <a:lnTo>
                    <a:pt x="209" y="9981"/>
                  </a:lnTo>
                  <a:lnTo>
                    <a:pt x="126" y="10023"/>
                  </a:lnTo>
                  <a:lnTo>
                    <a:pt x="0" y="10065"/>
                  </a:lnTo>
                  <a:lnTo>
                    <a:pt x="0" y="10107"/>
                  </a:lnTo>
                  <a:lnTo>
                    <a:pt x="189" y="10191"/>
                  </a:lnTo>
                  <a:lnTo>
                    <a:pt x="105" y="10274"/>
                  </a:lnTo>
                  <a:lnTo>
                    <a:pt x="209" y="10295"/>
                  </a:lnTo>
                  <a:lnTo>
                    <a:pt x="272" y="10253"/>
                  </a:lnTo>
                  <a:lnTo>
                    <a:pt x="419" y="10253"/>
                  </a:lnTo>
                  <a:lnTo>
                    <a:pt x="314" y="10316"/>
                  </a:lnTo>
                  <a:lnTo>
                    <a:pt x="126" y="10316"/>
                  </a:lnTo>
                  <a:lnTo>
                    <a:pt x="105" y="10358"/>
                  </a:lnTo>
                  <a:lnTo>
                    <a:pt x="63" y="10358"/>
                  </a:lnTo>
                  <a:lnTo>
                    <a:pt x="63" y="10379"/>
                  </a:lnTo>
                  <a:lnTo>
                    <a:pt x="126" y="10400"/>
                  </a:lnTo>
                  <a:lnTo>
                    <a:pt x="189" y="10400"/>
                  </a:lnTo>
                  <a:lnTo>
                    <a:pt x="105" y="10463"/>
                  </a:lnTo>
                  <a:lnTo>
                    <a:pt x="63" y="10484"/>
                  </a:lnTo>
                  <a:lnTo>
                    <a:pt x="63" y="10525"/>
                  </a:lnTo>
                  <a:lnTo>
                    <a:pt x="105" y="10546"/>
                  </a:lnTo>
                  <a:lnTo>
                    <a:pt x="168" y="10630"/>
                  </a:lnTo>
                  <a:lnTo>
                    <a:pt x="293" y="10630"/>
                  </a:lnTo>
                  <a:lnTo>
                    <a:pt x="335" y="10588"/>
                  </a:lnTo>
                  <a:lnTo>
                    <a:pt x="523" y="10546"/>
                  </a:lnTo>
                  <a:lnTo>
                    <a:pt x="649" y="10588"/>
                  </a:lnTo>
                  <a:lnTo>
                    <a:pt x="691" y="10609"/>
                  </a:lnTo>
                  <a:lnTo>
                    <a:pt x="753" y="10546"/>
                  </a:lnTo>
                  <a:lnTo>
                    <a:pt x="753" y="10484"/>
                  </a:lnTo>
                  <a:lnTo>
                    <a:pt x="837" y="10463"/>
                  </a:lnTo>
                  <a:lnTo>
                    <a:pt x="858" y="10525"/>
                  </a:lnTo>
                  <a:lnTo>
                    <a:pt x="963" y="10525"/>
                  </a:lnTo>
                  <a:lnTo>
                    <a:pt x="1067" y="10421"/>
                  </a:lnTo>
                  <a:lnTo>
                    <a:pt x="1130" y="10463"/>
                  </a:lnTo>
                  <a:lnTo>
                    <a:pt x="1130" y="10505"/>
                  </a:lnTo>
                  <a:lnTo>
                    <a:pt x="1046" y="10525"/>
                  </a:lnTo>
                  <a:lnTo>
                    <a:pt x="1151" y="10588"/>
                  </a:lnTo>
                  <a:lnTo>
                    <a:pt x="1214" y="10525"/>
                  </a:lnTo>
                  <a:lnTo>
                    <a:pt x="1214" y="10463"/>
                  </a:lnTo>
                  <a:lnTo>
                    <a:pt x="1277" y="10358"/>
                  </a:lnTo>
                  <a:lnTo>
                    <a:pt x="1256" y="10421"/>
                  </a:lnTo>
                  <a:lnTo>
                    <a:pt x="1339" y="10525"/>
                  </a:lnTo>
                  <a:lnTo>
                    <a:pt x="1277" y="10609"/>
                  </a:lnTo>
                  <a:lnTo>
                    <a:pt x="1130" y="10672"/>
                  </a:lnTo>
                  <a:lnTo>
                    <a:pt x="1046" y="10714"/>
                  </a:lnTo>
                  <a:lnTo>
                    <a:pt x="1109" y="10735"/>
                  </a:lnTo>
                  <a:lnTo>
                    <a:pt x="1046" y="10839"/>
                  </a:lnTo>
                  <a:lnTo>
                    <a:pt x="921" y="10839"/>
                  </a:lnTo>
                  <a:lnTo>
                    <a:pt x="921" y="10797"/>
                  </a:lnTo>
                  <a:lnTo>
                    <a:pt x="963" y="10735"/>
                  </a:lnTo>
                  <a:lnTo>
                    <a:pt x="942" y="10630"/>
                  </a:lnTo>
                  <a:lnTo>
                    <a:pt x="837" y="10609"/>
                  </a:lnTo>
                  <a:lnTo>
                    <a:pt x="733" y="10735"/>
                  </a:lnTo>
                  <a:lnTo>
                    <a:pt x="712" y="10797"/>
                  </a:lnTo>
                  <a:lnTo>
                    <a:pt x="628" y="10693"/>
                  </a:lnTo>
                  <a:lnTo>
                    <a:pt x="523" y="10672"/>
                  </a:lnTo>
                  <a:lnTo>
                    <a:pt x="419" y="10693"/>
                  </a:lnTo>
                  <a:lnTo>
                    <a:pt x="335" y="10672"/>
                  </a:lnTo>
                  <a:lnTo>
                    <a:pt x="209" y="10735"/>
                  </a:lnTo>
                  <a:lnTo>
                    <a:pt x="126" y="10735"/>
                  </a:lnTo>
                  <a:lnTo>
                    <a:pt x="63" y="10693"/>
                  </a:lnTo>
                  <a:lnTo>
                    <a:pt x="21" y="10693"/>
                  </a:lnTo>
                  <a:lnTo>
                    <a:pt x="63" y="10797"/>
                  </a:lnTo>
                  <a:lnTo>
                    <a:pt x="21" y="10839"/>
                  </a:lnTo>
                  <a:lnTo>
                    <a:pt x="84" y="10902"/>
                  </a:lnTo>
                  <a:lnTo>
                    <a:pt x="168" y="10881"/>
                  </a:lnTo>
                  <a:lnTo>
                    <a:pt x="209" y="10818"/>
                  </a:lnTo>
                  <a:lnTo>
                    <a:pt x="293" y="10818"/>
                  </a:lnTo>
                  <a:lnTo>
                    <a:pt x="209" y="10902"/>
                  </a:lnTo>
                  <a:lnTo>
                    <a:pt x="209" y="11007"/>
                  </a:lnTo>
                  <a:lnTo>
                    <a:pt x="168" y="11049"/>
                  </a:lnTo>
                  <a:lnTo>
                    <a:pt x="84" y="11007"/>
                  </a:lnTo>
                  <a:lnTo>
                    <a:pt x="126" y="11132"/>
                  </a:lnTo>
                  <a:lnTo>
                    <a:pt x="189" y="11195"/>
                  </a:lnTo>
                  <a:lnTo>
                    <a:pt x="335" y="11007"/>
                  </a:lnTo>
                  <a:lnTo>
                    <a:pt x="481" y="11049"/>
                  </a:lnTo>
                  <a:lnTo>
                    <a:pt x="419" y="11111"/>
                  </a:lnTo>
                  <a:lnTo>
                    <a:pt x="419" y="11195"/>
                  </a:lnTo>
                  <a:lnTo>
                    <a:pt x="293" y="11258"/>
                  </a:lnTo>
                  <a:lnTo>
                    <a:pt x="314" y="11300"/>
                  </a:lnTo>
                  <a:lnTo>
                    <a:pt x="398" y="11321"/>
                  </a:lnTo>
                  <a:lnTo>
                    <a:pt x="377" y="11404"/>
                  </a:lnTo>
                  <a:lnTo>
                    <a:pt x="419" y="11467"/>
                  </a:lnTo>
                  <a:lnTo>
                    <a:pt x="377" y="11572"/>
                  </a:lnTo>
                  <a:lnTo>
                    <a:pt x="419" y="11572"/>
                  </a:lnTo>
                  <a:lnTo>
                    <a:pt x="502" y="11446"/>
                  </a:lnTo>
                  <a:lnTo>
                    <a:pt x="586" y="11425"/>
                  </a:lnTo>
                  <a:lnTo>
                    <a:pt x="607" y="11300"/>
                  </a:lnTo>
                  <a:lnTo>
                    <a:pt x="816" y="11216"/>
                  </a:lnTo>
                  <a:lnTo>
                    <a:pt x="921" y="11216"/>
                  </a:lnTo>
                  <a:lnTo>
                    <a:pt x="1005" y="11195"/>
                  </a:lnTo>
                  <a:lnTo>
                    <a:pt x="942" y="11237"/>
                  </a:lnTo>
                  <a:lnTo>
                    <a:pt x="837" y="11321"/>
                  </a:lnTo>
                  <a:lnTo>
                    <a:pt x="837" y="11446"/>
                  </a:lnTo>
                  <a:lnTo>
                    <a:pt x="858" y="11530"/>
                  </a:lnTo>
                  <a:lnTo>
                    <a:pt x="795" y="11467"/>
                  </a:lnTo>
                  <a:lnTo>
                    <a:pt x="753" y="11341"/>
                  </a:lnTo>
                  <a:lnTo>
                    <a:pt x="712" y="11341"/>
                  </a:lnTo>
                  <a:lnTo>
                    <a:pt x="628" y="11467"/>
                  </a:lnTo>
                  <a:lnTo>
                    <a:pt x="586" y="11509"/>
                  </a:lnTo>
                  <a:lnTo>
                    <a:pt x="691" y="11530"/>
                  </a:lnTo>
                  <a:lnTo>
                    <a:pt x="586" y="11655"/>
                  </a:lnTo>
                  <a:lnTo>
                    <a:pt x="502" y="11655"/>
                  </a:lnTo>
                  <a:lnTo>
                    <a:pt x="481" y="11739"/>
                  </a:lnTo>
                  <a:lnTo>
                    <a:pt x="523" y="11760"/>
                  </a:lnTo>
                  <a:lnTo>
                    <a:pt x="691" y="11760"/>
                  </a:lnTo>
                  <a:lnTo>
                    <a:pt x="733" y="11823"/>
                  </a:lnTo>
                  <a:lnTo>
                    <a:pt x="607" y="11844"/>
                  </a:lnTo>
                  <a:lnTo>
                    <a:pt x="586" y="11885"/>
                  </a:lnTo>
                  <a:lnTo>
                    <a:pt x="544" y="11969"/>
                  </a:lnTo>
                  <a:lnTo>
                    <a:pt x="440" y="11885"/>
                  </a:lnTo>
                  <a:lnTo>
                    <a:pt x="398" y="11927"/>
                  </a:lnTo>
                  <a:lnTo>
                    <a:pt x="377" y="12032"/>
                  </a:lnTo>
                  <a:lnTo>
                    <a:pt x="335" y="11885"/>
                  </a:lnTo>
                  <a:lnTo>
                    <a:pt x="272" y="11948"/>
                  </a:lnTo>
                  <a:lnTo>
                    <a:pt x="168" y="12074"/>
                  </a:lnTo>
                  <a:lnTo>
                    <a:pt x="209" y="12178"/>
                  </a:lnTo>
                  <a:lnTo>
                    <a:pt x="335" y="12367"/>
                  </a:lnTo>
                  <a:lnTo>
                    <a:pt x="398" y="12262"/>
                  </a:lnTo>
                  <a:lnTo>
                    <a:pt x="419" y="12283"/>
                  </a:lnTo>
                  <a:lnTo>
                    <a:pt x="502" y="12262"/>
                  </a:lnTo>
                  <a:lnTo>
                    <a:pt x="481" y="12199"/>
                  </a:lnTo>
                  <a:lnTo>
                    <a:pt x="523" y="12095"/>
                  </a:lnTo>
                  <a:lnTo>
                    <a:pt x="649" y="12178"/>
                  </a:lnTo>
                  <a:lnTo>
                    <a:pt x="607" y="12241"/>
                  </a:lnTo>
                  <a:lnTo>
                    <a:pt x="649" y="12304"/>
                  </a:lnTo>
                  <a:lnTo>
                    <a:pt x="628" y="12388"/>
                  </a:lnTo>
                  <a:lnTo>
                    <a:pt x="586" y="12450"/>
                  </a:lnTo>
                  <a:lnTo>
                    <a:pt x="628" y="12597"/>
                  </a:lnTo>
                  <a:lnTo>
                    <a:pt x="691" y="12555"/>
                  </a:lnTo>
                  <a:lnTo>
                    <a:pt x="816" y="12513"/>
                  </a:lnTo>
                  <a:lnTo>
                    <a:pt x="900" y="12597"/>
                  </a:lnTo>
                  <a:lnTo>
                    <a:pt x="753" y="12597"/>
                  </a:lnTo>
                  <a:lnTo>
                    <a:pt x="712" y="12639"/>
                  </a:lnTo>
                  <a:lnTo>
                    <a:pt x="753" y="12722"/>
                  </a:lnTo>
                  <a:lnTo>
                    <a:pt x="753" y="12785"/>
                  </a:lnTo>
                  <a:lnTo>
                    <a:pt x="544" y="12618"/>
                  </a:lnTo>
                  <a:lnTo>
                    <a:pt x="481" y="12639"/>
                  </a:lnTo>
                  <a:lnTo>
                    <a:pt x="419" y="12597"/>
                  </a:lnTo>
                  <a:lnTo>
                    <a:pt x="314" y="12597"/>
                  </a:lnTo>
                  <a:lnTo>
                    <a:pt x="314" y="12701"/>
                  </a:lnTo>
                  <a:lnTo>
                    <a:pt x="272" y="12764"/>
                  </a:lnTo>
                  <a:lnTo>
                    <a:pt x="419" y="12994"/>
                  </a:lnTo>
                  <a:lnTo>
                    <a:pt x="523" y="13015"/>
                  </a:lnTo>
                  <a:lnTo>
                    <a:pt x="691" y="13141"/>
                  </a:lnTo>
                  <a:lnTo>
                    <a:pt x="900" y="13245"/>
                  </a:lnTo>
                  <a:lnTo>
                    <a:pt x="921" y="13308"/>
                  </a:lnTo>
                  <a:lnTo>
                    <a:pt x="858" y="13329"/>
                  </a:lnTo>
                  <a:lnTo>
                    <a:pt x="963" y="13413"/>
                  </a:lnTo>
                  <a:lnTo>
                    <a:pt x="1026" y="13392"/>
                  </a:lnTo>
                  <a:lnTo>
                    <a:pt x="1005" y="13287"/>
                  </a:lnTo>
                  <a:lnTo>
                    <a:pt x="1067" y="13287"/>
                  </a:lnTo>
                  <a:lnTo>
                    <a:pt x="1151" y="13329"/>
                  </a:lnTo>
                  <a:lnTo>
                    <a:pt x="1130" y="13350"/>
                  </a:lnTo>
                  <a:lnTo>
                    <a:pt x="1235" y="13497"/>
                  </a:lnTo>
                  <a:lnTo>
                    <a:pt x="1277" y="13434"/>
                  </a:lnTo>
                  <a:lnTo>
                    <a:pt x="1339" y="13455"/>
                  </a:lnTo>
                  <a:lnTo>
                    <a:pt x="1444" y="13413"/>
                  </a:lnTo>
                  <a:lnTo>
                    <a:pt x="1570" y="13308"/>
                  </a:lnTo>
                  <a:lnTo>
                    <a:pt x="1632" y="13287"/>
                  </a:lnTo>
                  <a:lnTo>
                    <a:pt x="1653" y="13225"/>
                  </a:lnTo>
                  <a:lnTo>
                    <a:pt x="1674" y="13245"/>
                  </a:lnTo>
                  <a:lnTo>
                    <a:pt x="1695" y="13329"/>
                  </a:lnTo>
                  <a:lnTo>
                    <a:pt x="1779" y="13329"/>
                  </a:lnTo>
                  <a:lnTo>
                    <a:pt x="1988" y="13120"/>
                  </a:lnTo>
                  <a:lnTo>
                    <a:pt x="1967" y="13078"/>
                  </a:lnTo>
                  <a:lnTo>
                    <a:pt x="1883" y="12932"/>
                  </a:lnTo>
                  <a:lnTo>
                    <a:pt x="2051" y="13036"/>
                  </a:lnTo>
                  <a:lnTo>
                    <a:pt x="2155" y="12911"/>
                  </a:lnTo>
                  <a:lnTo>
                    <a:pt x="2114" y="12890"/>
                  </a:lnTo>
                  <a:lnTo>
                    <a:pt x="2197" y="12827"/>
                  </a:lnTo>
                  <a:lnTo>
                    <a:pt x="2176" y="12764"/>
                  </a:lnTo>
                  <a:lnTo>
                    <a:pt x="2281" y="12701"/>
                  </a:lnTo>
                  <a:lnTo>
                    <a:pt x="2386" y="12681"/>
                  </a:lnTo>
                  <a:lnTo>
                    <a:pt x="2386" y="12597"/>
                  </a:lnTo>
                  <a:lnTo>
                    <a:pt x="2302" y="12492"/>
                  </a:lnTo>
                  <a:lnTo>
                    <a:pt x="2323" y="12409"/>
                  </a:lnTo>
                  <a:lnTo>
                    <a:pt x="2260" y="12304"/>
                  </a:lnTo>
                  <a:lnTo>
                    <a:pt x="2155" y="12241"/>
                  </a:lnTo>
                  <a:lnTo>
                    <a:pt x="2176" y="12157"/>
                  </a:lnTo>
                  <a:lnTo>
                    <a:pt x="2218" y="12178"/>
                  </a:lnTo>
                  <a:lnTo>
                    <a:pt x="2323" y="12304"/>
                  </a:lnTo>
                  <a:lnTo>
                    <a:pt x="2386" y="12471"/>
                  </a:lnTo>
                  <a:lnTo>
                    <a:pt x="2406" y="12492"/>
                  </a:lnTo>
                  <a:lnTo>
                    <a:pt x="2490" y="12513"/>
                  </a:lnTo>
                  <a:lnTo>
                    <a:pt x="2469" y="12576"/>
                  </a:lnTo>
                  <a:lnTo>
                    <a:pt x="2511" y="12639"/>
                  </a:lnTo>
                  <a:lnTo>
                    <a:pt x="2616" y="12597"/>
                  </a:lnTo>
                  <a:lnTo>
                    <a:pt x="2595" y="12513"/>
                  </a:lnTo>
                  <a:lnTo>
                    <a:pt x="2532" y="12492"/>
                  </a:lnTo>
                  <a:lnTo>
                    <a:pt x="2595" y="12409"/>
                  </a:lnTo>
                  <a:lnTo>
                    <a:pt x="2678" y="12492"/>
                  </a:lnTo>
                  <a:lnTo>
                    <a:pt x="2699" y="12555"/>
                  </a:lnTo>
                  <a:lnTo>
                    <a:pt x="2825" y="12409"/>
                  </a:lnTo>
                  <a:lnTo>
                    <a:pt x="2846" y="12283"/>
                  </a:lnTo>
                  <a:lnTo>
                    <a:pt x="2825" y="12178"/>
                  </a:lnTo>
                  <a:lnTo>
                    <a:pt x="2741" y="12157"/>
                  </a:lnTo>
                  <a:lnTo>
                    <a:pt x="2720" y="12074"/>
                  </a:lnTo>
                  <a:lnTo>
                    <a:pt x="2783" y="12053"/>
                  </a:lnTo>
                  <a:lnTo>
                    <a:pt x="2783" y="11990"/>
                  </a:lnTo>
                  <a:lnTo>
                    <a:pt x="2825" y="11990"/>
                  </a:lnTo>
                  <a:lnTo>
                    <a:pt x="2888" y="11948"/>
                  </a:lnTo>
                  <a:lnTo>
                    <a:pt x="2825" y="11865"/>
                  </a:lnTo>
                  <a:lnTo>
                    <a:pt x="2825" y="11760"/>
                  </a:lnTo>
                  <a:lnTo>
                    <a:pt x="2909" y="11718"/>
                  </a:lnTo>
                  <a:lnTo>
                    <a:pt x="2992" y="11781"/>
                  </a:lnTo>
                  <a:lnTo>
                    <a:pt x="2930" y="11885"/>
                  </a:lnTo>
                  <a:lnTo>
                    <a:pt x="2950" y="12032"/>
                  </a:lnTo>
                  <a:lnTo>
                    <a:pt x="2930" y="12095"/>
                  </a:lnTo>
                  <a:lnTo>
                    <a:pt x="2992" y="12199"/>
                  </a:lnTo>
                  <a:lnTo>
                    <a:pt x="3013" y="12283"/>
                  </a:lnTo>
                  <a:lnTo>
                    <a:pt x="3118" y="12409"/>
                  </a:lnTo>
                  <a:lnTo>
                    <a:pt x="3264" y="12409"/>
                  </a:lnTo>
                  <a:lnTo>
                    <a:pt x="3327" y="12450"/>
                  </a:lnTo>
                  <a:lnTo>
                    <a:pt x="3264" y="12492"/>
                  </a:lnTo>
                  <a:lnTo>
                    <a:pt x="3348" y="12555"/>
                  </a:lnTo>
                  <a:lnTo>
                    <a:pt x="3432" y="12639"/>
                  </a:lnTo>
                  <a:lnTo>
                    <a:pt x="3474" y="12555"/>
                  </a:lnTo>
                  <a:lnTo>
                    <a:pt x="3453" y="12178"/>
                  </a:lnTo>
                  <a:lnTo>
                    <a:pt x="3369" y="12032"/>
                  </a:lnTo>
                  <a:lnTo>
                    <a:pt x="3432" y="11948"/>
                  </a:lnTo>
                  <a:lnTo>
                    <a:pt x="3515" y="11885"/>
                  </a:lnTo>
                  <a:lnTo>
                    <a:pt x="3432" y="11781"/>
                  </a:lnTo>
                  <a:lnTo>
                    <a:pt x="3474" y="11718"/>
                  </a:lnTo>
                  <a:lnTo>
                    <a:pt x="3662" y="11676"/>
                  </a:lnTo>
                  <a:lnTo>
                    <a:pt x="3683" y="11593"/>
                  </a:lnTo>
                  <a:lnTo>
                    <a:pt x="3683" y="11467"/>
                  </a:lnTo>
                  <a:lnTo>
                    <a:pt x="3766" y="11321"/>
                  </a:lnTo>
                  <a:lnTo>
                    <a:pt x="3683" y="11195"/>
                  </a:lnTo>
                  <a:lnTo>
                    <a:pt x="3662" y="10923"/>
                  </a:lnTo>
                  <a:lnTo>
                    <a:pt x="3536" y="10714"/>
                  </a:lnTo>
                  <a:lnTo>
                    <a:pt x="3557" y="10609"/>
                  </a:lnTo>
                  <a:lnTo>
                    <a:pt x="3829" y="10525"/>
                  </a:lnTo>
                  <a:lnTo>
                    <a:pt x="3829" y="10358"/>
                  </a:lnTo>
                  <a:lnTo>
                    <a:pt x="3871" y="10212"/>
                  </a:lnTo>
                  <a:lnTo>
                    <a:pt x="3662" y="10002"/>
                  </a:lnTo>
                  <a:lnTo>
                    <a:pt x="3515" y="9898"/>
                  </a:lnTo>
                  <a:lnTo>
                    <a:pt x="3515" y="9688"/>
                  </a:lnTo>
                  <a:lnTo>
                    <a:pt x="3536" y="9479"/>
                  </a:lnTo>
                  <a:lnTo>
                    <a:pt x="3515" y="9249"/>
                  </a:lnTo>
                  <a:lnTo>
                    <a:pt x="3453" y="9103"/>
                  </a:lnTo>
                  <a:lnTo>
                    <a:pt x="3515" y="8914"/>
                  </a:lnTo>
                  <a:lnTo>
                    <a:pt x="3453" y="8621"/>
                  </a:lnTo>
                  <a:lnTo>
                    <a:pt x="3411" y="8308"/>
                  </a:lnTo>
                  <a:lnTo>
                    <a:pt x="3453" y="8077"/>
                  </a:lnTo>
                  <a:lnTo>
                    <a:pt x="3578" y="7847"/>
                  </a:lnTo>
                  <a:lnTo>
                    <a:pt x="3683" y="7764"/>
                  </a:lnTo>
                  <a:lnTo>
                    <a:pt x="3850" y="7784"/>
                  </a:lnTo>
                  <a:lnTo>
                    <a:pt x="4059" y="7805"/>
                  </a:lnTo>
                  <a:lnTo>
                    <a:pt x="4164" y="7680"/>
                  </a:lnTo>
                  <a:lnTo>
                    <a:pt x="4143" y="7450"/>
                  </a:lnTo>
                  <a:lnTo>
                    <a:pt x="4080" y="7366"/>
                  </a:lnTo>
                  <a:lnTo>
                    <a:pt x="4080" y="7240"/>
                  </a:lnTo>
                  <a:lnTo>
                    <a:pt x="4290" y="6738"/>
                  </a:lnTo>
                  <a:lnTo>
                    <a:pt x="4290" y="6487"/>
                  </a:lnTo>
                  <a:lnTo>
                    <a:pt x="4352" y="6215"/>
                  </a:lnTo>
                  <a:lnTo>
                    <a:pt x="4394" y="6069"/>
                  </a:lnTo>
                  <a:lnTo>
                    <a:pt x="4394" y="5901"/>
                  </a:lnTo>
                  <a:lnTo>
                    <a:pt x="4311" y="5818"/>
                  </a:lnTo>
                  <a:lnTo>
                    <a:pt x="4311" y="5692"/>
                  </a:lnTo>
                  <a:lnTo>
                    <a:pt x="4499" y="5587"/>
                  </a:lnTo>
                  <a:lnTo>
                    <a:pt x="4708" y="5567"/>
                  </a:lnTo>
                  <a:lnTo>
                    <a:pt x="4792" y="5483"/>
                  </a:lnTo>
                  <a:lnTo>
                    <a:pt x="4813" y="5357"/>
                  </a:lnTo>
                  <a:lnTo>
                    <a:pt x="4980" y="5064"/>
                  </a:lnTo>
                  <a:lnTo>
                    <a:pt x="5127" y="4855"/>
                  </a:lnTo>
                  <a:lnTo>
                    <a:pt x="5189" y="4730"/>
                  </a:lnTo>
                  <a:lnTo>
                    <a:pt x="5106" y="4541"/>
                  </a:lnTo>
                  <a:lnTo>
                    <a:pt x="5043" y="4458"/>
                  </a:lnTo>
                  <a:lnTo>
                    <a:pt x="5043" y="4206"/>
                  </a:lnTo>
                  <a:lnTo>
                    <a:pt x="5127" y="4186"/>
                  </a:lnTo>
                  <a:lnTo>
                    <a:pt x="5189" y="4081"/>
                  </a:lnTo>
                  <a:lnTo>
                    <a:pt x="5231" y="3934"/>
                  </a:lnTo>
                  <a:lnTo>
                    <a:pt x="5315" y="3893"/>
                  </a:lnTo>
                  <a:lnTo>
                    <a:pt x="5399" y="3704"/>
                  </a:lnTo>
                  <a:lnTo>
                    <a:pt x="5524" y="3600"/>
                  </a:lnTo>
                  <a:lnTo>
                    <a:pt x="5629" y="3683"/>
                  </a:lnTo>
                  <a:lnTo>
                    <a:pt x="5712" y="3725"/>
                  </a:lnTo>
                  <a:lnTo>
                    <a:pt x="5754" y="3725"/>
                  </a:lnTo>
                  <a:lnTo>
                    <a:pt x="5859" y="3621"/>
                  </a:lnTo>
                  <a:lnTo>
                    <a:pt x="5775" y="3516"/>
                  </a:lnTo>
                  <a:lnTo>
                    <a:pt x="5859" y="3474"/>
                  </a:lnTo>
                  <a:lnTo>
                    <a:pt x="5859" y="3390"/>
                  </a:lnTo>
                  <a:lnTo>
                    <a:pt x="5880" y="3349"/>
                  </a:lnTo>
                  <a:lnTo>
                    <a:pt x="5775" y="3181"/>
                  </a:lnTo>
                  <a:lnTo>
                    <a:pt x="5838" y="3160"/>
                  </a:lnTo>
                  <a:lnTo>
                    <a:pt x="6026" y="3160"/>
                  </a:lnTo>
                  <a:lnTo>
                    <a:pt x="6152" y="3077"/>
                  </a:lnTo>
                  <a:lnTo>
                    <a:pt x="6340" y="3139"/>
                  </a:lnTo>
                  <a:lnTo>
                    <a:pt x="6445" y="3202"/>
                  </a:lnTo>
                  <a:lnTo>
                    <a:pt x="6570" y="3223"/>
                  </a:lnTo>
                  <a:lnTo>
                    <a:pt x="6654" y="3286"/>
                  </a:lnTo>
                  <a:lnTo>
                    <a:pt x="6696" y="3265"/>
                  </a:lnTo>
                  <a:lnTo>
                    <a:pt x="6759" y="3307"/>
                  </a:lnTo>
                  <a:lnTo>
                    <a:pt x="6759" y="3160"/>
                  </a:lnTo>
                  <a:lnTo>
                    <a:pt x="6696" y="3077"/>
                  </a:lnTo>
                  <a:lnTo>
                    <a:pt x="6717" y="2888"/>
                  </a:lnTo>
                  <a:lnTo>
                    <a:pt x="6800" y="2846"/>
                  </a:lnTo>
                  <a:lnTo>
                    <a:pt x="6779" y="2700"/>
                  </a:lnTo>
                  <a:lnTo>
                    <a:pt x="6696" y="2658"/>
                  </a:lnTo>
                  <a:lnTo>
                    <a:pt x="6675" y="2554"/>
                  </a:lnTo>
                  <a:lnTo>
                    <a:pt x="6675" y="2554"/>
                  </a:lnTo>
                  <a:lnTo>
                    <a:pt x="6800" y="2616"/>
                  </a:lnTo>
                  <a:lnTo>
                    <a:pt x="6926" y="2574"/>
                  </a:lnTo>
                  <a:lnTo>
                    <a:pt x="6989" y="2554"/>
                  </a:lnTo>
                  <a:lnTo>
                    <a:pt x="7010" y="2533"/>
                  </a:lnTo>
                  <a:lnTo>
                    <a:pt x="7072" y="2533"/>
                  </a:lnTo>
                  <a:lnTo>
                    <a:pt x="7093" y="2512"/>
                  </a:lnTo>
                  <a:lnTo>
                    <a:pt x="7072" y="2428"/>
                  </a:lnTo>
                  <a:lnTo>
                    <a:pt x="7093" y="2323"/>
                  </a:lnTo>
                  <a:lnTo>
                    <a:pt x="7177" y="2261"/>
                  </a:lnTo>
                  <a:lnTo>
                    <a:pt x="7282" y="2261"/>
                  </a:lnTo>
                  <a:lnTo>
                    <a:pt x="7344" y="2407"/>
                  </a:lnTo>
                  <a:lnTo>
                    <a:pt x="7616" y="2616"/>
                  </a:lnTo>
                  <a:lnTo>
                    <a:pt x="7637" y="2742"/>
                  </a:lnTo>
                  <a:lnTo>
                    <a:pt x="7742" y="2846"/>
                  </a:lnTo>
                  <a:lnTo>
                    <a:pt x="7909" y="2930"/>
                  </a:lnTo>
                  <a:lnTo>
                    <a:pt x="8160" y="2930"/>
                  </a:lnTo>
                  <a:lnTo>
                    <a:pt x="8328" y="2784"/>
                  </a:lnTo>
                  <a:lnTo>
                    <a:pt x="8391" y="2700"/>
                  </a:lnTo>
                  <a:lnTo>
                    <a:pt x="8495" y="2700"/>
                  </a:lnTo>
                  <a:lnTo>
                    <a:pt x="8704" y="2846"/>
                  </a:lnTo>
                  <a:lnTo>
                    <a:pt x="8851" y="2867"/>
                  </a:lnTo>
                  <a:lnTo>
                    <a:pt x="8893" y="2742"/>
                  </a:lnTo>
                  <a:lnTo>
                    <a:pt x="8976" y="2679"/>
                  </a:lnTo>
                  <a:lnTo>
                    <a:pt x="9060" y="2616"/>
                  </a:lnTo>
                  <a:lnTo>
                    <a:pt x="9165" y="2616"/>
                  </a:lnTo>
                  <a:lnTo>
                    <a:pt x="9269" y="2554"/>
                  </a:lnTo>
                  <a:lnTo>
                    <a:pt x="9311" y="2470"/>
                  </a:lnTo>
                  <a:lnTo>
                    <a:pt x="9269" y="2365"/>
                  </a:lnTo>
                  <a:lnTo>
                    <a:pt x="9207" y="2219"/>
                  </a:lnTo>
                  <a:lnTo>
                    <a:pt x="9228" y="1905"/>
                  </a:lnTo>
                  <a:lnTo>
                    <a:pt x="9290" y="1821"/>
                  </a:lnTo>
                  <a:lnTo>
                    <a:pt x="9228" y="1717"/>
                  </a:lnTo>
                  <a:lnTo>
                    <a:pt x="9290" y="1696"/>
                  </a:lnTo>
                  <a:lnTo>
                    <a:pt x="9395" y="1570"/>
                  </a:lnTo>
                  <a:lnTo>
                    <a:pt x="9374" y="1507"/>
                  </a:lnTo>
                  <a:lnTo>
                    <a:pt x="9500" y="1424"/>
                  </a:lnTo>
                  <a:lnTo>
                    <a:pt x="9646" y="1486"/>
                  </a:lnTo>
                  <a:lnTo>
                    <a:pt x="9730" y="1466"/>
                  </a:lnTo>
                  <a:lnTo>
                    <a:pt x="9730" y="1403"/>
                  </a:lnTo>
                  <a:lnTo>
                    <a:pt x="9813" y="1298"/>
                  </a:lnTo>
                  <a:lnTo>
                    <a:pt x="10065" y="1298"/>
                  </a:lnTo>
                  <a:lnTo>
                    <a:pt x="10169" y="1382"/>
                  </a:lnTo>
                  <a:lnTo>
                    <a:pt x="10316" y="1528"/>
                  </a:lnTo>
                  <a:lnTo>
                    <a:pt x="10378" y="1633"/>
                  </a:lnTo>
                  <a:lnTo>
                    <a:pt x="10525" y="1654"/>
                  </a:lnTo>
                  <a:lnTo>
                    <a:pt x="10692" y="1696"/>
                  </a:lnTo>
                  <a:lnTo>
                    <a:pt x="10755" y="1800"/>
                  </a:lnTo>
                  <a:lnTo>
                    <a:pt x="10860" y="1905"/>
                  </a:lnTo>
                  <a:lnTo>
                    <a:pt x="10839" y="2030"/>
                  </a:lnTo>
                  <a:lnTo>
                    <a:pt x="10734" y="2177"/>
                  </a:lnTo>
                  <a:lnTo>
                    <a:pt x="10755" y="2428"/>
                  </a:lnTo>
                  <a:lnTo>
                    <a:pt x="10839" y="2428"/>
                  </a:lnTo>
                  <a:lnTo>
                    <a:pt x="10839" y="2219"/>
                  </a:lnTo>
                  <a:lnTo>
                    <a:pt x="10985" y="2051"/>
                  </a:lnTo>
                  <a:lnTo>
                    <a:pt x="11111" y="2030"/>
                  </a:lnTo>
                  <a:lnTo>
                    <a:pt x="11194" y="1926"/>
                  </a:lnTo>
                  <a:lnTo>
                    <a:pt x="11194" y="1779"/>
                  </a:lnTo>
                  <a:lnTo>
                    <a:pt x="11299" y="1738"/>
                  </a:lnTo>
                  <a:lnTo>
                    <a:pt x="11404" y="1800"/>
                  </a:lnTo>
                  <a:lnTo>
                    <a:pt x="11487" y="1717"/>
                  </a:lnTo>
                  <a:lnTo>
                    <a:pt x="11487" y="1591"/>
                  </a:lnTo>
                  <a:lnTo>
                    <a:pt x="11425" y="1591"/>
                  </a:lnTo>
                  <a:lnTo>
                    <a:pt x="11362" y="1507"/>
                  </a:lnTo>
                  <a:lnTo>
                    <a:pt x="11299" y="1507"/>
                  </a:lnTo>
                  <a:lnTo>
                    <a:pt x="11278" y="1528"/>
                  </a:lnTo>
                  <a:lnTo>
                    <a:pt x="11278" y="1612"/>
                  </a:lnTo>
                  <a:lnTo>
                    <a:pt x="11215" y="1570"/>
                  </a:lnTo>
                  <a:lnTo>
                    <a:pt x="11194" y="1507"/>
                  </a:lnTo>
                  <a:lnTo>
                    <a:pt x="11153" y="1507"/>
                  </a:lnTo>
                  <a:lnTo>
                    <a:pt x="11153" y="1570"/>
                  </a:lnTo>
                  <a:lnTo>
                    <a:pt x="11111" y="1696"/>
                  </a:lnTo>
                  <a:lnTo>
                    <a:pt x="11090" y="1654"/>
                  </a:lnTo>
                  <a:lnTo>
                    <a:pt x="11048" y="1591"/>
                  </a:lnTo>
                  <a:lnTo>
                    <a:pt x="10964" y="1633"/>
                  </a:lnTo>
                  <a:lnTo>
                    <a:pt x="10943" y="1696"/>
                  </a:lnTo>
                  <a:lnTo>
                    <a:pt x="10901" y="1612"/>
                  </a:lnTo>
                  <a:lnTo>
                    <a:pt x="10881" y="1486"/>
                  </a:lnTo>
                  <a:lnTo>
                    <a:pt x="10839" y="1486"/>
                  </a:lnTo>
                  <a:lnTo>
                    <a:pt x="10776" y="1361"/>
                  </a:lnTo>
                  <a:lnTo>
                    <a:pt x="10734" y="1319"/>
                  </a:lnTo>
                  <a:lnTo>
                    <a:pt x="10650" y="1319"/>
                  </a:lnTo>
                  <a:lnTo>
                    <a:pt x="10567" y="1298"/>
                  </a:lnTo>
                  <a:lnTo>
                    <a:pt x="10420" y="1277"/>
                  </a:lnTo>
                  <a:lnTo>
                    <a:pt x="10357" y="1193"/>
                  </a:lnTo>
                  <a:lnTo>
                    <a:pt x="10378" y="1173"/>
                  </a:lnTo>
                  <a:lnTo>
                    <a:pt x="10546" y="1214"/>
                  </a:lnTo>
                  <a:lnTo>
                    <a:pt x="10692" y="1193"/>
                  </a:lnTo>
                  <a:lnTo>
                    <a:pt x="10797" y="1214"/>
                  </a:lnTo>
                  <a:lnTo>
                    <a:pt x="11048" y="1256"/>
                  </a:lnTo>
                  <a:lnTo>
                    <a:pt x="11194" y="1193"/>
                  </a:lnTo>
                  <a:lnTo>
                    <a:pt x="11299" y="984"/>
                  </a:lnTo>
                  <a:lnTo>
                    <a:pt x="11508" y="942"/>
                  </a:lnTo>
                  <a:lnTo>
                    <a:pt x="11613" y="859"/>
                  </a:lnTo>
                  <a:lnTo>
                    <a:pt x="11613" y="838"/>
                  </a:lnTo>
                  <a:lnTo>
                    <a:pt x="11529" y="796"/>
                  </a:lnTo>
                  <a:lnTo>
                    <a:pt x="11508" y="754"/>
                  </a:lnTo>
                  <a:lnTo>
                    <a:pt x="11425" y="733"/>
                  </a:lnTo>
                  <a:lnTo>
                    <a:pt x="11320" y="754"/>
                  </a:lnTo>
                  <a:lnTo>
                    <a:pt x="11194" y="608"/>
                  </a:lnTo>
                  <a:lnTo>
                    <a:pt x="11111" y="608"/>
                  </a:lnTo>
                  <a:lnTo>
                    <a:pt x="11006" y="733"/>
                  </a:lnTo>
                  <a:lnTo>
                    <a:pt x="10964" y="733"/>
                  </a:lnTo>
                  <a:lnTo>
                    <a:pt x="10943" y="691"/>
                  </a:lnTo>
                  <a:lnTo>
                    <a:pt x="11048" y="649"/>
                  </a:lnTo>
                  <a:lnTo>
                    <a:pt x="11048" y="566"/>
                  </a:lnTo>
                  <a:lnTo>
                    <a:pt x="10943" y="524"/>
                  </a:lnTo>
                  <a:lnTo>
                    <a:pt x="10901" y="482"/>
                  </a:lnTo>
                  <a:lnTo>
                    <a:pt x="10839" y="482"/>
                  </a:lnTo>
                  <a:lnTo>
                    <a:pt x="10776" y="608"/>
                  </a:lnTo>
                  <a:lnTo>
                    <a:pt x="10734" y="608"/>
                  </a:lnTo>
                  <a:lnTo>
                    <a:pt x="10734" y="524"/>
                  </a:lnTo>
                  <a:lnTo>
                    <a:pt x="10671" y="545"/>
                  </a:lnTo>
                  <a:lnTo>
                    <a:pt x="10650" y="587"/>
                  </a:lnTo>
                  <a:lnTo>
                    <a:pt x="10588" y="587"/>
                  </a:lnTo>
                  <a:lnTo>
                    <a:pt x="10567" y="545"/>
                  </a:lnTo>
                  <a:lnTo>
                    <a:pt x="10650" y="482"/>
                  </a:lnTo>
                  <a:lnTo>
                    <a:pt x="10650" y="419"/>
                  </a:lnTo>
                  <a:lnTo>
                    <a:pt x="10546" y="357"/>
                  </a:lnTo>
                  <a:lnTo>
                    <a:pt x="10420" y="357"/>
                  </a:lnTo>
                  <a:lnTo>
                    <a:pt x="10357" y="377"/>
                  </a:lnTo>
                  <a:lnTo>
                    <a:pt x="10337" y="545"/>
                  </a:lnTo>
                  <a:lnTo>
                    <a:pt x="10253" y="587"/>
                  </a:lnTo>
                  <a:lnTo>
                    <a:pt x="10253" y="649"/>
                  </a:lnTo>
                  <a:lnTo>
                    <a:pt x="10316" y="796"/>
                  </a:lnTo>
                  <a:lnTo>
                    <a:pt x="10316" y="880"/>
                  </a:lnTo>
                  <a:lnTo>
                    <a:pt x="10253" y="942"/>
                  </a:lnTo>
                  <a:lnTo>
                    <a:pt x="10211" y="838"/>
                  </a:lnTo>
                  <a:lnTo>
                    <a:pt x="10127" y="838"/>
                  </a:lnTo>
                  <a:lnTo>
                    <a:pt x="10127" y="859"/>
                  </a:lnTo>
                  <a:lnTo>
                    <a:pt x="10023" y="838"/>
                  </a:lnTo>
                  <a:lnTo>
                    <a:pt x="9897" y="901"/>
                  </a:lnTo>
                  <a:lnTo>
                    <a:pt x="9897" y="901"/>
                  </a:lnTo>
                  <a:lnTo>
                    <a:pt x="10002" y="754"/>
                  </a:lnTo>
                  <a:lnTo>
                    <a:pt x="10065" y="733"/>
                  </a:lnTo>
                  <a:lnTo>
                    <a:pt x="10127" y="608"/>
                  </a:lnTo>
                  <a:lnTo>
                    <a:pt x="10127" y="566"/>
                  </a:lnTo>
                  <a:lnTo>
                    <a:pt x="10065" y="566"/>
                  </a:lnTo>
                  <a:lnTo>
                    <a:pt x="9960" y="649"/>
                  </a:lnTo>
                  <a:lnTo>
                    <a:pt x="9897" y="649"/>
                  </a:lnTo>
                  <a:lnTo>
                    <a:pt x="9918" y="587"/>
                  </a:lnTo>
                  <a:lnTo>
                    <a:pt x="10002" y="524"/>
                  </a:lnTo>
                  <a:lnTo>
                    <a:pt x="10002" y="482"/>
                  </a:lnTo>
                  <a:lnTo>
                    <a:pt x="9897" y="461"/>
                  </a:lnTo>
                  <a:lnTo>
                    <a:pt x="9855" y="419"/>
                  </a:lnTo>
                  <a:lnTo>
                    <a:pt x="9960" y="377"/>
                  </a:lnTo>
                  <a:lnTo>
                    <a:pt x="10002" y="419"/>
                  </a:lnTo>
                  <a:lnTo>
                    <a:pt x="10127" y="419"/>
                  </a:lnTo>
                  <a:lnTo>
                    <a:pt x="10169" y="231"/>
                  </a:lnTo>
                  <a:lnTo>
                    <a:pt x="10169" y="168"/>
                  </a:lnTo>
                  <a:lnTo>
                    <a:pt x="10044" y="210"/>
                  </a:lnTo>
                  <a:lnTo>
                    <a:pt x="10002" y="147"/>
                  </a:lnTo>
                  <a:lnTo>
                    <a:pt x="10023" y="64"/>
                  </a:lnTo>
                  <a:lnTo>
                    <a:pt x="10002" y="1"/>
                  </a:lnTo>
                  <a:lnTo>
                    <a:pt x="9918" y="64"/>
                  </a:lnTo>
                  <a:lnTo>
                    <a:pt x="9855" y="64"/>
                  </a:lnTo>
                  <a:lnTo>
                    <a:pt x="979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5" name="Google Shape;385;p7"/>
            <p:cNvSpPr/>
            <p:nvPr/>
          </p:nvSpPr>
          <p:spPr>
            <a:xfrm>
              <a:off x="3810372" y="2589242"/>
              <a:ext cx="68528" cy="147786"/>
            </a:xfrm>
            <a:custGeom>
              <a:rect b="b" l="l" r="r" t="t"/>
              <a:pathLst>
                <a:path extrusionOk="0" h="12995" w="5755">
                  <a:moveTo>
                    <a:pt x="3788" y="1"/>
                  </a:moveTo>
                  <a:lnTo>
                    <a:pt x="3725" y="21"/>
                  </a:lnTo>
                  <a:lnTo>
                    <a:pt x="3599" y="63"/>
                  </a:lnTo>
                  <a:lnTo>
                    <a:pt x="3474" y="1"/>
                  </a:lnTo>
                  <a:lnTo>
                    <a:pt x="3474" y="1"/>
                  </a:lnTo>
                  <a:lnTo>
                    <a:pt x="3495" y="105"/>
                  </a:lnTo>
                  <a:lnTo>
                    <a:pt x="3578" y="147"/>
                  </a:lnTo>
                  <a:lnTo>
                    <a:pt x="3599" y="293"/>
                  </a:lnTo>
                  <a:lnTo>
                    <a:pt x="3516" y="335"/>
                  </a:lnTo>
                  <a:lnTo>
                    <a:pt x="3495" y="524"/>
                  </a:lnTo>
                  <a:lnTo>
                    <a:pt x="3558" y="607"/>
                  </a:lnTo>
                  <a:lnTo>
                    <a:pt x="3558" y="754"/>
                  </a:lnTo>
                  <a:lnTo>
                    <a:pt x="3495" y="712"/>
                  </a:lnTo>
                  <a:lnTo>
                    <a:pt x="3453" y="733"/>
                  </a:lnTo>
                  <a:lnTo>
                    <a:pt x="3369" y="670"/>
                  </a:lnTo>
                  <a:lnTo>
                    <a:pt x="3244" y="649"/>
                  </a:lnTo>
                  <a:lnTo>
                    <a:pt x="3139" y="586"/>
                  </a:lnTo>
                  <a:lnTo>
                    <a:pt x="2951" y="524"/>
                  </a:lnTo>
                  <a:lnTo>
                    <a:pt x="2825" y="607"/>
                  </a:lnTo>
                  <a:lnTo>
                    <a:pt x="2637" y="607"/>
                  </a:lnTo>
                  <a:lnTo>
                    <a:pt x="2574" y="628"/>
                  </a:lnTo>
                  <a:lnTo>
                    <a:pt x="2679" y="796"/>
                  </a:lnTo>
                  <a:lnTo>
                    <a:pt x="2658" y="837"/>
                  </a:lnTo>
                  <a:lnTo>
                    <a:pt x="2658" y="921"/>
                  </a:lnTo>
                  <a:lnTo>
                    <a:pt x="2574" y="963"/>
                  </a:lnTo>
                  <a:lnTo>
                    <a:pt x="2658" y="1068"/>
                  </a:lnTo>
                  <a:lnTo>
                    <a:pt x="2553" y="1172"/>
                  </a:lnTo>
                  <a:lnTo>
                    <a:pt x="2511" y="1172"/>
                  </a:lnTo>
                  <a:lnTo>
                    <a:pt x="2428" y="1130"/>
                  </a:lnTo>
                  <a:lnTo>
                    <a:pt x="2323" y="1047"/>
                  </a:lnTo>
                  <a:lnTo>
                    <a:pt x="2198" y="1151"/>
                  </a:lnTo>
                  <a:lnTo>
                    <a:pt x="2114" y="1340"/>
                  </a:lnTo>
                  <a:lnTo>
                    <a:pt x="2030" y="1381"/>
                  </a:lnTo>
                  <a:lnTo>
                    <a:pt x="1988" y="1528"/>
                  </a:lnTo>
                  <a:lnTo>
                    <a:pt x="1926" y="1633"/>
                  </a:lnTo>
                  <a:lnTo>
                    <a:pt x="1842" y="1653"/>
                  </a:lnTo>
                  <a:lnTo>
                    <a:pt x="1842" y="1905"/>
                  </a:lnTo>
                  <a:lnTo>
                    <a:pt x="1905" y="1988"/>
                  </a:lnTo>
                  <a:lnTo>
                    <a:pt x="1988" y="2177"/>
                  </a:lnTo>
                  <a:lnTo>
                    <a:pt x="1926" y="2302"/>
                  </a:lnTo>
                  <a:lnTo>
                    <a:pt x="1779" y="2511"/>
                  </a:lnTo>
                  <a:lnTo>
                    <a:pt x="1612" y="2804"/>
                  </a:lnTo>
                  <a:lnTo>
                    <a:pt x="1591" y="2930"/>
                  </a:lnTo>
                  <a:lnTo>
                    <a:pt x="1507" y="3014"/>
                  </a:lnTo>
                  <a:lnTo>
                    <a:pt x="1298" y="3034"/>
                  </a:lnTo>
                  <a:lnTo>
                    <a:pt x="1110" y="3139"/>
                  </a:lnTo>
                  <a:lnTo>
                    <a:pt x="1110" y="3265"/>
                  </a:lnTo>
                  <a:lnTo>
                    <a:pt x="1193" y="3348"/>
                  </a:lnTo>
                  <a:lnTo>
                    <a:pt x="1193" y="3516"/>
                  </a:lnTo>
                  <a:lnTo>
                    <a:pt x="1151" y="3662"/>
                  </a:lnTo>
                  <a:lnTo>
                    <a:pt x="1089" y="3934"/>
                  </a:lnTo>
                  <a:lnTo>
                    <a:pt x="1089" y="4185"/>
                  </a:lnTo>
                  <a:lnTo>
                    <a:pt x="879" y="4687"/>
                  </a:lnTo>
                  <a:lnTo>
                    <a:pt x="879" y="4813"/>
                  </a:lnTo>
                  <a:lnTo>
                    <a:pt x="942" y="4897"/>
                  </a:lnTo>
                  <a:lnTo>
                    <a:pt x="963" y="5127"/>
                  </a:lnTo>
                  <a:lnTo>
                    <a:pt x="858" y="5252"/>
                  </a:lnTo>
                  <a:lnTo>
                    <a:pt x="649" y="5231"/>
                  </a:lnTo>
                  <a:lnTo>
                    <a:pt x="482" y="5211"/>
                  </a:lnTo>
                  <a:lnTo>
                    <a:pt x="377" y="5294"/>
                  </a:lnTo>
                  <a:lnTo>
                    <a:pt x="252" y="5524"/>
                  </a:lnTo>
                  <a:lnTo>
                    <a:pt x="210" y="5755"/>
                  </a:lnTo>
                  <a:lnTo>
                    <a:pt x="252" y="6068"/>
                  </a:lnTo>
                  <a:lnTo>
                    <a:pt x="314" y="6361"/>
                  </a:lnTo>
                  <a:lnTo>
                    <a:pt x="252" y="6550"/>
                  </a:lnTo>
                  <a:lnTo>
                    <a:pt x="314" y="6696"/>
                  </a:lnTo>
                  <a:lnTo>
                    <a:pt x="335" y="6926"/>
                  </a:lnTo>
                  <a:lnTo>
                    <a:pt x="314" y="7135"/>
                  </a:lnTo>
                  <a:lnTo>
                    <a:pt x="314" y="7345"/>
                  </a:lnTo>
                  <a:lnTo>
                    <a:pt x="461" y="7449"/>
                  </a:lnTo>
                  <a:lnTo>
                    <a:pt x="670" y="7659"/>
                  </a:lnTo>
                  <a:lnTo>
                    <a:pt x="628" y="7805"/>
                  </a:lnTo>
                  <a:lnTo>
                    <a:pt x="628" y="7972"/>
                  </a:lnTo>
                  <a:lnTo>
                    <a:pt x="356" y="8056"/>
                  </a:lnTo>
                  <a:lnTo>
                    <a:pt x="335" y="8161"/>
                  </a:lnTo>
                  <a:lnTo>
                    <a:pt x="461" y="8370"/>
                  </a:lnTo>
                  <a:lnTo>
                    <a:pt x="482" y="8642"/>
                  </a:lnTo>
                  <a:lnTo>
                    <a:pt x="565" y="8768"/>
                  </a:lnTo>
                  <a:lnTo>
                    <a:pt x="482" y="8914"/>
                  </a:lnTo>
                  <a:lnTo>
                    <a:pt x="482" y="9040"/>
                  </a:lnTo>
                  <a:lnTo>
                    <a:pt x="461" y="9123"/>
                  </a:lnTo>
                  <a:lnTo>
                    <a:pt x="273" y="9165"/>
                  </a:lnTo>
                  <a:lnTo>
                    <a:pt x="231" y="9228"/>
                  </a:lnTo>
                  <a:lnTo>
                    <a:pt x="314" y="9332"/>
                  </a:lnTo>
                  <a:lnTo>
                    <a:pt x="231" y="9395"/>
                  </a:lnTo>
                  <a:lnTo>
                    <a:pt x="168" y="9479"/>
                  </a:lnTo>
                  <a:lnTo>
                    <a:pt x="252" y="9625"/>
                  </a:lnTo>
                  <a:lnTo>
                    <a:pt x="273" y="10002"/>
                  </a:lnTo>
                  <a:lnTo>
                    <a:pt x="231" y="10086"/>
                  </a:lnTo>
                  <a:lnTo>
                    <a:pt x="147" y="10002"/>
                  </a:lnTo>
                  <a:lnTo>
                    <a:pt x="63" y="9939"/>
                  </a:lnTo>
                  <a:lnTo>
                    <a:pt x="63" y="9960"/>
                  </a:lnTo>
                  <a:lnTo>
                    <a:pt x="1" y="10023"/>
                  </a:lnTo>
                  <a:lnTo>
                    <a:pt x="21" y="10253"/>
                  </a:lnTo>
                  <a:lnTo>
                    <a:pt x="42" y="10337"/>
                  </a:lnTo>
                  <a:lnTo>
                    <a:pt x="63" y="10525"/>
                  </a:lnTo>
                  <a:lnTo>
                    <a:pt x="147" y="10546"/>
                  </a:lnTo>
                  <a:lnTo>
                    <a:pt x="168" y="10588"/>
                  </a:lnTo>
                  <a:lnTo>
                    <a:pt x="147" y="10734"/>
                  </a:lnTo>
                  <a:lnTo>
                    <a:pt x="273" y="10672"/>
                  </a:lnTo>
                  <a:lnTo>
                    <a:pt x="210" y="10567"/>
                  </a:lnTo>
                  <a:lnTo>
                    <a:pt x="231" y="10483"/>
                  </a:lnTo>
                  <a:lnTo>
                    <a:pt x="273" y="10483"/>
                  </a:lnTo>
                  <a:lnTo>
                    <a:pt x="252" y="10546"/>
                  </a:lnTo>
                  <a:lnTo>
                    <a:pt x="335" y="10588"/>
                  </a:lnTo>
                  <a:lnTo>
                    <a:pt x="377" y="10672"/>
                  </a:lnTo>
                  <a:lnTo>
                    <a:pt x="252" y="10755"/>
                  </a:lnTo>
                  <a:lnTo>
                    <a:pt x="231" y="10860"/>
                  </a:lnTo>
                  <a:lnTo>
                    <a:pt x="273" y="10944"/>
                  </a:lnTo>
                  <a:lnTo>
                    <a:pt x="252" y="11069"/>
                  </a:lnTo>
                  <a:lnTo>
                    <a:pt x="210" y="11111"/>
                  </a:lnTo>
                  <a:lnTo>
                    <a:pt x="273" y="11216"/>
                  </a:lnTo>
                  <a:lnTo>
                    <a:pt x="356" y="11257"/>
                  </a:lnTo>
                  <a:lnTo>
                    <a:pt x="440" y="11383"/>
                  </a:lnTo>
                  <a:lnTo>
                    <a:pt x="482" y="11425"/>
                  </a:lnTo>
                  <a:lnTo>
                    <a:pt x="586" y="11634"/>
                  </a:lnTo>
                  <a:lnTo>
                    <a:pt x="586" y="11801"/>
                  </a:lnTo>
                  <a:lnTo>
                    <a:pt x="733" y="11843"/>
                  </a:lnTo>
                  <a:lnTo>
                    <a:pt x="754" y="11948"/>
                  </a:lnTo>
                  <a:lnTo>
                    <a:pt x="858" y="12094"/>
                  </a:lnTo>
                  <a:lnTo>
                    <a:pt x="984" y="12011"/>
                  </a:lnTo>
                  <a:lnTo>
                    <a:pt x="1005" y="12136"/>
                  </a:lnTo>
                  <a:lnTo>
                    <a:pt x="942" y="12304"/>
                  </a:lnTo>
                  <a:lnTo>
                    <a:pt x="775" y="12325"/>
                  </a:lnTo>
                  <a:lnTo>
                    <a:pt x="754" y="12366"/>
                  </a:lnTo>
                  <a:lnTo>
                    <a:pt x="838" y="12429"/>
                  </a:lnTo>
                  <a:lnTo>
                    <a:pt x="858" y="12534"/>
                  </a:lnTo>
                  <a:lnTo>
                    <a:pt x="984" y="12555"/>
                  </a:lnTo>
                  <a:lnTo>
                    <a:pt x="1047" y="12848"/>
                  </a:lnTo>
                  <a:lnTo>
                    <a:pt x="963" y="12952"/>
                  </a:lnTo>
                  <a:lnTo>
                    <a:pt x="1005" y="12994"/>
                  </a:lnTo>
                  <a:lnTo>
                    <a:pt x="1151" y="12994"/>
                  </a:lnTo>
                  <a:lnTo>
                    <a:pt x="1423" y="12931"/>
                  </a:lnTo>
                  <a:lnTo>
                    <a:pt x="1570" y="12973"/>
                  </a:lnTo>
                  <a:lnTo>
                    <a:pt x="1695" y="12869"/>
                  </a:lnTo>
                  <a:lnTo>
                    <a:pt x="1674" y="12764"/>
                  </a:lnTo>
                  <a:lnTo>
                    <a:pt x="1612" y="12701"/>
                  </a:lnTo>
                  <a:lnTo>
                    <a:pt x="1695" y="12534"/>
                  </a:lnTo>
                  <a:lnTo>
                    <a:pt x="1884" y="12513"/>
                  </a:lnTo>
                  <a:lnTo>
                    <a:pt x="1905" y="12325"/>
                  </a:lnTo>
                  <a:lnTo>
                    <a:pt x="1926" y="12408"/>
                  </a:lnTo>
                  <a:lnTo>
                    <a:pt x="2135" y="12450"/>
                  </a:lnTo>
                  <a:lnTo>
                    <a:pt x="2260" y="12366"/>
                  </a:lnTo>
                  <a:lnTo>
                    <a:pt x="2365" y="12429"/>
                  </a:lnTo>
                  <a:lnTo>
                    <a:pt x="2449" y="12513"/>
                  </a:lnTo>
                  <a:lnTo>
                    <a:pt x="2553" y="12345"/>
                  </a:lnTo>
                  <a:lnTo>
                    <a:pt x="2616" y="12115"/>
                  </a:lnTo>
                  <a:lnTo>
                    <a:pt x="2679" y="12032"/>
                  </a:lnTo>
                  <a:lnTo>
                    <a:pt x="2721" y="11739"/>
                  </a:lnTo>
                  <a:lnTo>
                    <a:pt x="2762" y="11634"/>
                  </a:lnTo>
                  <a:lnTo>
                    <a:pt x="2658" y="11571"/>
                  </a:lnTo>
                  <a:lnTo>
                    <a:pt x="2679" y="11467"/>
                  </a:lnTo>
                  <a:lnTo>
                    <a:pt x="2783" y="11320"/>
                  </a:lnTo>
                  <a:lnTo>
                    <a:pt x="2679" y="11216"/>
                  </a:lnTo>
                  <a:lnTo>
                    <a:pt x="2783" y="11111"/>
                  </a:lnTo>
                  <a:lnTo>
                    <a:pt x="2658" y="11048"/>
                  </a:lnTo>
                  <a:lnTo>
                    <a:pt x="2721" y="10965"/>
                  </a:lnTo>
                  <a:lnTo>
                    <a:pt x="2658" y="10839"/>
                  </a:lnTo>
                  <a:lnTo>
                    <a:pt x="2762" y="10881"/>
                  </a:lnTo>
                  <a:lnTo>
                    <a:pt x="2930" y="10860"/>
                  </a:lnTo>
                  <a:lnTo>
                    <a:pt x="2783" y="10755"/>
                  </a:lnTo>
                  <a:lnTo>
                    <a:pt x="2846" y="10609"/>
                  </a:lnTo>
                  <a:lnTo>
                    <a:pt x="2846" y="10546"/>
                  </a:lnTo>
                  <a:lnTo>
                    <a:pt x="2658" y="10483"/>
                  </a:lnTo>
                  <a:lnTo>
                    <a:pt x="2888" y="10483"/>
                  </a:lnTo>
                  <a:lnTo>
                    <a:pt x="2762" y="10358"/>
                  </a:lnTo>
                  <a:lnTo>
                    <a:pt x="2679" y="10358"/>
                  </a:lnTo>
                  <a:lnTo>
                    <a:pt x="2742" y="10274"/>
                  </a:lnTo>
                  <a:lnTo>
                    <a:pt x="2783" y="10274"/>
                  </a:lnTo>
                  <a:lnTo>
                    <a:pt x="2825" y="10316"/>
                  </a:lnTo>
                  <a:lnTo>
                    <a:pt x="2888" y="10232"/>
                  </a:lnTo>
                  <a:lnTo>
                    <a:pt x="2867" y="10148"/>
                  </a:lnTo>
                  <a:lnTo>
                    <a:pt x="2972" y="10232"/>
                  </a:lnTo>
                  <a:lnTo>
                    <a:pt x="2993" y="10128"/>
                  </a:lnTo>
                  <a:lnTo>
                    <a:pt x="3076" y="10023"/>
                  </a:lnTo>
                  <a:lnTo>
                    <a:pt x="3160" y="10023"/>
                  </a:lnTo>
                  <a:lnTo>
                    <a:pt x="3139" y="9939"/>
                  </a:lnTo>
                  <a:lnTo>
                    <a:pt x="3181" y="9897"/>
                  </a:lnTo>
                  <a:lnTo>
                    <a:pt x="3202" y="9939"/>
                  </a:lnTo>
                  <a:lnTo>
                    <a:pt x="3181" y="10044"/>
                  </a:lnTo>
                  <a:lnTo>
                    <a:pt x="3265" y="10044"/>
                  </a:lnTo>
                  <a:lnTo>
                    <a:pt x="3369" y="9897"/>
                  </a:lnTo>
                  <a:lnTo>
                    <a:pt x="3453" y="9897"/>
                  </a:lnTo>
                  <a:lnTo>
                    <a:pt x="3516" y="9835"/>
                  </a:lnTo>
                  <a:lnTo>
                    <a:pt x="3495" y="9730"/>
                  </a:lnTo>
                  <a:lnTo>
                    <a:pt x="3411" y="9646"/>
                  </a:lnTo>
                  <a:lnTo>
                    <a:pt x="3286" y="9625"/>
                  </a:lnTo>
                  <a:lnTo>
                    <a:pt x="3181" y="9688"/>
                  </a:lnTo>
                  <a:lnTo>
                    <a:pt x="3139" y="9646"/>
                  </a:lnTo>
                  <a:lnTo>
                    <a:pt x="3055" y="9709"/>
                  </a:lnTo>
                  <a:lnTo>
                    <a:pt x="2972" y="9604"/>
                  </a:lnTo>
                  <a:lnTo>
                    <a:pt x="2846" y="9563"/>
                  </a:lnTo>
                  <a:lnTo>
                    <a:pt x="2762" y="9521"/>
                  </a:lnTo>
                  <a:lnTo>
                    <a:pt x="2616" y="9542"/>
                  </a:lnTo>
                  <a:lnTo>
                    <a:pt x="2616" y="9604"/>
                  </a:lnTo>
                  <a:lnTo>
                    <a:pt x="2553" y="9542"/>
                  </a:lnTo>
                  <a:lnTo>
                    <a:pt x="2407" y="9542"/>
                  </a:lnTo>
                  <a:lnTo>
                    <a:pt x="2365" y="9500"/>
                  </a:lnTo>
                  <a:lnTo>
                    <a:pt x="2470" y="9479"/>
                  </a:lnTo>
                  <a:lnTo>
                    <a:pt x="2553" y="9521"/>
                  </a:lnTo>
                  <a:lnTo>
                    <a:pt x="2637" y="9395"/>
                  </a:lnTo>
                  <a:lnTo>
                    <a:pt x="2679" y="9437"/>
                  </a:lnTo>
                  <a:lnTo>
                    <a:pt x="2783" y="9416"/>
                  </a:lnTo>
                  <a:lnTo>
                    <a:pt x="2825" y="9332"/>
                  </a:lnTo>
                  <a:lnTo>
                    <a:pt x="2930" y="9374"/>
                  </a:lnTo>
                  <a:lnTo>
                    <a:pt x="2972" y="9416"/>
                  </a:lnTo>
                  <a:lnTo>
                    <a:pt x="3034" y="9416"/>
                  </a:lnTo>
                  <a:lnTo>
                    <a:pt x="3055" y="9332"/>
                  </a:lnTo>
                  <a:lnTo>
                    <a:pt x="3097" y="9416"/>
                  </a:lnTo>
                  <a:lnTo>
                    <a:pt x="3244" y="9437"/>
                  </a:lnTo>
                  <a:lnTo>
                    <a:pt x="3202" y="9521"/>
                  </a:lnTo>
                  <a:lnTo>
                    <a:pt x="3306" y="9563"/>
                  </a:lnTo>
                  <a:lnTo>
                    <a:pt x="3474" y="9542"/>
                  </a:lnTo>
                  <a:lnTo>
                    <a:pt x="3495" y="9416"/>
                  </a:lnTo>
                  <a:lnTo>
                    <a:pt x="3662" y="9270"/>
                  </a:lnTo>
                  <a:lnTo>
                    <a:pt x="3725" y="9102"/>
                  </a:lnTo>
                  <a:lnTo>
                    <a:pt x="3599" y="8977"/>
                  </a:lnTo>
                  <a:lnTo>
                    <a:pt x="3599" y="8893"/>
                  </a:lnTo>
                  <a:lnTo>
                    <a:pt x="3453" y="8788"/>
                  </a:lnTo>
                  <a:lnTo>
                    <a:pt x="3474" y="8747"/>
                  </a:lnTo>
                  <a:lnTo>
                    <a:pt x="3265" y="8579"/>
                  </a:lnTo>
                  <a:lnTo>
                    <a:pt x="3244" y="8475"/>
                  </a:lnTo>
                  <a:lnTo>
                    <a:pt x="3160" y="8391"/>
                  </a:lnTo>
                  <a:lnTo>
                    <a:pt x="3055" y="8516"/>
                  </a:lnTo>
                  <a:lnTo>
                    <a:pt x="2993" y="8433"/>
                  </a:lnTo>
                  <a:lnTo>
                    <a:pt x="2951" y="8454"/>
                  </a:lnTo>
                  <a:lnTo>
                    <a:pt x="2951" y="8349"/>
                  </a:lnTo>
                  <a:lnTo>
                    <a:pt x="2867" y="8349"/>
                  </a:lnTo>
                  <a:lnTo>
                    <a:pt x="2825" y="8244"/>
                  </a:lnTo>
                  <a:lnTo>
                    <a:pt x="2742" y="8182"/>
                  </a:lnTo>
                  <a:lnTo>
                    <a:pt x="2825" y="8077"/>
                  </a:lnTo>
                  <a:lnTo>
                    <a:pt x="2762" y="7952"/>
                  </a:lnTo>
                  <a:lnTo>
                    <a:pt x="2825" y="7931"/>
                  </a:lnTo>
                  <a:lnTo>
                    <a:pt x="2825" y="7847"/>
                  </a:lnTo>
                  <a:lnTo>
                    <a:pt x="2742" y="7826"/>
                  </a:lnTo>
                  <a:lnTo>
                    <a:pt x="2825" y="7721"/>
                  </a:lnTo>
                  <a:lnTo>
                    <a:pt x="2783" y="7533"/>
                  </a:lnTo>
                  <a:lnTo>
                    <a:pt x="2825" y="7512"/>
                  </a:lnTo>
                  <a:lnTo>
                    <a:pt x="2867" y="7554"/>
                  </a:lnTo>
                  <a:lnTo>
                    <a:pt x="2888" y="7449"/>
                  </a:lnTo>
                  <a:lnTo>
                    <a:pt x="2825" y="7345"/>
                  </a:lnTo>
                  <a:lnTo>
                    <a:pt x="2846" y="7198"/>
                  </a:lnTo>
                  <a:lnTo>
                    <a:pt x="2825" y="7073"/>
                  </a:lnTo>
                  <a:lnTo>
                    <a:pt x="2846" y="7010"/>
                  </a:lnTo>
                  <a:lnTo>
                    <a:pt x="2825" y="6884"/>
                  </a:lnTo>
                  <a:lnTo>
                    <a:pt x="2679" y="6696"/>
                  </a:lnTo>
                  <a:lnTo>
                    <a:pt x="2679" y="6696"/>
                  </a:lnTo>
                  <a:lnTo>
                    <a:pt x="2783" y="6759"/>
                  </a:lnTo>
                  <a:lnTo>
                    <a:pt x="2951" y="6717"/>
                  </a:lnTo>
                  <a:lnTo>
                    <a:pt x="3055" y="6571"/>
                  </a:lnTo>
                  <a:lnTo>
                    <a:pt x="2993" y="6466"/>
                  </a:lnTo>
                  <a:lnTo>
                    <a:pt x="3034" y="6403"/>
                  </a:lnTo>
                  <a:lnTo>
                    <a:pt x="3139" y="6424"/>
                  </a:lnTo>
                  <a:lnTo>
                    <a:pt x="3286" y="6299"/>
                  </a:lnTo>
                  <a:lnTo>
                    <a:pt x="3286" y="6236"/>
                  </a:lnTo>
                  <a:lnTo>
                    <a:pt x="3202" y="6236"/>
                  </a:lnTo>
                  <a:lnTo>
                    <a:pt x="3265" y="6131"/>
                  </a:lnTo>
                  <a:lnTo>
                    <a:pt x="3348" y="6047"/>
                  </a:lnTo>
                  <a:lnTo>
                    <a:pt x="3390" y="6089"/>
                  </a:lnTo>
                  <a:lnTo>
                    <a:pt x="3453" y="6089"/>
                  </a:lnTo>
                  <a:lnTo>
                    <a:pt x="3474" y="5964"/>
                  </a:lnTo>
                  <a:lnTo>
                    <a:pt x="3516" y="5964"/>
                  </a:lnTo>
                  <a:lnTo>
                    <a:pt x="3558" y="6047"/>
                  </a:lnTo>
                  <a:lnTo>
                    <a:pt x="3620" y="5964"/>
                  </a:lnTo>
                  <a:lnTo>
                    <a:pt x="3620" y="5838"/>
                  </a:lnTo>
                  <a:lnTo>
                    <a:pt x="3683" y="5734"/>
                  </a:lnTo>
                  <a:lnTo>
                    <a:pt x="3788" y="5734"/>
                  </a:lnTo>
                  <a:lnTo>
                    <a:pt x="3788" y="5817"/>
                  </a:lnTo>
                  <a:lnTo>
                    <a:pt x="3871" y="5817"/>
                  </a:lnTo>
                  <a:lnTo>
                    <a:pt x="3913" y="5713"/>
                  </a:lnTo>
                  <a:lnTo>
                    <a:pt x="4039" y="5629"/>
                  </a:lnTo>
                  <a:lnTo>
                    <a:pt x="4018" y="5524"/>
                  </a:lnTo>
                  <a:lnTo>
                    <a:pt x="4018" y="5420"/>
                  </a:lnTo>
                  <a:lnTo>
                    <a:pt x="4102" y="5503"/>
                  </a:lnTo>
                  <a:lnTo>
                    <a:pt x="4206" y="5378"/>
                  </a:lnTo>
                  <a:lnTo>
                    <a:pt x="4290" y="5378"/>
                  </a:lnTo>
                  <a:lnTo>
                    <a:pt x="4395" y="5190"/>
                  </a:lnTo>
                  <a:lnTo>
                    <a:pt x="4395" y="5001"/>
                  </a:lnTo>
                  <a:lnTo>
                    <a:pt x="4457" y="4897"/>
                  </a:lnTo>
                  <a:lnTo>
                    <a:pt x="4541" y="4897"/>
                  </a:lnTo>
                  <a:lnTo>
                    <a:pt x="4646" y="4771"/>
                  </a:lnTo>
                  <a:lnTo>
                    <a:pt x="4562" y="4771"/>
                  </a:lnTo>
                  <a:lnTo>
                    <a:pt x="4499" y="4666"/>
                  </a:lnTo>
                  <a:lnTo>
                    <a:pt x="4562" y="4625"/>
                  </a:lnTo>
                  <a:lnTo>
                    <a:pt x="4541" y="4562"/>
                  </a:lnTo>
                  <a:lnTo>
                    <a:pt x="4436" y="4562"/>
                  </a:lnTo>
                  <a:lnTo>
                    <a:pt x="4332" y="4457"/>
                  </a:lnTo>
                  <a:lnTo>
                    <a:pt x="4457" y="4415"/>
                  </a:lnTo>
                  <a:lnTo>
                    <a:pt x="4436" y="4332"/>
                  </a:lnTo>
                  <a:lnTo>
                    <a:pt x="4520" y="4164"/>
                  </a:lnTo>
                  <a:lnTo>
                    <a:pt x="4541" y="4081"/>
                  </a:lnTo>
                  <a:lnTo>
                    <a:pt x="4499" y="3997"/>
                  </a:lnTo>
                  <a:lnTo>
                    <a:pt x="4415" y="3997"/>
                  </a:lnTo>
                  <a:lnTo>
                    <a:pt x="4395" y="3934"/>
                  </a:lnTo>
                  <a:lnTo>
                    <a:pt x="4415" y="3892"/>
                  </a:lnTo>
                  <a:lnTo>
                    <a:pt x="4499" y="3934"/>
                  </a:lnTo>
                  <a:lnTo>
                    <a:pt x="4520" y="3955"/>
                  </a:lnTo>
                  <a:lnTo>
                    <a:pt x="4541" y="3955"/>
                  </a:lnTo>
                  <a:lnTo>
                    <a:pt x="4541" y="3871"/>
                  </a:lnTo>
                  <a:lnTo>
                    <a:pt x="4436" y="3850"/>
                  </a:lnTo>
                  <a:lnTo>
                    <a:pt x="4541" y="3788"/>
                  </a:lnTo>
                  <a:lnTo>
                    <a:pt x="4625" y="3788"/>
                  </a:lnTo>
                  <a:lnTo>
                    <a:pt x="4729" y="3725"/>
                  </a:lnTo>
                  <a:lnTo>
                    <a:pt x="4646" y="3662"/>
                  </a:lnTo>
                  <a:lnTo>
                    <a:pt x="4562" y="3516"/>
                  </a:lnTo>
                  <a:lnTo>
                    <a:pt x="4646" y="3537"/>
                  </a:lnTo>
                  <a:lnTo>
                    <a:pt x="4708" y="3620"/>
                  </a:lnTo>
                  <a:lnTo>
                    <a:pt x="4813" y="3578"/>
                  </a:lnTo>
                  <a:lnTo>
                    <a:pt x="4834" y="3474"/>
                  </a:lnTo>
                  <a:lnTo>
                    <a:pt x="4855" y="3369"/>
                  </a:lnTo>
                  <a:lnTo>
                    <a:pt x="4918" y="3327"/>
                  </a:lnTo>
                  <a:lnTo>
                    <a:pt x="4980" y="3453"/>
                  </a:lnTo>
                  <a:lnTo>
                    <a:pt x="5064" y="3348"/>
                  </a:lnTo>
                  <a:lnTo>
                    <a:pt x="5127" y="3453"/>
                  </a:lnTo>
                  <a:lnTo>
                    <a:pt x="5190" y="3474"/>
                  </a:lnTo>
                  <a:lnTo>
                    <a:pt x="5252" y="3369"/>
                  </a:lnTo>
                  <a:lnTo>
                    <a:pt x="5357" y="3432"/>
                  </a:lnTo>
                  <a:lnTo>
                    <a:pt x="5483" y="3348"/>
                  </a:lnTo>
                  <a:lnTo>
                    <a:pt x="5545" y="3432"/>
                  </a:lnTo>
                  <a:lnTo>
                    <a:pt x="5671" y="3432"/>
                  </a:lnTo>
                  <a:lnTo>
                    <a:pt x="5713" y="3369"/>
                  </a:lnTo>
                  <a:lnTo>
                    <a:pt x="5755" y="3411"/>
                  </a:lnTo>
                  <a:lnTo>
                    <a:pt x="5755" y="3265"/>
                  </a:lnTo>
                  <a:lnTo>
                    <a:pt x="5671" y="3202"/>
                  </a:lnTo>
                  <a:lnTo>
                    <a:pt x="5587" y="2993"/>
                  </a:lnTo>
                  <a:lnTo>
                    <a:pt x="5462" y="2951"/>
                  </a:lnTo>
                  <a:lnTo>
                    <a:pt x="5399" y="2762"/>
                  </a:lnTo>
                  <a:lnTo>
                    <a:pt x="5462" y="2700"/>
                  </a:lnTo>
                  <a:lnTo>
                    <a:pt x="5462" y="2490"/>
                  </a:lnTo>
                  <a:lnTo>
                    <a:pt x="5441" y="2386"/>
                  </a:lnTo>
                  <a:lnTo>
                    <a:pt x="5462" y="2302"/>
                  </a:lnTo>
                  <a:lnTo>
                    <a:pt x="5399" y="2093"/>
                  </a:lnTo>
                  <a:lnTo>
                    <a:pt x="5357" y="1988"/>
                  </a:lnTo>
                  <a:lnTo>
                    <a:pt x="5336" y="1842"/>
                  </a:lnTo>
                  <a:lnTo>
                    <a:pt x="5378" y="1758"/>
                  </a:lnTo>
                  <a:lnTo>
                    <a:pt x="5357" y="1633"/>
                  </a:lnTo>
                  <a:lnTo>
                    <a:pt x="5190" y="1591"/>
                  </a:lnTo>
                  <a:lnTo>
                    <a:pt x="5190" y="1486"/>
                  </a:lnTo>
                  <a:lnTo>
                    <a:pt x="5252" y="1361"/>
                  </a:lnTo>
                  <a:lnTo>
                    <a:pt x="5190" y="1172"/>
                  </a:lnTo>
                  <a:lnTo>
                    <a:pt x="5252" y="1068"/>
                  </a:lnTo>
                  <a:lnTo>
                    <a:pt x="5190" y="1005"/>
                  </a:lnTo>
                  <a:lnTo>
                    <a:pt x="5127" y="1005"/>
                  </a:lnTo>
                  <a:lnTo>
                    <a:pt x="5022" y="858"/>
                  </a:lnTo>
                  <a:lnTo>
                    <a:pt x="4939" y="858"/>
                  </a:lnTo>
                  <a:lnTo>
                    <a:pt x="4876" y="754"/>
                  </a:lnTo>
                  <a:lnTo>
                    <a:pt x="4771" y="628"/>
                  </a:lnTo>
                  <a:lnTo>
                    <a:pt x="4708" y="607"/>
                  </a:lnTo>
                  <a:lnTo>
                    <a:pt x="4604" y="545"/>
                  </a:lnTo>
                  <a:lnTo>
                    <a:pt x="4395" y="524"/>
                  </a:lnTo>
                  <a:lnTo>
                    <a:pt x="4227" y="419"/>
                  </a:lnTo>
                  <a:lnTo>
                    <a:pt x="4018" y="189"/>
                  </a:lnTo>
                  <a:lnTo>
                    <a:pt x="3892" y="105"/>
                  </a:lnTo>
                  <a:lnTo>
                    <a:pt x="378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6" name="Google Shape;386;p7"/>
            <p:cNvSpPr/>
            <p:nvPr/>
          </p:nvSpPr>
          <p:spPr>
            <a:xfrm>
              <a:off x="3883127" y="2693471"/>
              <a:ext cx="27411" cy="23803"/>
            </a:xfrm>
            <a:custGeom>
              <a:rect b="b" l="l" r="r" t="t"/>
              <a:pathLst>
                <a:path extrusionOk="0" h="2093" w="2302">
                  <a:moveTo>
                    <a:pt x="1026" y="0"/>
                  </a:moveTo>
                  <a:lnTo>
                    <a:pt x="1026" y="63"/>
                  </a:lnTo>
                  <a:lnTo>
                    <a:pt x="942" y="63"/>
                  </a:lnTo>
                  <a:lnTo>
                    <a:pt x="942" y="105"/>
                  </a:lnTo>
                  <a:lnTo>
                    <a:pt x="1005" y="167"/>
                  </a:lnTo>
                  <a:lnTo>
                    <a:pt x="900" y="230"/>
                  </a:lnTo>
                  <a:lnTo>
                    <a:pt x="837" y="209"/>
                  </a:lnTo>
                  <a:lnTo>
                    <a:pt x="628" y="209"/>
                  </a:lnTo>
                  <a:lnTo>
                    <a:pt x="607" y="147"/>
                  </a:lnTo>
                  <a:lnTo>
                    <a:pt x="586" y="251"/>
                  </a:lnTo>
                  <a:lnTo>
                    <a:pt x="481" y="230"/>
                  </a:lnTo>
                  <a:lnTo>
                    <a:pt x="335" y="272"/>
                  </a:lnTo>
                  <a:lnTo>
                    <a:pt x="335" y="356"/>
                  </a:lnTo>
                  <a:lnTo>
                    <a:pt x="272" y="356"/>
                  </a:lnTo>
                  <a:lnTo>
                    <a:pt x="84" y="439"/>
                  </a:lnTo>
                  <a:lnTo>
                    <a:pt x="0" y="544"/>
                  </a:lnTo>
                  <a:lnTo>
                    <a:pt x="21" y="900"/>
                  </a:lnTo>
                  <a:lnTo>
                    <a:pt x="84" y="900"/>
                  </a:lnTo>
                  <a:lnTo>
                    <a:pt x="126" y="879"/>
                  </a:lnTo>
                  <a:lnTo>
                    <a:pt x="230" y="900"/>
                  </a:lnTo>
                  <a:lnTo>
                    <a:pt x="189" y="983"/>
                  </a:lnTo>
                  <a:lnTo>
                    <a:pt x="105" y="983"/>
                  </a:lnTo>
                  <a:lnTo>
                    <a:pt x="105" y="1151"/>
                  </a:lnTo>
                  <a:lnTo>
                    <a:pt x="209" y="1276"/>
                  </a:lnTo>
                  <a:lnTo>
                    <a:pt x="377" y="1423"/>
                  </a:lnTo>
                  <a:lnTo>
                    <a:pt x="419" y="1423"/>
                  </a:lnTo>
                  <a:lnTo>
                    <a:pt x="419" y="1318"/>
                  </a:lnTo>
                  <a:lnTo>
                    <a:pt x="544" y="1214"/>
                  </a:lnTo>
                  <a:lnTo>
                    <a:pt x="586" y="1318"/>
                  </a:lnTo>
                  <a:lnTo>
                    <a:pt x="523" y="1611"/>
                  </a:lnTo>
                  <a:lnTo>
                    <a:pt x="523" y="1695"/>
                  </a:lnTo>
                  <a:lnTo>
                    <a:pt x="586" y="1674"/>
                  </a:lnTo>
                  <a:lnTo>
                    <a:pt x="754" y="1569"/>
                  </a:lnTo>
                  <a:lnTo>
                    <a:pt x="900" y="1507"/>
                  </a:lnTo>
                  <a:lnTo>
                    <a:pt x="1046" y="1632"/>
                  </a:lnTo>
                  <a:lnTo>
                    <a:pt x="1130" y="1611"/>
                  </a:lnTo>
                  <a:lnTo>
                    <a:pt x="1151" y="1507"/>
                  </a:lnTo>
                  <a:lnTo>
                    <a:pt x="1235" y="1590"/>
                  </a:lnTo>
                  <a:lnTo>
                    <a:pt x="1277" y="1674"/>
                  </a:lnTo>
                  <a:lnTo>
                    <a:pt x="1339" y="1674"/>
                  </a:lnTo>
                  <a:lnTo>
                    <a:pt x="1528" y="1779"/>
                  </a:lnTo>
                  <a:lnTo>
                    <a:pt x="1570" y="1925"/>
                  </a:lnTo>
                  <a:lnTo>
                    <a:pt x="1695" y="1967"/>
                  </a:lnTo>
                  <a:lnTo>
                    <a:pt x="1779" y="2092"/>
                  </a:lnTo>
                  <a:lnTo>
                    <a:pt x="1988" y="2009"/>
                  </a:lnTo>
                  <a:lnTo>
                    <a:pt x="2155" y="2030"/>
                  </a:lnTo>
                  <a:lnTo>
                    <a:pt x="2260" y="1904"/>
                  </a:lnTo>
                  <a:lnTo>
                    <a:pt x="2218" y="1800"/>
                  </a:lnTo>
                  <a:lnTo>
                    <a:pt x="2302" y="1716"/>
                  </a:lnTo>
                  <a:lnTo>
                    <a:pt x="2302" y="1611"/>
                  </a:lnTo>
                  <a:lnTo>
                    <a:pt x="2051" y="1109"/>
                  </a:lnTo>
                  <a:lnTo>
                    <a:pt x="2093" y="691"/>
                  </a:lnTo>
                  <a:lnTo>
                    <a:pt x="2155" y="649"/>
                  </a:lnTo>
                  <a:lnTo>
                    <a:pt x="2197" y="481"/>
                  </a:lnTo>
                  <a:lnTo>
                    <a:pt x="2281" y="356"/>
                  </a:lnTo>
                  <a:lnTo>
                    <a:pt x="2302" y="335"/>
                  </a:lnTo>
                  <a:lnTo>
                    <a:pt x="2302" y="314"/>
                  </a:lnTo>
                  <a:lnTo>
                    <a:pt x="2260" y="230"/>
                  </a:lnTo>
                  <a:lnTo>
                    <a:pt x="2218" y="272"/>
                  </a:lnTo>
                  <a:lnTo>
                    <a:pt x="1758" y="251"/>
                  </a:lnTo>
                  <a:lnTo>
                    <a:pt x="1570" y="126"/>
                  </a:lnTo>
                  <a:lnTo>
                    <a:pt x="1339" y="126"/>
                  </a:lnTo>
                  <a:lnTo>
                    <a:pt x="1235" y="63"/>
                  </a:lnTo>
                  <a:lnTo>
                    <a:pt x="1130" y="105"/>
                  </a:lnTo>
                  <a:lnTo>
                    <a:pt x="102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7" name="Google Shape;387;p7"/>
            <p:cNvSpPr/>
            <p:nvPr/>
          </p:nvSpPr>
          <p:spPr>
            <a:xfrm>
              <a:off x="3870422" y="2710598"/>
              <a:ext cx="43605" cy="22620"/>
            </a:xfrm>
            <a:custGeom>
              <a:rect b="b" l="l" r="r" t="t"/>
              <a:pathLst>
                <a:path extrusionOk="0" h="1989" w="3662">
                  <a:moveTo>
                    <a:pt x="1967" y="1"/>
                  </a:moveTo>
                  <a:lnTo>
                    <a:pt x="1821" y="63"/>
                  </a:lnTo>
                  <a:lnTo>
                    <a:pt x="1653" y="168"/>
                  </a:lnTo>
                  <a:lnTo>
                    <a:pt x="1590" y="189"/>
                  </a:lnTo>
                  <a:lnTo>
                    <a:pt x="1590" y="314"/>
                  </a:lnTo>
                  <a:lnTo>
                    <a:pt x="1653" y="586"/>
                  </a:lnTo>
                  <a:lnTo>
                    <a:pt x="1590" y="754"/>
                  </a:lnTo>
                  <a:lnTo>
                    <a:pt x="1402" y="963"/>
                  </a:lnTo>
                  <a:lnTo>
                    <a:pt x="1256" y="963"/>
                  </a:lnTo>
                  <a:lnTo>
                    <a:pt x="1130" y="838"/>
                  </a:lnTo>
                  <a:lnTo>
                    <a:pt x="1130" y="733"/>
                  </a:lnTo>
                  <a:lnTo>
                    <a:pt x="837" y="440"/>
                  </a:lnTo>
                  <a:lnTo>
                    <a:pt x="837" y="294"/>
                  </a:lnTo>
                  <a:lnTo>
                    <a:pt x="774" y="294"/>
                  </a:lnTo>
                  <a:lnTo>
                    <a:pt x="670" y="398"/>
                  </a:lnTo>
                  <a:lnTo>
                    <a:pt x="523" y="419"/>
                  </a:lnTo>
                  <a:lnTo>
                    <a:pt x="460" y="461"/>
                  </a:lnTo>
                  <a:lnTo>
                    <a:pt x="335" y="461"/>
                  </a:lnTo>
                  <a:lnTo>
                    <a:pt x="251" y="607"/>
                  </a:lnTo>
                  <a:lnTo>
                    <a:pt x="293" y="733"/>
                  </a:lnTo>
                  <a:lnTo>
                    <a:pt x="230" y="712"/>
                  </a:lnTo>
                  <a:lnTo>
                    <a:pt x="230" y="921"/>
                  </a:lnTo>
                  <a:lnTo>
                    <a:pt x="84" y="1110"/>
                  </a:lnTo>
                  <a:lnTo>
                    <a:pt x="84" y="1214"/>
                  </a:lnTo>
                  <a:lnTo>
                    <a:pt x="84" y="1319"/>
                  </a:lnTo>
                  <a:lnTo>
                    <a:pt x="0" y="1382"/>
                  </a:lnTo>
                  <a:lnTo>
                    <a:pt x="42" y="1674"/>
                  </a:lnTo>
                  <a:lnTo>
                    <a:pt x="126" y="1737"/>
                  </a:lnTo>
                  <a:lnTo>
                    <a:pt x="126" y="1758"/>
                  </a:lnTo>
                  <a:lnTo>
                    <a:pt x="230" y="1737"/>
                  </a:lnTo>
                  <a:lnTo>
                    <a:pt x="251" y="1591"/>
                  </a:lnTo>
                  <a:lnTo>
                    <a:pt x="440" y="1465"/>
                  </a:lnTo>
                  <a:lnTo>
                    <a:pt x="670" y="1382"/>
                  </a:lnTo>
                  <a:lnTo>
                    <a:pt x="879" y="1423"/>
                  </a:lnTo>
                  <a:lnTo>
                    <a:pt x="1025" y="1423"/>
                  </a:lnTo>
                  <a:lnTo>
                    <a:pt x="1088" y="1465"/>
                  </a:lnTo>
                  <a:lnTo>
                    <a:pt x="1235" y="1382"/>
                  </a:lnTo>
                  <a:lnTo>
                    <a:pt x="1339" y="1361"/>
                  </a:lnTo>
                  <a:lnTo>
                    <a:pt x="1360" y="1444"/>
                  </a:lnTo>
                  <a:lnTo>
                    <a:pt x="1465" y="1444"/>
                  </a:lnTo>
                  <a:lnTo>
                    <a:pt x="1548" y="1549"/>
                  </a:lnTo>
                  <a:lnTo>
                    <a:pt x="1716" y="1549"/>
                  </a:lnTo>
                  <a:lnTo>
                    <a:pt x="1779" y="1570"/>
                  </a:lnTo>
                  <a:lnTo>
                    <a:pt x="1967" y="1444"/>
                  </a:lnTo>
                  <a:lnTo>
                    <a:pt x="2176" y="1549"/>
                  </a:lnTo>
                  <a:lnTo>
                    <a:pt x="2344" y="1570"/>
                  </a:lnTo>
                  <a:lnTo>
                    <a:pt x="2511" y="1758"/>
                  </a:lnTo>
                  <a:lnTo>
                    <a:pt x="2637" y="1758"/>
                  </a:lnTo>
                  <a:lnTo>
                    <a:pt x="2762" y="1946"/>
                  </a:lnTo>
                  <a:lnTo>
                    <a:pt x="2929" y="1967"/>
                  </a:lnTo>
                  <a:lnTo>
                    <a:pt x="2971" y="1988"/>
                  </a:lnTo>
                  <a:lnTo>
                    <a:pt x="3160" y="1905"/>
                  </a:lnTo>
                  <a:lnTo>
                    <a:pt x="3390" y="1884"/>
                  </a:lnTo>
                  <a:lnTo>
                    <a:pt x="3432" y="1737"/>
                  </a:lnTo>
                  <a:lnTo>
                    <a:pt x="3536" y="1674"/>
                  </a:lnTo>
                  <a:lnTo>
                    <a:pt x="3578" y="1570"/>
                  </a:lnTo>
                  <a:lnTo>
                    <a:pt x="3662" y="1549"/>
                  </a:lnTo>
                  <a:lnTo>
                    <a:pt x="3662" y="1382"/>
                  </a:lnTo>
                  <a:lnTo>
                    <a:pt x="3578" y="1277"/>
                  </a:lnTo>
                  <a:lnTo>
                    <a:pt x="3494" y="1110"/>
                  </a:lnTo>
                  <a:lnTo>
                    <a:pt x="3473" y="1047"/>
                  </a:lnTo>
                  <a:lnTo>
                    <a:pt x="3390" y="921"/>
                  </a:lnTo>
                  <a:lnTo>
                    <a:pt x="3432" y="838"/>
                  </a:lnTo>
                  <a:lnTo>
                    <a:pt x="3369" y="733"/>
                  </a:lnTo>
                  <a:lnTo>
                    <a:pt x="3327" y="712"/>
                  </a:lnTo>
                  <a:lnTo>
                    <a:pt x="3348" y="649"/>
                  </a:lnTo>
                  <a:lnTo>
                    <a:pt x="3348" y="545"/>
                  </a:lnTo>
                  <a:lnTo>
                    <a:pt x="3055" y="503"/>
                  </a:lnTo>
                  <a:lnTo>
                    <a:pt x="2846" y="586"/>
                  </a:lnTo>
                  <a:lnTo>
                    <a:pt x="2762" y="461"/>
                  </a:lnTo>
                  <a:lnTo>
                    <a:pt x="2637" y="419"/>
                  </a:lnTo>
                  <a:lnTo>
                    <a:pt x="2595" y="273"/>
                  </a:lnTo>
                  <a:lnTo>
                    <a:pt x="2406" y="168"/>
                  </a:lnTo>
                  <a:lnTo>
                    <a:pt x="2344" y="168"/>
                  </a:lnTo>
                  <a:lnTo>
                    <a:pt x="2302" y="84"/>
                  </a:lnTo>
                  <a:lnTo>
                    <a:pt x="2218" y="1"/>
                  </a:lnTo>
                  <a:lnTo>
                    <a:pt x="2197" y="105"/>
                  </a:lnTo>
                  <a:lnTo>
                    <a:pt x="2113" y="126"/>
                  </a:lnTo>
                  <a:lnTo>
                    <a:pt x="196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8" name="Google Shape;388;p7"/>
            <p:cNvSpPr/>
            <p:nvPr/>
          </p:nvSpPr>
          <p:spPr>
            <a:xfrm>
              <a:off x="3871910" y="2726065"/>
              <a:ext cx="33901" cy="23803"/>
            </a:xfrm>
            <a:custGeom>
              <a:rect b="b" l="l" r="r" t="t"/>
              <a:pathLst>
                <a:path extrusionOk="0" h="2093" w="2847">
                  <a:moveTo>
                    <a:pt x="1214" y="1"/>
                  </a:moveTo>
                  <a:lnTo>
                    <a:pt x="1110" y="22"/>
                  </a:lnTo>
                  <a:lnTo>
                    <a:pt x="963" y="105"/>
                  </a:lnTo>
                  <a:lnTo>
                    <a:pt x="900" y="63"/>
                  </a:lnTo>
                  <a:lnTo>
                    <a:pt x="754" y="63"/>
                  </a:lnTo>
                  <a:lnTo>
                    <a:pt x="545" y="22"/>
                  </a:lnTo>
                  <a:lnTo>
                    <a:pt x="315" y="105"/>
                  </a:lnTo>
                  <a:lnTo>
                    <a:pt x="126" y="231"/>
                  </a:lnTo>
                  <a:lnTo>
                    <a:pt x="105" y="377"/>
                  </a:lnTo>
                  <a:lnTo>
                    <a:pt x="1" y="398"/>
                  </a:lnTo>
                  <a:lnTo>
                    <a:pt x="1" y="586"/>
                  </a:lnTo>
                  <a:lnTo>
                    <a:pt x="63" y="712"/>
                  </a:lnTo>
                  <a:lnTo>
                    <a:pt x="1" y="796"/>
                  </a:lnTo>
                  <a:lnTo>
                    <a:pt x="22" y="817"/>
                  </a:lnTo>
                  <a:lnTo>
                    <a:pt x="231" y="754"/>
                  </a:lnTo>
                  <a:lnTo>
                    <a:pt x="398" y="1005"/>
                  </a:lnTo>
                  <a:lnTo>
                    <a:pt x="524" y="1047"/>
                  </a:lnTo>
                  <a:lnTo>
                    <a:pt x="733" y="1005"/>
                  </a:lnTo>
                  <a:lnTo>
                    <a:pt x="817" y="1047"/>
                  </a:lnTo>
                  <a:lnTo>
                    <a:pt x="838" y="1151"/>
                  </a:lnTo>
                  <a:lnTo>
                    <a:pt x="921" y="1172"/>
                  </a:lnTo>
                  <a:lnTo>
                    <a:pt x="963" y="1235"/>
                  </a:lnTo>
                  <a:lnTo>
                    <a:pt x="921" y="1340"/>
                  </a:lnTo>
                  <a:lnTo>
                    <a:pt x="921" y="1549"/>
                  </a:lnTo>
                  <a:lnTo>
                    <a:pt x="1047" y="1528"/>
                  </a:lnTo>
                  <a:lnTo>
                    <a:pt x="1172" y="1633"/>
                  </a:lnTo>
                  <a:lnTo>
                    <a:pt x="1256" y="1633"/>
                  </a:lnTo>
                  <a:lnTo>
                    <a:pt x="1319" y="1863"/>
                  </a:lnTo>
                  <a:lnTo>
                    <a:pt x="1319" y="1988"/>
                  </a:lnTo>
                  <a:lnTo>
                    <a:pt x="1361" y="2093"/>
                  </a:lnTo>
                  <a:lnTo>
                    <a:pt x="1486" y="2009"/>
                  </a:lnTo>
                  <a:lnTo>
                    <a:pt x="1696" y="1947"/>
                  </a:lnTo>
                  <a:lnTo>
                    <a:pt x="1863" y="2009"/>
                  </a:lnTo>
                  <a:lnTo>
                    <a:pt x="2009" y="1947"/>
                  </a:lnTo>
                  <a:lnTo>
                    <a:pt x="2114" y="1947"/>
                  </a:lnTo>
                  <a:lnTo>
                    <a:pt x="2051" y="1779"/>
                  </a:lnTo>
                  <a:lnTo>
                    <a:pt x="2219" y="1758"/>
                  </a:lnTo>
                  <a:lnTo>
                    <a:pt x="2281" y="1633"/>
                  </a:lnTo>
                  <a:lnTo>
                    <a:pt x="2386" y="1570"/>
                  </a:lnTo>
                  <a:lnTo>
                    <a:pt x="2407" y="1654"/>
                  </a:lnTo>
                  <a:lnTo>
                    <a:pt x="2532" y="1654"/>
                  </a:lnTo>
                  <a:lnTo>
                    <a:pt x="2532" y="1528"/>
                  </a:lnTo>
                  <a:lnTo>
                    <a:pt x="2386" y="1444"/>
                  </a:lnTo>
                  <a:lnTo>
                    <a:pt x="2428" y="1277"/>
                  </a:lnTo>
                  <a:lnTo>
                    <a:pt x="2512" y="1256"/>
                  </a:lnTo>
                  <a:lnTo>
                    <a:pt x="2616" y="1068"/>
                  </a:lnTo>
                  <a:lnTo>
                    <a:pt x="2825" y="963"/>
                  </a:lnTo>
                  <a:lnTo>
                    <a:pt x="2825" y="858"/>
                  </a:lnTo>
                  <a:lnTo>
                    <a:pt x="2721" y="817"/>
                  </a:lnTo>
                  <a:lnTo>
                    <a:pt x="2846" y="628"/>
                  </a:lnTo>
                  <a:lnTo>
                    <a:pt x="2804" y="607"/>
                  </a:lnTo>
                  <a:lnTo>
                    <a:pt x="2637" y="586"/>
                  </a:lnTo>
                  <a:lnTo>
                    <a:pt x="2512" y="398"/>
                  </a:lnTo>
                  <a:lnTo>
                    <a:pt x="2386" y="398"/>
                  </a:lnTo>
                  <a:lnTo>
                    <a:pt x="2219" y="210"/>
                  </a:lnTo>
                  <a:lnTo>
                    <a:pt x="2051" y="189"/>
                  </a:lnTo>
                  <a:lnTo>
                    <a:pt x="1842" y="84"/>
                  </a:lnTo>
                  <a:lnTo>
                    <a:pt x="1654" y="210"/>
                  </a:lnTo>
                  <a:lnTo>
                    <a:pt x="1591" y="189"/>
                  </a:lnTo>
                  <a:lnTo>
                    <a:pt x="1423" y="189"/>
                  </a:lnTo>
                  <a:lnTo>
                    <a:pt x="1340" y="84"/>
                  </a:lnTo>
                  <a:lnTo>
                    <a:pt x="1235" y="84"/>
                  </a:lnTo>
                  <a:lnTo>
                    <a:pt x="121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89" name="Google Shape;389;p7"/>
            <p:cNvSpPr/>
            <p:nvPr/>
          </p:nvSpPr>
          <p:spPr>
            <a:xfrm>
              <a:off x="3888104" y="2727737"/>
              <a:ext cx="57573" cy="42601"/>
            </a:xfrm>
            <a:custGeom>
              <a:rect b="b" l="l" r="r" t="t"/>
              <a:pathLst>
                <a:path extrusionOk="0" h="3746" w="4835">
                  <a:moveTo>
                    <a:pt x="2470" y="0"/>
                  </a:moveTo>
                  <a:lnTo>
                    <a:pt x="2323" y="84"/>
                  </a:lnTo>
                  <a:lnTo>
                    <a:pt x="2219" y="42"/>
                  </a:lnTo>
                  <a:lnTo>
                    <a:pt x="2093" y="63"/>
                  </a:lnTo>
                  <a:lnTo>
                    <a:pt x="2051" y="167"/>
                  </a:lnTo>
                  <a:lnTo>
                    <a:pt x="1947" y="230"/>
                  </a:lnTo>
                  <a:lnTo>
                    <a:pt x="1905" y="377"/>
                  </a:lnTo>
                  <a:lnTo>
                    <a:pt x="1675" y="398"/>
                  </a:lnTo>
                  <a:lnTo>
                    <a:pt x="1486" y="481"/>
                  </a:lnTo>
                  <a:lnTo>
                    <a:pt x="1361" y="670"/>
                  </a:lnTo>
                  <a:lnTo>
                    <a:pt x="1465" y="711"/>
                  </a:lnTo>
                  <a:lnTo>
                    <a:pt x="1465" y="816"/>
                  </a:lnTo>
                  <a:lnTo>
                    <a:pt x="1256" y="921"/>
                  </a:lnTo>
                  <a:lnTo>
                    <a:pt x="1152" y="1109"/>
                  </a:lnTo>
                  <a:lnTo>
                    <a:pt x="1068" y="1130"/>
                  </a:lnTo>
                  <a:lnTo>
                    <a:pt x="1026" y="1297"/>
                  </a:lnTo>
                  <a:lnTo>
                    <a:pt x="1172" y="1381"/>
                  </a:lnTo>
                  <a:lnTo>
                    <a:pt x="1172" y="1507"/>
                  </a:lnTo>
                  <a:lnTo>
                    <a:pt x="1047" y="1507"/>
                  </a:lnTo>
                  <a:lnTo>
                    <a:pt x="1026" y="1423"/>
                  </a:lnTo>
                  <a:lnTo>
                    <a:pt x="921" y="1486"/>
                  </a:lnTo>
                  <a:lnTo>
                    <a:pt x="859" y="1611"/>
                  </a:lnTo>
                  <a:lnTo>
                    <a:pt x="691" y="1632"/>
                  </a:lnTo>
                  <a:lnTo>
                    <a:pt x="754" y="1800"/>
                  </a:lnTo>
                  <a:lnTo>
                    <a:pt x="649" y="1800"/>
                  </a:lnTo>
                  <a:lnTo>
                    <a:pt x="503" y="1862"/>
                  </a:lnTo>
                  <a:lnTo>
                    <a:pt x="336" y="1800"/>
                  </a:lnTo>
                  <a:lnTo>
                    <a:pt x="126" y="1862"/>
                  </a:lnTo>
                  <a:lnTo>
                    <a:pt x="1" y="1946"/>
                  </a:lnTo>
                  <a:lnTo>
                    <a:pt x="22" y="2009"/>
                  </a:lnTo>
                  <a:lnTo>
                    <a:pt x="126" y="2260"/>
                  </a:lnTo>
                  <a:lnTo>
                    <a:pt x="210" y="2385"/>
                  </a:lnTo>
                  <a:lnTo>
                    <a:pt x="231" y="2532"/>
                  </a:lnTo>
                  <a:lnTo>
                    <a:pt x="294" y="2574"/>
                  </a:lnTo>
                  <a:lnTo>
                    <a:pt x="294" y="2950"/>
                  </a:lnTo>
                  <a:lnTo>
                    <a:pt x="189" y="2992"/>
                  </a:lnTo>
                  <a:lnTo>
                    <a:pt x="105" y="3118"/>
                  </a:lnTo>
                  <a:lnTo>
                    <a:pt x="126" y="3306"/>
                  </a:lnTo>
                  <a:lnTo>
                    <a:pt x="273" y="3494"/>
                  </a:lnTo>
                  <a:lnTo>
                    <a:pt x="273" y="3536"/>
                  </a:lnTo>
                  <a:lnTo>
                    <a:pt x="336" y="3536"/>
                  </a:lnTo>
                  <a:lnTo>
                    <a:pt x="524" y="3620"/>
                  </a:lnTo>
                  <a:lnTo>
                    <a:pt x="628" y="3578"/>
                  </a:lnTo>
                  <a:lnTo>
                    <a:pt x="1047" y="3515"/>
                  </a:lnTo>
                  <a:lnTo>
                    <a:pt x="1235" y="3515"/>
                  </a:lnTo>
                  <a:lnTo>
                    <a:pt x="1340" y="3411"/>
                  </a:lnTo>
                  <a:lnTo>
                    <a:pt x="1424" y="3411"/>
                  </a:lnTo>
                  <a:lnTo>
                    <a:pt x="1549" y="3494"/>
                  </a:lnTo>
                  <a:lnTo>
                    <a:pt x="1884" y="3536"/>
                  </a:lnTo>
                  <a:lnTo>
                    <a:pt x="2009" y="3620"/>
                  </a:lnTo>
                  <a:lnTo>
                    <a:pt x="2051" y="3683"/>
                  </a:lnTo>
                  <a:lnTo>
                    <a:pt x="2260" y="3599"/>
                  </a:lnTo>
                  <a:lnTo>
                    <a:pt x="2365" y="3683"/>
                  </a:lnTo>
                  <a:lnTo>
                    <a:pt x="2428" y="3683"/>
                  </a:lnTo>
                  <a:lnTo>
                    <a:pt x="2470" y="3620"/>
                  </a:lnTo>
                  <a:lnTo>
                    <a:pt x="2637" y="3641"/>
                  </a:lnTo>
                  <a:lnTo>
                    <a:pt x="2721" y="3704"/>
                  </a:lnTo>
                  <a:lnTo>
                    <a:pt x="2909" y="3599"/>
                  </a:lnTo>
                  <a:lnTo>
                    <a:pt x="3056" y="3599"/>
                  </a:lnTo>
                  <a:lnTo>
                    <a:pt x="3097" y="3724"/>
                  </a:lnTo>
                  <a:lnTo>
                    <a:pt x="3202" y="3745"/>
                  </a:lnTo>
                  <a:lnTo>
                    <a:pt x="3307" y="3620"/>
                  </a:lnTo>
                  <a:lnTo>
                    <a:pt x="3411" y="3599"/>
                  </a:lnTo>
                  <a:lnTo>
                    <a:pt x="3516" y="3683"/>
                  </a:lnTo>
                  <a:lnTo>
                    <a:pt x="3662" y="3620"/>
                  </a:lnTo>
                  <a:lnTo>
                    <a:pt x="3767" y="3704"/>
                  </a:lnTo>
                  <a:lnTo>
                    <a:pt x="3893" y="3704"/>
                  </a:lnTo>
                  <a:lnTo>
                    <a:pt x="3893" y="3494"/>
                  </a:lnTo>
                  <a:lnTo>
                    <a:pt x="3997" y="3285"/>
                  </a:lnTo>
                  <a:lnTo>
                    <a:pt x="4165" y="3264"/>
                  </a:lnTo>
                  <a:lnTo>
                    <a:pt x="4395" y="3201"/>
                  </a:lnTo>
                  <a:lnTo>
                    <a:pt x="4416" y="3201"/>
                  </a:lnTo>
                  <a:lnTo>
                    <a:pt x="4416" y="3055"/>
                  </a:lnTo>
                  <a:lnTo>
                    <a:pt x="4290" y="2908"/>
                  </a:lnTo>
                  <a:lnTo>
                    <a:pt x="4311" y="2762"/>
                  </a:lnTo>
                  <a:lnTo>
                    <a:pt x="4185" y="2574"/>
                  </a:lnTo>
                  <a:lnTo>
                    <a:pt x="4185" y="2427"/>
                  </a:lnTo>
                  <a:lnTo>
                    <a:pt x="4248" y="2344"/>
                  </a:lnTo>
                  <a:lnTo>
                    <a:pt x="4374" y="2448"/>
                  </a:lnTo>
                  <a:lnTo>
                    <a:pt x="4667" y="2427"/>
                  </a:lnTo>
                  <a:lnTo>
                    <a:pt x="4771" y="2218"/>
                  </a:lnTo>
                  <a:lnTo>
                    <a:pt x="4834" y="2155"/>
                  </a:lnTo>
                  <a:lnTo>
                    <a:pt x="4688" y="2051"/>
                  </a:lnTo>
                  <a:lnTo>
                    <a:pt x="4688" y="1946"/>
                  </a:lnTo>
                  <a:lnTo>
                    <a:pt x="4457" y="1758"/>
                  </a:lnTo>
                  <a:lnTo>
                    <a:pt x="4269" y="1716"/>
                  </a:lnTo>
                  <a:lnTo>
                    <a:pt x="4206" y="1527"/>
                  </a:lnTo>
                  <a:lnTo>
                    <a:pt x="4102" y="1423"/>
                  </a:lnTo>
                  <a:lnTo>
                    <a:pt x="3955" y="1214"/>
                  </a:lnTo>
                  <a:lnTo>
                    <a:pt x="3872" y="1046"/>
                  </a:lnTo>
                  <a:lnTo>
                    <a:pt x="3746" y="921"/>
                  </a:lnTo>
                  <a:lnTo>
                    <a:pt x="3746" y="753"/>
                  </a:lnTo>
                  <a:lnTo>
                    <a:pt x="3662" y="649"/>
                  </a:lnTo>
                  <a:lnTo>
                    <a:pt x="3683" y="481"/>
                  </a:lnTo>
                  <a:lnTo>
                    <a:pt x="3662" y="356"/>
                  </a:lnTo>
                  <a:lnTo>
                    <a:pt x="3411" y="272"/>
                  </a:lnTo>
                  <a:lnTo>
                    <a:pt x="3328" y="272"/>
                  </a:lnTo>
                  <a:lnTo>
                    <a:pt x="3265" y="167"/>
                  </a:lnTo>
                  <a:lnTo>
                    <a:pt x="3097" y="230"/>
                  </a:lnTo>
                  <a:lnTo>
                    <a:pt x="2930" y="356"/>
                  </a:lnTo>
                  <a:lnTo>
                    <a:pt x="2825" y="147"/>
                  </a:lnTo>
                  <a:lnTo>
                    <a:pt x="2721" y="147"/>
                  </a:lnTo>
                  <a:lnTo>
                    <a:pt x="2574" y="188"/>
                  </a:lnTo>
                  <a:lnTo>
                    <a:pt x="247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0" name="Google Shape;390;p7"/>
            <p:cNvSpPr/>
            <p:nvPr/>
          </p:nvSpPr>
          <p:spPr>
            <a:xfrm>
              <a:off x="3848488" y="2796972"/>
              <a:ext cx="39628" cy="24519"/>
            </a:xfrm>
            <a:custGeom>
              <a:rect b="b" l="l" r="r" t="t"/>
              <a:pathLst>
                <a:path extrusionOk="0" h="2156" w="3328">
                  <a:moveTo>
                    <a:pt x="2993" y="1"/>
                  </a:moveTo>
                  <a:lnTo>
                    <a:pt x="2867" y="64"/>
                  </a:lnTo>
                  <a:lnTo>
                    <a:pt x="2679" y="43"/>
                  </a:lnTo>
                  <a:lnTo>
                    <a:pt x="2449" y="43"/>
                  </a:lnTo>
                  <a:lnTo>
                    <a:pt x="2302" y="22"/>
                  </a:lnTo>
                  <a:lnTo>
                    <a:pt x="2135" y="43"/>
                  </a:lnTo>
                  <a:lnTo>
                    <a:pt x="2030" y="210"/>
                  </a:lnTo>
                  <a:lnTo>
                    <a:pt x="1926" y="273"/>
                  </a:lnTo>
                  <a:lnTo>
                    <a:pt x="1926" y="377"/>
                  </a:lnTo>
                  <a:lnTo>
                    <a:pt x="1758" y="210"/>
                  </a:lnTo>
                  <a:lnTo>
                    <a:pt x="1549" y="357"/>
                  </a:lnTo>
                  <a:lnTo>
                    <a:pt x="1403" y="419"/>
                  </a:lnTo>
                  <a:lnTo>
                    <a:pt x="1403" y="545"/>
                  </a:lnTo>
                  <a:lnTo>
                    <a:pt x="1089" y="566"/>
                  </a:lnTo>
                  <a:lnTo>
                    <a:pt x="880" y="629"/>
                  </a:lnTo>
                  <a:lnTo>
                    <a:pt x="691" y="587"/>
                  </a:lnTo>
                  <a:lnTo>
                    <a:pt x="294" y="357"/>
                  </a:lnTo>
                  <a:lnTo>
                    <a:pt x="294" y="440"/>
                  </a:lnTo>
                  <a:lnTo>
                    <a:pt x="315" y="566"/>
                  </a:lnTo>
                  <a:lnTo>
                    <a:pt x="294" y="670"/>
                  </a:lnTo>
                  <a:lnTo>
                    <a:pt x="64" y="670"/>
                  </a:lnTo>
                  <a:lnTo>
                    <a:pt x="43" y="733"/>
                  </a:lnTo>
                  <a:lnTo>
                    <a:pt x="147" y="838"/>
                  </a:lnTo>
                  <a:lnTo>
                    <a:pt x="85" y="984"/>
                  </a:lnTo>
                  <a:lnTo>
                    <a:pt x="64" y="1089"/>
                  </a:lnTo>
                  <a:lnTo>
                    <a:pt x="147" y="1193"/>
                  </a:lnTo>
                  <a:lnTo>
                    <a:pt x="43" y="1298"/>
                  </a:lnTo>
                  <a:lnTo>
                    <a:pt x="1" y="1298"/>
                  </a:lnTo>
                  <a:lnTo>
                    <a:pt x="168" y="1486"/>
                  </a:lnTo>
                  <a:lnTo>
                    <a:pt x="189" y="1675"/>
                  </a:lnTo>
                  <a:lnTo>
                    <a:pt x="273" y="1696"/>
                  </a:lnTo>
                  <a:lnTo>
                    <a:pt x="524" y="1905"/>
                  </a:lnTo>
                  <a:lnTo>
                    <a:pt x="629" y="1947"/>
                  </a:lnTo>
                  <a:lnTo>
                    <a:pt x="733" y="2030"/>
                  </a:lnTo>
                  <a:lnTo>
                    <a:pt x="1026" y="2093"/>
                  </a:lnTo>
                  <a:lnTo>
                    <a:pt x="1235" y="2156"/>
                  </a:lnTo>
                  <a:lnTo>
                    <a:pt x="1340" y="2030"/>
                  </a:lnTo>
                  <a:lnTo>
                    <a:pt x="1403" y="2051"/>
                  </a:lnTo>
                  <a:lnTo>
                    <a:pt x="1466" y="1989"/>
                  </a:lnTo>
                  <a:lnTo>
                    <a:pt x="1612" y="1926"/>
                  </a:lnTo>
                  <a:lnTo>
                    <a:pt x="1717" y="1926"/>
                  </a:lnTo>
                  <a:lnTo>
                    <a:pt x="1738" y="1884"/>
                  </a:lnTo>
                  <a:lnTo>
                    <a:pt x="1863" y="1779"/>
                  </a:lnTo>
                  <a:lnTo>
                    <a:pt x="1968" y="1800"/>
                  </a:lnTo>
                  <a:lnTo>
                    <a:pt x="2072" y="1821"/>
                  </a:lnTo>
                  <a:lnTo>
                    <a:pt x="2156" y="1842"/>
                  </a:lnTo>
                  <a:lnTo>
                    <a:pt x="2282" y="1717"/>
                  </a:lnTo>
                  <a:lnTo>
                    <a:pt x="2386" y="1696"/>
                  </a:lnTo>
                  <a:lnTo>
                    <a:pt x="2449" y="1591"/>
                  </a:lnTo>
                  <a:lnTo>
                    <a:pt x="2595" y="1612"/>
                  </a:lnTo>
                  <a:lnTo>
                    <a:pt x="2700" y="1507"/>
                  </a:lnTo>
                  <a:lnTo>
                    <a:pt x="2679" y="1403"/>
                  </a:lnTo>
                  <a:lnTo>
                    <a:pt x="2888" y="1089"/>
                  </a:lnTo>
                  <a:lnTo>
                    <a:pt x="3014" y="754"/>
                  </a:lnTo>
                  <a:lnTo>
                    <a:pt x="3118" y="524"/>
                  </a:lnTo>
                  <a:lnTo>
                    <a:pt x="3286" y="482"/>
                  </a:lnTo>
                  <a:lnTo>
                    <a:pt x="3328" y="357"/>
                  </a:lnTo>
                  <a:lnTo>
                    <a:pt x="3307" y="336"/>
                  </a:lnTo>
                  <a:lnTo>
                    <a:pt x="3286" y="231"/>
                  </a:lnTo>
                  <a:lnTo>
                    <a:pt x="3118" y="126"/>
                  </a:lnTo>
                  <a:lnTo>
                    <a:pt x="299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1" name="Google Shape;391;p7"/>
            <p:cNvSpPr/>
            <p:nvPr/>
          </p:nvSpPr>
          <p:spPr>
            <a:xfrm>
              <a:off x="3851727" y="2789842"/>
              <a:ext cx="34151" cy="14284"/>
            </a:xfrm>
            <a:custGeom>
              <a:rect b="b" l="l" r="r" t="t"/>
              <a:pathLst>
                <a:path extrusionOk="0" h="1256" w="2868">
                  <a:moveTo>
                    <a:pt x="2240" y="0"/>
                  </a:moveTo>
                  <a:lnTo>
                    <a:pt x="2177" y="21"/>
                  </a:lnTo>
                  <a:lnTo>
                    <a:pt x="2093" y="105"/>
                  </a:lnTo>
                  <a:lnTo>
                    <a:pt x="2010" y="42"/>
                  </a:lnTo>
                  <a:lnTo>
                    <a:pt x="1884" y="42"/>
                  </a:lnTo>
                  <a:lnTo>
                    <a:pt x="1779" y="21"/>
                  </a:lnTo>
                  <a:lnTo>
                    <a:pt x="1696" y="42"/>
                  </a:lnTo>
                  <a:lnTo>
                    <a:pt x="1612" y="147"/>
                  </a:lnTo>
                  <a:lnTo>
                    <a:pt x="1507" y="168"/>
                  </a:lnTo>
                  <a:lnTo>
                    <a:pt x="1486" y="147"/>
                  </a:lnTo>
                  <a:lnTo>
                    <a:pt x="1235" y="126"/>
                  </a:lnTo>
                  <a:lnTo>
                    <a:pt x="1089" y="230"/>
                  </a:lnTo>
                  <a:lnTo>
                    <a:pt x="942" y="251"/>
                  </a:lnTo>
                  <a:lnTo>
                    <a:pt x="775" y="419"/>
                  </a:lnTo>
                  <a:lnTo>
                    <a:pt x="566" y="440"/>
                  </a:lnTo>
                  <a:lnTo>
                    <a:pt x="336" y="523"/>
                  </a:lnTo>
                  <a:lnTo>
                    <a:pt x="294" y="460"/>
                  </a:lnTo>
                  <a:lnTo>
                    <a:pt x="147" y="481"/>
                  </a:lnTo>
                  <a:lnTo>
                    <a:pt x="22" y="565"/>
                  </a:lnTo>
                  <a:lnTo>
                    <a:pt x="1" y="565"/>
                  </a:lnTo>
                  <a:lnTo>
                    <a:pt x="1" y="753"/>
                  </a:lnTo>
                  <a:lnTo>
                    <a:pt x="22" y="984"/>
                  </a:lnTo>
                  <a:lnTo>
                    <a:pt x="419" y="1214"/>
                  </a:lnTo>
                  <a:lnTo>
                    <a:pt x="608" y="1256"/>
                  </a:lnTo>
                  <a:lnTo>
                    <a:pt x="817" y="1193"/>
                  </a:lnTo>
                  <a:lnTo>
                    <a:pt x="1131" y="1172"/>
                  </a:lnTo>
                  <a:lnTo>
                    <a:pt x="1131" y="1046"/>
                  </a:lnTo>
                  <a:lnTo>
                    <a:pt x="1277" y="984"/>
                  </a:lnTo>
                  <a:lnTo>
                    <a:pt x="1486" y="837"/>
                  </a:lnTo>
                  <a:lnTo>
                    <a:pt x="1654" y="1004"/>
                  </a:lnTo>
                  <a:lnTo>
                    <a:pt x="1654" y="900"/>
                  </a:lnTo>
                  <a:lnTo>
                    <a:pt x="1758" y="837"/>
                  </a:lnTo>
                  <a:lnTo>
                    <a:pt x="1863" y="670"/>
                  </a:lnTo>
                  <a:lnTo>
                    <a:pt x="2030" y="649"/>
                  </a:lnTo>
                  <a:lnTo>
                    <a:pt x="2177" y="670"/>
                  </a:lnTo>
                  <a:lnTo>
                    <a:pt x="2407" y="670"/>
                  </a:lnTo>
                  <a:lnTo>
                    <a:pt x="2595" y="691"/>
                  </a:lnTo>
                  <a:lnTo>
                    <a:pt x="2742" y="628"/>
                  </a:lnTo>
                  <a:lnTo>
                    <a:pt x="2763" y="419"/>
                  </a:lnTo>
                  <a:lnTo>
                    <a:pt x="2867" y="147"/>
                  </a:lnTo>
                  <a:lnTo>
                    <a:pt x="2637" y="21"/>
                  </a:lnTo>
                  <a:lnTo>
                    <a:pt x="2407" y="21"/>
                  </a:lnTo>
                  <a:lnTo>
                    <a:pt x="2344" y="42"/>
                  </a:lnTo>
                  <a:lnTo>
                    <a:pt x="224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2" name="Google Shape;392;p7"/>
            <p:cNvSpPr/>
            <p:nvPr/>
          </p:nvSpPr>
          <p:spPr>
            <a:xfrm>
              <a:off x="3869672" y="2845760"/>
              <a:ext cx="12967" cy="23803"/>
            </a:xfrm>
            <a:custGeom>
              <a:rect b="b" l="l" r="r" t="t"/>
              <a:pathLst>
                <a:path extrusionOk="0" h="2093" w="1089">
                  <a:moveTo>
                    <a:pt x="419" y="0"/>
                  </a:moveTo>
                  <a:lnTo>
                    <a:pt x="314" y="126"/>
                  </a:lnTo>
                  <a:lnTo>
                    <a:pt x="272" y="21"/>
                  </a:lnTo>
                  <a:lnTo>
                    <a:pt x="210" y="21"/>
                  </a:lnTo>
                  <a:lnTo>
                    <a:pt x="84" y="147"/>
                  </a:lnTo>
                  <a:lnTo>
                    <a:pt x="0" y="314"/>
                  </a:lnTo>
                  <a:lnTo>
                    <a:pt x="0" y="544"/>
                  </a:lnTo>
                  <a:lnTo>
                    <a:pt x="189" y="628"/>
                  </a:lnTo>
                  <a:lnTo>
                    <a:pt x="168" y="691"/>
                  </a:lnTo>
                  <a:lnTo>
                    <a:pt x="105" y="733"/>
                  </a:lnTo>
                  <a:lnTo>
                    <a:pt x="63" y="984"/>
                  </a:lnTo>
                  <a:lnTo>
                    <a:pt x="105" y="1172"/>
                  </a:lnTo>
                  <a:lnTo>
                    <a:pt x="63" y="1277"/>
                  </a:lnTo>
                  <a:lnTo>
                    <a:pt x="63" y="1423"/>
                  </a:lnTo>
                  <a:lnTo>
                    <a:pt x="147" y="1528"/>
                  </a:lnTo>
                  <a:lnTo>
                    <a:pt x="84" y="1674"/>
                  </a:lnTo>
                  <a:lnTo>
                    <a:pt x="147" y="1716"/>
                  </a:lnTo>
                  <a:lnTo>
                    <a:pt x="377" y="1737"/>
                  </a:lnTo>
                  <a:lnTo>
                    <a:pt x="482" y="2009"/>
                  </a:lnTo>
                  <a:lnTo>
                    <a:pt x="565" y="2093"/>
                  </a:lnTo>
                  <a:lnTo>
                    <a:pt x="628" y="2030"/>
                  </a:lnTo>
                  <a:lnTo>
                    <a:pt x="712" y="1883"/>
                  </a:lnTo>
                  <a:lnTo>
                    <a:pt x="733" y="1737"/>
                  </a:lnTo>
                  <a:lnTo>
                    <a:pt x="942" y="1674"/>
                  </a:lnTo>
                  <a:lnTo>
                    <a:pt x="1047" y="1507"/>
                  </a:lnTo>
                  <a:lnTo>
                    <a:pt x="1088" y="1360"/>
                  </a:lnTo>
                  <a:lnTo>
                    <a:pt x="942" y="1256"/>
                  </a:lnTo>
                  <a:lnTo>
                    <a:pt x="900" y="1109"/>
                  </a:lnTo>
                  <a:lnTo>
                    <a:pt x="795" y="963"/>
                  </a:lnTo>
                  <a:lnTo>
                    <a:pt x="775" y="753"/>
                  </a:lnTo>
                  <a:lnTo>
                    <a:pt x="795" y="544"/>
                  </a:lnTo>
                  <a:lnTo>
                    <a:pt x="775" y="481"/>
                  </a:lnTo>
                  <a:lnTo>
                    <a:pt x="775" y="335"/>
                  </a:lnTo>
                  <a:lnTo>
                    <a:pt x="712" y="230"/>
                  </a:lnTo>
                  <a:lnTo>
                    <a:pt x="607" y="147"/>
                  </a:lnTo>
                  <a:lnTo>
                    <a:pt x="565" y="147"/>
                  </a:lnTo>
                  <a:lnTo>
                    <a:pt x="482" y="21"/>
                  </a:lnTo>
                  <a:lnTo>
                    <a:pt x="41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3" name="Google Shape;393;p7"/>
            <p:cNvSpPr/>
            <p:nvPr/>
          </p:nvSpPr>
          <p:spPr>
            <a:xfrm>
              <a:off x="3863444" y="2836958"/>
              <a:ext cx="12467" cy="15000"/>
            </a:xfrm>
            <a:custGeom>
              <a:rect b="b" l="l" r="r" t="t"/>
              <a:pathLst>
                <a:path extrusionOk="0" h="1319" w="1047">
                  <a:moveTo>
                    <a:pt x="293" y="0"/>
                  </a:moveTo>
                  <a:lnTo>
                    <a:pt x="210" y="63"/>
                  </a:lnTo>
                  <a:lnTo>
                    <a:pt x="210" y="167"/>
                  </a:lnTo>
                  <a:lnTo>
                    <a:pt x="314" y="209"/>
                  </a:lnTo>
                  <a:lnTo>
                    <a:pt x="356" y="293"/>
                  </a:lnTo>
                  <a:lnTo>
                    <a:pt x="272" y="356"/>
                  </a:lnTo>
                  <a:lnTo>
                    <a:pt x="189" y="356"/>
                  </a:lnTo>
                  <a:lnTo>
                    <a:pt x="147" y="481"/>
                  </a:lnTo>
                  <a:lnTo>
                    <a:pt x="147" y="628"/>
                  </a:lnTo>
                  <a:lnTo>
                    <a:pt x="84" y="732"/>
                  </a:lnTo>
                  <a:lnTo>
                    <a:pt x="0" y="795"/>
                  </a:lnTo>
                  <a:lnTo>
                    <a:pt x="63" y="837"/>
                  </a:lnTo>
                  <a:lnTo>
                    <a:pt x="168" y="879"/>
                  </a:lnTo>
                  <a:lnTo>
                    <a:pt x="377" y="1151"/>
                  </a:lnTo>
                  <a:lnTo>
                    <a:pt x="398" y="1235"/>
                  </a:lnTo>
                  <a:lnTo>
                    <a:pt x="523" y="1318"/>
                  </a:lnTo>
                  <a:lnTo>
                    <a:pt x="523" y="1088"/>
                  </a:lnTo>
                  <a:lnTo>
                    <a:pt x="607" y="921"/>
                  </a:lnTo>
                  <a:lnTo>
                    <a:pt x="733" y="795"/>
                  </a:lnTo>
                  <a:lnTo>
                    <a:pt x="795" y="795"/>
                  </a:lnTo>
                  <a:lnTo>
                    <a:pt x="837" y="900"/>
                  </a:lnTo>
                  <a:lnTo>
                    <a:pt x="942" y="774"/>
                  </a:lnTo>
                  <a:lnTo>
                    <a:pt x="984" y="711"/>
                  </a:lnTo>
                  <a:lnTo>
                    <a:pt x="1046" y="628"/>
                  </a:lnTo>
                  <a:lnTo>
                    <a:pt x="1046" y="502"/>
                  </a:lnTo>
                  <a:lnTo>
                    <a:pt x="900" y="481"/>
                  </a:lnTo>
                  <a:lnTo>
                    <a:pt x="816" y="398"/>
                  </a:lnTo>
                  <a:lnTo>
                    <a:pt x="691" y="398"/>
                  </a:lnTo>
                  <a:lnTo>
                    <a:pt x="628" y="314"/>
                  </a:lnTo>
                  <a:lnTo>
                    <a:pt x="628" y="251"/>
                  </a:lnTo>
                  <a:lnTo>
                    <a:pt x="502" y="105"/>
                  </a:lnTo>
                  <a:lnTo>
                    <a:pt x="502" y="146"/>
                  </a:lnTo>
                  <a:lnTo>
                    <a:pt x="398" y="84"/>
                  </a:lnTo>
                  <a:lnTo>
                    <a:pt x="29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4" name="Google Shape;394;p7"/>
            <p:cNvSpPr/>
            <p:nvPr/>
          </p:nvSpPr>
          <p:spPr>
            <a:xfrm>
              <a:off x="3844761" y="2824346"/>
              <a:ext cx="25923" cy="21665"/>
            </a:xfrm>
            <a:custGeom>
              <a:rect b="b" l="l" r="r" t="t"/>
              <a:pathLst>
                <a:path extrusionOk="0" h="1905" w="2177">
                  <a:moveTo>
                    <a:pt x="105" y="0"/>
                  </a:moveTo>
                  <a:lnTo>
                    <a:pt x="63" y="42"/>
                  </a:lnTo>
                  <a:lnTo>
                    <a:pt x="63" y="167"/>
                  </a:lnTo>
                  <a:lnTo>
                    <a:pt x="0" y="230"/>
                  </a:lnTo>
                  <a:lnTo>
                    <a:pt x="42" y="314"/>
                  </a:lnTo>
                  <a:lnTo>
                    <a:pt x="84" y="314"/>
                  </a:lnTo>
                  <a:lnTo>
                    <a:pt x="209" y="439"/>
                  </a:lnTo>
                  <a:lnTo>
                    <a:pt x="251" y="544"/>
                  </a:lnTo>
                  <a:lnTo>
                    <a:pt x="314" y="649"/>
                  </a:lnTo>
                  <a:lnTo>
                    <a:pt x="272" y="670"/>
                  </a:lnTo>
                  <a:lnTo>
                    <a:pt x="293" y="753"/>
                  </a:lnTo>
                  <a:lnTo>
                    <a:pt x="774" y="1151"/>
                  </a:lnTo>
                  <a:lnTo>
                    <a:pt x="1151" y="1611"/>
                  </a:lnTo>
                  <a:lnTo>
                    <a:pt x="1109" y="1695"/>
                  </a:lnTo>
                  <a:lnTo>
                    <a:pt x="1193" y="1716"/>
                  </a:lnTo>
                  <a:lnTo>
                    <a:pt x="1402" y="1737"/>
                  </a:lnTo>
                  <a:lnTo>
                    <a:pt x="1465" y="1716"/>
                  </a:lnTo>
                  <a:lnTo>
                    <a:pt x="1569" y="1904"/>
                  </a:lnTo>
                  <a:lnTo>
                    <a:pt x="1653" y="1841"/>
                  </a:lnTo>
                  <a:lnTo>
                    <a:pt x="1716" y="1737"/>
                  </a:lnTo>
                  <a:lnTo>
                    <a:pt x="1716" y="1590"/>
                  </a:lnTo>
                  <a:lnTo>
                    <a:pt x="1758" y="1465"/>
                  </a:lnTo>
                  <a:lnTo>
                    <a:pt x="1841" y="1465"/>
                  </a:lnTo>
                  <a:lnTo>
                    <a:pt x="1925" y="1402"/>
                  </a:lnTo>
                  <a:lnTo>
                    <a:pt x="1883" y="1318"/>
                  </a:lnTo>
                  <a:lnTo>
                    <a:pt x="1779" y="1276"/>
                  </a:lnTo>
                  <a:lnTo>
                    <a:pt x="1779" y="1172"/>
                  </a:lnTo>
                  <a:lnTo>
                    <a:pt x="1862" y="1109"/>
                  </a:lnTo>
                  <a:lnTo>
                    <a:pt x="1967" y="1193"/>
                  </a:lnTo>
                  <a:lnTo>
                    <a:pt x="2071" y="1255"/>
                  </a:lnTo>
                  <a:lnTo>
                    <a:pt x="2134" y="1193"/>
                  </a:lnTo>
                  <a:lnTo>
                    <a:pt x="1988" y="1046"/>
                  </a:lnTo>
                  <a:lnTo>
                    <a:pt x="1988" y="900"/>
                  </a:lnTo>
                  <a:lnTo>
                    <a:pt x="2051" y="879"/>
                  </a:lnTo>
                  <a:lnTo>
                    <a:pt x="2155" y="942"/>
                  </a:lnTo>
                  <a:lnTo>
                    <a:pt x="2176" y="858"/>
                  </a:lnTo>
                  <a:lnTo>
                    <a:pt x="2134" y="795"/>
                  </a:lnTo>
                  <a:lnTo>
                    <a:pt x="2030" y="774"/>
                  </a:lnTo>
                  <a:lnTo>
                    <a:pt x="1862" y="649"/>
                  </a:lnTo>
                  <a:lnTo>
                    <a:pt x="1862" y="565"/>
                  </a:lnTo>
                  <a:lnTo>
                    <a:pt x="1967" y="419"/>
                  </a:lnTo>
                  <a:lnTo>
                    <a:pt x="1988" y="251"/>
                  </a:lnTo>
                  <a:lnTo>
                    <a:pt x="1925" y="251"/>
                  </a:lnTo>
                  <a:lnTo>
                    <a:pt x="1862" y="272"/>
                  </a:lnTo>
                  <a:lnTo>
                    <a:pt x="1820" y="230"/>
                  </a:lnTo>
                  <a:lnTo>
                    <a:pt x="1653" y="230"/>
                  </a:lnTo>
                  <a:lnTo>
                    <a:pt x="1548" y="126"/>
                  </a:lnTo>
                  <a:lnTo>
                    <a:pt x="1465" y="147"/>
                  </a:lnTo>
                  <a:lnTo>
                    <a:pt x="1339" y="105"/>
                  </a:lnTo>
                  <a:lnTo>
                    <a:pt x="1214" y="126"/>
                  </a:lnTo>
                  <a:lnTo>
                    <a:pt x="1193" y="63"/>
                  </a:lnTo>
                  <a:lnTo>
                    <a:pt x="1088" y="126"/>
                  </a:lnTo>
                  <a:lnTo>
                    <a:pt x="942" y="63"/>
                  </a:lnTo>
                  <a:lnTo>
                    <a:pt x="900" y="126"/>
                  </a:lnTo>
                  <a:lnTo>
                    <a:pt x="837" y="21"/>
                  </a:lnTo>
                  <a:lnTo>
                    <a:pt x="732" y="0"/>
                  </a:lnTo>
                  <a:lnTo>
                    <a:pt x="690" y="42"/>
                  </a:lnTo>
                  <a:lnTo>
                    <a:pt x="607" y="0"/>
                  </a:lnTo>
                  <a:lnTo>
                    <a:pt x="565" y="63"/>
                  </a:lnTo>
                  <a:lnTo>
                    <a:pt x="481" y="42"/>
                  </a:lnTo>
                  <a:lnTo>
                    <a:pt x="377" y="63"/>
                  </a:lnTo>
                  <a:lnTo>
                    <a:pt x="377" y="147"/>
                  </a:lnTo>
                  <a:lnTo>
                    <a:pt x="293" y="167"/>
                  </a:lnTo>
                  <a:lnTo>
                    <a:pt x="251" y="105"/>
                  </a:lnTo>
                  <a:lnTo>
                    <a:pt x="10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5" name="Google Shape;395;p7"/>
            <p:cNvSpPr/>
            <p:nvPr/>
          </p:nvSpPr>
          <p:spPr>
            <a:xfrm>
              <a:off x="3830555" y="2811734"/>
              <a:ext cx="20195" cy="12146"/>
            </a:xfrm>
            <a:custGeom>
              <a:rect b="b" l="l" r="r" t="t"/>
              <a:pathLst>
                <a:path extrusionOk="0" h="1068" w="1696">
                  <a:moveTo>
                    <a:pt x="1507" y="0"/>
                  </a:moveTo>
                  <a:lnTo>
                    <a:pt x="1381" y="63"/>
                  </a:lnTo>
                  <a:lnTo>
                    <a:pt x="1130" y="209"/>
                  </a:lnTo>
                  <a:lnTo>
                    <a:pt x="1067" y="188"/>
                  </a:lnTo>
                  <a:lnTo>
                    <a:pt x="984" y="209"/>
                  </a:lnTo>
                  <a:lnTo>
                    <a:pt x="858" y="272"/>
                  </a:lnTo>
                  <a:lnTo>
                    <a:pt x="733" y="272"/>
                  </a:lnTo>
                  <a:lnTo>
                    <a:pt x="607" y="314"/>
                  </a:lnTo>
                  <a:lnTo>
                    <a:pt x="523" y="230"/>
                  </a:lnTo>
                  <a:lnTo>
                    <a:pt x="251" y="230"/>
                  </a:lnTo>
                  <a:lnTo>
                    <a:pt x="147" y="209"/>
                  </a:lnTo>
                  <a:lnTo>
                    <a:pt x="21" y="419"/>
                  </a:lnTo>
                  <a:lnTo>
                    <a:pt x="84" y="502"/>
                  </a:lnTo>
                  <a:lnTo>
                    <a:pt x="0" y="628"/>
                  </a:lnTo>
                  <a:lnTo>
                    <a:pt x="21" y="816"/>
                  </a:lnTo>
                  <a:lnTo>
                    <a:pt x="42" y="816"/>
                  </a:lnTo>
                  <a:lnTo>
                    <a:pt x="147" y="858"/>
                  </a:lnTo>
                  <a:lnTo>
                    <a:pt x="147" y="942"/>
                  </a:lnTo>
                  <a:lnTo>
                    <a:pt x="42" y="963"/>
                  </a:lnTo>
                  <a:lnTo>
                    <a:pt x="42" y="1067"/>
                  </a:lnTo>
                  <a:lnTo>
                    <a:pt x="251" y="1067"/>
                  </a:lnTo>
                  <a:lnTo>
                    <a:pt x="398" y="963"/>
                  </a:lnTo>
                  <a:lnTo>
                    <a:pt x="523" y="921"/>
                  </a:lnTo>
                  <a:lnTo>
                    <a:pt x="733" y="1025"/>
                  </a:lnTo>
                  <a:lnTo>
                    <a:pt x="858" y="1025"/>
                  </a:lnTo>
                  <a:lnTo>
                    <a:pt x="879" y="816"/>
                  </a:lnTo>
                  <a:lnTo>
                    <a:pt x="1067" y="732"/>
                  </a:lnTo>
                  <a:lnTo>
                    <a:pt x="1088" y="586"/>
                  </a:lnTo>
                  <a:lnTo>
                    <a:pt x="1444" y="398"/>
                  </a:lnTo>
                  <a:lnTo>
                    <a:pt x="1695" y="398"/>
                  </a:lnTo>
                  <a:lnTo>
                    <a:pt x="1674" y="188"/>
                  </a:lnTo>
                  <a:lnTo>
                    <a:pt x="150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6" name="Google Shape;396;p7"/>
            <p:cNvSpPr/>
            <p:nvPr/>
          </p:nvSpPr>
          <p:spPr>
            <a:xfrm>
              <a:off x="3804645" y="2793401"/>
              <a:ext cx="47594" cy="21903"/>
            </a:xfrm>
            <a:custGeom>
              <a:rect b="b" l="l" r="r" t="t"/>
              <a:pathLst>
                <a:path extrusionOk="0" h="1926" w="3997">
                  <a:moveTo>
                    <a:pt x="2846" y="1"/>
                  </a:moveTo>
                  <a:lnTo>
                    <a:pt x="2804" y="106"/>
                  </a:lnTo>
                  <a:lnTo>
                    <a:pt x="2741" y="147"/>
                  </a:lnTo>
                  <a:lnTo>
                    <a:pt x="2720" y="252"/>
                  </a:lnTo>
                  <a:lnTo>
                    <a:pt x="2574" y="252"/>
                  </a:lnTo>
                  <a:lnTo>
                    <a:pt x="2511" y="315"/>
                  </a:lnTo>
                  <a:lnTo>
                    <a:pt x="2218" y="147"/>
                  </a:lnTo>
                  <a:lnTo>
                    <a:pt x="2155" y="147"/>
                  </a:lnTo>
                  <a:lnTo>
                    <a:pt x="2114" y="252"/>
                  </a:lnTo>
                  <a:lnTo>
                    <a:pt x="2114" y="357"/>
                  </a:lnTo>
                  <a:lnTo>
                    <a:pt x="2051" y="357"/>
                  </a:lnTo>
                  <a:lnTo>
                    <a:pt x="1967" y="461"/>
                  </a:lnTo>
                  <a:lnTo>
                    <a:pt x="1842" y="545"/>
                  </a:lnTo>
                  <a:lnTo>
                    <a:pt x="1674" y="733"/>
                  </a:lnTo>
                  <a:lnTo>
                    <a:pt x="1674" y="796"/>
                  </a:lnTo>
                  <a:lnTo>
                    <a:pt x="1842" y="880"/>
                  </a:lnTo>
                  <a:lnTo>
                    <a:pt x="1863" y="984"/>
                  </a:lnTo>
                  <a:lnTo>
                    <a:pt x="1779" y="1047"/>
                  </a:lnTo>
                  <a:lnTo>
                    <a:pt x="1653" y="963"/>
                  </a:lnTo>
                  <a:lnTo>
                    <a:pt x="1528" y="984"/>
                  </a:lnTo>
                  <a:lnTo>
                    <a:pt x="1381" y="963"/>
                  </a:lnTo>
                  <a:lnTo>
                    <a:pt x="1319" y="963"/>
                  </a:lnTo>
                  <a:lnTo>
                    <a:pt x="1130" y="1089"/>
                  </a:lnTo>
                  <a:lnTo>
                    <a:pt x="1026" y="1110"/>
                  </a:lnTo>
                  <a:lnTo>
                    <a:pt x="942" y="1089"/>
                  </a:lnTo>
                  <a:lnTo>
                    <a:pt x="837" y="1110"/>
                  </a:lnTo>
                  <a:lnTo>
                    <a:pt x="754" y="1047"/>
                  </a:lnTo>
                  <a:lnTo>
                    <a:pt x="440" y="1047"/>
                  </a:lnTo>
                  <a:lnTo>
                    <a:pt x="440" y="1110"/>
                  </a:lnTo>
                  <a:lnTo>
                    <a:pt x="419" y="1173"/>
                  </a:lnTo>
                  <a:lnTo>
                    <a:pt x="272" y="1152"/>
                  </a:lnTo>
                  <a:lnTo>
                    <a:pt x="189" y="1047"/>
                  </a:lnTo>
                  <a:lnTo>
                    <a:pt x="84" y="1089"/>
                  </a:lnTo>
                  <a:lnTo>
                    <a:pt x="21" y="1110"/>
                  </a:lnTo>
                  <a:lnTo>
                    <a:pt x="0" y="1110"/>
                  </a:lnTo>
                  <a:lnTo>
                    <a:pt x="63" y="1173"/>
                  </a:lnTo>
                  <a:lnTo>
                    <a:pt x="63" y="1256"/>
                  </a:lnTo>
                  <a:lnTo>
                    <a:pt x="105" y="1298"/>
                  </a:lnTo>
                  <a:lnTo>
                    <a:pt x="105" y="1403"/>
                  </a:lnTo>
                  <a:lnTo>
                    <a:pt x="210" y="1403"/>
                  </a:lnTo>
                  <a:lnTo>
                    <a:pt x="293" y="1382"/>
                  </a:lnTo>
                  <a:lnTo>
                    <a:pt x="398" y="1507"/>
                  </a:lnTo>
                  <a:lnTo>
                    <a:pt x="502" y="1403"/>
                  </a:lnTo>
                  <a:lnTo>
                    <a:pt x="586" y="1403"/>
                  </a:lnTo>
                  <a:lnTo>
                    <a:pt x="628" y="1507"/>
                  </a:lnTo>
                  <a:lnTo>
                    <a:pt x="837" y="1591"/>
                  </a:lnTo>
                  <a:lnTo>
                    <a:pt x="1130" y="1403"/>
                  </a:lnTo>
                  <a:lnTo>
                    <a:pt x="1256" y="1424"/>
                  </a:lnTo>
                  <a:lnTo>
                    <a:pt x="1444" y="1424"/>
                  </a:lnTo>
                  <a:lnTo>
                    <a:pt x="1444" y="1528"/>
                  </a:lnTo>
                  <a:lnTo>
                    <a:pt x="1737" y="1717"/>
                  </a:lnTo>
                  <a:lnTo>
                    <a:pt x="2072" y="1779"/>
                  </a:lnTo>
                  <a:lnTo>
                    <a:pt x="2260" y="1738"/>
                  </a:lnTo>
                  <a:lnTo>
                    <a:pt x="2323" y="1821"/>
                  </a:lnTo>
                  <a:lnTo>
                    <a:pt x="2427" y="1842"/>
                  </a:lnTo>
                  <a:lnTo>
                    <a:pt x="2699" y="1842"/>
                  </a:lnTo>
                  <a:lnTo>
                    <a:pt x="2783" y="1926"/>
                  </a:lnTo>
                  <a:lnTo>
                    <a:pt x="2909" y="1884"/>
                  </a:lnTo>
                  <a:lnTo>
                    <a:pt x="3034" y="1884"/>
                  </a:lnTo>
                  <a:lnTo>
                    <a:pt x="3160" y="1821"/>
                  </a:lnTo>
                  <a:lnTo>
                    <a:pt x="3243" y="1800"/>
                  </a:lnTo>
                  <a:lnTo>
                    <a:pt x="3306" y="1821"/>
                  </a:lnTo>
                  <a:lnTo>
                    <a:pt x="3557" y="1675"/>
                  </a:lnTo>
                  <a:lnTo>
                    <a:pt x="3683" y="1612"/>
                  </a:lnTo>
                  <a:lnTo>
                    <a:pt x="3725" y="1612"/>
                  </a:lnTo>
                  <a:lnTo>
                    <a:pt x="3829" y="1507"/>
                  </a:lnTo>
                  <a:lnTo>
                    <a:pt x="3746" y="1403"/>
                  </a:lnTo>
                  <a:lnTo>
                    <a:pt x="3767" y="1298"/>
                  </a:lnTo>
                  <a:lnTo>
                    <a:pt x="3829" y="1152"/>
                  </a:lnTo>
                  <a:lnTo>
                    <a:pt x="3725" y="1047"/>
                  </a:lnTo>
                  <a:lnTo>
                    <a:pt x="3746" y="984"/>
                  </a:lnTo>
                  <a:lnTo>
                    <a:pt x="3976" y="984"/>
                  </a:lnTo>
                  <a:lnTo>
                    <a:pt x="3997" y="880"/>
                  </a:lnTo>
                  <a:lnTo>
                    <a:pt x="3976" y="754"/>
                  </a:lnTo>
                  <a:lnTo>
                    <a:pt x="3976" y="671"/>
                  </a:lnTo>
                  <a:lnTo>
                    <a:pt x="3955" y="440"/>
                  </a:lnTo>
                  <a:lnTo>
                    <a:pt x="3955" y="252"/>
                  </a:lnTo>
                  <a:lnTo>
                    <a:pt x="3725" y="210"/>
                  </a:lnTo>
                  <a:lnTo>
                    <a:pt x="3641" y="127"/>
                  </a:lnTo>
                  <a:lnTo>
                    <a:pt x="3474" y="147"/>
                  </a:lnTo>
                  <a:lnTo>
                    <a:pt x="3327" y="147"/>
                  </a:lnTo>
                  <a:lnTo>
                    <a:pt x="3160" y="43"/>
                  </a:lnTo>
                  <a:lnTo>
                    <a:pt x="2951" y="43"/>
                  </a:lnTo>
                  <a:lnTo>
                    <a:pt x="284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7" name="Google Shape;397;p7"/>
            <p:cNvSpPr/>
            <p:nvPr/>
          </p:nvSpPr>
          <p:spPr>
            <a:xfrm>
              <a:off x="3831556" y="2741054"/>
              <a:ext cx="63038" cy="50699"/>
            </a:xfrm>
            <a:custGeom>
              <a:rect b="b" l="l" r="r" t="t"/>
              <a:pathLst>
                <a:path extrusionOk="0" h="4458" w="5294">
                  <a:moveTo>
                    <a:pt x="1883" y="1"/>
                  </a:moveTo>
                  <a:lnTo>
                    <a:pt x="1632" y="105"/>
                  </a:lnTo>
                  <a:lnTo>
                    <a:pt x="1486" y="105"/>
                  </a:lnTo>
                  <a:lnTo>
                    <a:pt x="1318" y="147"/>
                  </a:lnTo>
                  <a:lnTo>
                    <a:pt x="1214" y="315"/>
                  </a:lnTo>
                  <a:lnTo>
                    <a:pt x="1046" y="315"/>
                  </a:lnTo>
                  <a:lnTo>
                    <a:pt x="942" y="398"/>
                  </a:lnTo>
                  <a:lnTo>
                    <a:pt x="942" y="524"/>
                  </a:lnTo>
                  <a:lnTo>
                    <a:pt x="753" y="524"/>
                  </a:lnTo>
                  <a:lnTo>
                    <a:pt x="481" y="670"/>
                  </a:lnTo>
                  <a:lnTo>
                    <a:pt x="314" y="670"/>
                  </a:lnTo>
                  <a:lnTo>
                    <a:pt x="251" y="796"/>
                  </a:lnTo>
                  <a:lnTo>
                    <a:pt x="209" y="963"/>
                  </a:lnTo>
                  <a:lnTo>
                    <a:pt x="147" y="984"/>
                  </a:lnTo>
                  <a:lnTo>
                    <a:pt x="167" y="1047"/>
                  </a:lnTo>
                  <a:lnTo>
                    <a:pt x="126" y="1047"/>
                  </a:lnTo>
                  <a:lnTo>
                    <a:pt x="167" y="1298"/>
                  </a:lnTo>
                  <a:lnTo>
                    <a:pt x="147" y="1486"/>
                  </a:lnTo>
                  <a:lnTo>
                    <a:pt x="0" y="1570"/>
                  </a:lnTo>
                  <a:lnTo>
                    <a:pt x="0" y="1633"/>
                  </a:lnTo>
                  <a:lnTo>
                    <a:pt x="167" y="1842"/>
                  </a:lnTo>
                  <a:lnTo>
                    <a:pt x="147" y="1947"/>
                  </a:lnTo>
                  <a:lnTo>
                    <a:pt x="230" y="2051"/>
                  </a:lnTo>
                  <a:lnTo>
                    <a:pt x="230" y="2135"/>
                  </a:lnTo>
                  <a:lnTo>
                    <a:pt x="272" y="2261"/>
                  </a:lnTo>
                  <a:lnTo>
                    <a:pt x="230" y="2365"/>
                  </a:lnTo>
                  <a:lnTo>
                    <a:pt x="335" y="2616"/>
                  </a:lnTo>
                  <a:lnTo>
                    <a:pt x="419" y="2658"/>
                  </a:lnTo>
                  <a:lnTo>
                    <a:pt x="481" y="2742"/>
                  </a:lnTo>
                  <a:lnTo>
                    <a:pt x="481" y="3056"/>
                  </a:lnTo>
                  <a:lnTo>
                    <a:pt x="460" y="3097"/>
                  </a:lnTo>
                  <a:lnTo>
                    <a:pt x="523" y="3181"/>
                  </a:lnTo>
                  <a:lnTo>
                    <a:pt x="565" y="3139"/>
                  </a:lnTo>
                  <a:lnTo>
                    <a:pt x="649" y="3160"/>
                  </a:lnTo>
                  <a:lnTo>
                    <a:pt x="732" y="3097"/>
                  </a:lnTo>
                  <a:lnTo>
                    <a:pt x="963" y="3160"/>
                  </a:lnTo>
                  <a:lnTo>
                    <a:pt x="942" y="3202"/>
                  </a:lnTo>
                  <a:lnTo>
                    <a:pt x="1046" y="3307"/>
                  </a:lnTo>
                  <a:lnTo>
                    <a:pt x="1151" y="3307"/>
                  </a:lnTo>
                  <a:lnTo>
                    <a:pt x="1214" y="3390"/>
                  </a:lnTo>
                  <a:lnTo>
                    <a:pt x="1172" y="3495"/>
                  </a:lnTo>
                  <a:lnTo>
                    <a:pt x="1193" y="3579"/>
                  </a:lnTo>
                  <a:lnTo>
                    <a:pt x="1255" y="3600"/>
                  </a:lnTo>
                  <a:lnTo>
                    <a:pt x="1255" y="3704"/>
                  </a:lnTo>
                  <a:lnTo>
                    <a:pt x="1318" y="3725"/>
                  </a:lnTo>
                  <a:lnTo>
                    <a:pt x="1381" y="3683"/>
                  </a:lnTo>
                  <a:lnTo>
                    <a:pt x="1465" y="3683"/>
                  </a:lnTo>
                  <a:lnTo>
                    <a:pt x="1318" y="3516"/>
                  </a:lnTo>
                  <a:lnTo>
                    <a:pt x="1381" y="3474"/>
                  </a:lnTo>
                  <a:lnTo>
                    <a:pt x="1632" y="3621"/>
                  </a:lnTo>
                  <a:lnTo>
                    <a:pt x="1820" y="3600"/>
                  </a:lnTo>
                  <a:lnTo>
                    <a:pt x="1779" y="3704"/>
                  </a:lnTo>
                  <a:lnTo>
                    <a:pt x="1904" y="3809"/>
                  </a:lnTo>
                  <a:lnTo>
                    <a:pt x="2134" y="3767"/>
                  </a:lnTo>
                  <a:lnTo>
                    <a:pt x="2302" y="3809"/>
                  </a:lnTo>
                  <a:lnTo>
                    <a:pt x="2636" y="4081"/>
                  </a:lnTo>
                  <a:lnTo>
                    <a:pt x="2762" y="4248"/>
                  </a:lnTo>
                  <a:lnTo>
                    <a:pt x="2846" y="4248"/>
                  </a:lnTo>
                  <a:lnTo>
                    <a:pt x="2888" y="4206"/>
                  </a:lnTo>
                  <a:lnTo>
                    <a:pt x="3055" y="4206"/>
                  </a:lnTo>
                  <a:lnTo>
                    <a:pt x="3139" y="4290"/>
                  </a:lnTo>
                  <a:lnTo>
                    <a:pt x="3180" y="4437"/>
                  </a:lnTo>
                  <a:lnTo>
                    <a:pt x="3201" y="4458"/>
                  </a:lnTo>
                  <a:lnTo>
                    <a:pt x="3306" y="4437"/>
                  </a:lnTo>
                  <a:lnTo>
                    <a:pt x="3390" y="4332"/>
                  </a:lnTo>
                  <a:lnTo>
                    <a:pt x="3473" y="4311"/>
                  </a:lnTo>
                  <a:lnTo>
                    <a:pt x="3578" y="4332"/>
                  </a:lnTo>
                  <a:lnTo>
                    <a:pt x="3704" y="4332"/>
                  </a:lnTo>
                  <a:lnTo>
                    <a:pt x="3787" y="4395"/>
                  </a:lnTo>
                  <a:lnTo>
                    <a:pt x="3871" y="4311"/>
                  </a:lnTo>
                  <a:lnTo>
                    <a:pt x="3934" y="4290"/>
                  </a:lnTo>
                  <a:lnTo>
                    <a:pt x="4038" y="4332"/>
                  </a:lnTo>
                  <a:lnTo>
                    <a:pt x="4101" y="4311"/>
                  </a:lnTo>
                  <a:lnTo>
                    <a:pt x="4331" y="4311"/>
                  </a:lnTo>
                  <a:lnTo>
                    <a:pt x="4561" y="4437"/>
                  </a:lnTo>
                  <a:lnTo>
                    <a:pt x="4708" y="4458"/>
                  </a:lnTo>
                  <a:lnTo>
                    <a:pt x="4708" y="4290"/>
                  </a:lnTo>
                  <a:lnTo>
                    <a:pt x="4666" y="4123"/>
                  </a:lnTo>
                  <a:lnTo>
                    <a:pt x="5043" y="3725"/>
                  </a:lnTo>
                  <a:lnTo>
                    <a:pt x="5064" y="3558"/>
                  </a:lnTo>
                  <a:lnTo>
                    <a:pt x="5168" y="3474"/>
                  </a:lnTo>
                  <a:lnTo>
                    <a:pt x="5252" y="3474"/>
                  </a:lnTo>
                  <a:lnTo>
                    <a:pt x="5294" y="3286"/>
                  </a:lnTo>
                  <a:lnTo>
                    <a:pt x="5252" y="3202"/>
                  </a:lnTo>
                  <a:lnTo>
                    <a:pt x="5231" y="3139"/>
                  </a:lnTo>
                  <a:lnTo>
                    <a:pt x="5273" y="3056"/>
                  </a:lnTo>
                  <a:lnTo>
                    <a:pt x="5147" y="2972"/>
                  </a:lnTo>
                  <a:lnTo>
                    <a:pt x="5064" y="2825"/>
                  </a:lnTo>
                  <a:lnTo>
                    <a:pt x="5022" y="2742"/>
                  </a:lnTo>
                  <a:lnTo>
                    <a:pt x="4980" y="2470"/>
                  </a:lnTo>
                  <a:lnTo>
                    <a:pt x="5022" y="2365"/>
                  </a:lnTo>
                  <a:lnTo>
                    <a:pt x="5022" y="2323"/>
                  </a:lnTo>
                  <a:lnTo>
                    <a:pt x="4875" y="2135"/>
                  </a:lnTo>
                  <a:lnTo>
                    <a:pt x="4854" y="1947"/>
                  </a:lnTo>
                  <a:lnTo>
                    <a:pt x="4938" y="1821"/>
                  </a:lnTo>
                  <a:lnTo>
                    <a:pt x="5043" y="1779"/>
                  </a:lnTo>
                  <a:lnTo>
                    <a:pt x="5043" y="1403"/>
                  </a:lnTo>
                  <a:lnTo>
                    <a:pt x="4980" y="1361"/>
                  </a:lnTo>
                  <a:lnTo>
                    <a:pt x="4959" y="1214"/>
                  </a:lnTo>
                  <a:lnTo>
                    <a:pt x="4875" y="1089"/>
                  </a:lnTo>
                  <a:lnTo>
                    <a:pt x="4771" y="838"/>
                  </a:lnTo>
                  <a:lnTo>
                    <a:pt x="4750" y="775"/>
                  </a:lnTo>
                  <a:lnTo>
                    <a:pt x="4708" y="670"/>
                  </a:lnTo>
                  <a:lnTo>
                    <a:pt x="4708" y="545"/>
                  </a:lnTo>
                  <a:lnTo>
                    <a:pt x="4645" y="315"/>
                  </a:lnTo>
                  <a:lnTo>
                    <a:pt x="4561" y="315"/>
                  </a:lnTo>
                  <a:lnTo>
                    <a:pt x="4436" y="210"/>
                  </a:lnTo>
                  <a:lnTo>
                    <a:pt x="4310" y="231"/>
                  </a:lnTo>
                  <a:lnTo>
                    <a:pt x="3683" y="273"/>
                  </a:lnTo>
                  <a:lnTo>
                    <a:pt x="2950" y="231"/>
                  </a:lnTo>
                  <a:lnTo>
                    <a:pt x="2867" y="252"/>
                  </a:lnTo>
                  <a:lnTo>
                    <a:pt x="2678" y="440"/>
                  </a:lnTo>
                  <a:lnTo>
                    <a:pt x="2511" y="482"/>
                  </a:lnTo>
                  <a:lnTo>
                    <a:pt x="2469" y="440"/>
                  </a:lnTo>
                  <a:lnTo>
                    <a:pt x="2636" y="356"/>
                  </a:lnTo>
                  <a:lnTo>
                    <a:pt x="2783" y="210"/>
                  </a:lnTo>
                  <a:lnTo>
                    <a:pt x="2741" y="210"/>
                  </a:lnTo>
                  <a:lnTo>
                    <a:pt x="2616" y="315"/>
                  </a:lnTo>
                  <a:lnTo>
                    <a:pt x="2406" y="398"/>
                  </a:lnTo>
                  <a:lnTo>
                    <a:pt x="2134" y="356"/>
                  </a:lnTo>
                  <a:lnTo>
                    <a:pt x="2092" y="210"/>
                  </a:lnTo>
                  <a:lnTo>
                    <a:pt x="2134" y="126"/>
                  </a:lnTo>
                  <a:lnTo>
                    <a:pt x="2260" y="126"/>
                  </a:lnTo>
                  <a:lnTo>
                    <a:pt x="2323" y="168"/>
                  </a:lnTo>
                  <a:lnTo>
                    <a:pt x="2323" y="126"/>
                  </a:lnTo>
                  <a:lnTo>
                    <a:pt x="2155" y="43"/>
                  </a:lnTo>
                  <a:lnTo>
                    <a:pt x="188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8" name="Google Shape;398;p7"/>
            <p:cNvSpPr/>
            <p:nvPr/>
          </p:nvSpPr>
          <p:spPr>
            <a:xfrm>
              <a:off x="3819089" y="2776036"/>
              <a:ext cx="50345" cy="20948"/>
            </a:xfrm>
            <a:custGeom>
              <a:rect b="b" l="l" r="r" t="t"/>
              <a:pathLst>
                <a:path extrusionOk="0" h="1842" w="4228">
                  <a:moveTo>
                    <a:pt x="1403" y="1"/>
                  </a:moveTo>
                  <a:lnTo>
                    <a:pt x="1319" y="63"/>
                  </a:lnTo>
                  <a:lnTo>
                    <a:pt x="1152" y="21"/>
                  </a:lnTo>
                  <a:lnTo>
                    <a:pt x="1152" y="126"/>
                  </a:lnTo>
                  <a:lnTo>
                    <a:pt x="1068" y="189"/>
                  </a:lnTo>
                  <a:lnTo>
                    <a:pt x="984" y="168"/>
                  </a:lnTo>
                  <a:lnTo>
                    <a:pt x="775" y="168"/>
                  </a:lnTo>
                  <a:lnTo>
                    <a:pt x="733" y="273"/>
                  </a:lnTo>
                  <a:lnTo>
                    <a:pt x="587" y="273"/>
                  </a:lnTo>
                  <a:lnTo>
                    <a:pt x="482" y="398"/>
                  </a:lnTo>
                  <a:lnTo>
                    <a:pt x="378" y="398"/>
                  </a:lnTo>
                  <a:lnTo>
                    <a:pt x="168" y="586"/>
                  </a:lnTo>
                  <a:lnTo>
                    <a:pt x="106" y="545"/>
                  </a:lnTo>
                  <a:lnTo>
                    <a:pt x="22" y="503"/>
                  </a:lnTo>
                  <a:lnTo>
                    <a:pt x="1" y="524"/>
                  </a:lnTo>
                  <a:lnTo>
                    <a:pt x="1" y="628"/>
                  </a:lnTo>
                  <a:lnTo>
                    <a:pt x="147" y="712"/>
                  </a:lnTo>
                  <a:lnTo>
                    <a:pt x="252" y="900"/>
                  </a:lnTo>
                  <a:lnTo>
                    <a:pt x="252" y="1047"/>
                  </a:lnTo>
                  <a:lnTo>
                    <a:pt x="273" y="1130"/>
                  </a:lnTo>
                  <a:lnTo>
                    <a:pt x="378" y="1172"/>
                  </a:lnTo>
                  <a:lnTo>
                    <a:pt x="587" y="1319"/>
                  </a:lnTo>
                  <a:lnTo>
                    <a:pt x="691" y="1382"/>
                  </a:lnTo>
                  <a:lnTo>
                    <a:pt x="942" y="1674"/>
                  </a:lnTo>
                  <a:lnTo>
                    <a:pt x="1005" y="1674"/>
                  </a:lnTo>
                  <a:lnTo>
                    <a:pt x="1298" y="1842"/>
                  </a:lnTo>
                  <a:lnTo>
                    <a:pt x="1361" y="1779"/>
                  </a:lnTo>
                  <a:lnTo>
                    <a:pt x="1507" y="1779"/>
                  </a:lnTo>
                  <a:lnTo>
                    <a:pt x="1528" y="1674"/>
                  </a:lnTo>
                  <a:lnTo>
                    <a:pt x="1591" y="1633"/>
                  </a:lnTo>
                  <a:lnTo>
                    <a:pt x="1633" y="1528"/>
                  </a:lnTo>
                  <a:lnTo>
                    <a:pt x="1738" y="1570"/>
                  </a:lnTo>
                  <a:lnTo>
                    <a:pt x="1947" y="1570"/>
                  </a:lnTo>
                  <a:lnTo>
                    <a:pt x="2114" y="1674"/>
                  </a:lnTo>
                  <a:lnTo>
                    <a:pt x="2261" y="1674"/>
                  </a:lnTo>
                  <a:lnTo>
                    <a:pt x="2428" y="1654"/>
                  </a:lnTo>
                  <a:lnTo>
                    <a:pt x="2512" y="1737"/>
                  </a:lnTo>
                  <a:lnTo>
                    <a:pt x="2742" y="1779"/>
                  </a:lnTo>
                  <a:lnTo>
                    <a:pt x="2763" y="1779"/>
                  </a:lnTo>
                  <a:lnTo>
                    <a:pt x="2888" y="1695"/>
                  </a:lnTo>
                  <a:lnTo>
                    <a:pt x="3035" y="1674"/>
                  </a:lnTo>
                  <a:lnTo>
                    <a:pt x="3077" y="1737"/>
                  </a:lnTo>
                  <a:lnTo>
                    <a:pt x="3307" y="1654"/>
                  </a:lnTo>
                  <a:lnTo>
                    <a:pt x="3516" y="1633"/>
                  </a:lnTo>
                  <a:lnTo>
                    <a:pt x="3683" y="1465"/>
                  </a:lnTo>
                  <a:lnTo>
                    <a:pt x="3830" y="1444"/>
                  </a:lnTo>
                  <a:lnTo>
                    <a:pt x="3976" y="1340"/>
                  </a:lnTo>
                  <a:lnTo>
                    <a:pt x="4227" y="1361"/>
                  </a:lnTo>
                  <a:lnTo>
                    <a:pt x="4186" y="1214"/>
                  </a:lnTo>
                  <a:lnTo>
                    <a:pt x="4102" y="1130"/>
                  </a:lnTo>
                  <a:lnTo>
                    <a:pt x="3935" y="1130"/>
                  </a:lnTo>
                  <a:lnTo>
                    <a:pt x="3893" y="1172"/>
                  </a:lnTo>
                  <a:lnTo>
                    <a:pt x="3809" y="1172"/>
                  </a:lnTo>
                  <a:lnTo>
                    <a:pt x="3683" y="1005"/>
                  </a:lnTo>
                  <a:lnTo>
                    <a:pt x="3349" y="733"/>
                  </a:lnTo>
                  <a:lnTo>
                    <a:pt x="3181" y="691"/>
                  </a:lnTo>
                  <a:lnTo>
                    <a:pt x="2951" y="733"/>
                  </a:lnTo>
                  <a:lnTo>
                    <a:pt x="2826" y="628"/>
                  </a:lnTo>
                  <a:lnTo>
                    <a:pt x="2867" y="524"/>
                  </a:lnTo>
                  <a:lnTo>
                    <a:pt x="2679" y="545"/>
                  </a:lnTo>
                  <a:lnTo>
                    <a:pt x="2428" y="398"/>
                  </a:lnTo>
                  <a:lnTo>
                    <a:pt x="2365" y="440"/>
                  </a:lnTo>
                  <a:lnTo>
                    <a:pt x="2512" y="607"/>
                  </a:lnTo>
                  <a:lnTo>
                    <a:pt x="2428" y="607"/>
                  </a:lnTo>
                  <a:lnTo>
                    <a:pt x="2365" y="649"/>
                  </a:lnTo>
                  <a:lnTo>
                    <a:pt x="2302" y="628"/>
                  </a:lnTo>
                  <a:lnTo>
                    <a:pt x="2302" y="524"/>
                  </a:lnTo>
                  <a:lnTo>
                    <a:pt x="2240" y="503"/>
                  </a:lnTo>
                  <a:lnTo>
                    <a:pt x="2219" y="419"/>
                  </a:lnTo>
                  <a:lnTo>
                    <a:pt x="2261" y="314"/>
                  </a:lnTo>
                  <a:lnTo>
                    <a:pt x="2198" y="231"/>
                  </a:lnTo>
                  <a:lnTo>
                    <a:pt x="2093" y="231"/>
                  </a:lnTo>
                  <a:lnTo>
                    <a:pt x="1989" y="126"/>
                  </a:lnTo>
                  <a:lnTo>
                    <a:pt x="2010" y="84"/>
                  </a:lnTo>
                  <a:lnTo>
                    <a:pt x="1779" y="21"/>
                  </a:lnTo>
                  <a:lnTo>
                    <a:pt x="1696" y="84"/>
                  </a:lnTo>
                  <a:lnTo>
                    <a:pt x="1612" y="63"/>
                  </a:lnTo>
                  <a:lnTo>
                    <a:pt x="1570" y="105"/>
                  </a:lnTo>
                  <a:lnTo>
                    <a:pt x="1507" y="21"/>
                  </a:lnTo>
                  <a:lnTo>
                    <a:pt x="1486" y="63"/>
                  </a:lnTo>
                  <a:lnTo>
                    <a:pt x="140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399" name="Google Shape;399;p7"/>
            <p:cNvSpPr/>
            <p:nvPr/>
          </p:nvSpPr>
          <p:spPr>
            <a:xfrm>
              <a:off x="3779972" y="2741293"/>
              <a:ext cx="57323" cy="65449"/>
            </a:xfrm>
            <a:custGeom>
              <a:rect b="b" l="l" r="r" t="t"/>
              <a:pathLst>
                <a:path extrusionOk="0" h="5755" w="4814">
                  <a:moveTo>
                    <a:pt x="1340" y="1"/>
                  </a:moveTo>
                  <a:lnTo>
                    <a:pt x="1340" y="22"/>
                  </a:lnTo>
                  <a:lnTo>
                    <a:pt x="1340" y="126"/>
                  </a:lnTo>
                  <a:lnTo>
                    <a:pt x="1424" y="189"/>
                  </a:lnTo>
                  <a:lnTo>
                    <a:pt x="1466" y="189"/>
                  </a:lnTo>
                  <a:lnTo>
                    <a:pt x="1466" y="252"/>
                  </a:lnTo>
                  <a:lnTo>
                    <a:pt x="1612" y="377"/>
                  </a:lnTo>
                  <a:lnTo>
                    <a:pt x="1507" y="419"/>
                  </a:lnTo>
                  <a:lnTo>
                    <a:pt x="1403" y="419"/>
                  </a:lnTo>
                  <a:lnTo>
                    <a:pt x="1403" y="524"/>
                  </a:lnTo>
                  <a:lnTo>
                    <a:pt x="1507" y="461"/>
                  </a:lnTo>
                  <a:lnTo>
                    <a:pt x="1507" y="628"/>
                  </a:lnTo>
                  <a:lnTo>
                    <a:pt x="1612" y="670"/>
                  </a:lnTo>
                  <a:lnTo>
                    <a:pt x="1528" y="754"/>
                  </a:lnTo>
                  <a:lnTo>
                    <a:pt x="1528" y="838"/>
                  </a:lnTo>
                  <a:lnTo>
                    <a:pt x="1612" y="880"/>
                  </a:lnTo>
                  <a:lnTo>
                    <a:pt x="1738" y="880"/>
                  </a:lnTo>
                  <a:lnTo>
                    <a:pt x="1926" y="1068"/>
                  </a:lnTo>
                  <a:lnTo>
                    <a:pt x="2156" y="1172"/>
                  </a:lnTo>
                  <a:lnTo>
                    <a:pt x="1926" y="1131"/>
                  </a:lnTo>
                  <a:lnTo>
                    <a:pt x="1738" y="942"/>
                  </a:lnTo>
                  <a:lnTo>
                    <a:pt x="1612" y="963"/>
                  </a:lnTo>
                  <a:lnTo>
                    <a:pt x="1507" y="942"/>
                  </a:lnTo>
                  <a:lnTo>
                    <a:pt x="1424" y="942"/>
                  </a:lnTo>
                  <a:lnTo>
                    <a:pt x="1340" y="1068"/>
                  </a:lnTo>
                  <a:lnTo>
                    <a:pt x="1361" y="1152"/>
                  </a:lnTo>
                  <a:lnTo>
                    <a:pt x="1361" y="1340"/>
                  </a:lnTo>
                  <a:lnTo>
                    <a:pt x="1424" y="1444"/>
                  </a:lnTo>
                  <a:lnTo>
                    <a:pt x="1298" y="1277"/>
                  </a:lnTo>
                  <a:lnTo>
                    <a:pt x="1319" y="1152"/>
                  </a:lnTo>
                  <a:lnTo>
                    <a:pt x="1235" y="1068"/>
                  </a:lnTo>
                  <a:lnTo>
                    <a:pt x="1194" y="1089"/>
                  </a:lnTo>
                  <a:lnTo>
                    <a:pt x="1194" y="1172"/>
                  </a:lnTo>
                  <a:lnTo>
                    <a:pt x="1235" y="1277"/>
                  </a:lnTo>
                  <a:lnTo>
                    <a:pt x="1152" y="1361"/>
                  </a:lnTo>
                  <a:lnTo>
                    <a:pt x="1089" y="1235"/>
                  </a:lnTo>
                  <a:lnTo>
                    <a:pt x="1089" y="1089"/>
                  </a:lnTo>
                  <a:lnTo>
                    <a:pt x="942" y="1026"/>
                  </a:lnTo>
                  <a:lnTo>
                    <a:pt x="880" y="1047"/>
                  </a:lnTo>
                  <a:lnTo>
                    <a:pt x="608" y="1131"/>
                  </a:lnTo>
                  <a:lnTo>
                    <a:pt x="587" y="1235"/>
                  </a:lnTo>
                  <a:lnTo>
                    <a:pt x="629" y="1340"/>
                  </a:lnTo>
                  <a:lnTo>
                    <a:pt x="775" y="1361"/>
                  </a:lnTo>
                  <a:lnTo>
                    <a:pt x="796" y="1465"/>
                  </a:lnTo>
                  <a:lnTo>
                    <a:pt x="796" y="1486"/>
                  </a:lnTo>
                  <a:lnTo>
                    <a:pt x="733" y="1507"/>
                  </a:lnTo>
                  <a:lnTo>
                    <a:pt x="733" y="1591"/>
                  </a:lnTo>
                  <a:lnTo>
                    <a:pt x="691" y="1696"/>
                  </a:lnTo>
                  <a:lnTo>
                    <a:pt x="691" y="1800"/>
                  </a:lnTo>
                  <a:lnTo>
                    <a:pt x="608" y="1863"/>
                  </a:lnTo>
                  <a:lnTo>
                    <a:pt x="503" y="1800"/>
                  </a:lnTo>
                  <a:lnTo>
                    <a:pt x="461" y="1926"/>
                  </a:lnTo>
                  <a:lnTo>
                    <a:pt x="482" y="1988"/>
                  </a:lnTo>
                  <a:lnTo>
                    <a:pt x="608" y="1988"/>
                  </a:lnTo>
                  <a:lnTo>
                    <a:pt x="670" y="2030"/>
                  </a:lnTo>
                  <a:lnTo>
                    <a:pt x="629" y="2114"/>
                  </a:lnTo>
                  <a:lnTo>
                    <a:pt x="608" y="2240"/>
                  </a:lnTo>
                  <a:lnTo>
                    <a:pt x="524" y="2302"/>
                  </a:lnTo>
                  <a:lnTo>
                    <a:pt x="608" y="2407"/>
                  </a:lnTo>
                  <a:lnTo>
                    <a:pt x="524" y="2449"/>
                  </a:lnTo>
                  <a:lnTo>
                    <a:pt x="378" y="2407"/>
                  </a:lnTo>
                  <a:lnTo>
                    <a:pt x="210" y="2449"/>
                  </a:lnTo>
                  <a:lnTo>
                    <a:pt x="168" y="2553"/>
                  </a:lnTo>
                  <a:lnTo>
                    <a:pt x="85" y="2658"/>
                  </a:lnTo>
                  <a:lnTo>
                    <a:pt x="105" y="2825"/>
                  </a:lnTo>
                  <a:lnTo>
                    <a:pt x="85" y="3035"/>
                  </a:lnTo>
                  <a:lnTo>
                    <a:pt x="43" y="3139"/>
                  </a:lnTo>
                  <a:lnTo>
                    <a:pt x="43" y="3160"/>
                  </a:lnTo>
                  <a:lnTo>
                    <a:pt x="1" y="3244"/>
                  </a:lnTo>
                  <a:lnTo>
                    <a:pt x="85" y="3432"/>
                  </a:lnTo>
                  <a:lnTo>
                    <a:pt x="85" y="3474"/>
                  </a:lnTo>
                  <a:lnTo>
                    <a:pt x="168" y="3579"/>
                  </a:lnTo>
                  <a:lnTo>
                    <a:pt x="85" y="3746"/>
                  </a:lnTo>
                  <a:lnTo>
                    <a:pt x="147" y="3746"/>
                  </a:lnTo>
                  <a:lnTo>
                    <a:pt x="273" y="3913"/>
                  </a:lnTo>
                  <a:lnTo>
                    <a:pt x="294" y="4060"/>
                  </a:lnTo>
                  <a:lnTo>
                    <a:pt x="357" y="4102"/>
                  </a:lnTo>
                  <a:lnTo>
                    <a:pt x="357" y="4290"/>
                  </a:lnTo>
                  <a:lnTo>
                    <a:pt x="461" y="4374"/>
                  </a:lnTo>
                  <a:lnTo>
                    <a:pt x="461" y="4437"/>
                  </a:lnTo>
                  <a:lnTo>
                    <a:pt x="566" y="4520"/>
                  </a:lnTo>
                  <a:lnTo>
                    <a:pt x="629" y="4478"/>
                  </a:lnTo>
                  <a:lnTo>
                    <a:pt x="733" y="4478"/>
                  </a:lnTo>
                  <a:lnTo>
                    <a:pt x="817" y="4520"/>
                  </a:lnTo>
                  <a:lnTo>
                    <a:pt x="922" y="4478"/>
                  </a:lnTo>
                  <a:lnTo>
                    <a:pt x="1047" y="4541"/>
                  </a:lnTo>
                  <a:lnTo>
                    <a:pt x="1152" y="4541"/>
                  </a:lnTo>
                  <a:lnTo>
                    <a:pt x="1298" y="4625"/>
                  </a:lnTo>
                  <a:lnTo>
                    <a:pt x="1152" y="4750"/>
                  </a:lnTo>
                  <a:lnTo>
                    <a:pt x="1089" y="4918"/>
                  </a:lnTo>
                  <a:lnTo>
                    <a:pt x="1089" y="5022"/>
                  </a:lnTo>
                  <a:lnTo>
                    <a:pt x="1005" y="5106"/>
                  </a:lnTo>
                  <a:lnTo>
                    <a:pt x="942" y="5273"/>
                  </a:lnTo>
                  <a:lnTo>
                    <a:pt x="942" y="5441"/>
                  </a:lnTo>
                  <a:lnTo>
                    <a:pt x="1047" y="5525"/>
                  </a:lnTo>
                  <a:lnTo>
                    <a:pt x="1110" y="5629"/>
                  </a:lnTo>
                  <a:lnTo>
                    <a:pt x="1214" y="5650"/>
                  </a:lnTo>
                  <a:lnTo>
                    <a:pt x="1319" y="5587"/>
                  </a:lnTo>
                  <a:lnTo>
                    <a:pt x="1445" y="5650"/>
                  </a:lnTo>
                  <a:lnTo>
                    <a:pt x="1507" y="5566"/>
                  </a:lnTo>
                  <a:lnTo>
                    <a:pt x="1466" y="5525"/>
                  </a:lnTo>
                  <a:lnTo>
                    <a:pt x="1612" y="5462"/>
                  </a:lnTo>
                  <a:lnTo>
                    <a:pt x="1633" y="5566"/>
                  </a:lnTo>
                  <a:lnTo>
                    <a:pt x="1717" y="5587"/>
                  </a:lnTo>
                  <a:lnTo>
                    <a:pt x="1758" y="5545"/>
                  </a:lnTo>
                  <a:lnTo>
                    <a:pt x="1842" y="5545"/>
                  </a:lnTo>
                  <a:lnTo>
                    <a:pt x="1989" y="5671"/>
                  </a:lnTo>
                  <a:lnTo>
                    <a:pt x="2072" y="5692"/>
                  </a:lnTo>
                  <a:lnTo>
                    <a:pt x="2093" y="5692"/>
                  </a:lnTo>
                  <a:lnTo>
                    <a:pt x="2156" y="5671"/>
                  </a:lnTo>
                  <a:lnTo>
                    <a:pt x="2261" y="5629"/>
                  </a:lnTo>
                  <a:lnTo>
                    <a:pt x="2344" y="5734"/>
                  </a:lnTo>
                  <a:lnTo>
                    <a:pt x="2491" y="5755"/>
                  </a:lnTo>
                  <a:lnTo>
                    <a:pt x="2512" y="5692"/>
                  </a:lnTo>
                  <a:lnTo>
                    <a:pt x="2512" y="5629"/>
                  </a:lnTo>
                  <a:lnTo>
                    <a:pt x="2826" y="5629"/>
                  </a:lnTo>
                  <a:lnTo>
                    <a:pt x="2909" y="5692"/>
                  </a:lnTo>
                  <a:lnTo>
                    <a:pt x="3014" y="5671"/>
                  </a:lnTo>
                  <a:lnTo>
                    <a:pt x="3098" y="5692"/>
                  </a:lnTo>
                  <a:lnTo>
                    <a:pt x="3202" y="5671"/>
                  </a:lnTo>
                  <a:lnTo>
                    <a:pt x="3391" y="5545"/>
                  </a:lnTo>
                  <a:lnTo>
                    <a:pt x="3453" y="5545"/>
                  </a:lnTo>
                  <a:lnTo>
                    <a:pt x="3600" y="5566"/>
                  </a:lnTo>
                  <a:lnTo>
                    <a:pt x="3725" y="5545"/>
                  </a:lnTo>
                  <a:lnTo>
                    <a:pt x="3851" y="5629"/>
                  </a:lnTo>
                  <a:lnTo>
                    <a:pt x="3935" y="5566"/>
                  </a:lnTo>
                  <a:lnTo>
                    <a:pt x="3914" y="5462"/>
                  </a:lnTo>
                  <a:lnTo>
                    <a:pt x="3746" y="5378"/>
                  </a:lnTo>
                  <a:lnTo>
                    <a:pt x="3746" y="5315"/>
                  </a:lnTo>
                  <a:lnTo>
                    <a:pt x="3914" y="5127"/>
                  </a:lnTo>
                  <a:lnTo>
                    <a:pt x="4039" y="5043"/>
                  </a:lnTo>
                  <a:lnTo>
                    <a:pt x="4123" y="4939"/>
                  </a:lnTo>
                  <a:lnTo>
                    <a:pt x="4186" y="4939"/>
                  </a:lnTo>
                  <a:lnTo>
                    <a:pt x="4186" y="4834"/>
                  </a:lnTo>
                  <a:lnTo>
                    <a:pt x="4227" y="4729"/>
                  </a:lnTo>
                  <a:lnTo>
                    <a:pt x="3976" y="4437"/>
                  </a:lnTo>
                  <a:lnTo>
                    <a:pt x="3872" y="4374"/>
                  </a:lnTo>
                  <a:lnTo>
                    <a:pt x="3663" y="4227"/>
                  </a:lnTo>
                  <a:lnTo>
                    <a:pt x="3558" y="4185"/>
                  </a:lnTo>
                  <a:lnTo>
                    <a:pt x="3537" y="4102"/>
                  </a:lnTo>
                  <a:lnTo>
                    <a:pt x="3537" y="3955"/>
                  </a:lnTo>
                  <a:lnTo>
                    <a:pt x="3432" y="3767"/>
                  </a:lnTo>
                  <a:lnTo>
                    <a:pt x="3286" y="3683"/>
                  </a:lnTo>
                  <a:lnTo>
                    <a:pt x="3286" y="3579"/>
                  </a:lnTo>
                  <a:lnTo>
                    <a:pt x="3307" y="3558"/>
                  </a:lnTo>
                  <a:lnTo>
                    <a:pt x="3391" y="3600"/>
                  </a:lnTo>
                  <a:lnTo>
                    <a:pt x="3453" y="3641"/>
                  </a:lnTo>
                  <a:lnTo>
                    <a:pt x="3663" y="3453"/>
                  </a:lnTo>
                  <a:lnTo>
                    <a:pt x="3767" y="3453"/>
                  </a:lnTo>
                  <a:lnTo>
                    <a:pt x="3872" y="3328"/>
                  </a:lnTo>
                  <a:lnTo>
                    <a:pt x="4018" y="3328"/>
                  </a:lnTo>
                  <a:lnTo>
                    <a:pt x="4060" y="3223"/>
                  </a:lnTo>
                  <a:lnTo>
                    <a:pt x="4269" y="3223"/>
                  </a:lnTo>
                  <a:lnTo>
                    <a:pt x="4353" y="3244"/>
                  </a:lnTo>
                  <a:lnTo>
                    <a:pt x="4437" y="3181"/>
                  </a:lnTo>
                  <a:lnTo>
                    <a:pt x="4437" y="3076"/>
                  </a:lnTo>
                  <a:lnTo>
                    <a:pt x="4604" y="3118"/>
                  </a:lnTo>
                  <a:lnTo>
                    <a:pt x="4688" y="3056"/>
                  </a:lnTo>
                  <a:lnTo>
                    <a:pt x="4771" y="3118"/>
                  </a:lnTo>
                  <a:lnTo>
                    <a:pt x="4792" y="3076"/>
                  </a:lnTo>
                  <a:lnTo>
                    <a:pt x="4813" y="3035"/>
                  </a:lnTo>
                  <a:lnTo>
                    <a:pt x="4813" y="2721"/>
                  </a:lnTo>
                  <a:lnTo>
                    <a:pt x="4751" y="2637"/>
                  </a:lnTo>
                  <a:lnTo>
                    <a:pt x="4667" y="2595"/>
                  </a:lnTo>
                  <a:lnTo>
                    <a:pt x="4562" y="2344"/>
                  </a:lnTo>
                  <a:lnTo>
                    <a:pt x="4604" y="2240"/>
                  </a:lnTo>
                  <a:lnTo>
                    <a:pt x="4562" y="2114"/>
                  </a:lnTo>
                  <a:lnTo>
                    <a:pt x="4562" y="2030"/>
                  </a:lnTo>
                  <a:lnTo>
                    <a:pt x="4479" y="1926"/>
                  </a:lnTo>
                  <a:lnTo>
                    <a:pt x="4499" y="1821"/>
                  </a:lnTo>
                  <a:lnTo>
                    <a:pt x="4332" y="1612"/>
                  </a:lnTo>
                  <a:lnTo>
                    <a:pt x="4332" y="1549"/>
                  </a:lnTo>
                  <a:lnTo>
                    <a:pt x="4479" y="1465"/>
                  </a:lnTo>
                  <a:lnTo>
                    <a:pt x="4499" y="1277"/>
                  </a:lnTo>
                  <a:lnTo>
                    <a:pt x="4458" y="1026"/>
                  </a:lnTo>
                  <a:lnTo>
                    <a:pt x="4353" y="1026"/>
                  </a:lnTo>
                  <a:lnTo>
                    <a:pt x="4269" y="963"/>
                  </a:lnTo>
                  <a:lnTo>
                    <a:pt x="4165" y="963"/>
                  </a:lnTo>
                  <a:lnTo>
                    <a:pt x="4060" y="880"/>
                  </a:lnTo>
                  <a:lnTo>
                    <a:pt x="4081" y="775"/>
                  </a:lnTo>
                  <a:lnTo>
                    <a:pt x="4039" y="670"/>
                  </a:lnTo>
                  <a:lnTo>
                    <a:pt x="3914" y="712"/>
                  </a:lnTo>
                  <a:lnTo>
                    <a:pt x="3767" y="545"/>
                  </a:lnTo>
                  <a:lnTo>
                    <a:pt x="3663" y="545"/>
                  </a:lnTo>
                  <a:lnTo>
                    <a:pt x="3621" y="461"/>
                  </a:lnTo>
                  <a:lnTo>
                    <a:pt x="3558" y="503"/>
                  </a:lnTo>
                  <a:lnTo>
                    <a:pt x="3432" y="524"/>
                  </a:lnTo>
                  <a:lnTo>
                    <a:pt x="3328" y="608"/>
                  </a:lnTo>
                  <a:lnTo>
                    <a:pt x="3286" y="545"/>
                  </a:lnTo>
                  <a:lnTo>
                    <a:pt x="3349" y="503"/>
                  </a:lnTo>
                  <a:lnTo>
                    <a:pt x="3349" y="524"/>
                  </a:lnTo>
                  <a:lnTo>
                    <a:pt x="3411" y="461"/>
                  </a:lnTo>
                  <a:lnTo>
                    <a:pt x="3516" y="419"/>
                  </a:lnTo>
                  <a:lnTo>
                    <a:pt x="3391" y="419"/>
                  </a:lnTo>
                  <a:lnTo>
                    <a:pt x="3328" y="440"/>
                  </a:lnTo>
                  <a:lnTo>
                    <a:pt x="3307" y="503"/>
                  </a:lnTo>
                  <a:lnTo>
                    <a:pt x="3202" y="545"/>
                  </a:lnTo>
                  <a:lnTo>
                    <a:pt x="3202" y="608"/>
                  </a:lnTo>
                  <a:lnTo>
                    <a:pt x="2993" y="628"/>
                  </a:lnTo>
                  <a:lnTo>
                    <a:pt x="2909" y="733"/>
                  </a:lnTo>
                  <a:lnTo>
                    <a:pt x="2888" y="838"/>
                  </a:lnTo>
                  <a:lnTo>
                    <a:pt x="2763" y="838"/>
                  </a:lnTo>
                  <a:lnTo>
                    <a:pt x="2721" y="775"/>
                  </a:lnTo>
                  <a:lnTo>
                    <a:pt x="2616" y="754"/>
                  </a:lnTo>
                  <a:lnTo>
                    <a:pt x="2574" y="775"/>
                  </a:lnTo>
                  <a:lnTo>
                    <a:pt x="2407" y="733"/>
                  </a:lnTo>
                  <a:lnTo>
                    <a:pt x="2512" y="670"/>
                  </a:lnTo>
                  <a:lnTo>
                    <a:pt x="2595" y="670"/>
                  </a:lnTo>
                  <a:lnTo>
                    <a:pt x="2679" y="608"/>
                  </a:lnTo>
                  <a:lnTo>
                    <a:pt x="2679" y="503"/>
                  </a:lnTo>
                  <a:lnTo>
                    <a:pt x="2616" y="461"/>
                  </a:lnTo>
                  <a:lnTo>
                    <a:pt x="2512" y="545"/>
                  </a:lnTo>
                  <a:lnTo>
                    <a:pt x="2491" y="566"/>
                  </a:lnTo>
                  <a:lnTo>
                    <a:pt x="2365" y="461"/>
                  </a:lnTo>
                  <a:lnTo>
                    <a:pt x="2302" y="419"/>
                  </a:lnTo>
                  <a:lnTo>
                    <a:pt x="2261" y="440"/>
                  </a:lnTo>
                  <a:lnTo>
                    <a:pt x="2240" y="524"/>
                  </a:lnTo>
                  <a:lnTo>
                    <a:pt x="2135" y="566"/>
                  </a:lnTo>
                  <a:lnTo>
                    <a:pt x="2093" y="461"/>
                  </a:lnTo>
                  <a:lnTo>
                    <a:pt x="2030" y="440"/>
                  </a:lnTo>
                  <a:lnTo>
                    <a:pt x="1968" y="377"/>
                  </a:lnTo>
                  <a:lnTo>
                    <a:pt x="2051" y="335"/>
                  </a:lnTo>
                  <a:lnTo>
                    <a:pt x="2093" y="210"/>
                  </a:lnTo>
                  <a:lnTo>
                    <a:pt x="1989" y="189"/>
                  </a:lnTo>
                  <a:lnTo>
                    <a:pt x="1863" y="84"/>
                  </a:lnTo>
                  <a:lnTo>
                    <a:pt x="1758" y="84"/>
                  </a:lnTo>
                  <a:lnTo>
                    <a:pt x="1717" y="43"/>
                  </a:lnTo>
                  <a:lnTo>
                    <a:pt x="150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00" name="Google Shape;400;p7"/>
            <p:cNvSpPr/>
            <p:nvPr/>
          </p:nvSpPr>
          <p:spPr>
            <a:xfrm>
              <a:off x="3764778" y="2755577"/>
              <a:ext cx="24672" cy="21426"/>
            </a:xfrm>
            <a:custGeom>
              <a:rect b="b" l="l" r="r" t="t"/>
              <a:pathLst>
                <a:path extrusionOk="0" h="1884" w="2072">
                  <a:moveTo>
                    <a:pt x="1695" y="0"/>
                  </a:moveTo>
                  <a:lnTo>
                    <a:pt x="1549" y="21"/>
                  </a:lnTo>
                  <a:lnTo>
                    <a:pt x="1444" y="126"/>
                  </a:lnTo>
                  <a:lnTo>
                    <a:pt x="1340" y="84"/>
                  </a:lnTo>
                  <a:lnTo>
                    <a:pt x="1277" y="126"/>
                  </a:lnTo>
                  <a:lnTo>
                    <a:pt x="1130" y="126"/>
                  </a:lnTo>
                  <a:lnTo>
                    <a:pt x="1005" y="251"/>
                  </a:lnTo>
                  <a:lnTo>
                    <a:pt x="796" y="398"/>
                  </a:lnTo>
                  <a:lnTo>
                    <a:pt x="754" y="335"/>
                  </a:lnTo>
                  <a:lnTo>
                    <a:pt x="628" y="398"/>
                  </a:lnTo>
                  <a:lnTo>
                    <a:pt x="628" y="544"/>
                  </a:lnTo>
                  <a:lnTo>
                    <a:pt x="524" y="628"/>
                  </a:lnTo>
                  <a:lnTo>
                    <a:pt x="545" y="753"/>
                  </a:lnTo>
                  <a:lnTo>
                    <a:pt x="524" y="879"/>
                  </a:lnTo>
                  <a:lnTo>
                    <a:pt x="482" y="984"/>
                  </a:lnTo>
                  <a:lnTo>
                    <a:pt x="440" y="1046"/>
                  </a:lnTo>
                  <a:lnTo>
                    <a:pt x="335" y="1130"/>
                  </a:lnTo>
                  <a:lnTo>
                    <a:pt x="335" y="1193"/>
                  </a:lnTo>
                  <a:lnTo>
                    <a:pt x="482" y="1339"/>
                  </a:lnTo>
                  <a:lnTo>
                    <a:pt x="607" y="1360"/>
                  </a:lnTo>
                  <a:lnTo>
                    <a:pt x="482" y="1360"/>
                  </a:lnTo>
                  <a:lnTo>
                    <a:pt x="419" y="1402"/>
                  </a:lnTo>
                  <a:lnTo>
                    <a:pt x="377" y="1444"/>
                  </a:lnTo>
                  <a:lnTo>
                    <a:pt x="419" y="1507"/>
                  </a:lnTo>
                  <a:lnTo>
                    <a:pt x="503" y="1507"/>
                  </a:lnTo>
                  <a:lnTo>
                    <a:pt x="503" y="1569"/>
                  </a:lnTo>
                  <a:lnTo>
                    <a:pt x="398" y="1569"/>
                  </a:lnTo>
                  <a:lnTo>
                    <a:pt x="293" y="1486"/>
                  </a:lnTo>
                  <a:lnTo>
                    <a:pt x="189" y="1444"/>
                  </a:lnTo>
                  <a:lnTo>
                    <a:pt x="105" y="1465"/>
                  </a:lnTo>
                  <a:lnTo>
                    <a:pt x="126" y="1507"/>
                  </a:lnTo>
                  <a:lnTo>
                    <a:pt x="210" y="1548"/>
                  </a:lnTo>
                  <a:lnTo>
                    <a:pt x="314" y="1611"/>
                  </a:lnTo>
                  <a:lnTo>
                    <a:pt x="335" y="1590"/>
                  </a:lnTo>
                  <a:lnTo>
                    <a:pt x="440" y="1674"/>
                  </a:lnTo>
                  <a:lnTo>
                    <a:pt x="335" y="1611"/>
                  </a:lnTo>
                  <a:lnTo>
                    <a:pt x="273" y="1653"/>
                  </a:lnTo>
                  <a:lnTo>
                    <a:pt x="105" y="1590"/>
                  </a:lnTo>
                  <a:lnTo>
                    <a:pt x="1" y="1590"/>
                  </a:lnTo>
                  <a:lnTo>
                    <a:pt x="84" y="1611"/>
                  </a:lnTo>
                  <a:lnTo>
                    <a:pt x="126" y="1695"/>
                  </a:lnTo>
                  <a:lnTo>
                    <a:pt x="210" y="1695"/>
                  </a:lnTo>
                  <a:lnTo>
                    <a:pt x="293" y="1758"/>
                  </a:lnTo>
                  <a:lnTo>
                    <a:pt x="335" y="1695"/>
                  </a:lnTo>
                  <a:lnTo>
                    <a:pt x="440" y="1674"/>
                  </a:lnTo>
                  <a:lnTo>
                    <a:pt x="482" y="1653"/>
                  </a:lnTo>
                  <a:lnTo>
                    <a:pt x="545" y="1653"/>
                  </a:lnTo>
                  <a:lnTo>
                    <a:pt x="586" y="1548"/>
                  </a:lnTo>
                  <a:lnTo>
                    <a:pt x="796" y="1548"/>
                  </a:lnTo>
                  <a:lnTo>
                    <a:pt x="837" y="1611"/>
                  </a:lnTo>
                  <a:lnTo>
                    <a:pt x="942" y="1611"/>
                  </a:lnTo>
                  <a:lnTo>
                    <a:pt x="1005" y="1695"/>
                  </a:lnTo>
                  <a:lnTo>
                    <a:pt x="1151" y="1695"/>
                  </a:lnTo>
                  <a:lnTo>
                    <a:pt x="1214" y="1779"/>
                  </a:lnTo>
                  <a:lnTo>
                    <a:pt x="1214" y="1862"/>
                  </a:lnTo>
                  <a:lnTo>
                    <a:pt x="1319" y="1883"/>
                  </a:lnTo>
                  <a:lnTo>
                    <a:pt x="1361" y="1779"/>
                  </a:lnTo>
                  <a:lnTo>
                    <a:pt x="1381" y="1569"/>
                  </a:lnTo>
                  <a:lnTo>
                    <a:pt x="1361" y="1402"/>
                  </a:lnTo>
                  <a:lnTo>
                    <a:pt x="1444" y="1297"/>
                  </a:lnTo>
                  <a:lnTo>
                    <a:pt x="1486" y="1193"/>
                  </a:lnTo>
                  <a:lnTo>
                    <a:pt x="1654" y="1151"/>
                  </a:lnTo>
                  <a:lnTo>
                    <a:pt x="1800" y="1193"/>
                  </a:lnTo>
                  <a:lnTo>
                    <a:pt x="1884" y="1151"/>
                  </a:lnTo>
                  <a:lnTo>
                    <a:pt x="1800" y="1046"/>
                  </a:lnTo>
                  <a:lnTo>
                    <a:pt x="1884" y="984"/>
                  </a:lnTo>
                  <a:lnTo>
                    <a:pt x="1905" y="858"/>
                  </a:lnTo>
                  <a:lnTo>
                    <a:pt x="1946" y="774"/>
                  </a:lnTo>
                  <a:lnTo>
                    <a:pt x="1884" y="732"/>
                  </a:lnTo>
                  <a:lnTo>
                    <a:pt x="1758" y="732"/>
                  </a:lnTo>
                  <a:lnTo>
                    <a:pt x="1737" y="670"/>
                  </a:lnTo>
                  <a:lnTo>
                    <a:pt x="1779" y="544"/>
                  </a:lnTo>
                  <a:lnTo>
                    <a:pt x="1884" y="607"/>
                  </a:lnTo>
                  <a:lnTo>
                    <a:pt x="1967" y="544"/>
                  </a:lnTo>
                  <a:lnTo>
                    <a:pt x="1967" y="440"/>
                  </a:lnTo>
                  <a:lnTo>
                    <a:pt x="2009" y="335"/>
                  </a:lnTo>
                  <a:lnTo>
                    <a:pt x="2009" y="251"/>
                  </a:lnTo>
                  <a:lnTo>
                    <a:pt x="2072" y="230"/>
                  </a:lnTo>
                  <a:lnTo>
                    <a:pt x="2072" y="209"/>
                  </a:lnTo>
                  <a:lnTo>
                    <a:pt x="1967" y="147"/>
                  </a:lnTo>
                  <a:lnTo>
                    <a:pt x="1863" y="84"/>
                  </a:lnTo>
                  <a:lnTo>
                    <a:pt x="169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01" name="Google Shape;401;p7"/>
            <p:cNvSpPr/>
            <p:nvPr/>
          </p:nvSpPr>
          <p:spPr>
            <a:xfrm>
              <a:off x="3762540" y="2773181"/>
              <a:ext cx="19445" cy="15956"/>
            </a:xfrm>
            <a:custGeom>
              <a:rect b="b" l="l" r="r" t="t"/>
              <a:pathLst>
                <a:path extrusionOk="0" h="1403" w="1633">
                  <a:moveTo>
                    <a:pt x="774" y="0"/>
                  </a:moveTo>
                  <a:lnTo>
                    <a:pt x="733" y="105"/>
                  </a:lnTo>
                  <a:lnTo>
                    <a:pt x="670" y="105"/>
                  </a:lnTo>
                  <a:lnTo>
                    <a:pt x="628" y="126"/>
                  </a:lnTo>
                  <a:lnTo>
                    <a:pt x="523" y="147"/>
                  </a:lnTo>
                  <a:lnTo>
                    <a:pt x="481" y="210"/>
                  </a:lnTo>
                  <a:lnTo>
                    <a:pt x="398" y="147"/>
                  </a:lnTo>
                  <a:lnTo>
                    <a:pt x="314" y="147"/>
                  </a:lnTo>
                  <a:lnTo>
                    <a:pt x="272" y="63"/>
                  </a:lnTo>
                  <a:lnTo>
                    <a:pt x="189" y="42"/>
                  </a:lnTo>
                  <a:lnTo>
                    <a:pt x="84" y="126"/>
                  </a:lnTo>
                  <a:lnTo>
                    <a:pt x="0" y="272"/>
                  </a:lnTo>
                  <a:lnTo>
                    <a:pt x="63" y="335"/>
                  </a:lnTo>
                  <a:lnTo>
                    <a:pt x="84" y="524"/>
                  </a:lnTo>
                  <a:lnTo>
                    <a:pt x="209" y="565"/>
                  </a:lnTo>
                  <a:lnTo>
                    <a:pt x="251" y="670"/>
                  </a:lnTo>
                  <a:lnTo>
                    <a:pt x="398" y="796"/>
                  </a:lnTo>
                  <a:lnTo>
                    <a:pt x="481" y="796"/>
                  </a:lnTo>
                  <a:lnTo>
                    <a:pt x="565" y="858"/>
                  </a:lnTo>
                  <a:lnTo>
                    <a:pt x="628" y="879"/>
                  </a:lnTo>
                  <a:lnTo>
                    <a:pt x="628" y="1047"/>
                  </a:lnTo>
                  <a:lnTo>
                    <a:pt x="774" y="1109"/>
                  </a:lnTo>
                  <a:lnTo>
                    <a:pt x="816" y="1068"/>
                  </a:lnTo>
                  <a:lnTo>
                    <a:pt x="900" y="1068"/>
                  </a:lnTo>
                  <a:lnTo>
                    <a:pt x="942" y="1109"/>
                  </a:lnTo>
                  <a:lnTo>
                    <a:pt x="1025" y="1151"/>
                  </a:lnTo>
                  <a:lnTo>
                    <a:pt x="1151" y="1298"/>
                  </a:lnTo>
                  <a:lnTo>
                    <a:pt x="1256" y="1319"/>
                  </a:lnTo>
                  <a:lnTo>
                    <a:pt x="1360" y="1402"/>
                  </a:lnTo>
                  <a:lnTo>
                    <a:pt x="1423" y="1361"/>
                  </a:lnTo>
                  <a:lnTo>
                    <a:pt x="1507" y="1361"/>
                  </a:lnTo>
                  <a:lnTo>
                    <a:pt x="1507" y="1298"/>
                  </a:lnTo>
                  <a:lnTo>
                    <a:pt x="1444" y="1256"/>
                  </a:lnTo>
                  <a:lnTo>
                    <a:pt x="1444" y="1172"/>
                  </a:lnTo>
                  <a:lnTo>
                    <a:pt x="1423" y="1109"/>
                  </a:lnTo>
                  <a:lnTo>
                    <a:pt x="1465" y="1047"/>
                  </a:lnTo>
                  <a:lnTo>
                    <a:pt x="1528" y="942"/>
                  </a:lnTo>
                  <a:lnTo>
                    <a:pt x="1549" y="942"/>
                  </a:lnTo>
                  <a:lnTo>
                    <a:pt x="1632" y="775"/>
                  </a:lnTo>
                  <a:lnTo>
                    <a:pt x="1549" y="670"/>
                  </a:lnTo>
                  <a:lnTo>
                    <a:pt x="1549" y="628"/>
                  </a:lnTo>
                  <a:lnTo>
                    <a:pt x="1465" y="440"/>
                  </a:lnTo>
                  <a:lnTo>
                    <a:pt x="1507" y="356"/>
                  </a:lnTo>
                  <a:lnTo>
                    <a:pt x="1507" y="335"/>
                  </a:lnTo>
                  <a:lnTo>
                    <a:pt x="1402" y="314"/>
                  </a:lnTo>
                  <a:lnTo>
                    <a:pt x="1402" y="231"/>
                  </a:lnTo>
                  <a:lnTo>
                    <a:pt x="1339" y="147"/>
                  </a:lnTo>
                  <a:lnTo>
                    <a:pt x="1193" y="147"/>
                  </a:lnTo>
                  <a:lnTo>
                    <a:pt x="1130" y="63"/>
                  </a:lnTo>
                  <a:lnTo>
                    <a:pt x="1025" y="63"/>
                  </a:lnTo>
                  <a:lnTo>
                    <a:pt x="984"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02" name="Google Shape;402;p7"/>
            <p:cNvSpPr/>
            <p:nvPr/>
          </p:nvSpPr>
          <p:spPr>
            <a:xfrm>
              <a:off x="3779484" y="2783894"/>
              <a:ext cx="4739" cy="6425"/>
            </a:xfrm>
            <a:custGeom>
              <a:rect b="b" l="l" r="r" t="t"/>
              <a:pathLst>
                <a:path extrusionOk="0" h="565" w="398">
                  <a:moveTo>
                    <a:pt x="105" y="0"/>
                  </a:moveTo>
                  <a:lnTo>
                    <a:pt x="42" y="105"/>
                  </a:lnTo>
                  <a:lnTo>
                    <a:pt x="0" y="167"/>
                  </a:lnTo>
                  <a:lnTo>
                    <a:pt x="21" y="230"/>
                  </a:lnTo>
                  <a:lnTo>
                    <a:pt x="21" y="314"/>
                  </a:lnTo>
                  <a:lnTo>
                    <a:pt x="84" y="356"/>
                  </a:lnTo>
                  <a:lnTo>
                    <a:pt x="84" y="419"/>
                  </a:lnTo>
                  <a:lnTo>
                    <a:pt x="105" y="419"/>
                  </a:lnTo>
                  <a:lnTo>
                    <a:pt x="146" y="523"/>
                  </a:lnTo>
                  <a:lnTo>
                    <a:pt x="314" y="565"/>
                  </a:lnTo>
                  <a:lnTo>
                    <a:pt x="398" y="544"/>
                  </a:lnTo>
                  <a:lnTo>
                    <a:pt x="398" y="356"/>
                  </a:lnTo>
                  <a:lnTo>
                    <a:pt x="335" y="314"/>
                  </a:lnTo>
                  <a:lnTo>
                    <a:pt x="314" y="167"/>
                  </a:lnTo>
                  <a:lnTo>
                    <a:pt x="188"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03" name="Google Shape;403;p7"/>
            <p:cNvSpPr/>
            <p:nvPr/>
          </p:nvSpPr>
          <p:spPr>
            <a:xfrm>
              <a:off x="3681319" y="2737017"/>
              <a:ext cx="27661" cy="34982"/>
            </a:xfrm>
            <a:custGeom>
              <a:rect b="b" l="l" r="r" t="t"/>
              <a:pathLst>
                <a:path extrusionOk="0" h="3076" w="2323">
                  <a:moveTo>
                    <a:pt x="1737" y="0"/>
                  </a:moveTo>
                  <a:lnTo>
                    <a:pt x="1779" y="84"/>
                  </a:lnTo>
                  <a:lnTo>
                    <a:pt x="1653" y="84"/>
                  </a:lnTo>
                  <a:lnTo>
                    <a:pt x="1674" y="209"/>
                  </a:lnTo>
                  <a:lnTo>
                    <a:pt x="1590" y="314"/>
                  </a:lnTo>
                  <a:lnTo>
                    <a:pt x="1590" y="230"/>
                  </a:lnTo>
                  <a:lnTo>
                    <a:pt x="1653" y="188"/>
                  </a:lnTo>
                  <a:lnTo>
                    <a:pt x="1590" y="84"/>
                  </a:lnTo>
                  <a:lnTo>
                    <a:pt x="1528" y="105"/>
                  </a:lnTo>
                  <a:lnTo>
                    <a:pt x="1569" y="167"/>
                  </a:lnTo>
                  <a:lnTo>
                    <a:pt x="1465" y="188"/>
                  </a:lnTo>
                  <a:lnTo>
                    <a:pt x="1423" y="147"/>
                  </a:lnTo>
                  <a:lnTo>
                    <a:pt x="1256" y="167"/>
                  </a:lnTo>
                  <a:lnTo>
                    <a:pt x="1256" y="230"/>
                  </a:lnTo>
                  <a:lnTo>
                    <a:pt x="1214" y="230"/>
                  </a:lnTo>
                  <a:lnTo>
                    <a:pt x="1172" y="356"/>
                  </a:lnTo>
                  <a:lnTo>
                    <a:pt x="1256" y="377"/>
                  </a:lnTo>
                  <a:lnTo>
                    <a:pt x="1235" y="419"/>
                  </a:lnTo>
                  <a:lnTo>
                    <a:pt x="1151" y="419"/>
                  </a:lnTo>
                  <a:lnTo>
                    <a:pt x="1151" y="481"/>
                  </a:lnTo>
                  <a:lnTo>
                    <a:pt x="1046" y="502"/>
                  </a:lnTo>
                  <a:lnTo>
                    <a:pt x="1067" y="586"/>
                  </a:lnTo>
                  <a:lnTo>
                    <a:pt x="1214" y="586"/>
                  </a:lnTo>
                  <a:lnTo>
                    <a:pt x="1172" y="607"/>
                  </a:lnTo>
                  <a:lnTo>
                    <a:pt x="1276" y="586"/>
                  </a:lnTo>
                  <a:lnTo>
                    <a:pt x="1360" y="586"/>
                  </a:lnTo>
                  <a:lnTo>
                    <a:pt x="1235" y="711"/>
                  </a:lnTo>
                  <a:lnTo>
                    <a:pt x="1046" y="795"/>
                  </a:lnTo>
                  <a:lnTo>
                    <a:pt x="1130" y="837"/>
                  </a:lnTo>
                  <a:lnTo>
                    <a:pt x="942" y="879"/>
                  </a:lnTo>
                  <a:lnTo>
                    <a:pt x="858" y="837"/>
                  </a:lnTo>
                  <a:lnTo>
                    <a:pt x="795" y="921"/>
                  </a:lnTo>
                  <a:lnTo>
                    <a:pt x="753" y="816"/>
                  </a:lnTo>
                  <a:lnTo>
                    <a:pt x="502" y="753"/>
                  </a:lnTo>
                  <a:lnTo>
                    <a:pt x="502" y="816"/>
                  </a:lnTo>
                  <a:lnTo>
                    <a:pt x="335" y="753"/>
                  </a:lnTo>
                  <a:lnTo>
                    <a:pt x="314" y="942"/>
                  </a:lnTo>
                  <a:lnTo>
                    <a:pt x="398" y="879"/>
                  </a:lnTo>
                  <a:lnTo>
                    <a:pt x="419" y="942"/>
                  </a:lnTo>
                  <a:lnTo>
                    <a:pt x="440" y="984"/>
                  </a:lnTo>
                  <a:lnTo>
                    <a:pt x="481" y="1088"/>
                  </a:lnTo>
                  <a:lnTo>
                    <a:pt x="419" y="1088"/>
                  </a:lnTo>
                  <a:lnTo>
                    <a:pt x="398" y="1025"/>
                  </a:lnTo>
                  <a:lnTo>
                    <a:pt x="272" y="1025"/>
                  </a:lnTo>
                  <a:lnTo>
                    <a:pt x="419" y="1130"/>
                  </a:lnTo>
                  <a:lnTo>
                    <a:pt x="544" y="1109"/>
                  </a:lnTo>
                  <a:lnTo>
                    <a:pt x="586" y="1214"/>
                  </a:lnTo>
                  <a:lnTo>
                    <a:pt x="440" y="1235"/>
                  </a:lnTo>
                  <a:lnTo>
                    <a:pt x="419" y="1276"/>
                  </a:lnTo>
                  <a:lnTo>
                    <a:pt x="440" y="1339"/>
                  </a:lnTo>
                  <a:lnTo>
                    <a:pt x="293" y="1360"/>
                  </a:lnTo>
                  <a:lnTo>
                    <a:pt x="335" y="1444"/>
                  </a:lnTo>
                  <a:lnTo>
                    <a:pt x="272" y="1465"/>
                  </a:lnTo>
                  <a:lnTo>
                    <a:pt x="377" y="1528"/>
                  </a:lnTo>
                  <a:lnTo>
                    <a:pt x="419" y="1507"/>
                  </a:lnTo>
                  <a:lnTo>
                    <a:pt x="398" y="1548"/>
                  </a:lnTo>
                  <a:lnTo>
                    <a:pt x="523" y="1528"/>
                  </a:lnTo>
                  <a:lnTo>
                    <a:pt x="544" y="1674"/>
                  </a:lnTo>
                  <a:lnTo>
                    <a:pt x="858" y="1674"/>
                  </a:lnTo>
                  <a:lnTo>
                    <a:pt x="753" y="1758"/>
                  </a:lnTo>
                  <a:lnTo>
                    <a:pt x="691" y="1737"/>
                  </a:lnTo>
                  <a:lnTo>
                    <a:pt x="586" y="1925"/>
                  </a:lnTo>
                  <a:lnTo>
                    <a:pt x="628" y="1925"/>
                  </a:lnTo>
                  <a:lnTo>
                    <a:pt x="523" y="2051"/>
                  </a:lnTo>
                  <a:lnTo>
                    <a:pt x="335" y="2176"/>
                  </a:lnTo>
                  <a:lnTo>
                    <a:pt x="419" y="2176"/>
                  </a:lnTo>
                  <a:lnTo>
                    <a:pt x="523" y="2134"/>
                  </a:lnTo>
                  <a:lnTo>
                    <a:pt x="586" y="2155"/>
                  </a:lnTo>
                  <a:lnTo>
                    <a:pt x="732" y="2155"/>
                  </a:lnTo>
                  <a:lnTo>
                    <a:pt x="816" y="2072"/>
                  </a:lnTo>
                  <a:lnTo>
                    <a:pt x="816" y="2092"/>
                  </a:lnTo>
                  <a:lnTo>
                    <a:pt x="942" y="2134"/>
                  </a:lnTo>
                  <a:lnTo>
                    <a:pt x="691" y="2176"/>
                  </a:lnTo>
                  <a:lnTo>
                    <a:pt x="502" y="2197"/>
                  </a:lnTo>
                  <a:lnTo>
                    <a:pt x="440" y="2281"/>
                  </a:lnTo>
                  <a:lnTo>
                    <a:pt x="314" y="2302"/>
                  </a:lnTo>
                  <a:lnTo>
                    <a:pt x="377" y="2364"/>
                  </a:lnTo>
                  <a:lnTo>
                    <a:pt x="335" y="2406"/>
                  </a:lnTo>
                  <a:lnTo>
                    <a:pt x="398" y="2448"/>
                  </a:lnTo>
                  <a:lnTo>
                    <a:pt x="293" y="2469"/>
                  </a:lnTo>
                  <a:lnTo>
                    <a:pt x="209" y="2385"/>
                  </a:lnTo>
                  <a:lnTo>
                    <a:pt x="188" y="2448"/>
                  </a:lnTo>
                  <a:lnTo>
                    <a:pt x="168" y="2406"/>
                  </a:lnTo>
                  <a:lnTo>
                    <a:pt x="0" y="2490"/>
                  </a:lnTo>
                  <a:lnTo>
                    <a:pt x="21" y="2511"/>
                  </a:lnTo>
                  <a:lnTo>
                    <a:pt x="398" y="2511"/>
                  </a:lnTo>
                  <a:lnTo>
                    <a:pt x="272" y="2595"/>
                  </a:lnTo>
                  <a:lnTo>
                    <a:pt x="105" y="2657"/>
                  </a:lnTo>
                  <a:lnTo>
                    <a:pt x="63" y="2762"/>
                  </a:lnTo>
                  <a:lnTo>
                    <a:pt x="168" y="2762"/>
                  </a:lnTo>
                  <a:lnTo>
                    <a:pt x="188" y="2825"/>
                  </a:lnTo>
                  <a:lnTo>
                    <a:pt x="440" y="2762"/>
                  </a:lnTo>
                  <a:lnTo>
                    <a:pt x="440" y="2762"/>
                  </a:lnTo>
                  <a:lnTo>
                    <a:pt x="230" y="2888"/>
                  </a:lnTo>
                  <a:lnTo>
                    <a:pt x="168" y="2929"/>
                  </a:lnTo>
                  <a:lnTo>
                    <a:pt x="314" y="2929"/>
                  </a:lnTo>
                  <a:lnTo>
                    <a:pt x="502" y="2825"/>
                  </a:lnTo>
                  <a:lnTo>
                    <a:pt x="481" y="2908"/>
                  </a:lnTo>
                  <a:lnTo>
                    <a:pt x="314" y="2992"/>
                  </a:lnTo>
                  <a:lnTo>
                    <a:pt x="419" y="2992"/>
                  </a:lnTo>
                  <a:lnTo>
                    <a:pt x="398" y="3034"/>
                  </a:lnTo>
                  <a:lnTo>
                    <a:pt x="398" y="3034"/>
                  </a:lnTo>
                  <a:lnTo>
                    <a:pt x="523" y="3013"/>
                  </a:lnTo>
                  <a:lnTo>
                    <a:pt x="607" y="3076"/>
                  </a:lnTo>
                  <a:lnTo>
                    <a:pt x="795" y="3034"/>
                  </a:lnTo>
                  <a:lnTo>
                    <a:pt x="963" y="2992"/>
                  </a:lnTo>
                  <a:lnTo>
                    <a:pt x="1130" y="2888"/>
                  </a:lnTo>
                  <a:lnTo>
                    <a:pt x="1067" y="2783"/>
                  </a:lnTo>
                  <a:lnTo>
                    <a:pt x="1172" y="2783"/>
                  </a:lnTo>
                  <a:lnTo>
                    <a:pt x="1151" y="2867"/>
                  </a:lnTo>
                  <a:lnTo>
                    <a:pt x="1256" y="2867"/>
                  </a:lnTo>
                  <a:lnTo>
                    <a:pt x="1360" y="2720"/>
                  </a:lnTo>
                  <a:lnTo>
                    <a:pt x="1444" y="2762"/>
                  </a:lnTo>
                  <a:lnTo>
                    <a:pt x="1465" y="2657"/>
                  </a:lnTo>
                  <a:lnTo>
                    <a:pt x="1800" y="2595"/>
                  </a:lnTo>
                  <a:lnTo>
                    <a:pt x="1841" y="2511"/>
                  </a:lnTo>
                  <a:lnTo>
                    <a:pt x="1862" y="2616"/>
                  </a:lnTo>
                  <a:lnTo>
                    <a:pt x="1946" y="2553"/>
                  </a:lnTo>
                  <a:lnTo>
                    <a:pt x="2009" y="2574"/>
                  </a:lnTo>
                  <a:lnTo>
                    <a:pt x="2176" y="2574"/>
                  </a:lnTo>
                  <a:lnTo>
                    <a:pt x="2072" y="2406"/>
                  </a:lnTo>
                  <a:lnTo>
                    <a:pt x="2155" y="2385"/>
                  </a:lnTo>
                  <a:lnTo>
                    <a:pt x="2218" y="2281"/>
                  </a:lnTo>
                  <a:lnTo>
                    <a:pt x="2218" y="2176"/>
                  </a:lnTo>
                  <a:lnTo>
                    <a:pt x="2302" y="2072"/>
                  </a:lnTo>
                  <a:lnTo>
                    <a:pt x="2323" y="1967"/>
                  </a:lnTo>
                  <a:lnTo>
                    <a:pt x="2302" y="1716"/>
                  </a:lnTo>
                  <a:lnTo>
                    <a:pt x="2218" y="1674"/>
                  </a:lnTo>
                  <a:lnTo>
                    <a:pt x="2302" y="1632"/>
                  </a:lnTo>
                  <a:lnTo>
                    <a:pt x="2302" y="1507"/>
                  </a:lnTo>
                  <a:lnTo>
                    <a:pt x="2218" y="1402"/>
                  </a:lnTo>
                  <a:lnTo>
                    <a:pt x="2260" y="1256"/>
                  </a:lnTo>
                  <a:lnTo>
                    <a:pt x="2176" y="1214"/>
                  </a:lnTo>
                  <a:lnTo>
                    <a:pt x="2197" y="1130"/>
                  </a:lnTo>
                  <a:lnTo>
                    <a:pt x="2281" y="1151"/>
                  </a:lnTo>
                  <a:lnTo>
                    <a:pt x="2281" y="1151"/>
                  </a:lnTo>
                  <a:lnTo>
                    <a:pt x="2155" y="1088"/>
                  </a:lnTo>
                  <a:lnTo>
                    <a:pt x="2072" y="1046"/>
                  </a:lnTo>
                  <a:lnTo>
                    <a:pt x="1967" y="837"/>
                  </a:lnTo>
                  <a:lnTo>
                    <a:pt x="1800" y="732"/>
                  </a:lnTo>
                  <a:lnTo>
                    <a:pt x="1737" y="795"/>
                  </a:lnTo>
                  <a:lnTo>
                    <a:pt x="1695" y="942"/>
                  </a:lnTo>
                  <a:lnTo>
                    <a:pt x="1632" y="984"/>
                  </a:lnTo>
                  <a:lnTo>
                    <a:pt x="1360" y="732"/>
                  </a:lnTo>
                  <a:lnTo>
                    <a:pt x="1486" y="502"/>
                  </a:lnTo>
                  <a:lnTo>
                    <a:pt x="1632" y="481"/>
                  </a:lnTo>
                  <a:lnTo>
                    <a:pt x="1653" y="377"/>
                  </a:lnTo>
                  <a:lnTo>
                    <a:pt x="1737" y="356"/>
                  </a:lnTo>
                  <a:lnTo>
                    <a:pt x="1779" y="272"/>
                  </a:lnTo>
                  <a:lnTo>
                    <a:pt x="1737" y="293"/>
                  </a:lnTo>
                  <a:lnTo>
                    <a:pt x="1737" y="293"/>
                  </a:lnTo>
                  <a:lnTo>
                    <a:pt x="1841" y="188"/>
                  </a:lnTo>
                  <a:lnTo>
                    <a:pt x="1946" y="147"/>
                  </a:lnTo>
                  <a:lnTo>
                    <a:pt x="1841" y="84"/>
                  </a:lnTo>
                  <a:lnTo>
                    <a:pt x="173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404" name="Google Shape;404;p7"/>
            <p:cNvGrpSpPr/>
            <p:nvPr/>
          </p:nvGrpSpPr>
          <p:grpSpPr>
            <a:xfrm>
              <a:off x="3697513" y="2707266"/>
              <a:ext cx="59549" cy="79733"/>
              <a:chOff x="3586375" y="2281300"/>
              <a:chExt cx="125025" cy="175275"/>
            </a:xfrm>
          </p:grpSpPr>
          <p:sp>
            <p:nvSpPr>
              <p:cNvPr id="405" name="Google Shape;405;p7"/>
              <p:cNvSpPr/>
              <p:nvPr/>
            </p:nvSpPr>
            <p:spPr>
              <a:xfrm>
                <a:off x="3609900" y="2281300"/>
                <a:ext cx="101500" cy="175275"/>
              </a:xfrm>
              <a:custGeom>
                <a:rect b="b" l="l" r="r" t="t"/>
                <a:pathLst>
                  <a:path extrusionOk="0" h="7011" w="4060">
                    <a:moveTo>
                      <a:pt x="1340" y="1"/>
                    </a:moveTo>
                    <a:lnTo>
                      <a:pt x="1277" y="63"/>
                    </a:lnTo>
                    <a:lnTo>
                      <a:pt x="1235" y="42"/>
                    </a:lnTo>
                    <a:lnTo>
                      <a:pt x="1110" y="84"/>
                    </a:lnTo>
                    <a:lnTo>
                      <a:pt x="1026" y="84"/>
                    </a:lnTo>
                    <a:lnTo>
                      <a:pt x="921" y="105"/>
                    </a:lnTo>
                    <a:lnTo>
                      <a:pt x="859" y="105"/>
                    </a:lnTo>
                    <a:lnTo>
                      <a:pt x="838" y="168"/>
                    </a:lnTo>
                    <a:lnTo>
                      <a:pt x="838" y="105"/>
                    </a:lnTo>
                    <a:lnTo>
                      <a:pt x="796" y="84"/>
                    </a:lnTo>
                    <a:lnTo>
                      <a:pt x="712" y="168"/>
                    </a:lnTo>
                    <a:lnTo>
                      <a:pt x="733" y="105"/>
                    </a:lnTo>
                    <a:lnTo>
                      <a:pt x="608" y="42"/>
                    </a:lnTo>
                    <a:lnTo>
                      <a:pt x="587" y="105"/>
                    </a:lnTo>
                    <a:lnTo>
                      <a:pt x="524" y="168"/>
                    </a:lnTo>
                    <a:lnTo>
                      <a:pt x="545" y="231"/>
                    </a:lnTo>
                    <a:lnTo>
                      <a:pt x="524" y="231"/>
                    </a:lnTo>
                    <a:lnTo>
                      <a:pt x="524" y="314"/>
                    </a:lnTo>
                    <a:lnTo>
                      <a:pt x="419" y="356"/>
                    </a:lnTo>
                    <a:lnTo>
                      <a:pt x="482" y="419"/>
                    </a:lnTo>
                    <a:lnTo>
                      <a:pt x="440" y="503"/>
                    </a:lnTo>
                    <a:lnTo>
                      <a:pt x="398" y="503"/>
                    </a:lnTo>
                    <a:lnTo>
                      <a:pt x="503" y="607"/>
                    </a:lnTo>
                    <a:lnTo>
                      <a:pt x="545" y="670"/>
                    </a:lnTo>
                    <a:lnTo>
                      <a:pt x="419" y="607"/>
                    </a:lnTo>
                    <a:lnTo>
                      <a:pt x="398" y="670"/>
                    </a:lnTo>
                    <a:lnTo>
                      <a:pt x="315" y="587"/>
                    </a:lnTo>
                    <a:lnTo>
                      <a:pt x="294" y="628"/>
                    </a:lnTo>
                    <a:lnTo>
                      <a:pt x="315" y="691"/>
                    </a:lnTo>
                    <a:lnTo>
                      <a:pt x="294" y="733"/>
                    </a:lnTo>
                    <a:lnTo>
                      <a:pt x="273" y="628"/>
                    </a:lnTo>
                    <a:lnTo>
                      <a:pt x="210" y="733"/>
                    </a:lnTo>
                    <a:lnTo>
                      <a:pt x="273" y="796"/>
                    </a:lnTo>
                    <a:lnTo>
                      <a:pt x="210" y="817"/>
                    </a:lnTo>
                    <a:lnTo>
                      <a:pt x="294" y="900"/>
                    </a:lnTo>
                    <a:lnTo>
                      <a:pt x="336" y="900"/>
                    </a:lnTo>
                    <a:lnTo>
                      <a:pt x="294" y="942"/>
                    </a:lnTo>
                    <a:lnTo>
                      <a:pt x="210" y="900"/>
                    </a:lnTo>
                    <a:lnTo>
                      <a:pt x="210" y="1026"/>
                    </a:lnTo>
                    <a:lnTo>
                      <a:pt x="210" y="1047"/>
                    </a:lnTo>
                    <a:lnTo>
                      <a:pt x="377" y="1026"/>
                    </a:lnTo>
                    <a:lnTo>
                      <a:pt x="273" y="1089"/>
                    </a:lnTo>
                    <a:lnTo>
                      <a:pt x="273" y="1110"/>
                    </a:lnTo>
                    <a:lnTo>
                      <a:pt x="294" y="1131"/>
                    </a:lnTo>
                    <a:lnTo>
                      <a:pt x="377" y="1110"/>
                    </a:lnTo>
                    <a:lnTo>
                      <a:pt x="336" y="1131"/>
                    </a:lnTo>
                    <a:lnTo>
                      <a:pt x="398" y="1151"/>
                    </a:lnTo>
                    <a:lnTo>
                      <a:pt x="398" y="1151"/>
                    </a:lnTo>
                    <a:lnTo>
                      <a:pt x="315" y="1131"/>
                    </a:lnTo>
                    <a:lnTo>
                      <a:pt x="294" y="1151"/>
                    </a:lnTo>
                    <a:lnTo>
                      <a:pt x="294" y="1214"/>
                    </a:lnTo>
                    <a:lnTo>
                      <a:pt x="315" y="1235"/>
                    </a:lnTo>
                    <a:lnTo>
                      <a:pt x="273" y="1256"/>
                    </a:lnTo>
                    <a:lnTo>
                      <a:pt x="231" y="1319"/>
                    </a:lnTo>
                    <a:lnTo>
                      <a:pt x="294" y="1319"/>
                    </a:lnTo>
                    <a:lnTo>
                      <a:pt x="294" y="1361"/>
                    </a:lnTo>
                    <a:lnTo>
                      <a:pt x="210" y="1340"/>
                    </a:lnTo>
                    <a:lnTo>
                      <a:pt x="189" y="1403"/>
                    </a:lnTo>
                    <a:lnTo>
                      <a:pt x="210" y="1444"/>
                    </a:lnTo>
                    <a:lnTo>
                      <a:pt x="189" y="1465"/>
                    </a:lnTo>
                    <a:lnTo>
                      <a:pt x="168" y="1528"/>
                    </a:lnTo>
                    <a:lnTo>
                      <a:pt x="63" y="1528"/>
                    </a:lnTo>
                    <a:lnTo>
                      <a:pt x="1" y="1549"/>
                    </a:lnTo>
                    <a:lnTo>
                      <a:pt x="63" y="1570"/>
                    </a:lnTo>
                    <a:lnTo>
                      <a:pt x="126" y="1570"/>
                    </a:lnTo>
                    <a:lnTo>
                      <a:pt x="189" y="1612"/>
                    </a:lnTo>
                    <a:lnTo>
                      <a:pt x="168" y="1633"/>
                    </a:lnTo>
                    <a:lnTo>
                      <a:pt x="105" y="1633"/>
                    </a:lnTo>
                    <a:lnTo>
                      <a:pt x="189" y="1716"/>
                    </a:lnTo>
                    <a:lnTo>
                      <a:pt x="210" y="1716"/>
                    </a:lnTo>
                    <a:lnTo>
                      <a:pt x="273" y="1737"/>
                    </a:lnTo>
                    <a:lnTo>
                      <a:pt x="503" y="1507"/>
                    </a:lnTo>
                    <a:lnTo>
                      <a:pt x="482" y="1570"/>
                    </a:lnTo>
                    <a:lnTo>
                      <a:pt x="503" y="1612"/>
                    </a:lnTo>
                    <a:lnTo>
                      <a:pt x="419" y="1633"/>
                    </a:lnTo>
                    <a:lnTo>
                      <a:pt x="377" y="1758"/>
                    </a:lnTo>
                    <a:lnTo>
                      <a:pt x="377" y="1779"/>
                    </a:lnTo>
                    <a:lnTo>
                      <a:pt x="315" y="1947"/>
                    </a:lnTo>
                    <a:lnTo>
                      <a:pt x="336" y="1947"/>
                    </a:lnTo>
                    <a:lnTo>
                      <a:pt x="294" y="2135"/>
                    </a:lnTo>
                    <a:lnTo>
                      <a:pt x="294" y="2239"/>
                    </a:lnTo>
                    <a:lnTo>
                      <a:pt x="231" y="2281"/>
                    </a:lnTo>
                    <a:lnTo>
                      <a:pt x="294" y="2323"/>
                    </a:lnTo>
                    <a:lnTo>
                      <a:pt x="315" y="2302"/>
                    </a:lnTo>
                    <a:lnTo>
                      <a:pt x="231" y="2449"/>
                    </a:lnTo>
                    <a:lnTo>
                      <a:pt x="231" y="2595"/>
                    </a:lnTo>
                    <a:lnTo>
                      <a:pt x="189" y="2658"/>
                    </a:lnTo>
                    <a:lnTo>
                      <a:pt x="189" y="2700"/>
                    </a:lnTo>
                    <a:lnTo>
                      <a:pt x="315" y="2700"/>
                    </a:lnTo>
                    <a:lnTo>
                      <a:pt x="294" y="2595"/>
                    </a:lnTo>
                    <a:lnTo>
                      <a:pt x="336" y="2491"/>
                    </a:lnTo>
                    <a:lnTo>
                      <a:pt x="336" y="2407"/>
                    </a:lnTo>
                    <a:lnTo>
                      <a:pt x="398" y="2323"/>
                    </a:lnTo>
                    <a:lnTo>
                      <a:pt x="336" y="2135"/>
                    </a:lnTo>
                    <a:lnTo>
                      <a:pt x="398" y="2135"/>
                    </a:lnTo>
                    <a:lnTo>
                      <a:pt x="545" y="1947"/>
                    </a:lnTo>
                    <a:lnTo>
                      <a:pt x="440" y="2135"/>
                    </a:lnTo>
                    <a:lnTo>
                      <a:pt x="419" y="2239"/>
                    </a:lnTo>
                    <a:lnTo>
                      <a:pt x="482" y="2260"/>
                    </a:lnTo>
                    <a:lnTo>
                      <a:pt x="482" y="2198"/>
                    </a:lnTo>
                    <a:lnTo>
                      <a:pt x="545" y="2135"/>
                    </a:lnTo>
                    <a:lnTo>
                      <a:pt x="587" y="2260"/>
                    </a:lnTo>
                    <a:lnTo>
                      <a:pt x="628" y="2135"/>
                    </a:lnTo>
                    <a:lnTo>
                      <a:pt x="628" y="2030"/>
                    </a:lnTo>
                    <a:lnTo>
                      <a:pt x="691" y="1988"/>
                    </a:lnTo>
                    <a:lnTo>
                      <a:pt x="649" y="2135"/>
                    </a:lnTo>
                    <a:lnTo>
                      <a:pt x="754" y="2198"/>
                    </a:lnTo>
                    <a:lnTo>
                      <a:pt x="649" y="2177"/>
                    </a:lnTo>
                    <a:lnTo>
                      <a:pt x="628" y="2323"/>
                    </a:lnTo>
                    <a:lnTo>
                      <a:pt x="649" y="2449"/>
                    </a:lnTo>
                    <a:lnTo>
                      <a:pt x="712" y="2470"/>
                    </a:lnTo>
                    <a:lnTo>
                      <a:pt x="754" y="2574"/>
                    </a:lnTo>
                    <a:lnTo>
                      <a:pt x="649" y="2658"/>
                    </a:lnTo>
                    <a:lnTo>
                      <a:pt x="587" y="2909"/>
                    </a:lnTo>
                    <a:lnTo>
                      <a:pt x="587" y="3014"/>
                    </a:lnTo>
                    <a:lnTo>
                      <a:pt x="503" y="2972"/>
                    </a:lnTo>
                    <a:lnTo>
                      <a:pt x="503" y="3097"/>
                    </a:lnTo>
                    <a:lnTo>
                      <a:pt x="628" y="3244"/>
                    </a:lnTo>
                    <a:lnTo>
                      <a:pt x="587" y="3097"/>
                    </a:lnTo>
                    <a:lnTo>
                      <a:pt x="649" y="3076"/>
                    </a:lnTo>
                    <a:lnTo>
                      <a:pt x="859" y="3223"/>
                    </a:lnTo>
                    <a:lnTo>
                      <a:pt x="859" y="3097"/>
                    </a:lnTo>
                    <a:lnTo>
                      <a:pt x="796" y="3035"/>
                    </a:lnTo>
                    <a:lnTo>
                      <a:pt x="838" y="3014"/>
                    </a:lnTo>
                    <a:lnTo>
                      <a:pt x="1005" y="3118"/>
                    </a:lnTo>
                    <a:lnTo>
                      <a:pt x="1131" y="3118"/>
                    </a:lnTo>
                    <a:lnTo>
                      <a:pt x="1131" y="3076"/>
                    </a:lnTo>
                    <a:lnTo>
                      <a:pt x="1235" y="3076"/>
                    </a:lnTo>
                    <a:lnTo>
                      <a:pt x="1256" y="2972"/>
                    </a:lnTo>
                    <a:lnTo>
                      <a:pt x="1549" y="2993"/>
                    </a:lnTo>
                    <a:lnTo>
                      <a:pt x="1361" y="3014"/>
                    </a:lnTo>
                    <a:lnTo>
                      <a:pt x="1235" y="3348"/>
                    </a:lnTo>
                    <a:lnTo>
                      <a:pt x="1382" y="3620"/>
                    </a:lnTo>
                    <a:lnTo>
                      <a:pt x="1444" y="3558"/>
                    </a:lnTo>
                    <a:lnTo>
                      <a:pt x="1444" y="3704"/>
                    </a:lnTo>
                    <a:lnTo>
                      <a:pt x="1549" y="3600"/>
                    </a:lnTo>
                    <a:lnTo>
                      <a:pt x="1654" y="3600"/>
                    </a:lnTo>
                    <a:lnTo>
                      <a:pt x="1633" y="3746"/>
                    </a:lnTo>
                    <a:lnTo>
                      <a:pt x="1654" y="3767"/>
                    </a:lnTo>
                    <a:lnTo>
                      <a:pt x="1549" y="3851"/>
                    </a:lnTo>
                    <a:lnTo>
                      <a:pt x="1570" y="4018"/>
                    </a:lnTo>
                    <a:lnTo>
                      <a:pt x="1528" y="4123"/>
                    </a:lnTo>
                    <a:lnTo>
                      <a:pt x="1570" y="4227"/>
                    </a:lnTo>
                    <a:lnTo>
                      <a:pt x="1654" y="4290"/>
                    </a:lnTo>
                    <a:lnTo>
                      <a:pt x="1737" y="4290"/>
                    </a:lnTo>
                    <a:lnTo>
                      <a:pt x="1675" y="4332"/>
                    </a:lnTo>
                    <a:lnTo>
                      <a:pt x="1591" y="4332"/>
                    </a:lnTo>
                    <a:lnTo>
                      <a:pt x="1549" y="4248"/>
                    </a:lnTo>
                    <a:lnTo>
                      <a:pt x="1465" y="4269"/>
                    </a:lnTo>
                    <a:lnTo>
                      <a:pt x="1528" y="4353"/>
                    </a:lnTo>
                    <a:lnTo>
                      <a:pt x="1591" y="4395"/>
                    </a:lnTo>
                    <a:lnTo>
                      <a:pt x="1486" y="4374"/>
                    </a:lnTo>
                    <a:lnTo>
                      <a:pt x="1424" y="4290"/>
                    </a:lnTo>
                    <a:lnTo>
                      <a:pt x="1235" y="4353"/>
                    </a:lnTo>
                    <a:lnTo>
                      <a:pt x="1152" y="4353"/>
                    </a:lnTo>
                    <a:lnTo>
                      <a:pt x="963" y="4436"/>
                    </a:lnTo>
                    <a:lnTo>
                      <a:pt x="859" y="4583"/>
                    </a:lnTo>
                    <a:lnTo>
                      <a:pt x="733" y="4667"/>
                    </a:lnTo>
                    <a:lnTo>
                      <a:pt x="691" y="4750"/>
                    </a:lnTo>
                    <a:lnTo>
                      <a:pt x="817" y="4750"/>
                    </a:lnTo>
                    <a:lnTo>
                      <a:pt x="817" y="4688"/>
                    </a:lnTo>
                    <a:lnTo>
                      <a:pt x="1026" y="4646"/>
                    </a:lnTo>
                    <a:lnTo>
                      <a:pt x="1005" y="4750"/>
                    </a:lnTo>
                    <a:lnTo>
                      <a:pt x="1068" y="4813"/>
                    </a:lnTo>
                    <a:lnTo>
                      <a:pt x="1005" y="4876"/>
                    </a:lnTo>
                    <a:lnTo>
                      <a:pt x="1026" y="4960"/>
                    </a:lnTo>
                    <a:lnTo>
                      <a:pt x="1068" y="4960"/>
                    </a:lnTo>
                    <a:lnTo>
                      <a:pt x="942" y="5190"/>
                    </a:lnTo>
                    <a:lnTo>
                      <a:pt x="859" y="5232"/>
                    </a:lnTo>
                    <a:lnTo>
                      <a:pt x="754" y="5294"/>
                    </a:lnTo>
                    <a:lnTo>
                      <a:pt x="733" y="5294"/>
                    </a:lnTo>
                    <a:lnTo>
                      <a:pt x="608" y="5378"/>
                    </a:lnTo>
                    <a:lnTo>
                      <a:pt x="524" y="5378"/>
                    </a:lnTo>
                    <a:lnTo>
                      <a:pt x="398" y="5483"/>
                    </a:lnTo>
                    <a:lnTo>
                      <a:pt x="503" y="5483"/>
                    </a:lnTo>
                    <a:lnTo>
                      <a:pt x="503" y="5545"/>
                    </a:lnTo>
                    <a:lnTo>
                      <a:pt x="419" y="5608"/>
                    </a:lnTo>
                    <a:lnTo>
                      <a:pt x="545" y="5629"/>
                    </a:lnTo>
                    <a:lnTo>
                      <a:pt x="524" y="5650"/>
                    </a:lnTo>
                    <a:lnTo>
                      <a:pt x="587" y="5692"/>
                    </a:lnTo>
                    <a:lnTo>
                      <a:pt x="649" y="5650"/>
                    </a:lnTo>
                    <a:lnTo>
                      <a:pt x="754" y="5608"/>
                    </a:lnTo>
                    <a:lnTo>
                      <a:pt x="900" y="5545"/>
                    </a:lnTo>
                    <a:lnTo>
                      <a:pt x="921" y="5629"/>
                    </a:lnTo>
                    <a:lnTo>
                      <a:pt x="1026" y="5650"/>
                    </a:lnTo>
                    <a:lnTo>
                      <a:pt x="942" y="5692"/>
                    </a:lnTo>
                    <a:lnTo>
                      <a:pt x="921" y="5734"/>
                    </a:lnTo>
                    <a:lnTo>
                      <a:pt x="1068" y="5734"/>
                    </a:lnTo>
                    <a:lnTo>
                      <a:pt x="1068" y="5713"/>
                    </a:lnTo>
                    <a:lnTo>
                      <a:pt x="1152" y="5692"/>
                    </a:lnTo>
                    <a:lnTo>
                      <a:pt x="1256" y="5796"/>
                    </a:lnTo>
                    <a:lnTo>
                      <a:pt x="1319" y="5859"/>
                    </a:lnTo>
                    <a:lnTo>
                      <a:pt x="1486" y="5859"/>
                    </a:lnTo>
                    <a:lnTo>
                      <a:pt x="1549" y="5796"/>
                    </a:lnTo>
                    <a:lnTo>
                      <a:pt x="1633" y="5755"/>
                    </a:lnTo>
                    <a:lnTo>
                      <a:pt x="1758" y="5713"/>
                    </a:lnTo>
                    <a:lnTo>
                      <a:pt x="1800" y="5650"/>
                    </a:lnTo>
                    <a:lnTo>
                      <a:pt x="1905" y="5608"/>
                    </a:lnTo>
                    <a:lnTo>
                      <a:pt x="1758" y="5755"/>
                    </a:lnTo>
                    <a:lnTo>
                      <a:pt x="1633" y="5901"/>
                    </a:lnTo>
                    <a:lnTo>
                      <a:pt x="1633" y="6048"/>
                    </a:lnTo>
                    <a:lnTo>
                      <a:pt x="1528" y="6048"/>
                    </a:lnTo>
                    <a:lnTo>
                      <a:pt x="1444" y="6068"/>
                    </a:lnTo>
                    <a:lnTo>
                      <a:pt x="1361" y="6027"/>
                    </a:lnTo>
                    <a:lnTo>
                      <a:pt x="1131" y="6006"/>
                    </a:lnTo>
                    <a:lnTo>
                      <a:pt x="963" y="6048"/>
                    </a:lnTo>
                    <a:lnTo>
                      <a:pt x="963" y="6131"/>
                    </a:lnTo>
                    <a:lnTo>
                      <a:pt x="900" y="6215"/>
                    </a:lnTo>
                    <a:lnTo>
                      <a:pt x="796" y="6215"/>
                    </a:lnTo>
                    <a:lnTo>
                      <a:pt x="796" y="6382"/>
                    </a:lnTo>
                    <a:lnTo>
                      <a:pt x="691" y="6487"/>
                    </a:lnTo>
                    <a:lnTo>
                      <a:pt x="649" y="6550"/>
                    </a:lnTo>
                    <a:lnTo>
                      <a:pt x="545" y="6550"/>
                    </a:lnTo>
                    <a:lnTo>
                      <a:pt x="524" y="6675"/>
                    </a:lnTo>
                    <a:lnTo>
                      <a:pt x="482" y="6675"/>
                    </a:lnTo>
                    <a:lnTo>
                      <a:pt x="440" y="6738"/>
                    </a:lnTo>
                    <a:lnTo>
                      <a:pt x="315" y="6843"/>
                    </a:lnTo>
                    <a:lnTo>
                      <a:pt x="231" y="6801"/>
                    </a:lnTo>
                    <a:lnTo>
                      <a:pt x="168" y="6864"/>
                    </a:lnTo>
                    <a:lnTo>
                      <a:pt x="168" y="6968"/>
                    </a:lnTo>
                    <a:lnTo>
                      <a:pt x="273" y="6968"/>
                    </a:lnTo>
                    <a:lnTo>
                      <a:pt x="273" y="6885"/>
                    </a:lnTo>
                    <a:lnTo>
                      <a:pt x="377" y="6905"/>
                    </a:lnTo>
                    <a:lnTo>
                      <a:pt x="419" y="7010"/>
                    </a:lnTo>
                    <a:lnTo>
                      <a:pt x="503" y="6968"/>
                    </a:lnTo>
                    <a:lnTo>
                      <a:pt x="482" y="6905"/>
                    </a:lnTo>
                    <a:lnTo>
                      <a:pt x="524" y="6843"/>
                    </a:lnTo>
                    <a:lnTo>
                      <a:pt x="545" y="6864"/>
                    </a:lnTo>
                    <a:lnTo>
                      <a:pt x="628" y="6801"/>
                    </a:lnTo>
                    <a:lnTo>
                      <a:pt x="649" y="6801"/>
                    </a:lnTo>
                    <a:lnTo>
                      <a:pt x="712" y="6696"/>
                    </a:lnTo>
                    <a:lnTo>
                      <a:pt x="817" y="6759"/>
                    </a:lnTo>
                    <a:lnTo>
                      <a:pt x="900" y="6696"/>
                    </a:lnTo>
                    <a:lnTo>
                      <a:pt x="963" y="6738"/>
                    </a:lnTo>
                    <a:lnTo>
                      <a:pt x="1005" y="6696"/>
                    </a:lnTo>
                    <a:lnTo>
                      <a:pt x="1047" y="6759"/>
                    </a:lnTo>
                    <a:lnTo>
                      <a:pt x="1110" y="6759"/>
                    </a:lnTo>
                    <a:lnTo>
                      <a:pt x="1172" y="6801"/>
                    </a:lnTo>
                    <a:lnTo>
                      <a:pt x="1277" y="6801"/>
                    </a:lnTo>
                    <a:lnTo>
                      <a:pt x="1256" y="6759"/>
                    </a:lnTo>
                    <a:lnTo>
                      <a:pt x="1340" y="6738"/>
                    </a:lnTo>
                    <a:lnTo>
                      <a:pt x="1361" y="6654"/>
                    </a:lnTo>
                    <a:lnTo>
                      <a:pt x="1340" y="6571"/>
                    </a:lnTo>
                    <a:lnTo>
                      <a:pt x="1382" y="6487"/>
                    </a:lnTo>
                    <a:lnTo>
                      <a:pt x="1444" y="6487"/>
                    </a:lnTo>
                    <a:lnTo>
                      <a:pt x="1465" y="6445"/>
                    </a:lnTo>
                    <a:lnTo>
                      <a:pt x="1675" y="6424"/>
                    </a:lnTo>
                    <a:lnTo>
                      <a:pt x="1779" y="6424"/>
                    </a:lnTo>
                    <a:lnTo>
                      <a:pt x="1905" y="6487"/>
                    </a:lnTo>
                    <a:lnTo>
                      <a:pt x="2093" y="6487"/>
                    </a:lnTo>
                    <a:lnTo>
                      <a:pt x="2177" y="6529"/>
                    </a:lnTo>
                    <a:lnTo>
                      <a:pt x="2198" y="6445"/>
                    </a:lnTo>
                    <a:lnTo>
                      <a:pt x="2323" y="6361"/>
                    </a:lnTo>
                    <a:lnTo>
                      <a:pt x="2407" y="6382"/>
                    </a:lnTo>
                    <a:lnTo>
                      <a:pt x="2512" y="6320"/>
                    </a:lnTo>
                    <a:lnTo>
                      <a:pt x="2616" y="6340"/>
                    </a:lnTo>
                    <a:lnTo>
                      <a:pt x="2637" y="6320"/>
                    </a:lnTo>
                    <a:lnTo>
                      <a:pt x="2721" y="6278"/>
                    </a:lnTo>
                    <a:lnTo>
                      <a:pt x="2721" y="6320"/>
                    </a:lnTo>
                    <a:lnTo>
                      <a:pt x="2804" y="6361"/>
                    </a:lnTo>
                    <a:lnTo>
                      <a:pt x="2888" y="6320"/>
                    </a:lnTo>
                    <a:lnTo>
                      <a:pt x="3056" y="6320"/>
                    </a:lnTo>
                    <a:lnTo>
                      <a:pt x="3202" y="6278"/>
                    </a:lnTo>
                    <a:lnTo>
                      <a:pt x="3307" y="6320"/>
                    </a:lnTo>
                    <a:lnTo>
                      <a:pt x="3349" y="6340"/>
                    </a:lnTo>
                    <a:lnTo>
                      <a:pt x="3453" y="6257"/>
                    </a:lnTo>
                    <a:lnTo>
                      <a:pt x="3537" y="6236"/>
                    </a:lnTo>
                    <a:lnTo>
                      <a:pt x="3621" y="6152"/>
                    </a:lnTo>
                    <a:lnTo>
                      <a:pt x="3683" y="6152"/>
                    </a:lnTo>
                    <a:lnTo>
                      <a:pt x="3746" y="6173"/>
                    </a:lnTo>
                    <a:lnTo>
                      <a:pt x="3725" y="6110"/>
                    </a:lnTo>
                    <a:lnTo>
                      <a:pt x="3851" y="6027"/>
                    </a:lnTo>
                    <a:lnTo>
                      <a:pt x="3955" y="6006"/>
                    </a:lnTo>
                    <a:lnTo>
                      <a:pt x="3955" y="5922"/>
                    </a:lnTo>
                    <a:lnTo>
                      <a:pt x="3934" y="5859"/>
                    </a:lnTo>
                    <a:lnTo>
                      <a:pt x="3955" y="5796"/>
                    </a:lnTo>
                    <a:lnTo>
                      <a:pt x="3788" y="5796"/>
                    </a:lnTo>
                    <a:lnTo>
                      <a:pt x="3683" y="5838"/>
                    </a:lnTo>
                    <a:lnTo>
                      <a:pt x="3641" y="5838"/>
                    </a:lnTo>
                    <a:lnTo>
                      <a:pt x="3537" y="5817"/>
                    </a:lnTo>
                    <a:lnTo>
                      <a:pt x="3474" y="5796"/>
                    </a:lnTo>
                    <a:lnTo>
                      <a:pt x="3537" y="5755"/>
                    </a:lnTo>
                    <a:lnTo>
                      <a:pt x="3558" y="5755"/>
                    </a:lnTo>
                    <a:lnTo>
                      <a:pt x="3558" y="5734"/>
                    </a:lnTo>
                    <a:lnTo>
                      <a:pt x="3474" y="5713"/>
                    </a:lnTo>
                    <a:lnTo>
                      <a:pt x="3411" y="5734"/>
                    </a:lnTo>
                    <a:lnTo>
                      <a:pt x="3516" y="5650"/>
                    </a:lnTo>
                    <a:lnTo>
                      <a:pt x="3579" y="5692"/>
                    </a:lnTo>
                    <a:lnTo>
                      <a:pt x="3662" y="5629"/>
                    </a:lnTo>
                    <a:lnTo>
                      <a:pt x="3641" y="5545"/>
                    </a:lnTo>
                    <a:lnTo>
                      <a:pt x="3558" y="5545"/>
                    </a:lnTo>
                    <a:lnTo>
                      <a:pt x="3621" y="5504"/>
                    </a:lnTo>
                    <a:lnTo>
                      <a:pt x="3662" y="5441"/>
                    </a:lnTo>
                    <a:lnTo>
                      <a:pt x="3725" y="5504"/>
                    </a:lnTo>
                    <a:lnTo>
                      <a:pt x="3788" y="5441"/>
                    </a:lnTo>
                    <a:lnTo>
                      <a:pt x="3851" y="5399"/>
                    </a:lnTo>
                    <a:lnTo>
                      <a:pt x="3788" y="5378"/>
                    </a:lnTo>
                    <a:lnTo>
                      <a:pt x="3830" y="5336"/>
                    </a:lnTo>
                    <a:lnTo>
                      <a:pt x="3725" y="5336"/>
                    </a:lnTo>
                    <a:lnTo>
                      <a:pt x="3767" y="5273"/>
                    </a:lnTo>
                    <a:lnTo>
                      <a:pt x="3830" y="5294"/>
                    </a:lnTo>
                    <a:lnTo>
                      <a:pt x="3851" y="5315"/>
                    </a:lnTo>
                    <a:lnTo>
                      <a:pt x="3893" y="5232"/>
                    </a:lnTo>
                    <a:lnTo>
                      <a:pt x="3976" y="5211"/>
                    </a:lnTo>
                    <a:lnTo>
                      <a:pt x="3976" y="5064"/>
                    </a:lnTo>
                    <a:lnTo>
                      <a:pt x="4060" y="4897"/>
                    </a:lnTo>
                    <a:lnTo>
                      <a:pt x="3997" y="4813"/>
                    </a:lnTo>
                    <a:lnTo>
                      <a:pt x="3976" y="4688"/>
                    </a:lnTo>
                    <a:lnTo>
                      <a:pt x="3767" y="4541"/>
                    </a:lnTo>
                    <a:lnTo>
                      <a:pt x="3349" y="4541"/>
                    </a:lnTo>
                    <a:lnTo>
                      <a:pt x="3328" y="4667"/>
                    </a:lnTo>
                    <a:lnTo>
                      <a:pt x="3307" y="4708"/>
                    </a:lnTo>
                    <a:lnTo>
                      <a:pt x="3202" y="4646"/>
                    </a:lnTo>
                    <a:lnTo>
                      <a:pt x="3097" y="4604"/>
                    </a:lnTo>
                    <a:lnTo>
                      <a:pt x="3265" y="4436"/>
                    </a:lnTo>
                    <a:lnTo>
                      <a:pt x="3265" y="4332"/>
                    </a:lnTo>
                    <a:lnTo>
                      <a:pt x="3139" y="4123"/>
                    </a:lnTo>
                    <a:lnTo>
                      <a:pt x="3097" y="4123"/>
                    </a:lnTo>
                    <a:lnTo>
                      <a:pt x="2951" y="4039"/>
                    </a:lnTo>
                    <a:lnTo>
                      <a:pt x="2909" y="3955"/>
                    </a:lnTo>
                    <a:lnTo>
                      <a:pt x="2846" y="3976"/>
                    </a:lnTo>
                    <a:lnTo>
                      <a:pt x="2825" y="3976"/>
                    </a:lnTo>
                    <a:lnTo>
                      <a:pt x="2742" y="3955"/>
                    </a:lnTo>
                    <a:lnTo>
                      <a:pt x="2825" y="3955"/>
                    </a:lnTo>
                    <a:lnTo>
                      <a:pt x="2930" y="3934"/>
                    </a:lnTo>
                    <a:lnTo>
                      <a:pt x="2993" y="3955"/>
                    </a:lnTo>
                    <a:lnTo>
                      <a:pt x="3014" y="4018"/>
                    </a:lnTo>
                    <a:lnTo>
                      <a:pt x="3139" y="4018"/>
                    </a:lnTo>
                    <a:lnTo>
                      <a:pt x="2993" y="3830"/>
                    </a:lnTo>
                    <a:lnTo>
                      <a:pt x="2909" y="3725"/>
                    </a:lnTo>
                    <a:lnTo>
                      <a:pt x="2951" y="3641"/>
                    </a:lnTo>
                    <a:lnTo>
                      <a:pt x="2993" y="3641"/>
                    </a:lnTo>
                    <a:lnTo>
                      <a:pt x="2909" y="3600"/>
                    </a:lnTo>
                    <a:lnTo>
                      <a:pt x="2888" y="3537"/>
                    </a:lnTo>
                    <a:lnTo>
                      <a:pt x="2846" y="3537"/>
                    </a:lnTo>
                    <a:lnTo>
                      <a:pt x="2784" y="3348"/>
                    </a:lnTo>
                    <a:lnTo>
                      <a:pt x="2616" y="3307"/>
                    </a:lnTo>
                    <a:lnTo>
                      <a:pt x="2428" y="3244"/>
                    </a:lnTo>
                    <a:lnTo>
                      <a:pt x="2428" y="3181"/>
                    </a:lnTo>
                    <a:lnTo>
                      <a:pt x="2386" y="3139"/>
                    </a:lnTo>
                    <a:lnTo>
                      <a:pt x="2323" y="2930"/>
                    </a:lnTo>
                    <a:lnTo>
                      <a:pt x="2260" y="2825"/>
                    </a:lnTo>
                    <a:lnTo>
                      <a:pt x="2198" y="2574"/>
                    </a:lnTo>
                    <a:lnTo>
                      <a:pt x="2156" y="2470"/>
                    </a:lnTo>
                    <a:lnTo>
                      <a:pt x="2093" y="2470"/>
                    </a:lnTo>
                    <a:lnTo>
                      <a:pt x="1947" y="2239"/>
                    </a:lnTo>
                    <a:lnTo>
                      <a:pt x="1842" y="2198"/>
                    </a:lnTo>
                    <a:lnTo>
                      <a:pt x="1758" y="2156"/>
                    </a:lnTo>
                    <a:lnTo>
                      <a:pt x="1654" y="2093"/>
                    </a:lnTo>
                    <a:lnTo>
                      <a:pt x="1591" y="2156"/>
                    </a:lnTo>
                    <a:lnTo>
                      <a:pt x="1486" y="2198"/>
                    </a:lnTo>
                    <a:lnTo>
                      <a:pt x="1361" y="2177"/>
                    </a:lnTo>
                    <a:lnTo>
                      <a:pt x="1277" y="2177"/>
                    </a:lnTo>
                    <a:lnTo>
                      <a:pt x="1172" y="2156"/>
                    </a:lnTo>
                    <a:lnTo>
                      <a:pt x="1152" y="2072"/>
                    </a:lnTo>
                    <a:lnTo>
                      <a:pt x="1152" y="2072"/>
                    </a:lnTo>
                    <a:lnTo>
                      <a:pt x="1214" y="2093"/>
                    </a:lnTo>
                    <a:lnTo>
                      <a:pt x="1340" y="2135"/>
                    </a:lnTo>
                    <a:lnTo>
                      <a:pt x="1465" y="2093"/>
                    </a:lnTo>
                    <a:lnTo>
                      <a:pt x="1486" y="1988"/>
                    </a:lnTo>
                    <a:lnTo>
                      <a:pt x="1591" y="1988"/>
                    </a:lnTo>
                    <a:lnTo>
                      <a:pt x="1696" y="1926"/>
                    </a:lnTo>
                    <a:lnTo>
                      <a:pt x="1591" y="1884"/>
                    </a:lnTo>
                    <a:lnTo>
                      <a:pt x="1591" y="1800"/>
                    </a:lnTo>
                    <a:lnTo>
                      <a:pt x="1549" y="1779"/>
                    </a:lnTo>
                    <a:lnTo>
                      <a:pt x="1424" y="1863"/>
                    </a:lnTo>
                    <a:lnTo>
                      <a:pt x="1382" y="1842"/>
                    </a:lnTo>
                    <a:lnTo>
                      <a:pt x="1486" y="1758"/>
                    </a:lnTo>
                    <a:lnTo>
                      <a:pt x="1633" y="1758"/>
                    </a:lnTo>
                    <a:lnTo>
                      <a:pt x="1696" y="1716"/>
                    </a:lnTo>
                    <a:lnTo>
                      <a:pt x="1696" y="1633"/>
                    </a:lnTo>
                    <a:lnTo>
                      <a:pt x="1758" y="1612"/>
                    </a:lnTo>
                    <a:lnTo>
                      <a:pt x="1842" y="1444"/>
                    </a:lnTo>
                    <a:lnTo>
                      <a:pt x="1884" y="1403"/>
                    </a:lnTo>
                    <a:lnTo>
                      <a:pt x="1884" y="1340"/>
                    </a:lnTo>
                    <a:lnTo>
                      <a:pt x="1947" y="1235"/>
                    </a:lnTo>
                    <a:lnTo>
                      <a:pt x="1905" y="1214"/>
                    </a:lnTo>
                    <a:lnTo>
                      <a:pt x="1968" y="1047"/>
                    </a:lnTo>
                    <a:lnTo>
                      <a:pt x="2072" y="984"/>
                    </a:lnTo>
                    <a:lnTo>
                      <a:pt x="2072" y="900"/>
                    </a:lnTo>
                    <a:lnTo>
                      <a:pt x="1905" y="754"/>
                    </a:lnTo>
                    <a:lnTo>
                      <a:pt x="1884" y="796"/>
                    </a:lnTo>
                    <a:lnTo>
                      <a:pt x="1675" y="796"/>
                    </a:lnTo>
                    <a:lnTo>
                      <a:pt x="1528" y="754"/>
                    </a:lnTo>
                    <a:lnTo>
                      <a:pt x="1486" y="817"/>
                    </a:lnTo>
                    <a:lnTo>
                      <a:pt x="1424" y="817"/>
                    </a:lnTo>
                    <a:lnTo>
                      <a:pt x="1340" y="754"/>
                    </a:lnTo>
                    <a:lnTo>
                      <a:pt x="1256" y="796"/>
                    </a:lnTo>
                    <a:lnTo>
                      <a:pt x="1256" y="817"/>
                    </a:lnTo>
                    <a:lnTo>
                      <a:pt x="1172" y="838"/>
                    </a:lnTo>
                    <a:lnTo>
                      <a:pt x="1068" y="900"/>
                    </a:lnTo>
                    <a:lnTo>
                      <a:pt x="1047" y="900"/>
                    </a:lnTo>
                    <a:lnTo>
                      <a:pt x="963" y="942"/>
                    </a:lnTo>
                    <a:lnTo>
                      <a:pt x="942" y="921"/>
                    </a:lnTo>
                    <a:lnTo>
                      <a:pt x="1047" y="817"/>
                    </a:lnTo>
                    <a:lnTo>
                      <a:pt x="1131" y="691"/>
                    </a:lnTo>
                    <a:lnTo>
                      <a:pt x="1131" y="691"/>
                    </a:lnTo>
                    <a:lnTo>
                      <a:pt x="1068" y="712"/>
                    </a:lnTo>
                    <a:lnTo>
                      <a:pt x="963" y="691"/>
                    </a:lnTo>
                    <a:lnTo>
                      <a:pt x="1026" y="670"/>
                    </a:lnTo>
                    <a:lnTo>
                      <a:pt x="1047" y="587"/>
                    </a:lnTo>
                    <a:lnTo>
                      <a:pt x="1277" y="419"/>
                    </a:lnTo>
                    <a:lnTo>
                      <a:pt x="1340" y="294"/>
                    </a:lnTo>
                    <a:lnTo>
                      <a:pt x="1424" y="273"/>
                    </a:lnTo>
                    <a:lnTo>
                      <a:pt x="1444" y="168"/>
                    </a:lnTo>
                    <a:lnTo>
                      <a:pt x="1424" y="147"/>
                    </a:lnTo>
                    <a:lnTo>
                      <a:pt x="1465" y="63"/>
                    </a:lnTo>
                    <a:lnTo>
                      <a:pt x="144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06" name="Google Shape;406;p7"/>
              <p:cNvSpPr/>
              <p:nvPr/>
            </p:nvSpPr>
            <p:spPr>
              <a:xfrm>
                <a:off x="3586375" y="2350350"/>
                <a:ext cx="31925" cy="25125"/>
              </a:xfrm>
              <a:custGeom>
                <a:rect b="b" l="l" r="r" t="t"/>
                <a:pathLst>
                  <a:path extrusionOk="0" h="1005" w="1277">
                    <a:moveTo>
                      <a:pt x="732" y="1"/>
                    </a:moveTo>
                    <a:lnTo>
                      <a:pt x="628" y="63"/>
                    </a:lnTo>
                    <a:lnTo>
                      <a:pt x="544" y="63"/>
                    </a:lnTo>
                    <a:lnTo>
                      <a:pt x="523" y="126"/>
                    </a:lnTo>
                    <a:lnTo>
                      <a:pt x="419" y="126"/>
                    </a:lnTo>
                    <a:lnTo>
                      <a:pt x="377" y="210"/>
                    </a:lnTo>
                    <a:lnTo>
                      <a:pt x="293" y="231"/>
                    </a:lnTo>
                    <a:lnTo>
                      <a:pt x="272" y="335"/>
                    </a:lnTo>
                    <a:lnTo>
                      <a:pt x="126" y="356"/>
                    </a:lnTo>
                    <a:lnTo>
                      <a:pt x="0" y="586"/>
                    </a:lnTo>
                    <a:lnTo>
                      <a:pt x="272" y="838"/>
                    </a:lnTo>
                    <a:lnTo>
                      <a:pt x="335" y="796"/>
                    </a:lnTo>
                    <a:lnTo>
                      <a:pt x="377" y="649"/>
                    </a:lnTo>
                    <a:lnTo>
                      <a:pt x="440" y="586"/>
                    </a:lnTo>
                    <a:lnTo>
                      <a:pt x="607" y="691"/>
                    </a:lnTo>
                    <a:lnTo>
                      <a:pt x="712" y="900"/>
                    </a:lnTo>
                    <a:lnTo>
                      <a:pt x="795" y="942"/>
                    </a:lnTo>
                    <a:lnTo>
                      <a:pt x="921" y="1005"/>
                    </a:lnTo>
                    <a:lnTo>
                      <a:pt x="942" y="1005"/>
                    </a:lnTo>
                    <a:lnTo>
                      <a:pt x="942" y="942"/>
                    </a:lnTo>
                    <a:lnTo>
                      <a:pt x="1004" y="942"/>
                    </a:lnTo>
                    <a:lnTo>
                      <a:pt x="1067" y="858"/>
                    </a:lnTo>
                    <a:lnTo>
                      <a:pt x="1067" y="775"/>
                    </a:lnTo>
                    <a:lnTo>
                      <a:pt x="1214" y="796"/>
                    </a:lnTo>
                    <a:lnTo>
                      <a:pt x="1235" y="691"/>
                    </a:lnTo>
                    <a:lnTo>
                      <a:pt x="1151" y="691"/>
                    </a:lnTo>
                    <a:lnTo>
                      <a:pt x="1172" y="586"/>
                    </a:lnTo>
                    <a:lnTo>
                      <a:pt x="1151" y="545"/>
                    </a:lnTo>
                    <a:lnTo>
                      <a:pt x="1214" y="524"/>
                    </a:lnTo>
                    <a:lnTo>
                      <a:pt x="1277" y="733"/>
                    </a:lnTo>
                    <a:lnTo>
                      <a:pt x="1235" y="461"/>
                    </a:lnTo>
                    <a:lnTo>
                      <a:pt x="1109" y="461"/>
                    </a:lnTo>
                    <a:lnTo>
                      <a:pt x="1172" y="419"/>
                    </a:lnTo>
                    <a:lnTo>
                      <a:pt x="1004" y="147"/>
                    </a:lnTo>
                    <a:lnTo>
                      <a:pt x="1004" y="42"/>
                    </a:lnTo>
                    <a:lnTo>
                      <a:pt x="921" y="21"/>
                    </a:lnTo>
                    <a:lnTo>
                      <a:pt x="73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407" name="Google Shape;407;p7"/>
            <p:cNvSpPr/>
            <p:nvPr/>
          </p:nvSpPr>
          <p:spPr>
            <a:xfrm>
              <a:off x="4037841" y="3224817"/>
              <a:ext cx="52333" cy="93527"/>
            </a:xfrm>
            <a:custGeom>
              <a:rect b="b" l="l" r="r" t="t"/>
              <a:pathLst>
                <a:path extrusionOk="0" h="8224" w="4395">
                  <a:moveTo>
                    <a:pt x="3914" y="1"/>
                  </a:moveTo>
                  <a:lnTo>
                    <a:pt x="3746" y="168"/>
                  </a:lnTo>
                  <a:lnTo>
                    <a:pt x="3809" y="252"/>
                  </a:lnTo>
                  <a:lnTo>
                    <a:pt x="3704" y="293"/>
                  </a:lnTo>
                  <a:lnTo>
                    <a:pt x="3600" y="252"/>
                  </a:lnTo>
                  <a:lnTo>
                    <a:pt x="3537" y="252"/>
                  </a:lnTo>
                  <a:lnTo>
                    <a:pt x="3621" y="377"/>
                  </a:lnTo>
                  <a:lnTo>
                    <a:pt x="3621" y="419"/>
                  </a:lnTo>
                  <a:lnTo>
                    <a:pt x="3704" y="503"/>
                  </a:lnTo>
                  <a:lnTo>
                    <a:pt x="3704" y="524"/>
                  </a:lnTo>
                  <a:lnTo>
                    <a:pt x="3600" y="670"/>
                  </a:lnTo>
                  <a:lnTo>
                    <a:pt x="3600" y="817"/>
                  </a:lnTo>
                  <a:lnTo>
                    <a:pt x="3516" y="921"/>
                  </a:lnTo>
                  <a:lnTo>
                    <a:pt x="3432" y="900"/>
                  </a:lnTo>
                  <a:lnTo>
                    <a:pt x="3328" y="1026"/>
                  </a:lnTo>
                  <a:lnTo>
                    <a:pt x="3328" y="1109"/>
                  </a:lnTo>
                  <a:lnTo>
                    <a:pt x="3244" y="1151"/>
                  </a:lnTo>
                  <a:lnTo>
                    <a:pt x="3181" y="1130"/>
                  </a:lnTo>
                  <a:lnTo>
                    <a:pt x="3181" y="1005"/>
                  </a:lnTo>
                  <a:lnTo>
                    <a:pt x="3118" y="984"/>
                  </a:lnTo>
                  <a:lnTo>
                    <a:pt x="3035" y="1047"/>
                  </a:lnTo>
                  <a:lnTo>
                    <a:pt x="3035" y="1193"/>
                  </a:lnTo>
                  <a:lnTo>
                    <a:pt x="3139" y="1298"/>
                  </a:lnTo>
                  <a:lnTo>
                    <a:pt x="3181" y="1340"/>
                  </a:lnTo>
                  <a:lnTo>
                    <a:pt x="3139" y="1402"/>
                  </a:lnTo>
                  <a:lnTo>
                    <a:pt x="3077" y="1361"/>
                  </a:lnTo>
                  <a:lnTo>
                    <a:pt x="2930" y="1402"/>
                  </a:lnTo>
                  <a:lnTo>
                    <a:pt x="2993" y="1507"/>
                  </a:lnTo>
                  <a:lnTo>
                    <a:pt x="3098" y="1549"/>
                  </a:lnTo>
                  <a:lnTo>
                    <a:pt x="3098" y="1612"/>
                  </a:lnTo>
                  <a:lnTo>
                    <a:pt x="3077" y="1674"/>
                  </a:lnTo>
                  <a:lnTo>
                    <a:pt x="2993" y="1612"/>
                  </a:lnTo>
                  <a:lnTo>
                    <a:pt x="2909" y="1633"/>
                  </a:lnTo>
                  <a:lnTo>
                    <a:pt x="2888" y="1716"/>
                  </a:lnTo>
                  <a:lnTo>
                    <a:pt x="2721" y="1842"/>
                  </a:lnTo>
                  <a:lnTo>
                    <a:pt x="2721" y="1716"/>
                  </a:lnTo>
                  <a:lnTo>
                    <a:pt x="2763" y="1674"/>
                  </a:lnTo>
                  <a:lnTo>
                    <a:pt x="2721" y="1612"/>
                  </a:lnTo>
                  <a:lnTo>
                    <a:pt x="2616" y="1716"/>
                  </a:lnTo>
                  <a:lnTo>
                    <a:pt x="2679" y="1758"/>
                  </a:lnTo>
                  <a:lnTo>
                    <a:pt x="2658" y="1821"/>
                  </a:lnTo>
                  <a:lnTo>
                    <a:pt x="2512" y="1884"/>
                  </a:lnTo>
                  <a:lnTo>
                    <a:pt x="2574" y="1988"/>
                  </a:lnTo>
                  <a:lnTo>
                    <a:pt x="2658" y="2030"/>
                  </a:lnTo>
                  <a:lnTo>
                    <a:pt x="2658" y="2072"/>
                  </a:lnTo>
                  <a:lnTo>
                    <a:pt x="2574" y="2093"/>
                  </a:lnTo>
                  <a:lnTo>
                    <a:pt x="2470" y="2156"/>
                  </a:lnTo>
                  <a:lnTo>
                    <a:pt x="2470" y="2072"/>
                  </a:lnTo>
                  <a:lnTo>
                    <a:pt x="2407" y="2072"/>
                  </a:lnTo>
                  <a:lnTo>
                    <a:pt x="2470" y="1967"/>
                  </a:lnTo>
                  <a:lnTo>
                    <a:pt x="2407" y="1946"/>
                  </a:lnTo>
                  <a:lnTo>
                    <a:pt x="2198" y="2135"/>
                  </a:lnTo>
                  <a:lnTo>
                    <a:pt x="2177" y="2281"/>
                  </a:lnTo>
                  <a:lnTo>
                    <a:pt x="2198" y="2365"/>
                  </a:lnTo>
                  <a:lnTo>
                    <a:pt x="2156" y="2407"/>
                  </a:lnTo>
                  <a:lnTo>
                    <a:pt x="2093" y="2386"/>
                  </a:lnTo>
                  <a:lnTo>
                    <a:pt x="2051" y="2365"/>
                  </a:lnTo>
                  <a:lnTo>
                    <a:pt x="2051" y="2197"/>
                  </a:lnTo>
                  <a:lnTo>
                    <a:pt x="1989" y="2197"/>
                  </a:lnTo>
                  <a:lnTo>
                    <a:pt x="1863" y="2344"/>
                  </a:lnTo>
                  <a:lnTo>
                    <a:pt x="1717" y="2239"/>
                  </a:lnTo>
                  <a:lnTo>
                    <a:pt x="1675" y="2281"/>
                  </a:lnTo>
                  <a:lnTo>
                    <a:pt x="1633" y="2281"/>
                  </a:lnTo>
                  <a:lnTo>
                    <a:pt x="1654" y="2449"/>
                  </a:lnTo>
                  <a:lnTo>
                    <a:pt x="1612" y="2449"/>
                  </a:lnTo>
                  <a:lnTo>
                    <a:pt x="1549" y="2469"/>
                  </a:lnTo>
                  <a:lnTo>
                    <a:pt x="1549" y="2365"/>
                  </a:lnTo>
                  <a:lnTo>
                    <a:pt x="1507" y="2344"/>
                  </a:lnTo>
                  <a:lnTo>
                    <a:pt x="1445" y="2449"/>
                  </a:lnTo>
                  <a:lnTo>
                    <a:pt x="1403" y="2344"/>
                  </a:lnTo>
                  <a:lnTo>
                    <a:pt x="1152" y="2553"/>
                  </a:lnTo>
                  <a:lnTo>
                    <a:pt x="1110" y="2553"/>
                  </a:lnTo>
                  <a:lnTo>
                    <a:pt x="1047" y="2511"/>
                  </a:lnTo>
                  <a:lnTo>
                    <a:pt x="921" y="2511"/>
                  </a:lnTo>
                  <a:lnTo>
                    <a:pt x="880" y="2595"/>
                  </a:lnTo>
                  <a:lnTo>
                    <a:pt x="901" y="2783"/>
                  </a:lnTo>
                  <a:lnTo>
                    <a:pt x="733" y="3034"/>
                  </a:lnTo>
                  <a:lnTo>
                    <a:pt x="733" y="3097"/>
                  </a:lnTo>
                  <a:lnTo>
                    <a:pt x="587" y="3244"/>
                  </a:lnTo>
                  <a:lnTo>
                    <a:pt x="587" y="3327"/>
                  </a:lnTo>
                  <a:lnTo>
                    <a:pt x="670" y="3411"/>
                  </a:lnTo>
                  <a:lnTo>
                    <a:pt x="587" y="3516"/>
                  </a:lnTo>
                  <a:lnTo>
                    <a:pt x="629" y="3704"/>
                  </a:lnTo>
                  <a:lnTo>
                    <a:pt x="629" y="3830"/>
                  </a:lnTo>
                  <a:lnTo>
                    <a:pt x="796" y="4143"/>
                  </a:lnTo>
                  <a:lnTo>
                    <a:pt x="796" y="4227"/>
                  </a:lnTo>
                  <a:lnTo>
                    <a:pt x="880" y="4332"/>
                  </a:lnTo>
                  <a:lnTo>
                    <a:pt x="880" y="4374"/>
                  </a:lnTo>
                  <a:lnTo>
                    <a:pt x="796" y="4457"/>
                  </a:lnTo>
                  <a:lnTo>
                    <a:pt x="817" y="4541"/>
                  </a:lnTo>
                  <a:lnTo>
                    <a:pt x="775" y="4792"/>
                  </a:lnTo>
                  <a:lnTo>
                    <a:pt x="670" y="4876"/>
                  </a:lnTo>
                  <a:lnTo>
                    <a:pt x="629" y="5022"/>
                  </a:lnTo>
                  <a:lnTo>
                    <a:pt x="566" y="5064"/>
                  </a:lnTo>
                  <a:lnTo>
                    <a:pt x="524" y="5127"/>
                  </a:lnTo>
                  <a:lnTo>
                    <a:pt x="419" y="5231"/>
                  </a:lnTo>
                  <a:lnTo>
                    <a:pt x="419" y="5441"/>
                  </a:lnTo>
                  <a:lnTo>
                    <a:pt x="357" y="5524"/>
                  </a:lnTo>
                  <a:lnTo>
                    <a:pt x="168" y="5545"/>
                  </a:lnTo>
                  <a:lnTo>
                    <a:pt x="147" y="5608"/>
                  </a:lnTo>
                  <a:lnTo>
                    <a:pt x="147" y="5796"/>
                  </a:lnTo>
                  <a:lnTo>
                    <a:pt x="43" y="5943"/>
                  </a:lnTo>
                  <a:lnTo>
                    <a:pt x="43" y="6068"/>
                  </a:lnTo>
                  <a:lnTo>
                    <a:pt x="1" y="6173"/>
                  </a:lnTo>
                  <a:lnTo>
                    <a:pt x="43" y="6236"/>
                  </a:lnTo>
                  <a:lnTo>
                    <a:pt x="43" y="6424"/>
                  </a:lnTo>
                  <a:lnTo>
                    <a:pt x="189" y="6591"/>
                  </a:lnTo>
                  <a:lnTo>
                    <a:pt x="168" y="6738"/>
                  </a:lnTo>
                  <a:lnTo>
                    <a:pt x="189" y="6843"/>
                  </a:lnTo>
                  <a:lnTo>
                    <a:pt x="273" y="6863"/>
                  </a:lnTo>
                  <a:lnTo>
                    <a:pt x="294" y="6863"/>
                  </a:lnTo>
                  <a:lnTo>
                    <a:pt x="273" y="6884"/>
                  </a:lnTo>
                  <a:lnTo>
                    <a:pt x="147" y="6905"/>
                  </a:lnTo>
                  <a:lnTo>
                    <a:pt x="147" y="7052"/>
                  </a:lnTo>
                  <a:lnTo>
                    <a:pt x="168" y="7219"/>
                  </a:lnTo>
                  <a:lnTo>
                    <a:pt x="147" y="7470"/>
                  </a:lnTo>
                  <a:lnTo>
                    <a:pt x="189" y="7512"/>
                  </a:lnTo>
                  <a:lnTo>
                    <a:pt x="189" y="7596"/>
                  </a:lnTo>
                  <a:lnTo>
                    <a:pt x="273" y="7638"/>
                  </a:lnTo>
                  <a:lnTo>
                    <a:pt x="357" y="7742"/>
                  </a:lnTo>
                  <a:lnTo>
                    <a:pt x="398" y="7784"/>
                  </a:lnTo>
                  <a:lnTo>
                    <a:pt x="461" y="7847"/>
                  </a:lnTo>
                  <a:lnTo>
                    <a:pt x="524" y="7951"/>
                  </a:lnTo>
                  <a:lnTo>
                    <a:pt x="608" y="7931"/>
                  </a:lnTo>
                  <a:lnTo>
                    <a:pt x="629" y="7951"/>
                  </a:lnTo>
                  <a:lnTo>
                    <a:pt x="733" y="7993"/>
                  </a:lnTo>
                  <a:lnTo>
                    <a:pt x="817" y="8119"/>
                  </a:lnTo>
                  <a:lnTo>
                    <a:pt x="901" y="8140"/>
                  </a:lnTo>
                  <a:lnTo>
                    <a:pt x="901" y="8161"/>
                  </a:lnTo>
                  <a:lnTo>
                    <a:pt x="921" y="8223"/>
                  </a:lnTo>
                  <a:lnTo>
                    <a:pt x="1005" y="8161"/>
                  </a:lnTo>
                  <a:lnTo>
                    <a:pt x="1131" y="8161"/>
                  </a:lnTo>
                  <a:lnTo>
                    <a:pt x="1256" y="8098"/>
                  </a:lnTo>
                  <a:lnTo>
                    <a:pt x="1361" y="7951"/>
                  </a:lnTo>
                  <a:lnTo>
                    <a:pt x="1737" y="7931"/>
                  </a:lnTo>
                  <a:lnTo>
                    <a:pt x="1842" y="7951"/>
                  </a:lnTo>
                  <a:lnTo>
                    <a:pt x="2030" y="7889"/>
                  </a:lnTo>
                  <a:lnTo>
                    <a:pt x="2093" y="7784"/>
                  </a:lnTo>
                  <a:lnTo>
                    <a:pt x="2177" y="7742"/>
                  </a:lnTo>
                  <a:lnTo>
                    <a:pt x="2240" y="7596"/>
                  </a:lnTo>
                  <a:lnTo>
                    <a:pt x="2344" y="7428"/>
                  </a:lnTo>
                  <a:lnTo>
                    <a:pt x="2344" y="7324"/>
                  </a:lnTo>
                  <a:lnTo>
                    <a:pt x="2449" y="7261"/>
                  </a:lnTo>
                  <a:lnTo>
                    <a:pt x="2449" y="7094"/>
                  </a:lnTo>
                  <a:lnTo>
                    <a:pt x="2407" y="7073"/>
                  </a:lnTo>
                  <a:lnTo>
                    <a:pt x="2491" y="6989"/>
                  </a:lnTo>
                  <a:lnTo>
                    <a:pt x="2554" y="6801"/>
                  </a:lnTo>
                  <a:lnTo>
                    <a:pt x="2512" y="6780"/>
                  </a:lnTo>
                  <a:lnTo>
                    <a:pt x="2574" y="6780"/>
                  </a:lnTo>
                  <a:lnTo>
                    <a:pt x="2679" y="6591"/>
                  </a:lnTo>
                  <a:lnTo>
                    <a:pt x="2763" y="6236"/>
                  </a:lnTo>
                  <a:lnTo>
                    <a:pt x="2805" y="6027"/>
                  </a:lnTo>
                  <a:lnTo>
                    <a:pt x="2909" y="5922"/>
                  </a:lnTo>
                  <a:lnTo>
                    <a:pt x="2972" y="5692"/>
                  </a:lnTo>
                  <a:lnTo>
                    <a:pt x="3118" y="5420"/>
                  </a:lnTo>
                  <a:lnTo>
                    <a:pt x="3286" y="4959"/>
                  </a:lnTo>
                  <a:lnTo>
                    <a:pt x="3390" y="4792"/>
                  </a:lnTo>
                  <a:lnTo>
                    <a:pt x="3390" y="4583"/>
                  </a:lnTo>
                  <a:lnTo>
                    <a:pt x="3495" y="4374"/>
                  </a:lnTo>
                  <a:lnTo>
                    <a:pt x="3516" y="4269"/>
                  </a:lnTo>
                  <a:lnTo>
                    <a:pt x="3642" y="4060"/>
                  </a:lnTo>
                  <a:lnTo>
                    <a:pt x="3704" y="3746"/>
                  </a:lnTo>
                  <a:lnTo>
                    <a:pt x="3746" y="3516"/>
                  </a:lnTo>
                  <a:lnTo>
                    <a:pt x="3809" y="3453"/>
                  </a:lnTo>
                  <a:lnTo>
                    <a:pt x="3830" y="3286"/>
                  </a:lnTo>
                  <a:lnTo>
                    <a:pt x="3809" y="3202"/>
                  </a:lnTo>
                  <a:lnTo>
                    <a:pt x="3830" y="3076"/>
                  </a:lnTo>
                  <a:lnTo>
                    <a:pt x="3934" y="2888"/>
                  </a:lnTo>
                  <a:lnTo>
                    <a:pt x="3934" y="2804"/>
                  </a:lnTo>
                  <a:lnTo>
                    <a:pt x="4018" y="2700"/>
                  </a:lnTo>
                  <a:lnTo>
                    <a:pt x="3976" y="2574"/>
                  </a:lnTo>
                  <a:lnTo>
                    <a:pt x="3934" y="2511"/>
                  </a:lnTo>
                  <a:lnTo>
                    <a:pt x="3976" y="2449"/>
                  </a:lnTo>
                  <a:lnTo>
                    <a:pt x="3976" y="2281"/>
                  </a:lnTo>
                  <a:lnTo>
                    <a:pt x="3934" y="2260"/>
                  </a:lnTo>
                  <a:lnTo>
                    <a:pt x="3934" y="2135"/>
                  </a:lnTo>
                  <a:lnTo>
                    <a:pt x="4018" y="2072"/>
                  </a:lnTo>
                  <a:lnTo>
                    <a:pt x="4060" y="2135"/>
                  </a:lnTo>
                  <a:lnTo>
                    <a:pt x="4081" y="2260"/>
                  </a:lnTo>
                  <a:lnTo>
                    <a:pt x="4186" y="2386"/>
                  </a:lnTo>
                  <a:lnTo>
                    <a:pt x="4269" y="2386"/>
                  </a:lnTo>
                  <a:lnTo>
                    <a:pt x="4290" y="2302"/>
                  </a:lnTo>
                  <a:lnTo>
                    <a:pt x="4332" y="2239"/>
                  </a:lnTo>
                  <a:lnTo>
                    <a:pt x="4353" y="2177"/>
                  </a:lnTo>
                  <a:lnTo>
                    <a:pt x="4353" y="2072"/>
                  </a:lnTo>
                  <a:lnTo>
                    <a:pt x="4395" y="2051"/>
                  </a:lnTo>
                  <a:lnTo>
                    <a:pt x="4374" y="1925"/>
                  </a:lnTo>
                  <a:lnTo>
                    <a:pt x="4269" y="1779"/>
                  </a:lnTo>
                  <a:lnTo>
                    <a:pt x="4248" y="1674"/>
                  </a:lnTo>
                  <a:lnTo>
                    <a:pt x="4269" y="1633"/>
                  </a:lnTo>
                  <a:lnTo>
                    <a:pt x="4269" y="1507"/>
                  </a:lnTo>
                  <a:lnTo>
                    <a:pt x="4248" y="1340"/>
                  </a:lnTo>
                  <a:lnTo>
                    <a:pt x="4269" y="1256"/>
                  </a:lnTo>
                  <a:lnTo>
                    <a:pt x="4269" y="984"/>
                  </a:lnTo>
                  <a:lnTo>
                    <a:pt x="4186" y="879"/>
                  </a:lnTo>
                  <a:lnTo>
                    <a:pt x="4186" y="607"/>
                  </a:lnTo>
                  <a:lnTo>
                    <a:pt x="4144" y="524"/>
                  </a:lnTo>
                  <a:lnTo>
                    <a:pt x="4081" y="524"/>
                  </a:lnTo>
                  <a:lnTo>
                    <a:pt x="3976" y="398"/>
                  </a:lnTo>
                  <a:lnTo>
                    <a:pt x="3976" y="293"/>
                  </a:lnTo>
                  <a:lnTo>
                    <a:pt x="3872" y="252"/>
                  </a:lnTo>
                  <a:lnTo>
                    <a:pt x="3934" y="147"/>
                  </a:lnTo>
                  <a:lnTo>
                    <a:pt x="391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408" name="Google Shape;408;p7"/>
            <p:cNvGrpSpPr/>
            <p:nvPr/>
          </p:nvGrpSpPr>
          <p:grpSpPr>
            <a:xfrm>
              <a:off x="4513224" y="3221724"/>
              <a:ext cx="274563" cy="280321"/>
              <a:chOff x="5298975" y="3412225"/>
              <a:chExt cx="576450" cy="616225"/>
            </a:xfrm>
          </p:grpSpPr>
          <p:sp>
            <p:nvSpPr>
              <p:cNvPr id="409" name="Google Shape;409;p7"/>
              <p:cNvSpPr/>
              <p:nvPr/>
            </p:nvSpPr>
            <p:spPr>
              <a:xfrm>
                <a:off x="5298975" y="3412225"/>
                <a:ext cx="576450" cy="515275"/>
              </a:xfrm>
              <a:custGeom>
                <a:rect b="b" l="l" r="r" t="t"/>
                <a:pathLst>
                  <a:path extrusionOk="0" h="20611" w="23058">
                    <a:moveTo>
                      <a:pt x="18015" y="1"/>
                    </a:moveTo>
                    <a:lnTo>
                      <a:pt x="17890" y="42"/>
                    </a:lnTo>
                    <a:lnTo>
                      <a:pt x="17806" y="147"/>
                    </a:lnTo>
                    <a:lnTo>
                      <a:pt x="17806" y="335"/>
                    </a:lnTo>
                    <a:lnTo>
                      <a:pt x="17764" y="524"/>
                    </a:lnTo>
                    <a:lnTo>
                      <a:pt x="17764" y="565"/>
                    </a:lnTo>
                    <a:lnTo>
                      <a:pt x="17722" y="670"/>
                    </a:lnTo>
                    <a:lnTo>
                      <a:pt x="17660" y="670"/>
                    </a:lnTo>
                    <a:lnTo>
                      <a:pt x="17597" y="858"/>
                    </a:lnTo>
                    <a:lnTo>
                      <a:pt x="17492" y="1005"/>
                    </a:lnTo>
                    <a:lnTo>
                      <a:pt x="17576" y="1089"/>
                    </a:lnTo>
                    <a:lnTo>
                      <a:pt x="17681" y="1172"/>
                    </a:lnTo>
                    <a:lnTo>
                      <a:pt x="17618" y="1214"/>
                    </a:lnTo>
                    <a:lnTo>
                      <a:pt x="17555" y="1193"/>
                    </a:lnTo>
                    <a:lnTo>
                      <a:pt x="17492" y="1319"/>
                    </a:lnTo>
                    <a:lnTo>
                      <a:pt x="17450" y="1423"/>
                    </a:lnTo>
                    <a:lnTo>
                      <a:pt x="17513" y="1570"/>
                    </a:lnTo>
                    <a:lnTo>
                      <a:pt x="17513" y="1674"/>
                    </a:lnTo>
                    <a:lnTo>
                      <a:pt x="17450" y="1633"/>
                    </a:lnTo>
                    <a:lnTo>
                      <a:pt x="17367" y="1674"/>
                    </a:lnTo>
                    <a:lnTo>
                      <a:pt x="17304" y="1946"/>
                    </a:lnTo>
                    <a:lnTo>
                      <a:pt x="17367" y="2156"/>
                    </a:lnTo>
                    <a:lnTo>
                      <a:pt x="17346" y="2365"/>
                    </a:lnTo>
                    <a:lnTo>
                      <a:pt x="17388" y="2511"/>
                    </a:lnTo>
                    <a:lnTo>
                      <a:pt x="17388" y="2679"/>
                    </a:lnTo>
                    <a:lnTo>
                      <a:pt x="17262" y="2783"/>
                    </a:lnTo>
                    <a:lnTo>
                      <a:pt x="17262" y="2867"/>
                    </a:lnTo>
                    <a:lnTo>
                      <a:pt x="17157" y="3097"/>
                    </a:lnTo>
                    <a:lnTo>
                      <a:pt x="17137" y="3411"/>
                    </a:lnTo>
                    <a:lnTo>
                      <a:pt x="17032" y="3558"/>
                    </a:lnTo>
                    <a:lnTo>
                      <a:pt x="17074" y="3662"/>
                    </a:lnTo>
                    <a:lnTo>
                      <a:pt x="16990" y="3830"/>
                    </a:lnTo>
                    <a:lnTo>
                      <a:pt x="16885" y="3934"/>
                    </a:lnTo>
                    <a:lnTo>
                      <a:pt x="16885" y="4143"/>
                    </a:lnTo>
                    <a:lnTo>
                      <a:pt x="16718" y="4290"/>
                    </a:lnTo>
                    <a:lnTo>
                      <a:pt x="16341" y="4436"/>
                    </a:lnTo>
                    <a:lnTo>
                      <a:pt x="16195" y="4332"/>
                    </a:lnTo>
                    <a:lnTo>
                      <a:pt x="16028" y="4311"/>
                    </a:lnTo>
                    <a:lnTo>
                      <a:pt x="15944" y="4227"/>
                    </a:lnTo>
                    <a:lnTo>
                      <a:pt x="15818" y="4102"/>
                    </a:lnTo>
                    <a:lnTo>
                      <a:pt x="15818" y="4039"/>
                    </a:lnTo>
                    <a:lnTo>
                      <a:pt x="15776" y="3997"/>
                    </a:lnTo>
                    <a:lnTo>
                      <a:pt x="15735" y="3871"/>
                    </a:lnTo>
                    <a:lnTo>
                      <a:pt x="15609" y="3830"/>
                    </a:lnTo>
                    <a:lnTo>
                      <a:pt x="15484" y="3788"/>
                    </a:lnTo>
                    <a:lnTo>
                      <a:pt x="15316" y="3788"/>
                    </a:lnTo>
                    <a:lnTo>
                      <a:pt x="15149" y="3683"/>
                    </a:lnTo>
                    <a:lnTo>
                      <a:pt x="15107" y="3578"/>
                    </a:lnTo>
                    <a:lnTo>
                      <a:pt x="14981" y="3411"/>
                    </a:lnTo>
                    <a:lnTo>
                      <a:pt x="14835" y="3390"/>
                    </a:lnTo>
                    <a:lnTo>
                      <a:pt x="14688" y="3306"/>
                    </a:lnTo>
                    <a:lnTo>
                      <a:pt x="14688" y="3244"/>
                    </a:lnTo>
                    <a:lnTo>
                      <a:pt x="14626" y="3244"/>
                    </a:lnTo>
                    <a:lnTo>
                      <a:pt x="14563" y="3181"/>
                    </a:lnTo>
                    <a:lnTo>
                      <a:pt x="14437" y="3181"/>
                    </a:lnTo>
                    <a:lnTo>
                      <a:pt x="14333" y="3160"/>
                    </a:lnTo>
                    <a:lnTo>
                      <a:pt x="14354" y="3097"/>
                    </a:lnTo>
                    <a:lnTo>
                      <a:pt x="14207" y="2993"/>
                    </a:lnTo>
                    <a:lnTo>
                      <a:pt x="14165" y="2867"/>
                    </a:lnTo>
                    <a:lnTo>
                      <a:pt x="14040" y="2721"/>
                    </a:lnTo>
                    <a:lnTo>
                      <a:pt x="13935" y="2721"/>
                    </a:lnTo>
                    <a:lnTo>
                      <a:pt x="13810" y="2553"/>
                    </a:lnTo>
                    <a:lnTo>
                      <a:pt x="13810" y="2428"/>
                    </a:lnTo>
                    <a:lnTo>
                      <a:pt x="13914" y="2239"/>
                    </a:lnTo>
                    <a:lnTo>
                      <a:pt x="13935" y="2114"/>
                    </a:lnTo>
                    <a:lnTo>
                      <a:pt x="14061" y="2030"/>
                    </a:lnTo>
                    <a:lnTo>
                      <a:pt x="14103" y="1884"/>
                    </a:lnTo>
                    <a:lnTo>
                      <a:pt x="14144" y="1779"/>
                    </a:lnTo>
                    <a:lnTo>
                      <a:pt x="14040" y="1821"/>
                    </a:lnTo>
                    <a:lnTo>
                      <a:pt x="13956" y="1674"/>
                    </a:lnTo>
                    <a:lnTo>
                      <a:pt x="14061" y="1591"/>
                    </a:lnTo>
                    <a:lnTo>
                      <a:pt x="14040" y="1486"/>
                    </a:lnTo>
                    <a:lnTo>
                      <a:pt x="14124" y="1486"/>
                    </a:lnTo>
                    <a:lnTo>
                      <a:pt x="14165" y="1465"/>
                    </a:lnTo>
                    <a:lnTo>
                      <a:pt x="14228" y="1486"/>
                    </a:lnTo>
                    <a:lnTo>
                      <a:pt x="14333" y="1507"/>
                    </a:lnTo>
                    <a:lnTo>
                      <a:pt x="14458" y="1465"/>
                    </a:lnTo>
                    <a:lnTo>
                      <a:pt x="14521" y="1319"/>
                    </a:lnTo>
                    <a:lnTo>
                      <a:pt x="14416" y="1256"/>
                    </a:lnTo>
                    <a:lnTo>
                      <a:pt x="14479" y="1172"/>
                    </a:lnTo>
                    <a:lnTo>
                      <a:pt x="14563" y="1193"/>
                    </a:lnTo>
                    <a:lnTo>
                      <a:pt x="14626" y="1005"/>
                    </a:lnTo>
                    <a:lnTo>
                      <a:pt x="14688" y="963"/>
                    </a:lnTo>
                    <a:lnTo>
                      <a:pt x="14772" y="858"/>
                    </a:lnTo>
                    <a:lnTo>
                      <a:pt x="14772" y="796"/>
                    </a:lnTo>
                    <a:lnTo>
                      <a:pt x="14668" y="754"/>
                    </a:lnTo>
                    <a:lnTo>
                      <a:pt x="14584" y="837"/>
                    </a:lnTo>
                    <a:lnTo>
                      <a:pt x="14521" y="796"/>
                    </a:lnTo>
                    <a:lnTo>
                      <a:pt x="14521" y="586"/>
                    </a:lnTo>
                    <a:lnTo>
                      <a:pt x="14416" y="649"/>
                    </a:lnTo>
                    <a:lnTo>
                      <a:pt x="14270" y="796"/>
                    </a:lnTo>
                    <a:lnTo>
                      <a:pt x="14333" y="837"/>
                    </a:lnTo>
                    <a:lnTo>
                      <a:pt x="14333" y="900"/>
                    </a:lnTo>
                    <a:lnTo>
                      <a:pt x="14249" y="963"/>
                    </a:lnTo>
                    <a:lnTo>
                      <a:pt x="14144" y="900"/>
                    </a:lnTo>
                    <a:lnTo>
                      <a:pt x="14124" y="837"/>
                    </a:lnTo>
                    <a:lnTo>
                      <a:pt x="14103" y="775"/>
                    </a:lnTo>
                    <a:lnTo>
                      <a:pt x="14040" y="858"/>
                    </a:lnTo>
                    <a:lnTo>
                      <a:pt x="13956" y="879"/>
                    </a:lnTo>
                    <a:lnTo>
                      <a:pt x="13956" y="796"/>
                    </a:lnTo>
                    <a:lnTo>
                      <a:pt x="14040" y="733"/>
                    </a:lnTo>
                    <a:lnTo>
                      <a:pt x="14061" y="670"/>
                    </a:lnTo>
                    <a:lnTo>
                      <a:pt x="13998" y="691"/>
                    </a:lnTo>
                    <a:lnTo>
                      <a:pt x="13914" y="775"/>
                    </a:lnTo>
                    <a:lnTo>
                      <a:pt x="13789" y="837"/>
                    </a:lnTo>
                    <a:lnTo>
                      <a:pt x="13789" y="858"/>
                    </a:lnTo>
                    <a:lnTo>
                      <a:pt x="13705" y="879"/>
                    </a:lnTo>
                    <a:lnTo>
                      <a:pt x="13684" y="837"/>
                    </a:lnTo>
                    <a:lnTo>
                      <a:pt x="13538" y="837"/>
                    </a:lnTo>
                    <a:lnTo>
                      <a:pt x="13538" y="775"/>
                    </a:lnTo>
                    <a:lnTo>
                      <a:pt x="13475" y="649"/>
                    </a:lnTo>
                    <a:lnTo>
                      <a:pt x="13412" y="649"/>
                    </a:lnTo>
                    <a:lnTo>
                      <a:pt x="13287" y="691"/>
                    </a:lnTo>
                    <a:lnTo>
                      <a:pt x="13182" y="670"/>
                    </a:lnTo>
                    <a:lnTo>
                      <a:pt x="13119" y="691"/>
                    </a:lnTo>
                    <a:lnTo>
                      <a:pt x="13077" y="628"/>
                    </a:lnTo>
                    <a:lnTo>
                      <a:pt x="13015" y="628"/>
                    </a:lnTo>
                    <a:lnTo>
                      <a:pt x="12973" y="482"/>
                    </a:lnTo>
                    <a:lnTo>
                      <a:pt x="12847" y="545"/>
                    </a:lnTo>
                    <a:lnTo>
                      <a:pt x="12701" y="524"/>
                    </a:lnTo>
                    <a:lnTo>
                      <a:pt x="12575" y="461"/>
                    </a:lnTo>
                    <a:lnTo>
                      <a:pt x="12575" y="377"/>
                    </a:lnTo>
                    <a:lnTo>
                      <a:pt x="12491" y="273"/>
                    </a:lnTo>
                    <a:lnTo>
                      <a:pt x="12450" y="273"/>
                    </a:lnTo>
                    <a:lnTo>
                      <a:pt x="12450" y="335"/>
                    </a:lnTo>
                    <a:lnTo>
                      <a:pt x="12282" y="377"/>
                    </a:lnTo>
                    <a:lnTo>
                      <a:pt x="12240" y="273"/>
                    </a:lnTo>
                    <a:lnTo>
                      <a:pt x="12136" y="252"/>
                    </a:lnTo>
                    <a:lnTo>
                      <a:pt x="11968" y="168"/>
                    </a:lnTo>
                    <a:lnTo>
                      <a:pt x="11968" y="210"/>
                    </a:lnTo>
                    <a:lnTo>
                      <a:pt x="11906" y="147"/>
                    </a:lnTo>
                    <a:lnTo>
                      <a:pt x="11801" y="231"/>
                    </a:lnTo>
                    <a:lnTo>
                      <a:pt x="11906" y="314"/>
                    </a:lnTo>
                    <a:lnTo>
                      <a:pt x="11864" y="335"/>
                    </a:lnTo>
                    <a:lnTo>
                      <a:pt x="11968" y="356"/>
                    </a:lnTo>
                    <a:lnTo>
                      <a:pt x="12073" y="335"/>
                    </a:lnTo>
                    <a:lnTo>
                      <a:pt x="12240" y="461"/>
                    </a:lnTo>
                    <a:lnTo>
                      <a:pt x="12240" y="545"/>
                    </a:lnTo>
                    <a:lnTo>
                      <a:pt x="12261" y="733"/>
                    </a:lnTo>
                    <a:lnTo>
                      <a:pt x="12136" y="733"/>
                    </a:lnTo>
                    <a:lnTo>
                      <a:pt x="12115" y="858"/>
                    </a:lnTo>
                    <a:lnTo>
                      <a:pt x="12052" y="775"/>
                    </a:lnTo>
                    <a:lnTo>
                      <a:pt x="11968" y="754"/>
                    </a:lnTo>
                    <a:lnTo>
                      <a:pt x="11864" y="837"/>
                    </a:lnTo>
                    <a:lnTo>
                      <a:pt x="11550" y="837"/>
                    </a:lnTo>
                    <a:lnTo>
                      <a:pt x="11424" y="733"/>
                    </a:lnTo>
                    <a:lnTo>
                      <a:pt x="11403" y="775"/>
                    </a:lnTo>
                    <a:lnTo>
                      <a:pt x="11278" y="837"/>
                    </a:lnTo>
                    <a:lnTo>
                      <a:pt x="11299" y="942"/>
                    </a:lnTo>
                    <a:lnTo>
                      <a:pt x="11194" y="900"/>
                    </a:lnTo>
                    <a:lnTo>
                      <a:pt x="11215" y="1068"/>
                    </a:lnTo>
                    <a:lnTo>
                      <a:pt x="11173" y="1005"/>
                    </a:lnTo>
                    <a:lnTo>
                      <a:pt x="11027" y="963"/>
                    </a:lnTo>
                    <a:lnTo>
                      <a:pt x="10985" y="1047"/>
                    </a:lnTo>
                    <a:lnTo>
                      <a:pt x="11027" y="1109"/>
                    </a:lnTo>
                    <a:lnTo>
                      <a:pt x="11027" y="1172"/>
                    </a:lnTo>
                    <a:lnTo>
                      <a:pt x="10880" y="1109"/>
                    </a:lnTo>
                    <a:lnTo>
                      <a:pt x="10818" y="1193"/>
                    </a:lnTo>
                    <a:lnTo>
                      <a:pt x="10880" y="1256"/>
                    </a:lnTo>
                    <a:lnTo>
                      <a:pt x="10797" y="1298"/>
                    </a:lnTo>
                    <a:lnTo>
                      <a:pt x="10713" y="1361"/>
                    </a:lnTo>
                    <a:lnTo>
                      <a:pt x="10713" y="1402"/>
                    </a:lnTo>
                    <a:lnTo>
                      <a:pt x="10797" y="1507"/>
                    </a:lnTo>
                    <a:lnTo>
                      <a:pt x="10818" y="1570"/>
                    </a:lnTo>
                    <a:lnTo>
                      <a:pt x="10818" y="1570"/>
                    </a:lnTo>
                    <a:lnTo>
                      <a:pt x="10713" y="1507"/>
                    </a:lnTo>
                    <a:lnTo>
                      <a:pt x="10650" y="1591"/>
                    </a:lnTo>
                    <a:lnTo>
                      <a:pt x="10546" y="1591"/>
                    </a:lnTo>
                    <a:lnTo>
                      <a:pt x="10462" y="1737"/>
                    </a:lnTo>
                    <a:lnTo>
                      <a:pt x="10357" y="1925"/>
                    </a:lnTo>
                    <a:lnTo>
                      <a:pt x="10274" y="1946"/>
                    </a:lnTo>
                    <a:lnTo>
                      <a:pt x="10253" y="2114"/>
                    </a:lnTo>
                    <a:lnTo>
                      <a:pt x="10148" y="2156"/>
                    </a:lnTo>
                    <a:lnTo>
                      <a:pt x="10232" y="2239"/>
                    </a:lnTo>
                    <a:lnTo>
                      <a:pt x="10441" y="2260"/>
                    </a:lnTo>
                    <a:lnTo>
                      <a:pt x="10357" y="2302"/>
                    </a:lnTo>
                    <a:lnTo>
                      <a:pt x="10294" y="2365"/>
                    </a:lnTo>
                    <a:lnTo>
                      <a:pt x="10546" y="2449"/>
                    </a:lnTo>
                    <a:lnTo>
                      <a:pt x="10462" y="2511"/>
                    </a:lnTo>
                    <a:lnTo>
                      <a:pt x="10294" y="2469"/>
                    </a:lnTo>
                    <a:lnTo>
                      <a:pt x="10253" y="2407"/>
                    </a:lnTo>
                    <a:lnTo>
                      <a:pt x="10253" y="2407"/>
                    </a:lnTo>
                    <a:lnTo>
                      <a:pt x="10274" y="2469"/>
                    </a:lnTo>
                    <a:lnTo>
                      <a:pt x="10357" y="2553"/>
                    </a:lnTo>
                    <a:lnTo>
                      <a:pt x="10357" y="2679"/>
                    </a:lnTo>
                    <a:lnTo>
                      <a:pt x="10462" y="2825"/>
                    </a:lnTo>
                    <a:lnTo>
                      <a:pt x="10294" y="2679"/>
                    </a:lnTo>
                    <a:lnTo>
                      <a:pt x="10232" y="2532"/>
                    </a:lnTo>
                    <a:lnTo>
                      <a:pt x="10127" y="2511"/>
                    </a:lnTo>
                    <a:lnTo>
                      <a:pt x="10085" y="2574"/>
                    </a:lnTo>
                    <a:lnTo>
                      <a:pt x="10064" y="2658"/>
                    </a:lnTo>
                    <a:lnTo>
                      <a:pt x="10043" y="2574"/>
                    </a:lnTo>
                    <a:lnTo>
                      <a:pt x="9813" y="2428"/>
                    </a:lnTo>
                    <a:lnTo>
                      <a:pt x="9625" y="2449"/>
                    </a:lnTo>
                    <a:lnTo>
                      <a:pt x="9667" y="2511"/>
                    </a:lnTo>
                    <a:lnTo>
                      <a:pt x="9625" y="2574"/>
                    </a:lnTo>
                    <a:lnTo>
                      <a:pt x="9562" y="2532"/>
                    </a:lnTo>
                    <a:lnTo>
                      <a:pt x="9520" y="2532"/>
                    </a:lnTo>
                    <a:lnTo>
                      <a:pt x="9458" y="2574"/>
                    </a:lnTo>
                    <a:lnTo>
                      <a:pt x="9541" y="2721"/>
                    </a:lnTo>
                    <a:lnTo>
                      <a:pt x="9520" y="2762"/>
                    </a:lnTo>
                    <a:lnTo>
                      <a:pt x="9499" y="2721"/>
                    </a:lnTo>
                    <a:lnTo>
                      <a:pt x="9437" y="2741"/>
                    </a:lnTo>
                    <a:lnTo>
                      <a:pt x="9437" y="2783"/>
                    </a:lnTo>
                    <a:lnTo>
                      <a:pt x="9332" y="2846"/>
                    </a:lnTo>
                    <a:lnTo>
                      <a:pt x="9186" y="2888"/>
                    </a:lnTo>
                    <a:lnTo>
                      <a:pt x="9311" y="2825"/>
                    </a:lnTo>
                    <a:lnTo>
                      <a:pt x="9395" y="2721"/>
                    </a:lnTo>
                    <a:lnTo>
                      <a:pt x="9395" y="2532"/>
                    </a:lnTo>
                    <a:lnTo>
                      <a:pt x="9458" y="2428"/>
                    </a:lnTo>
                    <a:lnTo>
                      <a:pt x="9416" y="2344"/>
                    </a:lnTo>
                    <a:lnTo>
                      <a:pt x="9311" y="2323"/>
                    </a:lnTo>
                    <a:lnTo>
                      <a:pt x="9144" y="2030"/>
                    </a:lnTo>
                    <a:lnTo>
                      <a:pt x="9081" y="1905"/>
                    </a:lnTo>
                    <a:lnTo>
                      <a:pt x="8893" y="1842"/>
                    </a:lnTo>
                    <a:lnTo>
                      <a:pt x="8788" y="1800"/>
                    </a:lnTo>
                    <a:lnTo>
                      <a:pt x="8725" y="1821"/>
                    </a:lnTo>
                    <a:lnTo>
                      <a:pt x="8788" y="1884"/>
                    </a:lnTo>
                    <a:lnTo>
                      <a:pt x="8704" y="1905"/>
                    </a:lnTo>
                    <a:lnTo>
                      <a:pt x="8621" y="2030"/>
                    </a:lnTo>
                    <a:lnTo>
                      <a:pt x="8558" y="2009"/>
                    </a:lnTo>
                    <a:lnTo>
                      <a:pt x="8579" y="1946"/>
                    </a:lnTo>
                    <a:lnTo>
                      <a:pt x="8474" y="1988"/>
                    </a:lnTo>
                    <a:lnTo>
                      <a:pt x="8453" y="2051"/>
                    </a:lnTo>
                    <a:lnTo>
                      <a:pt x="8370" y="1884"/>
                    </a:lnTo>
                    <a:lnTo>
                      <a:pt x="8307" y="1884"/>
                    </a:lnTo>
                    <a:lnTo>
                      <a:pt x="8286" y="1946"/>
                    </a:lnTo>
                    <a:lnTo>
                      <a:pt x="8370" y="2009"/>
                    </a:lnTo>
                    <a:lnTo>
                      <a:pt x="8265" y="2093"/>
                    </a:lnTo>
                    <a:lnTo>
                      <a:pt x="8202" y="2218"/>
                    </a:lnTo>
                    <a:lnTo>
                      <a:pt x="8265" y="2260"/>
                    </a:lnTo>
                    <a:lnTo>
                      <a:pt x="8139" y="2344"/>
                    </a:lnTo>
                    <a:lnTo>
                      <a:pt x="8077" y="2260"/>
                    </a:lnTo>
                    <a:lnTo>
                      <a:pt x="8035" y="2260"/>
                    </a:lnTo>
                    <a:lnTo>
                      <a:pt x="7993" y="2197"/>
                    </a:lnTo>
                    <a:lnTo>
                      <a:pt x="8077" y="2114"/>
                    </a:lnTo>
                    <a:lnTo>
                      <a:pt x="7993" y="2114"/>
                    </a:lnTo>
                    <a:lnTo>
                      <a:pt x="7951" y="2239"/>
                    </a:lnTo>
                    <a:lnTo>
                      <a:pt x="7846" y="2260"/>
                    </a:lnTo>
                    <a:lnTo>
                      <a:pt x="7784" y="2323"/>
                    </a:lnTo>
                    <a:lnTo>
                      <a:pt x="7763" y="2449"/>
                    </a:lnTo>
                    <a:lnTo>
                      <a:pt x="7951" y="2511"/>
                    </a:lnTo>
                    <a:lnTo>
                      <a:pt x="7784" y="2637"/>
                    </a:lnTo>
                    <a:lnTo>
                      <a:pt x="7679" y="2574"/>
                    </a:lnTo>
                    <a:lnTo>
                      <a:pt x="7533" y="2658"/>
                    </a:lnTo>
                    <a:lnTo>
                      <a:pt x="7554" y="2741"/>
                    </a:lnTo>
                    <a:lnTo>
                      <a:pt x="7742" y="2762"/>
                    </a:lnTo>
                    <a:lnTo>
                      <a:pt x="7658" y="2846"/>
                    </a:lnTo>
                    <a:lnTo>
                      <a:pt x="7574" y="2867"/>
                    </a:lnTo>
                    <a:lnTo>
                      <a:pt x="7470" y="2741"/>
                    </a:lnTo>
                    <a:lnTo>
                      <a:pt x="7365" y="2846"/>
                    </a:lnTo>
                    <a:lnTo>
                      <a:pt x="7261" y="2867"/>
                    </a:lnTo>
                    <a:lnTo>
                      <a:pt x="7302" y="2951"/>
                    </a:lnTo>
                    <a:lnTo>
                      <a:pt x="7323" y="3034"/>
                    </a:lnTo>
                    <a:lnTo>
                      <a:pt x="7323" y="3097"/>
                    </a:lnTo>
                    <a:lnTo>
                      <a:pt x="7407" y="3076"/>
                    </a:lnTo>
                    <a:lnTo>
                      <a:pt x="7323" y="3181"/>
                    </a:lnTo>
                    <a:lnTo>
                      <a:pt x="7365" y="3286"/>
                    </a:lnTo>
                    <a:lnTo>
                      <a:pt x="7261" y="3306"/>
                    </a:lnTo>
                    <a:lnTo>
                      <a:pt x="7219" y="3390"/>
                    </a:lnTo>
                    <a:lnTo>
                      <a:pt x="7407" y="3453"/>
                    </a:lnTo>
                    <a:lnTo>
                      <a:pt x="7302" y="3495"/>
                    </a:lnTo>
                    <a:lnTo>
                      <a:pt x="7261" y="3558"/>
                    </a:lnTo>
                    <a:lnTo>
                      <a:pt x="7135" y="3516"/>
                    </a:lnTo>
                    <a:lnTo>
                      <a:pt x="7093" y="3453"/>
                    </a:lnTo>
                    <a:lnTo>
                      <a:pt x="7009" y="3390"/>
                    </a:lnTo>
                    <a:lnTo>
                      <a:pt x="6905" y="3474"/>
                    </a:lnTo>
                    <a:lnTo>
                      <a:pt x="6884" y="3369"/>
                    </a:lnTo>
                    <a:lnTo>
                      <a:pt x="6779" y="3306"/>
                    </a:lnTo>
                    <a:lnTo>
                      <a:pt x="6696" y="3369"/>
                    </a:lnTo>
                    <a:lnTo>
                      <a:pt x="6821" y="3474"/>
                    </a:lnTo>
                    <a:lnTo>
                      <a:pt x="6779" y="3495"/>
                    </a:lnTo>
                    <a:lnTo>
                      <a:pt x="6717" y="3599"/>
                    </a:lnTo>
                    <a:lnTo>
                      <a:pt x="6821" y="3704"/>
                    </a:lnTo>
                    <a:lnTo>
                      <a:pt x="6947" y="3704"/>
                    </a:lnTo>
                    <a:lnTo>
                      <a:pt x="6905" y="3809"/>
                    </a:lnTo>
                    <a:lnTo>
                      <a:pt x="6905" y="3913"/>
                    </a:lnTo>
                    <a:lnTo>
                      <a:pt x="6842" y="3871"/>
                    </a:lnTo>
                    <a:lnTo>
                      <a:pt x="6779" y="3871"/>
                    </a:lnTo>
                    <a:lnTo>
                      <a:pt x="6800" y="3997"/>
                    </a:lnTo>
                    <a:lnTo>
                      <a:pt x="6737" y="4122"/>
                    </a:lnTo>
                    <a:lnTo>
                      <a:pt x="6737" y="4248"/>
                    </a:lnTo>
                    <a:lnTo>
                      <a:pt x="6570" y="3871"/>
                    </a:lnTo>
                    <a:lnTo>
                      <a:pt x="6424" y="3620"/>
                    </a:lnTo>
                    <a:lnTo>
                      <a:pt x="6382" y="3558"/>
                    </a:lnTo>
                    <a:lnTo>
                      <a:pt x="6403" y="3390"/>
                    </a:lnTo>
                    <a:lnTo>
                      <a:pt x="6361" y="3474"/>
                    </a:lnTo>
                    <a:lnTo>
                      <a:pt x="6214" y="3558"/>
                    </a:lnTo>
                    <a:lnTo>
                      <a:pt x="6193" y="3704"/>
                    </a:lnTo>
                    <a:lnTo>
                      <a:pt x="6110" y="3725"/>
                    </a:lnTo>
                    <a:lnTo>
                      <a:pt x="6089" y="3809"/>
                    </a:lnTo>
                    <a:lnTo>
                      <a:pt x="5984" y="3788"/>
                    </a:lnTo>
                    <a:lnTo>
                      <a:pt x="5901" y="3892"/>
                    </a:lnTo>
                    <a:lnTo>
                      <a:pt x="5838" y="3976"/>
                    </a:lnTo>
                    <a:lnTo>
                      <a:pt x="5859" y="4102"/>
                    </a:lnTo>
                    <a:lnTo>
                      <a:pt x="5859" y="4415"/>
                    </a:lnTo>
                    <a:lnTo>
                      <a:pt x="5901" y="4436"/>
                    </a:lnTo>
                    <a:lnTo>
                      <a:pt x="5901" y="4541"/>
                    </a:lnTo>
                    <a:lnTo>
                      <a:pt x="5796" y="4604"/>
                    </a:lnTo>
                    <a:lnTo>
                      <a:pt x="5733" y="4708"/>
                    </a:lnTo>
                    <a:lnTo>
                      <a:pt x="5566" y="4750"/>
                    </a:lnTo>
                    <a:lnTo>
                      <a:pt x="5587" y="4834"/>
                    </a:lnTo>
                    <a:lnTo>
                      <a:pt x="5461" y="4918"/>
                    </a:lnTo>
                    <a:lnTo>
                      <a:pt x="5461" y="5064"/>
                    </a:lnTo>
                    <a:lnTo>
                      <a:pt x="5377" y="5127"/>
                    </a:lnTo>
                    <a:lnTo>
                      <a:pt x="5210" y="5378"/>
                    </a:lnTo>
                    <a:lnTo>
                      <a:pt x="4854" y="5587"/>
                    </a:lnTo>
                    <a:lnTo>
                      <a:pt x="4561" y="5608"/>
                    </a:lnTo>
                    <a:lnTo>
                      <a:pt x="4436" y="5650"/>
                    </a:lnTo>
                    <a:lnTo>
                      <a:pt x="4268" y="5671"/>
                    </a:lnTo>
                    <a:lnTo>
                      <a:pt x="4122" y="5692"/>
                    </a:lnTo>
                    <a:lnTo>
                      <a:pt x="3996" y="5671"/>
                    </a:lnTo>
                    <a:lnTo>
                      <a:pt x="3808" y="5754"/>
                    </a:lnTo>
                    <a:lnTo>
                      <a:pt x="3787" y="5859"/>
                    </a:lnTo>
                    <a:lnTo>
                      <a:pt x="3683" y="5901"/>
                    </a:lnTo>
                    <a:lnTo>
                      <a:pt x="3285" y="5880"/>
                    </a:lnTo>
                    <a:lnTo>
                      <a:pt x="3222" y="5922"/>
                    </a:lnTo>
                    <a:lnTo>
                      <a:pt x="3160" y="6027"/>
                    </a:lnTo>
                    <a:lnTo>
                      <a:pt x="2929" y="6131"/>
                    </a:lnTo>
                    <a:lnTo>
                      <a:pt x="2762" y="6131"/>
                    </a:lnTo>
                    <a:lnTo>
                      <a:pt x="2657" y="6089"/>
                    </a:lnTo>
                    <a:lnTo>
                      <a:pt x="2553" y="6110"/>
                    </a:lnTo>
                    <a:lnTo>
                      <a:pt x="2532" y="6027"/>
                    </a:lnTo>
                    <a:lnTo>
                      <a:pt x="2427" y="6089"/>
                    </a:lnTo>
                    <a:lnTo>
                      <a:pt x="2344" y="6215"/>
                    </a:lnTo>
                    <a:lnTo>
                      <a:pt x="2113" y="6278"/>
                    </a:lnTo>
                    <a:lnTo>
                      <a:pt x="2092" y="6319"/>
                    </a:lnTo>
                    <a:lnTo>
                      <a:pt x="2009" y="6319"/>
                    </a:lnTo>
                    <a:lnTo>
                      <a:pt x="1820" y="6487"/>
                    </a:lnTo>
                    <a:lnTo>
                      <a:pt x="1569" y="6612"/>
                    </a:lnTo>
                    <a:lnTo>
                      <a:pt x="1255" y="6717"/>
                    </a:lnTo>
                    <a:lnTo>
                      <a:pt x="1088" y="6905"/>
                    </a:lnTo>
                    <a:lnTo>
                      <a:pt x="1088" y="7115"/>
                    </a:lnTo>
                    <a:lnTo>
                      <a:pt x="963" y="7219"/>
                    </a:lnTo>
                    <a:lnTo>
                      <a:pt x="879" y="7156"/>
                    </a:lnTo>
                    <a:lnTo>
                      <a:pt x="900" y="7073"/>
                    </a:lnTo>
                    <a:lnTo>
                      <a:pt x="900" y="7010"/>
                    </a:lnTo>
                    <a:lnTo>
                      <a:pt x="963" y="6843"/>
                    </a:lnTo>
                    <a:lnTo>
                      <a:pt x="963" y="6738"/>
                    </a:lnTo>
                    <a:lnTo>
                      <a:pt x="774" y="6863"/>
                    </a:lnTo>
                    <a:lnTo>
                      <a:pt x="732" y="7052"/>
                    </a:lnTo>
                    <a:lnTo>
                      <a:pt x="607" y="7282"/>
                    </a:lnTo>
                    <a:lnTo>
                      <a:pt x="711" y="7470"/>
                    </a:lnTo>
                    <a:lnTo>
                      <a:pt x="628" y="7638"/>
                    </a:lnTo>
                    <a:lnTo>
                      <a:pt x="649" y="7889"/>
                    </a:lnTo>
                    <a:lnTo>
                      <a:pt x="419" y="8161"/>
                    </a:lnTo>
                    <a:lnTo>
                      <a:pt x="335" y="8537"/>
                    </a:lnTo>
                    <a:lnTo>
                      <a:pt x="377" y="8726"/>
                    </a:lnTo>
                    <a:lnTo>
                      <a:pt x="356" y="9019"/>
                    </a:lnTo>
                    <a:lnTo>
                      <a:pt x="565" y="9353"/>
                    </a:lnTo>
                    <a:lnTo>
                      <a:pt x="565" y="9479"/>
                    </a:lnTo>
                    <a:lnTo>
                      <a:pt x="649" y="9584"/>
                    </a:lnTo>
                    <a:lnTo>
                      <a:pt x="565" y="9751"/>
                    </a:lnTo>
                    <a:lnTo>
                      <a:pt x="628" y="9897"/>
                    </a:lnTo>
                    <a:lnTo>
                      <a:pt x="502" y="9960"/>
                    </a:lnTo>
                    <a:lnTo>
                      <a:pt x="439" y="9856"/>
                    </a:lnTo>
                    <a:lnTo>
                      <a:pt x="439" y="9667"/>
                    </a:lnTo>
                    <a:lnTo>
                      <a:pt x="356" y="9772"/>
                    </a:lnTo>
                    <a:lnTo>
                      <a:pt x="335" y="9730"/>
                    </a:lnTo>
                    <a:lnTo>
                      <a:pt x="335" y="9542"/>
                    </a:lnTo>
                    <a:lnTo>
                      <a:pt x="230" y="9312"/>
                    </a:lnTo>
                    <a:lnTo>
                      <a:pt x="147" y="9416"/>
                    </a:lnTo>
                    <a:lnTo>
                      <a:pt x="188" y="9667"/>
                    </a:lnTo>
                    <a:lnTo>
                      <a:pt x="335" y="9835"/>
                    </a:lnTo>
                    <a:lnTo>
                      <a:pt x="439" y="10023"/>
                    </a:lnTo>
                    <a:lnTo>
                      <a:pt x="293" y="10065"/>
                    </a:lnTo>
                    <a:lnTo>
                      <a:pt x="147" y="9897"/>
                    </a:lnTo>
                    <a:lnTo>
                      <a:pt x="126" y="9688"/>
                    </a:lnTo>
                    <a:lnTo>
                      <a:pt x="84" y="9772"/>
                    </a:lnTo>
                    <a:lnTo>
                      <a:pt x="0" y="9835"/>
                    </a:lnTo>
                    <a:lnTo>
                      <a:pt x="105" y="10002"/>
                    </a:lnTo>
                    <a:lnTo>
                      <a:pt x="314" y="10253"/>
                    </a:lnTo>
                    <a:lnTo>
                      <a:pt x="419" y="10588"/>
                    </a:lnTo>
                    <a:lnTo>
                      <a:pt x="377" y="11153"/>
                    </a:lnTo>
                    <a:lnTo>
                      <a:pt x="460" y="11257"/>
                    </a:lnTo>
                    <a:lnTo>
                      <a:pt x="544" y="11592"/>
                    </a:lnTo>
                    <a:lnTo>
                      <a:pt x="711" y="12032"/>
                    </a:lnTo>
                    <a:lnTo>
                      <a:pt x="649" y="12178"/>
                    </a:lnTo>
                    <a:lnTo>
                      <a:pt x="670" y="12827"/>
                    </a:lnTo>
                    <a:lnTo>
                      <a:pt x="649" y="12910"/>
                    </a:lnTo>
                    <a:lnTo>
                      <a:pt x="711" y="13099"/>
                    </a:lnTo>
                    <a:lnTo>
                      <a:pt x="711" y="13308"/>
                    </a:lnTo>
                    <a:lnTo>
                      <a:pt x="837" y="13559"/>
                    </a:lnTo>
                    <a:lnTo>
                      <a:pt x="837" y="13726"/>
                    </a:lnTo>
                    <a:lnTo>
                      <a:pt x="732" y="13810"/>
                    </a:lnTo>
                    <a:lnTo>
                      <a:pt x="774" y="13852"/>
                    </a:lnTo>
                    <a:lnTo>
                      <a:pt x="732" y="14019"/>
                    </a:lnTo>
                    <a:lnTo>
                      <a:pt x="711" y="14270"/>
                    </a:lnTo>
                    <a:lnTo>
                      <a:pt x="628" y="14354"/>
                    </a:lnTo>
                    <a:lnTo>
                      <a:pt x="649" y="14438"/>
                    </a:lnTo>
                    <a:lnTo>
                      <a:pt x="628" y="14584"/>
                    </a:lnTo>
                    <a:lnTo>
                      <a:pt x="523" y="14668"/>
                    </a:lnTo>
                    <a:lnTo>
                      <a:pt x="544" y="14793"/>
                    </a:lnTo>
                    <a:lnTo>
                      <a:pt x="335" y="14961"/>
                    </a:lnTo>
                    <a:lnTo>
                      <a:pt x="251" y="14877"/>
                    </a:lnTo>
                    <a:lnTo>
                      <a:pt x="126" y="15086"/>
                    </a:lnTo>
                    <a:lnTo>
                      <a:pt x="126" y="15442"/>
                    </a:lnTo>
                    <a:lnTo>
                      <a:pt x="209" y="15526"/>
                    </a:lnTo>
                    <a:lnTo>
                      <a:pt x="293" y="15526"/>
                    </a:lnTo>
                    <a:lnTo>
                      <a:pt x="544" y="15756"/>
                    </a:lnTo>
                    <a:lnTo>
                      <a:pt x="544" y="15861"/>
                    </a:lnTo>
                    <a:lnTo>
                      <a:pt x="565" y="15923"/>
                    </a:lnTo>
                    <a:lnTo>
                      <a:pt x="711" y="15944"/>
                    </a:lnTo>
                    <a:lnTo>
                      <a:pt x="753" y="16007"/>
                    </a:lnTo>
                    <a:lnTo>
                      <a:pt x="942" y="16028"/>
                    </a:lnTo>
                    <a:lnTo>
                      <a:pt x="983" y="16028"/>
                    </a:lnTo>
                    <a:lnTo>
                      <a:pt x="1025" y="16070"/>
                    </a:lnTo>
                    <a:lnTo>
                      <a:pt x="1151" y="16070"/>
                    </a:lnTo>
                    <a:lnTo>
                      <a:pt x="1297" y="16049"/>
                    </a:lnTo>
                    <a:lnTo>
                      <a:pt x="1339" y="16133"/>
                    </a:lnTo>
                    <a:lnTo>
                      <a:pt x="1402" y="16070"/>
                    </a:lnTo>
                    <a:lnTo>
                      <a:pt x="1423" y="16112"/>
                    </a:lnTo>
                    <a:lnTo>
                      <a:pt x="1611" y="16070"/>
                    </a:lnTo>
                    <a:lnTo>
                      <a:pt x="1758" y="16070"/>
                    </a:lnTo>
                    <a:lnTo>
                      <a:pt x="1779" y="16007"/>
                    </a:lnTo>
                    <a:lnTo>
                      <a:pt x="1862" y="15965"/>
                    </a:lnTo>
                    <a:lnTo>
                      <a:pt x="1946" y="15840"/>
                    </a:lnTo>
                    <a:lnTo>
                      <a:pt x="2113" y="15861"/>
                    </a:lnTo>
                    <a:lnTo>
                      <a:pt x="2113" y="15756"/>
                    </a:lnTo>
                    <a:lnTo>
                      <a:pt x="2218" y="15693"/>
                    </a:lnTo>
                    <a:lnTo>
                      <a:pt x="2323" y="15693"/>
                    </a:lnTo>
                    <a:lnTo>
                      <a:pt x="2406" y="15777"/>
                    </a:lnTo>
                    <a:lnTo>
                      <a:pt x="2511" y="15651"/>
                    </a:lnTo>
                    <a:lnTo>
                      <a:pt x="2532" y="15693"/>
                    </a:lnTo>
                    <a:lnTo>
                      <a:pt x="2616" y="15651"/>
                    </a:lnTo>
                    <a:lnTo>
                      <a:pt x="2636" y="15526"/>
                    </a:lnTo>
                    <a:lnTo>
                      <a:pt x="2950" y="15317"/>
                    </a:lnTo>
                    <a:lnTo>
                      <a:pt x="3076" y="15338"/>
                    </a:lnTo>
                    <a:lnTo>
                      <a:pt x="3160" y="15379"/>
                    </a:lnTo>
                    <a:lnTo>
                      <a:pt x="3264" y="15317"/>
                    </a:lnTo>
                    <a:lnTo>
                      <a:pt x="3557" y="15233"/>
                    </a:lnTo>
                    <a:lnTo>
                      <a:pt x="3599" y="15317"/>
                    </a:lnTo>
                    <a:lnTo>
                      <a:pt x="3787" y="15254"/>
                    </a:lnTo>
                    <a:lnTo>
                      <a:pt x="3850" y="15296"/>
                    </a:lnTo>
                    <a:lnTo>
                      <a:pt x="3955" y="15317"/>
                    </a:lnTo>
                    <a:lnTo>
                      <a:pt x="4038" y="15254"/>
                    </a:lnTo>
                    <a:lnTo>
                      <a:pt x="4101" y="15400"/>
                    </a:lnTo>
                    <a:lnTo>
                      <a:pt x="4185" y="15400"/>
                    </a:lnTo>
                    <a:lnTo>
                      <a:pt x="4268" y="15338"/>
                    </a:lnTo>
                    <a:lnTo>
                      <a:pt x="4310" y="15400"/>
                    </a:lnTo>
                    <a:lnTo>
                      <a:pt x="4415" y="15338"/>
                    </a:lnTo>
                    <a:lnTo>
                      <a:pt x="4624" y="15338"/>
                    </a:lnTo>
                    <a:lnTo>
                      <a:pt x="4624" y="15442"/>
                    </a:lnTo>
                    <a:lnTo>
                      <a:pt x="4645" y="15442"/>
                    </a:lnTo>
                    <a:lnTo>
                      <a:pt x="4792" y="15338"/>
                    </a:lnTo>
                    <a:lnTo>
                      <a:pt x="4917" y="15379"/>
                    </a:lnTo>
                    <a:lnTo>
                      <a:pt x="5064" y="15254"/>
                    </a:lnTo>
                    <a:lnTo>
                      <a:pt x="5126" y="15128"/>
                    </a:lnTo>
                    <a:lnTo>
                      <a:pt x="5168" y="15107"/>
                    </a:lnTo>
                    <a:lnTo>
                      <a:pt x="5315" y="14982"/>
                    </a:lnTo>
                    <a:lnTo>
                      <a:pt x="5377" y="14773"/>
                    </a:lnTo>
                    <a:lnTo>
                      <a:pt x="5524" y="14668"/>
                    </a:lnTo>
                    <a:lnTo>
                      <a:pt x="5670" y="14647"/>
                    </a:lnTo>
                    <a:lnTo>
                      <a:pt x="5754" y="14668"/>
                    </a:lnTo>
                    <a:lnTo>
                      <a:pt x="5984" y="14584"/>
                    </a:lnTo>
                    <a:lnTo>
                      <a:pt x="6277" y="14396"/>
                    </a:lnTo>
                    <a:lnTo>
                      <a:pt x="6486" y="14208"/>
                    </a:lnTo>
                    <a:lnTo>
                      <a:pt x="6570" y="14187"/>
                    </a:lnTo>
                    <a:lnTo>
                      <a:pt x="6737" y="14187"/>
                    </a:lnTo>
                    <a:lnTo>
                      <a:pt x="6905" y="14249"/>
                    </a:lnTo>
                    <a:lnTo>
                      <a:pt x="7051" y="14270"/>
                    </a:lnTo>
                    <a:lnTo>
                      <a:pt x="7198" y="14208"/>
                    </a:lnTo>
                    <a:lnTo>
                      <a:pt x="7407" y="14249"/>
                    </a:lnTo>
                    <a:lnTo>
                      <a:pt x="7742" y="14145"/>
                    </a:lnTo>
                    <a:lnTo>
                      <a:pt x="7930" y="14082"/>
                    </a:lnTo>
                    <a:lnTo>
                      <a:pt x="8056" y="13977"/>
                    </a:lnTo>
                    <a:lnTo>
                      <a:pt x="8139" y="13977"/>
                    </a:lnTo>
                    <a:lnTo>
                      <a:pt x="8307" y="13852"/>
                    </a:lnTo>
                    <a:lnTo>
                      <a:pt x="8558" y="13852"/>
                    </a:lnTo>
                    <a:lnTo>
                      <a:pt x="9186" y="13810"/>
                    </a:lnTo>
                    <a:lnTo>
                      <a:pt x="9395" y="13852"/>
                    </a:lnTo>
                    <a:lnTo>
                      <a:pt x="9520" y="13852"/>
                    </a:lnTo>
                    <a:lnTo>
                      <a:pt x="9709" y="13810"/>
                    </a:lnTo>
                    <a:lnTo>
                      <a:pt x="9834" y="13831"/>
                    </a:lnTo>
                    <a:lnTo>
                      <a:pt x="10022" y="13977"/>
                    </a:lnTo>
                    <a:lnTo>
                      <a:pt x="10148" y="14208"/>
                    </a:lnTo>
                    <a:lnTo>
                      <a:pt x="10253" y="14249"/>
                    </a:lnTo>
                    <a:lnTo>
                      <a:pt x="10336" y="14187"/>
                    </a:lnTo>
                    <a:lnTo>
                      <a:pt x="10378" y="14166"/>
                    </a:lnTo>
                    <a:lnTo>
                      <a:pt x="10441" y="14208"/>
                    </a:lnTo>
                    <a:lnTo>
                      <a:pt x="10504" y="14187"/>
                    </a:lnTo>
                    <a:lnTo>
                      <a:pt x="10650" y="14208"/>
                    </a:lnTo>
                    <a:lnTo>
                      <a:pt x="10755" y="14354"/>
                    </a:lnTo>
                    <a:lnTo>
                      <a:pt x="10880" y="14375"/>
                    </a:lnTo>
                    <a:lnTo>
                      <a:pt x="10964" y="14354"/>
                    </a:lnTo>
                    <a:lnTo>
                      <a:pt x="11194" y="14542"/>
                    </a:lnTo>
                    <a:lnTo>
                      <a:pt x="11194" y="14647"/>
                    </a:lnTo>
                    <a:lnTo>
                      <a:pt x="11278" y="14647"/>
                    </a:lnTo>
                    <a:lnTo>
                      <a:pt x="11341" y="14731"/>
                    </a:lnTo>
                    <a:lnTo>
                      <a:pt x="11320" y="14814"/>
                    </a:lnTo>
                    <a:lnTo>
                      <a:pt x="11215" y="14814"/>
                    </a:lnTo>
                    <a:lnTo>
                      <a:pt x="11194" y="14898"/>
                    </a:lnTo>
                    <a:lnTo>
                      <a:pt x="11299" y="15107"/>
                    </a:lnTo>
                    <a:lnTo>
                      <a:pt x="11403" y="15128"/>
                    </a:lnTo>
                    <a:lnTo>
                      <a:pt x="11508" y="15254"/>
                    </a:lnTo>
                    <a:lnTo>
                      <a:pt x="11550" y="15421"/>
                    </a:lnTo>
                    <a:lnTo>
                      <a:pt x="11529" y="15526"/>
                    </a:lnTo>
                    <a:lnTo>
                      <a:pt x="11655" y="15819"/>
                    </a:lnTo>
                    <a:lnTo>
                      <a:pt x="11613" y="15944"/>
                    </a:lnTo>
                    <a:lnTo>
                      <a:pt x="11655" y="16007"/>
                    </a:lnTo>
                    <a:lnTo>
                      <a:pt x="11634" y="16154"/>
                    </a:lnTo>
                    <a:lnTo>
                      <a:pt x="11613" y="16237"/>
                    </a:lnTo>
                    <a:lnTo>
                      <a:pt x="11529" y="16216"/>
                    </a:lnTo>
                    <a:lnTo>
                      <a:pt x="11508" y="16237"/>
                    </a:lnTo>
                    <a:lnTo>
                      <a:pt x="11592" y="16363"/>
                    </a:lnTo>
                    <a:lnTo>
                      <a:pt x="11655" y="16384"/>
                    </a:lnTo>
                    <a:lnTo>
                      <a:pt x="11717" y="16530"/>
                    </a:lnTo>
                    <a:lnTo>
                      <a:pt x="11822" y="16488"/>
                    </a:lnTo>
                    <a:lnTo>
                      <a:pt x="11927" y="16572"/>
                    </a:lnTo>
                    <a:lnTo>
                      <a:pt x="11927" y="16467"/>
                    </a:lnTo>
                    <a:lnTo>
                      <a:pt x="11864" y="16363"/>
                    </a:lnTo>
                    <a:lnTo>
                      <a:pt x="11927" y="16300"/>
                    </a:lnTo>
                    <a:lnTo>
                      <a:pt x="11968" y="16174"/>
                    </a:lnTo>
                    <a:lnTo>
                      <a:pt x="12073" y="16174"/>
                    </a:lnTo>
                    <a:lnTo>
                      <a:pt x="12136" y="16070"/>
                    </a:lnTo>
                    <a:lnTo>
                      <a:pt x="12240" y="16028"/>
                    </a:lnTo>
                    <a:lnTo>
                      <a:pt x="12261" y="15923"/>
                    </a:lnTo>
                    <a:lnTo>
                      <a:pt x="12366" y="15777"/>
                    </a:lnTo>
                    <a:lnTo>
                      <a:pt x="12596" y="15693"/>
                    </a:lnTo>
                    <a:lnTo>
                      <a:pt x="12638" y="15610"/>
                    </a:lnTo>
                    <a:lnTo>
                      <a:pt x="12680" y="15610"/>
                    </a:lnTo>
                    <a:lnTo>
                      <a:pt x="12868" y="15505"/>
                    </a:lnTo>
                    <a:lnTo>
                      <a:pt x="12910" y="15338"/>
                    </a:lnTo>
                    <a:lnTo>
                      <a:pt x="13077" y="15107"/>
                    </a:lnTo>
                    <a:lnTo>
                      <a:pt x="13224" y="15086"/>
                    </a:lnTo>
                    <a:lnTo>
                      <a:pt x="13307" y="14982"/>
                    </a:lnTo>
                    <a:lnTo>
                      <a:pt x="13266" y="14856"/>
                    </a:lnTo>
                    <a:lnTo>
                      <a:pt x="13287" y="14710"/>
                    </a:lnTo>
                    <a:lnTo>
                      <a:pt x="13370" y="14877"/>
                    </a:lnTo>
                    <a:lnTo>
                      <a:pt x="13370" y="15024"/>
                    </a:lnTo>
                    <a:lnTo>
                      <a:pt x="13370" y="15191"/>
                    </a:lnTo>
                    <a:lnTo>
                      <a:pt x="13287" y="15254"/>
                    </a:lnTo>
                    <a:lnTo>
                      <a:pt x="13266" y="15547"/>
                    </a:lnTo>
                    <a:lnTo>
                      <a:pt x="13015" y="15714"/>
                    </a:lnTo>
                    <a:lnTo>
                      <a:pt x="12973" y="15840"/>
                    </a:lnTo>
                    <a:lnTo>
                      <a:pt x="12910" y="15923"/>
                    </a:lnTo>
                    <a:lnTo>
                      <a:pt x="12910" y="16070"/>
                    </a:lnTo>
                    <a:lnTo>
                      <a:pt x="12784" y="16258"/>
                    </a:lnTo>
                    <a:lnTo>
                      <a:pt x="12805" y="16300"/>
                    </a:lnTo>
                    <a:lnTo>
                      <a:pt x="12743" y="16593"/>
                    </a:lnTo>
                    <a:lnTo>
                      <a:pt x="12450" y="16572"/>
                    </a:lnTo>
                    <a:lnTo>
                      <a:pt x="12387" y="16739"/>
                    </a:lnTo>
                    <a:lnTo>
                      <a:pt x="12324" y="16823"/>
                    </a:lnTo>
                    <a:lnTo>
                      <a:pt x="12324" y="16886"/>
                    </a:lnTo>
                    <a:lnTo>
                      <a:pt x="12491" y="16823"/>
                    </a:lnTo>
                    <a:lnTo>
                      <a:pt x="12659" y="16760"/>
                    </a:lnTo>
                    <a:lnTo>
                      <a:pt x="12868" y="16823"/>
                    </a:lnTo>
                    <a:lnTo>
                      <a:pt x="13056" y="16530"/>
                    </a:lnTo>
                    <a:lnTo>
                      <a:pt x="13098" y="16216"/>
                    </a:lnTo>
                    <a:lnTo>
                      <a:pt x="13266" y="16049"/>
                    </a:lnTo>
                    <a:lnTo>
                      <a:pt x="13307" y="16112"/>
                    </a:lnTo>
                    <a:lnTo>
                      <a:pt x="13307" y="16384"/>
                    </a:lnTo>
                    <a:lnTo>
                      <a:pt x="13370" y="16551"/>
                    </a:lnTo>
                    <a:lnTo>
                      <a:pt x="13307" y="16551"/>
                    </a:lnTo>
                    <a:lnTo>
                      <a:pt x="13328" y="16823"/>
                    </a:lnTo>
                    <a:lnTo>
                      <a:pt x="13203" y="17074"/>
                    </a:lnTo>
                    <a:lnTo>
                      <a:pt x="12994" y="17158"/>
                    </a:lnTo>
                    <a:lnTo>
                      <a:pt x="13015" y="17221"/>
                    </a:lnTo>
                    <a:lnTo>
                      <a:pt x="13161" y="17200"/>
                    </a:lnTo>
                    <a:lnTo>
                      <a:pt x="13307" y="17221"/>
                    </a:lnTo>
                    <a:lnTo>
                      <a:pt x="13391" y="17158"/>
                    </a:lnTo>
                    <a:lnTo>
                      <a:pt x="13496" y="17116"/>
                    </a:lnTo>
                    <a:lnTo>
                      <a:pt x="13600" y="17011"/>
                    </a:lnTo>
                    <a:lnTo>
                      <a:pt x="13705" y="17053"/>
                    </a:lnTo>
                    <a:lnTo>
                      <a:pt x="13789" y="17053"/>
                    </a:lnTo>
                    <a:lnTo>
                      <a:pt x="13705" y="17158"/>
                    </a:lnTo>
                    <a:lnTo>
                      <a:pt x="13642" y="17221"/>
                    </a:lnTo>
                    <a:lnTo>
                      <a:pt x="13538" y="17221"/>
                    </a:lnTo>
                    <a:lnTo>
                      <a:pt x="13517" y="17283"/>
                    </a:lnTo>
                    <a:lnTo>
                      <a:pt x="13621" y="17430"/>
                    </a:lnTo>
                    <a:lnTo>
                      <a:pt x="13684" y="17576"/>
                    </a:lnTo>
                    <a:lnTo>
                      <a:pt x="13747" y="17744"/>
                    </a:lnTo>
                    <a:lnTo>
                      <a:pt x="13747" y="17953"/>
                    </a:lnTo>
                    <a:lnTo>
                      <a:pt x="13726" y="18225"/>
                    </a:lnTo>
                    <a:lnTo>
                      <a:pt x="13600" y="18371"/>
                    </a:lnTo>
                    <a:lnTo>
                      <a:pt x="13621" y="18455"/>
                    </a:lnTo>
                    <a:lnTo>
                      <a:pt x="13600" y="18664"/>
                    </a:lnTo>
                    <a:lnTo>
                      <a:pt x="13705" y="18748"/>
                    </a:lnTo>
                    <a:lnTo>
                      <a:pt x="13789" y="18895"/>
                    </a:lnTo>
                    <a:lnTo>
                      <a:pt x="13810" y="19083"/>
                    </a:lnTo>
                    <a:lnTo>
                      <a:pt x="14019" y="19355"/>
                    </a:lnTo>
                    <a:lnTo>
                      <a:pt x="14165" y="19397"/>
                    </a:lnTo>
                    <a:lnTo>
                      <a:pt x="14270" y="19480"/>
                    </a:lnTo>
                    <a:lnTo>
                      <a:pt x="14333" y="19606"/>
                    </a:lnTo>
                    <a:lnTo>
                      <a:pt x="14437" y="19627"/>
                    </a:lnTo>
                    <a:lnTo>
                      <a:pt x="14458" y="19585"/>
                    </a:lnTo>
                    <a:lnTo>
                      <a:pt x="14542" y="19564"/>
                    </a:lnTo>
                    <a:lnTo>
                      <a:pt x="14688" y="19585"/>
                    </a:lnTo>
                    <a:lnTo>
                      <a:pt x="14835" y="19731"/>
                    </a:lnTo>
                    <a:lnTo>
                      <a:pt x="14960" y="19773"/>
                    </a:lnTo>
                    <a:lnTo>
                      <a:pt x="15086" y="19899"/>
                    </a:lnTo>
                    <a:lnTo>
                      <a:pt x="15107" y="20003"/>
                    </a:lnTo>
                    <a:lnTo>
                      <a:pt x="15212" y="20045"/>
                    </a:lnTo>
                    <a:lnTo>
                      <a:pt x="15358" y="20192"/>
                    </a:lnTo>
                    <a:lnTo>
                      <a:pt x="15421" y="20192"/>
                    </a:lnTo>
                    <a:lnTo>
                      <a:pt x="15463" y="20108"/>
                    </a:lnTo>
                    <a:lnTo>
                      <a:pt x="15693" y="20003"/>
                    </a:lnTo>
                    <a:lnTo>
                      <a:pt x="15776" y="19899"/>
                    </a:lnTo>
                    <a:lnTo>
                      <a:pt x="15902" y="19899"/>
                    </a:lnTo>
                    <a:lnTo>
                      <a:pt x="16048" y="19773"/>
                    </a:lnTo>
                    <a:lnTo>
                      <a:pt x="16153" y="19773"/>
                    </a:lnTo>
                    <a:lnTo>
                      <a:pt x="16195" y="19711"/>
                    </a:lnTo>
                    <a:lnTo>
                      <a:pt x="16153" y="19669"/>
                    </a:lnTo>
                    <a:lnTo>
                      <a:pt x="16048" y="19627"/>
                    </a:lnTo>
                    <a:lnTo>
                      <a:pt x="16090" y="19564"/>
                    </a:lnTo>
                    <a:lnTo>
                      <a:pt x="16320" y="19397"/>
                    </a:lnTo>
                    <a:lnTo>
                      <a:pt x="16509" y="19522"/>
                    </a:lnTo>
                    <a:lnTo>
                      <a:pt x="16509" y="19669"/>
                    </a:lnTo>
                    <a:lnTo>
                      <a:pt x="16258" y="19794"/>
                    </a:lnTo>
                    <a:lnTo>
                      <a:pt x="16320" y="19899"/>
                    </a:lnTo>
                    <a:lnTo>
                      <a:pt x="16404" y="19920"/>
                    </a:lnTo>
                    <a:lnTo>
                      <a:pt x="16467" y="19815"/>
                    </a:lnTo>
                    <a:lnTo>
                      <a:pt x="16572" y="19731"/>
                    </a:lnTo>
                    <a:lnTo>
                      <a:pt x="16676" y="19815"/>
                    </a:lnTo>
                    <a:lnTo>
                      <a:pt x="16676" y="19920"/>
                    </a:lnTo>
                    <a:lnTo>
                      <a:pt x="16613" y="19920"/>
                    </a:lnTo>
                    <a:lnTo>
                      <a:pt x="16509" y="20003"/>
                    </a:lnTo>
                    <a:lnTo>
                      <a:pt x="16655" y="20192"/>
                    </a:lnTo>
                    <a:lnTo>
                      <a:pt x="16676" y="20401"/>
                    </a:lnTo>
                    <a:lnTo>
                      <a:pt x="16760" y="20338"/>
                    </a:lnTo>
                    <a:lnTo>
                      <a:pt x="16844" y="20359"/>
                    </a:lnTo>
                    <a:lnTo>
                      <a:pt x="16844" y="20464"/>
                    </a:lnTo>
                    <a:lnTo>
                      <a:pt x="16927" y="20610"/>
                    </a:lnTo>
                    <a:lnTo>
                      <a:pt x="16990" y="20443"/>
                    </a:lnTo>
                    <a:lnTo>
                      <a:pt x="16990" y="20296"/>
                    </a:lnTo>
                    <a:lnTo>
                      <a:pt x="16885" y="20359"/>
                    </a:lnTo>
                    <a:lnTo>
                      <a:pt x="16885" y="20317"/>
                    </a:lnTo>
                    <a:lnTo>
                      <a:pt x="16948" y="20234"/>
                    </a:lnTo>
                    <a:lnTo>
                      <a:pt x="17241" y="20234"/>
                    </a:lnTo>
                    <a:lnTo>
                      <a:pt x="17262" y="20296"/>
                    </a:lnTo>
                    <a:lnTo>
                      <a:pt x="17304" y="20234"/>
                    </a:lnTo>
                    <a:lnTo>
                      <a:pt x="17450" y="20024"/>
                    </a:lnTo>
                    <a:lnTo>
                      <a:pt x="17764" y="19836"/>
                    </a:lnTo>
                    <a:lnTo>
                      <a:pt x="17911" y="19711"/>
                    </a:lnTo>
                    <a:lnTo>
                      <a:pt x="17827" y="19711"/>
                    </a:lnTo>
                    <a:lnTo>
                      <a:pt x="17764" y="19731"/>
                    </a:lnTo>
                    <a:lnTo>
                      <a:pt x="17785" y="19711"/>
                    </a:lnTo>
                    <a:lnTo>
                      <a:pt x="17681" y="19669"/>
                    </a:lnTo>
                    <a:lnTo>
                      <a:pt x="17932" y="19669"/>
                    </a:lnTo>
                    <a:lnTo>
                      <a:pt x="18183" y="19606"/>
                    </a:lnTo>
                    <a:lnTo>
                      <a:pt x="18622" y="19501"/>
                    </a:lnTo>
                    <a:lnTo>
                      <a:pt x="18957" y="19585"/>
                    </a:lnTo>
                    <a:lnTo>
                      <a:pt x="19124" y="19501"/>
                    </a:lnTo>
                    <a:lnTo>
                      <a:pt x="19124" y="19397"/>
                    </a:lnTo>
                    <a:lnTo>
                      <a:pt x="19229" y="19397"/>
                    </a:lnTo>
                    <a:lnTo>
                      <a:pt x="19333" y="19313"/>
                    </a:lnTo>
                    <a:lnTo>
                      <a:pt x="19438" y="19104"/>
                    </a:lnTo>
                    <a:lnTo>
                      <a:pt x="19375" y="18895"/>
                    </a:lnTo>
                    <a:lnTo>
                      <a:pt x="19375" y="18769"/>
                    </a:lnTo>
                    <a:lnTo>
                      <a:pt x="19585" y="18560"/>
                    </a:lnTo>
                    <a:lnTo>
                      <a:pt x="19585" y="18225"/>
                    </a:lnTo>
                    <a:lnTo>
                      <a:pt x="19668" y="18099"/>
                    </a:lnTo>
                    <a:lnTo>
                      <a:pt x="19710" y="17869"/>
                    </a:lnTo>
                    <a:lnTo>
                      <a:pt x="19815" y="17827"/>
                    </a:lnTo>
                    <a:lnTo>
                      <a:pt x="19815" y="17702"/>
                    </a:lnTo>
                    <a:lnTo>
                      <a:pt x="20170" y="17283"/>
                    </a:lnTo>
                    <a:lnTo>
                      <a:pt x="20275" y="17262"/>
                    </a:lnTo>
                    <a:lnTo>
                      <a:pt x="20317" y="17011"/>
                    </a:lnTo>
                    <a:lnTo>
                      <a:pt x="20442" y="16823"/>
                    </a:lnTo>
                    <a:lnTo>
                      <a:pt x="20547" y="16593"/>
                    </a:lnTo>
                    <a:lnTo>
                      <a:pt x="20694" y="16446"/>
                    </a:lnTo>
                    <a:lnTo>
                      <a:pt x="20652" y="16342"/>
                    </a:lnTo>
                    <a:lnTo>
                      <a:pt x="20756" y="16258"/>
                    </a:lnTo>
                    <a:lnTo>
                      <a:pt x="20861" y="16049"/>
                    </a:lnTo>
                    <a:lnTo>
                      <a:pt x="20798" y="15965"/>
                    </a:lnTo>
                    <a:lnTo>
                      <a:pt x="20966" y="15902"/>
                    </a:lnTo>
                    <a:lnTo>
                      <a:pt x="21070" y="15714"/>
                    </a:lnTo>
                    <a:lnTo>
                      <a:pt x="21154" y="15630"/>
                    </a:lnTo>
                    <a:lnTo>
                      <a:pt x="21258" y="15442"/>
                    </a:lnTo>
                    <a:lnTo>
                      <a:pt x="21426" y="15400"/>
                    </a:lnTo>
                    <a:lnTo>
                      <a:pt x="21530" y="15338"/>
                    </a:lnTo>
                    <a:lnTo>
                      <a:pt x="21342" y="15338"/>
                    </a:lnTo>
                    <a:lnTo>
                      <a:pt x="21384" y="15296"/>
                    </a:lnTo>
                    <a:lnTo>
                      <a:pt x="21593" y="15254"/>
                    </a:lnTo>
                    <a:lnTo>
                      <a:pt x="21782" y="15170"/>
                    </a:lnTo>
                    <a:lnTo>
                      <a:pt x="21802" y="15003"/>
                    </a:lnTo>
                    <a:lnTo>
                      <a:pt x="21782" y="14961"/>
                    </a:lnTo>
                    <a:lnTo>
                      <a:pt x="21802" y="14814"/>
                    </a:lnTo>
                    <a:lnTo>
                      <a:pt x="22012" y="14689"/>
                    </a:lnTo>
                    <a:lnTo>
                      <a:pt x="22012" y="14563"/>
                    </a:lnTo>
                    <a:lnTo>
                      <a:pt x="22158" y="14501"/>
                    </a:lnTo>
                    <a:lnTo>
                      <a:pt x="22284" y="14291"/>
                    </a:lnTo>
                    <a:lnTo>
                      <a:pt x="22263" y="14187"/>
                    </a:lnTo>
                    <a:lnTo>
                      <a:pt x="22305" y="14019"/>
                    </a:lnTo>
                    <a:lnTo>
                      <a:pt x="22284" y="13957"/>
                    </a:lnTo>
                    <a:lnTo>
                      <a:pt x="22284" y="13852"/>
                    </a:lnTo>
                    <a:lnTo>
                      <a:pt x="22430" y="13496"/>
                    </a:lnTo>
                    <a:lnTo>
                      <a:pt x="22493" y="13287"/>
                    </a:lnTo>
                    <a:lnTo>
                      <a:pt x="22702" y="12910"/>
                    </a:lnTo>
                    <a:lnTo>
                      <a:pt x="22702" y="12785"/>
                    </a:lnTo>
                    <a:lnTo>
                      <a:pt x="22807" y="12492"/>
                    </a:lnTo>
                    <a:lnTo>
                      <a:pt x="22953" y="12366"/>
                    </a:lnTo>
                    <a:lnTo>
                      <a:pt x="23016" y="12199"/>
                    </a:lnTo>
                    <a:lnTo>
                      <a:pt x="22953" y="12053"/>
                    </a:lnTo>
                    <a:lnTo>
                      <a:pt x="23058" y="11927"/>
                    </a:lnTo>
                    <a:lnTo>
                      <a:pt x="22995" y="11655"/>
                    </a:lnTo>
                    <a:lnTo>
                      <a:pt x="22995" y="11529"/>
                    </a:lnTo>
                    <a:lnTo>
                      <a:pt x="22911" y="11320"/>
                    </a:lnTo>
                    <a:lnTo>
                      <a:pt x="22891" y="11236"/>
                    </a:lnTo>
                    <a:lnTo>
                      <a:pt x="22849" y="11111"/>
                    </a:lnTo>
                    <a:lnTo>
                      <a:pt x="22911" y="11069"/>
                    </a:lnTo>
                    <a:lnTo>
                      <a:pt x="22911" y="10923"/>
                    </a:lnTo>
                    <a:lnTo>
                      <a:pt x="23016" y="10776"/>
                    </a:lnTo>
                    <a:lnTo>
                      <a:pt x="23016" y="10713"/>
                    </a:lnTo>
                    <a:lnTo>
                      <a:pt x="22995" y="10379"/>
                    </a:lnTo>
                    <a:lnTo>
                      <a:pt x="23058" y="10253"/>
                    </a:lnTo>
                    <a:lnTo>
                      <a:pt x="23016" y="10190"/>
                    </a:lnTo>
                    <a:lnTo>
                      <a:pt x="22995" y="10065"/>
                    </a:lnTo>
                    <a:lnTo>
                      <a:pt x="22995" y="9856"/>
                    </a:lnTo>
                    <a:lnTo>
                      <a:pt x="22932" y="9835"/>
                    </a:lnTo>
                    <a:lnTo>
                      <a:pt x="22995" y="9688"/>
                    </a:lnTo>
                    <a:lnTo>
                      <a:pt x="22891" y="9667"/>
                    </a:lnTo>
                    <a:lnTo>
                      <a:pt x="22828" y="9542"/>
                    </a:lnTo>
                    <a:lnTo>
                      <a:pt x="22828" y="9416"/>
                    </a:lnTo>
                    <a:lnTo>
                      <a:pt x="22702" y="9312"/>
                    </a:lnTo>
                    <a:lnTo>
                      <a:pt x="22619" y="9144"/>
                    </a:lnTo>
                    <a:lnTo>
                      <a:pt x="22598" y="8956"/>
                    </a:lnTo>
                    <a:lnTo>
                      <a:pt x="22514" y="8830"/>
                    </a:lnTo>
                    <a:lnTo>
                      <a:pt x="22430" y="8830"/>
                    </a:lnTo>
                    <a:lnTo>
                      <a:pt x="22367" y="8851"/>
                    </a:lnTo>
                    <a:lnTo>
                      <a:pt x="22284" y="8809"/>
                    </a:lnTo>
                    <a:lnTo>
                      <a:pt x="22263" y="8642"/>
                    </a:lnTo>
                    <a:lnTo>
                      <a:pt x="22200" y="8621"/>
                    </a:lnTo>
                    <a:lnTo>
                      <a:pt x="22179" y="8537"/>
                    </a:lnTo>
                    <a:lnTo>
                      <a:pt x="22054" y="8412"/>
                    </a:lnTo>
                    <a:lnTo>
                      <a:pt x="21970" y="8370"/>
                    </a:lnTo>
                    <a:lnTo>
                      <a:pt x="22012" y="8265"/>
                    </a:lnTo>
                    <a:lnTo>
                      <a:pt x="21949" y="8119"/>
                    </a:lnTo>
                    <a:lnTo>
                      <a:pt x="22054" y="7993"/>
                    </a:lnTo>
                    <a:lnTo>
                      <a:pt x="22074" y="7805"/>
                    </a:lnTo>
                    <a:lnTo>
                      <a:pt x="22012" y="7742"/>
                    </a:lnTo>
                    <a:lnTo>
                      <a:pt x="22054" y="7638"/>
                    </a:lnTo>
                    <a:lnTo>
                      <a:pt x="21970" y="7575"/>
                    </a:lnTo>
                    <a:lnTo>
                      <a:pt x="21949" y="7638"/>
                    </a:lnTo>
                    <a:lnTo>
                      <a:pt x="21991" y="7679"/>
                    </a:lnTo>
                    <a:lnTo>
                      <a:pt x="21949" y="7763"/>
                    </a:lnTo>
                    <a:lnTo>
                      <a:pt x="21677" y="7533"/>
                    </a:lnTo>
                    <a:lnTo>
                      <a:pt x="21635" y="7366"/>
                    </a:lnTo>
                    <a:lnTo>
                      <a:pt x="21572" y="7387"/>
                    </a:lnTo>
                    <a:lnTo>
                      <a:pt x="21572" y="7470"/>
                    </a:lnTo>
                    <a:lnTo>
                      <a:pt x="21551" y="7575"/>
                    </a:lnTo>
                    <a:lnTo>
                      <a:pt x="21593" y="7763"/>
                    </a:lnTo>
                    <a:lnTo>
                      <a:pt x="21468" y="7596"/>
                    </a:lnTo>
                    <a:lnTo>
                      <a:pt x="21426" y="7659"/>
                    </a:lnTo>
                    <a:lnTo>
                      <a:pt x="21426" y="7554"/>
                    </a:lnTo>
                    <a:lnTo>
                      <a:pt x="21363" y="7470"/>
                    </a:lnTo>
                    <a:lnTo>
                      <a:pt x="21342" y="7135"/>
                    </a:lnTo>
                    <a:lnTo>
                      <a:pt x="21384" y="7115"/>
                    </a:lnTo>
                    <a:lnTo>
                      <a:pt x="21384" y="7031"/>
                    </a:lnTo>
                    <a:lnTo>
                      <a:pt x="21279" y="6947"/>
                    </a:lnTo>
                    <a:lnTo>
                      <a:pt x="21321" y="6863"/>
                    </a:lnTo>
                    <a:lnTo>
                      <a:pt x="21238" y="6801"/>
                    </a:lnTo>
                    <a:lnTo>
                      <a:pt x="21258" y="6696"/>
                    </a:lnTo>
                    <a:lnTo>
                      <a:pt x="21070" y="6529"/>
                    </a:lnTo>
                    <a:lnTo>
                      <a:pt x="21028" y="6424"/>
                    </a:lnTo>
                    <a:lnTo>
                      <a:pt x="21028" y="6299"/>
                    </a:lnTo>
                    <a:lnTo>
                      <a:pt x="21133" y="6319"/>
                    </a:lnTo>
                    <a:lnTo>
                      <a:pt x="21133" y="6194"/>
                    </a:lnTo>
                    <a:lnTo>
                      <a:pt x="21028" y="6027"/>
                    </a:lnTo>
                    <a:lnTo>
                      <a:pt x="20966" y="6068"/>
                    </a:lnTo>
                    <a:lnTo>
                      <a:pt x="20861" y="6068"/>
                    </a:lnTo>
                    <a:lnTo>
                      <a:pt x="20756" y="5880"/>
                    </a:lnTo>
                    <a:lnTo>
                      <a:pt x="20694" y="5880"/>
                    </a:lnTo>
                    <a:lnTo>
                      <a:pt x="20589" y="5796"/>
                    </a:lnTo>
                    <a:lnTo>
                      <a:pt x="20505" y="5859"/>
                    </a:lnTo>
                    <a:lnTo>
                      <a:pt x="20484" y="5796"/>
                    </a:lnTo>
                    <a:lnTo>
                      <a:pt x="20338" y="5754"/>
                    </a:lnTo>
                    <a:lnTo>
                      <a:pt x="20275" y="5817"/>
                    </a:lnTo>
                    <a:lnTo>
                      <a:pt x="20317" y="5713"/>
                    </a:lnTo>
                    <a:lnTo>
                      <a:pt x="20442" y="5692"/>
                    </a:lnTo>
                    <a:lnTo>
                      <a:pt x="20442" y="5608"/>
                    </a:lnTo>
                    <a:lnTo>
                      <a:pt x="20422" y="5545"/>
                    </a:lnTo>
                    <a:lnTo>
                      <a:pt x="20296" y="5566"/>
                    </a:lnTo>
                    <a:lnTo>
                      <a:pt x="20191" y="5545"/>
                    </a:lnTo>
                    <a:lnTo>
                      <a:pt x="20170" y="5482"/>
                    </a:lnTo>
                    <a:lnTo>
                      <a:pt x="20087" y="5482"/>
                    </a:lnTo>
                    <a:lnTo>
                      <a:pt x="19857" y="5336"/>
                    </a:lnTo>
                    <a:lnTo>
                      <a:pt x="19752" y="5127"/>
                    </a:lnTo>
                    <a:lnTo>
                      <a:pt x="19710" y="4918"/>
                    </a:lnTo>
                    <a:lnTo>
                      <a:pt x="19668" y="4771"/>
                    </a:lnTo>
                    <a:lnTo>
                      <a:pt x="19668" y="4666"/>
                    </a:lnTo>
                    <a:lnTo>
                      <a:pt x="19710" y="4646"/>
                    </a:lnTo>
                    <a:lnTo>
                      <a:pt x="19773" y="4415"/>
                    </a:lnTo>
                    <a:lnTo>
                      <a:pt x="19689" y="4122"/>
                    </a:lnTo>
                    <a:lnTo>
                      <a:pt x="19647" y="3976"/>
                    </a:lnTo>
                    <a:lnTo>
                      <a:pt x="19689" y="3934"/>
                    </a:lnTo>
                    <a:lnTo>
                      <a:pt x="19606" y="3892"/>
                    </a:lnTo>
                    <a:lnTo>
                      <a:pt x="19543" y="3892"/>
                    </a:lnTo>
                    <a:lnTo>
                      <a:pt x="19438" y="3662"/>
                    </a:lnTo>
                    <a:lnTo>
                      <a:pt x="19438" y="3369"/>
                    </a:lnTo>
                    <a:lnTo>
                      <a:pt x="19459" y="3348"/>
                    </a:lnTo>
                    <a:lnTo>
                      <a:pt x="19459" y="3265"/>
                    </a:lnTo>
                    <a:lnTo>
                      <a:pt x="19396" y="3202"/>
                    </a:lnTo>
                    <a:lnTo>
                      <a:pt x="19375" y="2846"/>
                    </a:lnTo>
                    <a:lnTo>
                      <a:pt x="19438" y="2762"/>
                    </a:lnTo>
                    <a:lnTo>
                      <a:pt x="19375" y="2637"/>
                    </a:lnTo>
                    <a:lnTo>
                      <a:pt x="19438" y="2616"/>
                    </a:lnTo>
                    <a:lnTo>
                      <a:pt x="19438" y="2532"/>
                    </a:lnTo>
                    <a:lnTo>
                      <a:pt x="19250" y="2323"/>
                    </a:lnTo>
                    <a:lnTo>
                      <a:pt x="19124" y="2260"/>
                    </a:lnTo>
                    <a:lnTo>
                      <a:pt x="19145" y="2218"/>
                    </a:lnTo>
                    <a:lnTo>
                      <a:pt x="19020" y="2093"/>
                    </a:lnTo>
                    <a:lnTo>
                      <a:pt x="18915" y="2156"/>
                    </a:lnTo>
                    <a:lnTo>
                      <a:pt x="18852" y="2114"/>
                    </a:lnTo>
                    <a:lnTo>
                      <a:pt x="18769" y="2239"/>
                    </a:lnTo>
                    <a:lnTo>
                      <a:pt x="18706" y="2239"/>
                    </a:lnTo>
                    <a:lnTo>
                      <a:pt x="18559" y="2051"/>
                    </a:lnTo>
                    <a:lnTo>
                      <a:pt x="18601" y="1988"/>
                    </a:lnTo>
                    <a:lnTo>
                      <a:pt x="18517" y="1800"/>
                    </a:lnTo>
                    <a:lnTo>
                      <a:pt x="18538" y="1591"/>
                    </a:lnTo>
                    <a:lnTo>
                      <a:pt x="18517" y="1319"/>
                    </a:lnTo>
                    <a:lnTo>
                      <a:pt x="18497" y="1361"/>
                    </a:lnTo>
                    <a:lnTo>
                      <a:pt x="18434" y="1256"/>
                    </a:lnTo>
                    <a:lnTo>
                      <a:pt x="18497" y="1151"/>
                    </a:lnTo>
                    <a:lnTo>
                      <a:pt x="18413" y="1047"/>
                    </a:lnTo>
                    <a:lnTo>
                      <a:pt x="18392" y="942"/>
                    </a:lnTo>
                    <a:lnTo>
                      <a:pt x="18329" y="900"/>
                    </a:lnTo>
                    <a:lnTo>
                      <a:pt x="18329" y="754"/>
                    </a:lnTo>
                    <a:lnTo>
                      <a:pt x="18413" y="670"/>
                    </a:lnTo>
                    <a:lnTo>
                      <a:pt x="18329" y="649"/>
                    </a:lnTo>
                    <a:lnTo>
                      <a:pt x="18225" y="670"/>
                    </a:lnTo>
                    <a:lnTo>
                      <a:pt x="18141" y="586"/>
                    </a:lnTo>
                    <a:lnTo>
                      <a:pt x="18204" y="314"/>
                    </a:lnTo>
                    <a:lnTo>
                      <a:pt x="18183" y="252"/>
                    </a:lnTo>
                    <a:lnTo>
                      <a:pt x="18120" y="105"/>
                    </a:lnTo>
                    <a:lnTo>
                      <a:pt x="18015" y="63"/>
                    </a:lnTo>
                    <a:lnTo>
                      <a:pt x="1801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A6CBC2"/>
                  </a:solidFill>
                  <a:latin typeface="Arial"/>
                  <a:ea typeface="Arial"/>
                  <a:cs typeface="Arial"/>
                  <a:sym typeface="Arial"/>
                </a:endParaRPr>
              </a:p>
            </p:txBody>
          </p:sp>
          <p:sp>
            <p:nvSpPr>
              <p:cNvPr id="410" name="Google Shape;410;p7"/>
              <p:cNvSpPr/>
              <p:nvPr/>
            </p:nvSpPr>
            <p:spPr>
              <a:xfrm>
                <a:off x="5683950" y="3957275"/>
                <a:ext cx="54950" cy="71175"/>
              </a:xfrm>
              <a:custGeom>
                <a:rect b="b" l="l" r="r" t="t"/>
                <a:pathLst>
                  <a:path extrusionOk="0" h="2847" w="2198">
                    <a:moveTo>
                      <a:pt x="168" y="1"/>
                    </a:moveTo>
                    <a:lnTo>
                      <a:pt x="126" y="64"/>
                    </a:lnTo>
                    <a:lnTo>
                      <a:pt x="126" y="189"/>
                    </a:lnTo>
                    <a:lnTo>
                      <a:pt x="105" y="210"/>
                    </a:lnTo>
                    <a:lnTo>
                      <a:pt x="105" y="336"/>
                    </a:lnTo>
                    <a:lnTo>
                      <a:pt x="126" y="587"/>
                    </a:lnTo>
                    <a:lnTo>
                      <a:pt x="105" y="733"/>
                    </a:lnTo>
                    <a:lnTo>
                      <a:pt x="126" y="1005"/>
                    </a:lnTo>
                    <a:lnTo>
                      <a:pt x="168" y="1214"/>
                    </a:lnTo>
                    <a:lnTo>
                      <a:pt x="126" y="1361"/>
                    </a:lnTo>
                    <a:lnTo>
                      <a:pt x="189" y="1382"/>
                    </a:lnTo>
                    <a:lnTo>
                      <a:pt x="189" y="1466"/>
                    </a:lnTo>
                    <a:lnTo>
                      <a:pt x="294" y="1570"/>
                    </a:lnTo>
                    <a:lnTo>
                      <a:pt x="168" y="1570"/>
                    </a:lnTo>
                    <a:lnTo>
                      <a:pt x="64" y="1466"/>
                    </a:lnTo>
                    <a:lnTo>
                      <a:pt x="1" y="1570"/>
                    </a:lnTo>
                    <a:lnTo>
                      <a:pt x="1" y="1779"/>
                    </a:lnTo>
                    <a:lnTo>
                      <a:pt x="85" y="1842"/>
                    </a:lnTo>
                    <a:lnTo>
                      <a:pt x="64" y="1884"/>
                    </a:lnTo>
                    <a:lnTo>
                      <a:pt x="64" y="2198"/>
                    </a:lnTo>
                    <a:lnTo>
                      <a:pt x="105" y="2261"/>
                    </a:lnTo>
                    <a:lnTo>
                      <a:pt x="85" y="2303"/>
                    </a:lnTo>
                    <a:lnTo>
                      <a:pt x="105" y="2470"/>
                    </a:lnTo>
                    <a:lnTo>
                      <a:pt x="210" y="2491"/>
                    </a:lnTo>
                    <a:lnTo>
                      <a:pt x="168" y="2575"/>
                    </a:lnTo>
                    <a:lnTo>
                      <a:pt x="168" y="2700"/>
                    </a:lnTo>
                    <a:lnTo>
                      <a:pt x="210" y="2721"/>
                    </a:lnTo>
                    <a:lnTo>
                      <a:pt x="315" y="2700"/>
                    </a:lnTo>
                    <a:lnTo>
                      <a:pt x="398" y="2784"/>
                    </a:lnTo>
                    <a:lnTo>
                      <a:pt x="503" y="2637"/>
                    </a:lnTo>
                    <a:lnTo>
                      <a:pt x="503" y="2742"/>
                    </a:lnTo>
                    <a:lnTo>
                      <a:pt x="545" y="2847"/>
                    </a:lnTo>
                    <a:lnTo>
                      <a:pt x="649" y="2847"/>
                    </a:lnTo>
                    <a:lnTo>
                      <a:pt x="754" y="2700"/>
                    </a:lnTo>
                    <a:lnTo>
                      <a:pt x="796" y="2595"/>
                    </a:lnTo>
                    <a:lnTo>
                      <a:pt x="838" y="2407"/>
                    </a:lnTo>
                    <a:lnTo>
                      <a:pt x="921" y="2491"/>
                    </a:lnTo>
                    <a:lnTo>
                      <a:pt x="942" y="2428"/>
                    </a:lnTo>
                    <a:lnTo>
                      <a:pt x="1047" y="2365"/>
                    </a:lnTo>
                    <a:lnTo>
                      <a:pt x="1110" y="2219"/>
                    </a:lnTo>
                    <a:lnTo>
                      <a:pt x="1110" y="2365"/>
                    </a:lnTo>
                    <a:lnTo>
                      <a:pt x="1173" y="2386"/>
                    </a:lnTo>
                    <a:lnTo>
                      <a:pt x="1235" y="2282"/>
                    </a:lnTo>
                    <a:lnTo>
                      <a:pt x="1340" y="2261"/>
                    </a:lnTo>
                    <a:lnTo>
                      <a:pt x="1382" y="2303"/>
                    </a:lnTo>
                    <a:lnTo>
                      <a:pt x="1361" y="2407"/>
                    </a:lnTo>
                    <a:lnTo>
                      <a:pt x="1256" y="2365"/>
                    </a:lnTo>
                    <a:lnTo>
                      <a:pt x="1256" y="2512"/>
                    </a:lnTo>
                    <a:lnTo>
                      <a:pt x="1361" y="2470"/>
                    </a:lnTo>
                    <a:lnTo>
                      <a:pt x="1424" y="2491"/>
                    </a:lnTo>
                    <a:lnTo>
                      <a:pt x="1549" y="2303"/>
                    </a:lnTo>
                    <a:lnTo>
                      <a:pt x="1549" y="2219"/>
                    </a:lnTo>
                    <a:lnTo>
                      <a:pt x="1466" y="2177"/>
                    </a:lnTo>
                    <a:lnTo>
                      <a:pt x="1549" y="2072"/>
                    </a:lnTo>
                    <a:lnTo>
                      <a:pt x="1549" y="1947"/>
                    </a:lnTo>
                    <a:lnTo>
                      <a:pt x="1633" y="1947"/>
                    </a:lnTo>
                    <a:lnTo>
                      <a:pt x="1675" y="1884"/>
                    </a:lnTo>
                    <a:lnTo>
                      <a:pt x="1675" y="1633"/>
                    </a:lnTo>
                    <a:lnTo>
                      <a:pt x="1758" y="1570"/>
                    </a:lnTo>
                    <a:lnTo>
                      <a:pt x="1800" y="1466"/>
                    </a:lnTo>
                    <a:lnTo>
                      <a:pt x="1842" y="1633"/>
                    </a:lnTo>
                    <a:lnTo>
                      <a:pt x="1863" y="1696"/>
                    </a:lnTo>
                    <a:lnTo>
                      <a:pt x="1905" y="1570"/>
                    </a:lnTo>
                    <a:lnTo>
                      <a:pt x="1905" y="1466"/>
                    </a:lnTo>
                    <a:lnTo>
                      <a:pt x="1947" y="1424"/>
                    </a:lnTo>
                    <a:lnTo>
                      <a:pt x="1905" y="1256"/>
                    </a:lnTo>
                    <a:lnTo>
                      <a:pt x="1989" y="1131"/>
                    </a:lnTo>
                    <a:lnTo>
                      <a:pt x="1989" y="922"/>
                    </a:lnTo>
                    <a:lnTo>
                      <a:pt x="2093" y="796"/>
                    </a:lnTo>
                    <a:lnTo>
                      <a:pt x="2156" y="503"/>
                    </a:lnTo>
                    <a:lnTo>
                      <a:pt x="2198" y="398"/>
                    </a:lnTo>
                    <a:lnTo>
                      <a:pt x="2072" y="294"/>
                    </a:lnTo>
                    <a:lnTo>
                      <a:pt x="1947" y="294"/>
                    </a:lnTo>
                    <a:lnTo>
                      <a:pt x="1947" y="315"/>
                    </a:lnTo>
                    <a:lnTo>
                      <a:pt x="1884" y="419"/>
                    </a:lnTo>
                    <a:lnTo>
                      <a:pt x="1863" y="398"/>
                    </a:lnTo>
                    <a:lnTo>
                      <a:pt x="1800" y="398"/>
                    </a:lnTo>
                    <a:lnTo>
                      <a:pt x="1738" y="440"/>
                    </a:lnTo>
                    <a:lnTo>
                      <a:pt x="1675" y="503"/>
                    </a:lnTo>
                    <a:lnTo>
                      <a:pt x="1340" y="482"/>
                    </a:lnTo>
                    <a:lnTo>
                      <a:pt x="1256" y="524"/>
                    </a:lnTo>
                    <a:lnTo>
                      <a:pt x="1256" y="629"/>
                    </a:lnTo>
                    <a:lnTo>
                      <a:pt x="1173" y="545"/>
                    </a:lnTo>
                    <a:lnTo>
                      <a:pt x="1068" y="545"/>
                    </a:lnTo>
                    <a:lnTo>
                      <a:pt x="1005" y="608"/>
                    </a:lnTo>
                    <a:lnTo>
                      <a:pt x="901" y="524"/>
                    </a:lnTo>
                    <a:lnTo>
                      <a:pt x="733" y="398"/>
                    </a:lnTo>
                    <a:lnTo>
                      <a:pt x="524" y="294"/>
                    </a:lnTo>
                    <a:lnTo>
                      <a:pt x="524" y="106"/>
                    </a:lnTo>
                    <a:lnTo>
                      <a:pt x="482" y="168"/>
                    </a:lnTo>
                    <a:lnTo>
                      <a:pt x="440" y="210"/>
                    </a:lnTo>
                    <a:lnTo>
                      <a:pt x="377" y="126"/>
                    </a:lnTo>
                    <a:lnTo>
                      <a:pt x="273" y="85"/>
                    </a:lnTo>
                    <a:lnTo>
                      <a:pt x="16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411" name="Google Shape;411;p7"/>
            <p:cNvGrpSpPr/>
            <p:nvPr/>
          </p:nvGrpSpPr>
          <p:grpSpPr>
            <a:xfrm>
              <a:off x="4824403" y="3421846"/>
              <a:ext cx="110132" cy="130647"/>
              <a:chOff x="5952300" y="3852150"/>
              <a:chExt cx="231225" cy="287200"/>
            </a:xfrm>
          </p:grpSpPr>
          <p:sp>
            <p:nvSpPr>
              <p:cNvPr id="412" name="Google Shape;412;p7"/>
              <p:cNvSpPr/>
              <p:nvPr/>
            </p:nvSpPr>
            <p:spPr>
              <a:xfrm>
                <a:off x="5952300" y="3996525"/>
                <a:ext cx="145450" cy="142825"/>
              </a:xfrm>
              <a:custGeom>
                <a:rect b="b" l="l" r="r" t="t"/>
                <a:pathLst>
                  <a:path extrusionOk="0" h="5713" w="5818">
                    <a:moveTo>
                      <a:pt x="5064" y="0"/>
                    </a:moveTo>
                    <a:lnTo>
                      <a:pt x="4918" y="105"/>
                    </a:lnTo>
                    <a:lnTo>
                      <a:pt x="4834" y="126"/>
                    </a:lnTo>
                    <a:lnTo>
                      <a:pt x="4729" y="209"/>
                    </a:lnTo>
                    <a:lnTo>
                      <a:pt x="4729" y="377"/>
                    </a:lnTo>
                    <a:lnTo>
                      <a:pt x="4625" y="628"/>
                    </a:lnTo>
                    <a:lnTo>
                      <a:pt x="4520" y="753"/>
                    </a:lnTo>
                    <a:lnTo>
                      <a:pt x="4457" y="774"/>
                    </a:lnTo>
                    <a:lnTo>
                      <a:pt x="4332" y="942"/>
                    </a:lnTo>
                    <a:lnTo>
                      <a:pt x="4290" y="1025"/>
                    </a:lnTo>
                    <a:lnTo>
                      <a:pt x="4185" y="1067"/>
                    </a:lnTo>
                    <a:lnTo>
                      <a:pt x="4081" y="1046"/>
                    </a:lnTo>
                    <a:lnTo>
                      <a:pt x="3976" y="1130"/>
                    </a:lnTo>
                    <a:lnTo>
                      <a:pt x="3934" y="1235"/>
                    </a:lnTo>
                    <a:lnTo>
                      <a:pt x="3934" y="1339"/>
                    </a:lnTo>
                    <a:lnTo>
                      <a:pt x="3892" y="1360"/>
                    </a:lnTo>
                    <a:lnTo>
                      <a:pt x="3788" y="1465"/>
                    </a:lnTo>
                    <a:lnTo>
                      <a:pt x="3788" y="1590"/>
                    </a:lnTo>
                    <a:lnTo>
                      <a:pt x="3725" y="1674"/>
                    </a:lnTo>
                    <a:lnTo>
                      <a:pt x="3704" y="1758"/>
                    </a:lnTo>
                    <a:lnTo>
                      <a:pt x="3495" y="2009"/>
                    </a:lnTo>
                    <a:lnTo>
                      <a:pt x="3286" y="2176"/>
                    </a:lnTo>
                    <a:lnTo>
                      <a:pt x="3160" y="2197"/>
                    </a:lnTo>
                    <a:lnTo>
                      <a:pt x="2993" y="2281"/>
                    </a:lnTo>
                    <a:lnTo>
                      <a:pt x="2993" y="2344"/>
                    </a:lnTo>
                    <a:lnTo>
                      <a:pt x="2888" y="2344"/>
                    </a:lnTo>
                    <a:lnTo>
                      <a:pt x="2679" y="2469"/>
                    </a:lnTo>
                    <a:lnTo>
                      <a:pt x="2512" y="2616"/>
                    </a:lnTo>
                    <a:lnTo>
                      <a:pt x="2407" y="2637"/>
                    </a:lnTo>
                    <a:lnTo>
                      <a:pt x="2198" y="2783"/>
                    </a:lnTo>
                    <a:lnTo>
                      <a:pt x="2156" y="2846"/>
                    </a:lnTo>
                    <a:lnTo>
                      <a:pt x="2219" y="2929"/>
                    </a:lnTo>
                    <a:lnTo>
                      <a:pt x="2219" y="3055"/>
                    </a:lnTo>
                    <a:lnTo>
                      <a:pt x="2114" y="2950"/>
                    </a:lnTo>
                    <a:lnTo>
                      <a:pt x="2093" y="2929"/>
                    </a:lnTo>
                    <a:lnTo>
                      <a:pt x="1988" y="2950"/>
                    </a:lnTo>
                    <a:lnTo>
                      <a:pt x="1884" y="2992"/>
                    </a:lnTo>
                    <a:lnTo>
                      <a:pt x="1821" y="2950"/>
                    </a:lnTo>
                    <a:lnTo>
                      <a:pt x="1737" y="2950"/>
                    </a:lnTo>
                    <a:lnTo>
                      <a:pt x="1570" y="3118"/>
                    </a:lnTo>
                    <a:lnTo>
                      <a:pt x="1507" y="3201"/>
                    </a:lnTo>
                    <a:lnTo>
                      <a:pt x="1361" y="3327"/>
                    </a:lnTo>
                    <a:lnTo>
                      <a:pt x="1277" y="3348"/>
                    </a:lnTo>
                    <a:lnTo>
                      <a:pt x="1172" y="3453"/>
                    </a:lnTo>
                    <a:lnTo>
                      <a:pt x="1151" y="3620"/>
                    </a:lnTo>
                    <a:lnTo>
                      <a:pt x="1110" y="3536"/>
                    </a:lnTo>
                    <a:lnTo>
                      <a:pt x="1068" y="3473"/>
                    </a:lnTo>
                    <a:lnTo>
                      <a:pt x="1005" y="3557"/>
                    </a:lnTo>
                    <a:lnTo>
                      <a:pt x="942" y="3620"/>
                    </a:lnTo>
                    <a:lnTo>
                      <a:pt x="942" y="3746"/>
                    </a:lnTo>
                    <a:lnTo>
                      <a:pt x="879" y="3787"/>
                    </a:lnTo>
                    <a:lnTo>
                      <a:pt x="838" y="3766"/>
                    </a:lnTo>
                    <a:lnTo>
                      <a:pt x="670" y="3955"/>
                    </a:lnTo>
                    <a:lnTo>
                      <a:pt x="628" y="3955"/>
                    </a:lnTo>
                    <a:lnTo>
                      <a:pt x="566" y="4038"/>
                    </a:lnTo>
                    <a:lnTo>
                      <a:pt x="566" y="4206"/>
                    </a:lnTo>
                    <a:lnTo>
                      <a:pt x="524" y="4269"/>
                    </a:lnTo>
                    <a:lnTo>
                      <a:pt x="461" y="4164"/>
                    </a:lnTo>
                    <a:lnTo>
                      <a:pt x="419" y="4164"/>
                    </a:lnTo>
                    <a:lnTo>
                      <a:pt x="377" y="4206"/>
                    </a:lnTo>
                    <a:lnTo>
                      <a:pt x="335" y="4248"/>
                    </a:lnTo>
                    <a:lnTo>
                      <a:pt x="252" y="4415"/>
                    </a:lnTo>
                    <a:lnTo>
                      <a:pt x="252" y="4478"/>
                    </a:lnTo>
                    <a:lnTo>
                      <a:pt x="335" y="4582"/>
                    </a:lnTo>
                    <a:lnTo>
                      <a:pt x="377" y="4624"/>
                    </a:lnTo>
                    <a:lnTo>
                      <a:pt x="335" y="4666"/>
                    </a:lnTo>
                    <a:lnTo>
                      <a:pt x="252" y="4666"/>
                    </a:lnTo>
                    <a:lnTo>
                      <a:pt x="126" y="4687"/>
                    </a:lnTo>
                    <a:lnTo>
                      <a:pt x="1" y="4813"/>
                    </a:lnTo>
                    <a:lnTo>
                      <a:pt x="43" y="4834"/>
                    </a:lnTo>
                    <a:lnTo>
                      <a:pt x="126" y="4834"/>
                    </a:lnTo>
                    <a:lnTo>
                      <a:pt x="43" y="4896"/>
                    </a:lnTo>
                    <a:lnTo>
                      <a:pt x="43" y="5001"/>
                    </a:lnTo>
                    <a:lnTo>
                      <a:pt x="126" y="5085"/>
                    </a:lnTo>
                    <a:lnTo>
                      <a:pt x="168" y="5106"/>
                    </a:lnTo>
                    <a:lnTo>
                      <a:pt x="315" y="5106"/>
                    </a:lnTo>
                    <a:lnTo>
                      <a:pt x="335" y="5147"/>
                    </a:lnTo>
                    <a:lnTo>
                      <a:pt x="356" y="5147"/>
                    </a:lnTo>
                    <a:lnTo>
                      <a:pt x="377" y="5085"/>
                    </a:lnTo>
                    <a:lnTo>
                      <a:pt x="440" y="5085"/>
                    </a:lnTo>
                    <a:lnTo>
                      <a:pt x="524" y="5126"/>
                    </a:lnTo>
                    <a:lnTo>
                      <a:pt x="566" y="5210"/>
                    </a:lnTo>
                    <a:lnTo>
                      <a:pt x="545" y="5252"/>
                    </a:lnTo>
                    <a:lnTo>
                      <a:pt x="587" y="5315"/>
                    </a:lnTo>
                    <a:lnTo>
                      <a:pt x="670" y="5315"/>
                    </a:lnTo>
                    <a:lnTo>
                      <a:pt x="733" y="5336"/>
                    </a:lnTo>
                    <a:lnTo>
                      <a:pt x="754" y="5461"/>
                    </a:lnTo>
                    <a:lnTo>
                      <a:pt x="859" y="5545"/>
                    </a:lnTo>
                    <a:lnTo>
                      <a:pt x="942" y="5608"/>
                    </a:lnTo>
                    <a:lnTo>
                      <a:pt x="838" y="5670"/>
                    </a:lnTo>
                    <a:lnTo>
                      <a:pt x="879" y="5670"/>
                    </a:lnTo>
                    <a:lnTo>
                      <a:pt x="1005" y="5629"/>
                    </a:lnTo>
                    <a:lnTo>
                      <a:pt x="1005" y="5670"/>
                    </a:lnTo>
                    <a:lnTo>
                      <a:pt x="1110" y="5712"/>
                    </a:lnTo>
                    <a:lnTo>
                      <a:pt x="1256" y="5670"/>
                    </a:lnTo>
                    <a:lnTo>
                      <a:pt x="1465" y="5608"/>
                    </a:lnTo>
                    <a:lnTo>
                      <a:pt x="1612" y="5461"/>
                    </a:lnTo>
                    <a:lnTo>
                      <a:pt x="1737" y="5419"/>
                    </a:lnTo>
                    <a:lnTo>
                      <a:pt x="1737" y="5357"/>
                    </a:lnTo>
                    <a:lnTo>
                      <a:pt x="1716" y="5252"/>
                    </a:lnTo>
                    <a:lnTo>
                      <a:pt x="1800" y="5315"/>
                    </a:lnTo>
                    <a:lnTo>
                      <a:pt x="1779" y="5398"/>
                    </a:lnTo>
                    <a:lnTo>
                      <a:pt x="1905" y="5336"/>
                    </a:lnTo>
                    <a:lnTo>
                      <a:pt x="1926" y="5210"/>
                    </a:lnTo>
                    <a:lnTo>
                      <a:pt x="2009" y="5106"/>
                    </a:lnTo>
                    <a:lnTo>
                      <a:pt x="2198" y="5022"/>
                    </a:lnTo>
                    <a:lnTo>
                      <a:pt x="2323" y="5022"/>
                    </a:lnTo>
                    <a:lnTo>
                      <a:pt x="2365" y="5001"/>
                    </a:lnTo>
                    <a:lnTo>
                      <a:pt x="2365" y="4959"/>
                    </a:lnTo>
                    <a:lnTo>
                      <a:pt x="2260" y="4959"/>
                    </a:lnTo>
                    <a:lnTo>
                      <a:pt x="2323" y="4938"/>
                    </a:lnTo>
                    <a:lnTo>
                      <a:pt x="2344" y="4917"/>
                    </a:lnTo>
                    <a:lnTo>
                      <a:pt x="2323" y="4896"/>
                    </a:lnTo>
                    <a:lnTo>
                      <a:pt x="2449" y="4729"/>
                    </a:lnTo>
                    <a:lnTo>
                      <a:pt x="2532" y="4582"/>
                    </a:lnTo>
                    <a:lnTo>
                      <a:pt x="2574" y="4415"/>
                    </a:lnTo>
                    <a:lnTo>
                      <a:pt x="2658" y="4310"/>
                    </a:lnTo>
                    <a:lnTo>
                      <a:pt x="2930" y="4143"/>
                    </a:lnTo>
                    <a:lnTo>
                      <a:pt x="2972" y="4038"/>
                    </a:lnTo>
                    <a:lnTo>
                      <a:pt x="2993" y="3913"/>
                    </a:lnTo>
                    <a:lnTo>
                      <a:pt x="3097" y="3746"/>
                    </a:lnTo>
                    <a:lnTo>
                      <a:pt x="3160" y="3641"/>
                    </a:lnTo>
                    <a:lnTo>
                      <a:pt x="3181" y="3536"/>
                    </a:lnTo>
                    <a:lnTo>
                      <a:pt x="3265" y="3432"/>
                    </a:lnTo>
                    <a:lnTo>
                      <a:pt x="3369" y="3369"/>
                    </a:lnTo>
                    <a:lnTo>
                      <a:pt x="3390" y="3264"/>
                    </a:lnTo>
                    <a:lnTo>
                      <a:pt x="3474" y="3348"/>
                    </a:lnTo>
                    <a:lnTo>
                      <a:pt x="3516" y="3348"/>
                    </a:lnTo>
                    <a:lnTo>
                      <a:pt x="3558" y="3243"/>
                    </a:lnTo>
                    <a:lnTo>
                      <a:pt x="3662" y="3243"/>
                    </a:lnTo>
                    <a:lnTo>
                      <a:pt x="3725" y="3222"/>
                    </a:lnTo>
                    <a:lnTo>
                      <a:pt x="3788" y="3139"/>
                    </a:lnTo>
                    <a:lnTo>
                      <a:pt x="3788" y="3034"/>
                    </a:lnTo>
                    <a:lnTo>
                      <a:pt x="3704" y="2950"/>
                    </a:lnTo>
                    <a:lnTo>
                      <a:pt x="3704" y="2950"/>
                    </a:lnTo>
                    <a:lnTo>
                      <a:pt x="3809" y="3013"/>
                    </a:lnTo>
                    <a:lnTo>
                      <a:pt x="3830" y="3139"/>
                    </a:lnTo>
                    <a:lnTo>
                      <a:pt x="3892" y="3139"/>
                    </a:lnTo>
                    <a:lnTo>
                      <a:pt x="3976" y="3118"/>
                    </a:lnTo>
                    <a:lnTo>
                      <a:pt x="3976" y="3055"/>
                    </a:lnTo>
                    <a:lnTo>
                      <a:pt x="4039" y="3013"/>
                    </a:lnTo>
                    <a:lnTo>
                      <a:pt x="4123" y="3034"/>
                    </a:lnTo>
                    <a:lnTo>
                      <a:pt x="4123" y="3097"/>
                    </a:lnTo>
                    <a:lnTo>
                      <a:pt x="4018" y="3139"/>
                    </a:lnTo>
                    <a:lnTo>
                      <a:pt x="4123" y="3139"/>
                    </a:lnTo>
                    <a:lnTo>
                      <a:pt x="4227" y="3160"/>
                    </a:lnTo>
                    <a:lnTo>
                      <a:pt x="4248" y="3118"/>
                    </a:lnTo>
                    <a:lnTo>
                      <a:pt x="4248" y="3034"/>
                    </a:lnTo>
                    <a:lnTo>
                      <a:pt x="4290" y="2992"/>
                    </a:lnTo>
                    <a:lnTo>
                      <a:pt x="4311" y="3013"/>
                    </a:lnTo>
                    <a:lnTo>
                      <a:pt x="4311" y="3139"/>
                    </a:lnTo>
                    <a:lnTo>
                      <a:pt x="4332" y="3160"/>
                    </a:lnTo>
                    <a:lnTo>
                      <a:pt x="4395" y="3118"/>
                    </a:lnTo>
                    <a:lnTo>
                      <a:pt x="4416" y="2950"/>
                    </a:lnTo>
                    <a:lnTo>
                      <a:pt x="4353" y="2867"/>
                    </a:lnTo>
                    <a:lnTo>
                      <a:pt x="4290" y="2867"/>
                    </a:lnTo>
                    <a:lnTo>
                      <a:pt x="4311" y="2825"/>
                    </a:lnTo>
                    <a:lnTo>
                      <a:pt x="4311" y="2699"/>
                    </a:lnTo>
                    <a:lnTo>
                      <a:pt x="4332" y="2511"/>
                    </a:lnTo>
                    <a:lnTo>
                      <a:pt x="4416" y="2490"/>
                    </a:lnTo>
                    <a:lnTo>
                      <a:pt x="4562" y="2427"/>
                    </a:lnTo>
                    <a:lnTo>
                      <a:pt x="4750" y="2323"/>
                    </a:lnTo>
                    <a:lnTo>
                      <a:pt x="4771" y="2260"/>
                    </a:lnTo>
                    <a:lnTo>
                      <a:pt x="4918" y="2093"/>
                    </a:lnTo>
                    <a:lnTo>
                      <a:pt x="4918" y="1988"/>
                    </a:lnTo>
                    <a:lnTo>
                      <a:pt x="5043" y="1862"/>
                    </a:lnTo>
                    <a:lnTo>
                      <a:pt x="5127" y="1883"/>
                    </a:lnTo>
                    <a:lnTo>
                      <a:pt x="5127" y="1821"/>
                    </a:lnTo>
                    <a:lnTo>
                      <a:pt x="5336" y="1632"/>
                    </a:lnTo>
                    <a:lnTo>
                      <a:pt x="5336" y="1549"/>
                    </a:lnTo>
                    <a:lnTo>
                      <a:pt x="5650" y="1277"/>
                    </a:lnTo>
                    <a:lnTo>
                      <a:pt x="5755" y="1235"/>
                    </a:lnTo>
                    <a:lnTo>
                      <a:pt x="5692" y="1214"/>
                    </a:lnTo>
                    <a:lnTo>
                      <a:pt x="5671" y="1109"/>
                    </a:lnTo>
                    <a:lnTo>
                      <a:pt x="5608" y="1005"/>
                    </a:lnTo>
                    <a:lnTo>
                      <a:pt x="5650" y="900"/>
                    </a:lnTo>
                    <a:lnTo>
                      <a:pt x="5671" y="774"/>
                    </a:lnTo>
                    <a:lnTo>
                      <a:pt x="5692" y="816"/>
                    </a:lnTo>
                    <a:lnTo>
                      <a:pt x="5797" y="649"/>
                    </a:lnTo>
                    <a:lnTo>
                      <a:pt x="5713" y="691"/>
                    </a:lnTo>
                    <a:lnTo>
                      <a:pt x="5650" y="691"/>
                    </a:lnTo>
                    <a:lnTo>
                      <a:pt x="5755" y="628"/>
                    </a:lnTo>
                    <a:lnTo>
                      <a:pt x="5817" y="502"/>
                    </a:lnTo>
                    <a:lnTo>
                      <a:pt x="5797" y="502"/>
                    </a:lnTo>
                    <a:lnTo>
                      <a:pt x="5797" y="419"/>
                    </a:lnTo>
                    <a:lnTo>
                      <a:pt x="5713" y="419"/>
                    </a:lnTo>
                    <a:lnTo>
                      <a:pt x="5650" y="544"/>
                    </a:lnTo>
                    <a:lnTo>
                      <a:pt x="5671" y="586"/>
                    </a:lnTo>
                    <a:lnTo>
                      <a:pt x="5713" y="607"/>
                    </a:lnTo>
                    <a:lnTo>
                      <a:pt x="5608" y="649"/>
                    </a:lnTo>
                    <a:lnTo>
                      <a:pt x="5566" y="607"/>
                    </a:lnTo>
                    <a:lnTo>
                      <a:pt x="5566" y="544"/>
                    </a:lnTo>
                    <a:lnTo>
                      <a:pt x="5504" y="544"/>
                    </a:lnTo>
                    <a:lnTo>
                      <a:pt x="5441" y="523"/>
                    </a:lnTo>
                    <a:lnTo>
                      <a:pt x="5378" y="586"/>
                    </a:lnTo>
                    <a:lnTo>
                      <a:pt x="5294" y="691"/>
                    </a:lnTo>
                    <a:lnTo>
                      <a:pt x="5232" y="628"/>
                    </a:lnTo>
                    <a:lnTo>
                      <a:pt x="5169" y="481"/>
                    </a:lnTo>
                    <a:lnTo>
                      <a:pt x="5232" y="440"/>
                    </a:lnTo>
                    <a:lnTo>
                      <a:pt x="5273" y="377"/>
                    </a:lnTo>
                    <a:lnTo>
                      <a:pt x="5273" y="314"/>
                    </a:lnTo>
                    <a:lnTo>
                      <a:pt x="5252" y="293"/>
                    </a:lnTo>
                    <a:lnTo>
                      <a:pt x="5273" y="251"/>
                    </a:lnTo>
                    <a:lnTo>
                      <a:pt x="5232" y="209"/>
                    </a:lnTo>
                    <a:lnTo>
                      <a:pt x="5169" y="251"/>
                    </a:lnTo>
                    <a:lnTo>
                      <a:pt x="5127" y="230"/>
                    </a:lnTo>
                    <a:lnTo>
                      <a:pt x="5064" y="188"/>
                    </a:lnTo>
                    <a:lnTo>
                      <a:pt x="5085" y="105"/>
                    </a:lnTo>
                    <a:lnTo>
                      <a:pt x="516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13" name="Google Shape;413;p7"/>
              <p:cNvSpPr/>
              <p:nvPr/>
            </p:nvSpPr>
            <p:spPr>
              <a:xfrm>
                <a:off x="6101375" y="3852150"/>
                <a:ext cx="82150" cy="171075"/>
              </a:xfrm>
              <a:custGeom>
                <a:rect b="b" l="l" r="r" t="t"/>
                <a:pathLst>
                  <a:path extrusionOk="0" h="6843" w="3286">
                    <a:moveTo>
                      <a:pt x="880" y="0"/>
                    </a:moveTo>
                    <a:lnTo>
                      <a:pt x="796" y="21"/>
                    </a:lnTo>
                    <a:lnTo>
                      <a:pt x="650" y="21"/>
                    </a:lnTo>
                    <a:lnTo>
                      <a:pt x="650" y="42"/>
                    </a:lnTo>
                    <a:lnTo>
                      <a:pt x="733" y="126"/>
                    </a:lnTo>
                    <a:lnTo>
                      <a:pt x="859" y="440"/>
                    </a:lnTo>
                    <a:lnTo>
                      <a:pt x="859" y="544"/>
                    </a:lnTo>
                    <a:lnTo>
                      <a:pt x="859" y="733"/>
                    </a:lnTo>
                    <a:lnTo>
                      <a:pt x="796" y="774"/>
                    </a:lnTo>
                    <a:lnTo>
                      <a:pt x="754" y="774"/>
                    </a:lnTo>
                    <a:lnTo>
                      <a:pt x="754" y="795"/>
                    </a:lnTo>
                    <a:lnTo>
                      <a:pt x="796" y="1046"/>
                    </a:lnTo>
                    <a:lnTo>
                      <a:pt x="838" y="1067"/>
                    </a:lnTo>
                    <a:lnTo>
                      <a:pt x="942" y="1026"/>
                    </a:lnTo>
                    <a:lnTo>
                      <a:pt x="1047" y="1026"/>
                    </a:lnTo>
                    <a:lnTo>
                      <a:pt x="963" y="1046"/>
                    </a:lnTo>
                    <a:lnTo>
                      <a:pt x="880" y="1151"/>
                    </a:lnTo>
                    <a:lnTo>
                      <a:pt x="901" y="1277"/>
                    </a:lnTo>
                    <a:lnTo>
                      <a:pt x="984" y="1444"/>
                    </a:lnTo>
                    <a:lnTo>
                      <a:pt x="1005" y="1716"/>
                    </a:lnTo>
                    <a:lnTo>
                      <a:pt x="1005" y="1904"/>
                    </a:lnTo>
                    <a:lnTo>
                      <a:pt x="1005" y="2030"/>
                    </a:lnTo>
                    <a:lnTo>
                      <a:pt x="1068" y="2009"/>
                    </a:lnTo>
                    <a:lnTo>
                      <a:pt x="1089" y="1904"/>
                    </a:lnTo>
                    <a:lnTo>
                      <a:pt x="1068" y="1821"/>
                    </a:lnTo>
                    <a:lnTo>
                      <a:pt x="1089" y="1800"/>
                    </a:lnTo>
                    <a:lnTo>
                      <a:pt x="1152" y="1842"/>
                    </a:lnTo>
                    <a:lnTo>
                      <a:pt x="1152" y="1967"/>
                    </a:lnTo>
                    <a:lnTo>
                      <a:pt x="1194" y="1967"/>
                    </a:lnTo>
                    <a:lnTo>
                      <a:pt x="1214" y="1904"/>
                    </a:lnTo>
                    <a:lnTo>
                      <a:pt x="1194" y="1842"/>
                    </a:lnTo>
                    <a:lnTo>
                      <a:pt x="1214" y="1842"/>
                    </a:lnTo>
                    <a:lnTo>
                      <a:pt x="1256" y="1925"/>
                    </a:lnTo>
                    <a:lnTo>
                      <a:pt x="1173" y="2030"/>
                    </a:lnTo>
                    <a:lnTo>
                      <a:pt x="1152" y="2134"/>
                    </a:lnTo>
                    <a:lnTo>
                      <a:pt x="1152" y="2197"/>
                    </a:lnTo>
                    <a:lnTo>
                      <a:pt x="1110" y="2218"/>
                    </a:lnTo>
                    <a:lnTo>
                      <a:pt x="1068" y="2134"/>
                    </a:lnTo>
                    <a:lnTo>
                      <a:pt x="1005" y="2134"/>
                    </a:lnTo>
                    <a:lnTo>
                      <a:pt x="1047" y="2323"/>
                    </a:lnTo>
                    <a:lnTo>
                      <a:pt x="1110" y="2532"/>
                    </a:lnTo>
                    <a:lnTo>
                      <a:pt x="1173" y="2553"/>
                    </a:lnTo>
                    <a:lnTo>
                      <a:pt x="1194" y="2532"/>
                    </a:lnTo>
                    <a:lnTo>
                      <a:pt x="1256" y="2616"/>
                    </a:lnTo>
                    <a:lnTo>
                      <a:pt x="1256" y="2658"/>
                    </a:lnTo>
                    <a:lnTo>
                      <a:pt x="1298" y="2699"/>
                    </a:lnTo>
                    <a:lnTo>
                      <a:pt x="1194" y="2762"/>
                    </a:lnTo>
                    <a:lnTo>
                      <a:pt x="1194" y="2825"/>
                    </a:lnTo>
                    <a:lnTo>
                      <a:pt x="1214" y="2867"/>
                    </a:lnTo>
                    <a:lnTo>
                      <a:pt x="1194" y="2950"/>
                    </a:lnTo>
                    <a:lnTo>
                      <a:pt x="1110" y="3139"/>
                    </a:lnTo>
                    <a:lnTo>
                      <a:pt x="1152" y="3243"/>
                    </a:lnTo>
                    <a:lnTo>
                      <a:pt x="1089" y="3264"/>
                    </a:lnTo>
                    <a:lnTo>
                      <a:pt x="1173" y="3348"/>
                    </a:lnTo>
                    <a:lnTo>
                      <a:pt x="1152" y="3369"/>
                    </a:lnTo>
                    <a:lnTo>
                      <a:pt x="1068" y="3369"/>
                    </a:lnTo>
                    <a:lnTo>
                      <a:pt x="1005" y="3474"/>
                    </a:lnTo>
                    <a:lnTo>
                      <a:pt x="1005" y="3536"/>
                    </a:lnTo>
                    <a:lnTo>
                      <a:pt x="1068" y="3599"/>
                    </a:lnTo>
                    <a:lnTo>
                      <a:pt x="1005" y="3641"/>
                    </a:lnTo>
                    <a:lnTo>
                      <a:pt x="942" y="3641"/>
                    </a:lnTo>
                    <a:lnTo>
                      <a:pt x="880" y="3767"/>
                    </a:lnTo>
                    <a:lnTo>
                      <a:pt x="796" y="4164"/>
                    </a:lnTo>
                    <a:lnTo>
                      <a:pt x="796" y="4269"/>
                    </a:lnTo>
                    <a:lnTo>
                      <a:pt x="733" y="4331"/>
                    </a:lnTo>
                    <a:lnTo>
                      <a:pt x="629" y="4331"/>
                    </a:lnTo>
                    <a:lnTo>
                      <a:pt x="545" y="4290"/>
                    </a:lnTo>
                    <a:lnTo>
                      <a:pt x="419" y="4311"/>
                    </a:lnTo>
                    <a:lnTo>
                      <a:pt x="210" y="4415"/>
                    </a:lnTo>
                    <a:lnTo>
                      <a:pt x="106" y="4520"/>
                    </a:lnTo>
                    <a:lnTo>
                      <a:pt x="64" y="4645"/>
                    </a:lnTo>
                    <a:lnTo>
                      <a:pt x="106" y="4834"/>
                    </a:lnTo>
                    <a:lnTo>
                      <a:pt x="210" y="4917"/>
                    </a:lnTo>
                    <a:lnTo>
                      <a:pt x="357" y="5022"/>
                    </a:lnTo>
                    <a:lnTo>
                      <a:pt x="440" y="5168"/>
                    </a:lnTo>
                    <a:lnTo>
                      <a:pt x="587" y="5231"/>
                    </a:lnTo>
                    <a:lnTo>
                      <a:pt x="650" y="5273"/>
                    </a:lnTo>
                    <a:lnTo>
                      <a:pt x="670" y="5545"/>
                    </a:lnTo>
                    <a:lnTo>
                      <a:pt x="691" y="5566"/>
                    </a:lnTo>
                    <a:lnTo>
                      <a:pt x="670" y="5587"/>
                    </a:lnTo>
                    <a:lnTo>
                      <a:pt x="670" y="5733"/>
                    </a:lnTo>
                    <a:lnTo>
                      <a:pt x="629" y="5838"/>
                    </a:lnTo>
                    <a:lnTo>
                      <a:pt x="378" y="6110"/>
                    </a:lnTo>
                    <a:lnTo>
                      <a:pt x="231" y="6277"/>
                    </a:lnTo>
                    <a:lnTo>
                      <a:pt x="43" y="6424"/>
                    </a:lnTo>
                    <a:lnTo>
                      <a:pt x="1" y="6508"/>
                    </a:lnTo>
                    <a:lnTo>
                      <a:pt x="22" y="6549"/>
                    </a:lnTo>
                    <a:lnTo>
                      <a:pt x="126" y="6591"/>
                    </a:lnTo>
                    <a:lnTo>
                      <a:pt x="147" y="6528"/>
                    </a:lnTo>
                    <a:lnTo>
                      <a:pt x="210" y="6528"/>
                    </a:lnTo>
                    <a:lnTo>
                      <a:pt x="210" y="6612"/>
                    </a:lnTo>
                    <a:lnTo>
                      <a:pt x="210" y="6675"/>
                    </a:lnTo>
                    <a:lnTo>
                      <a:pt x="231" y="6696"/>
                    </a:lnTo>
                    <a:lnTo>
                      <a:pt x="273" y="6675"/>
                    </a:lnTo>
                    <a:lnTo>
                      <a:pt x="315" y="6717"/>
                    </a:lnTo>
                    <a:lnTo>
                      <a:pt x="315" y="6800"/>
                    </a:lnTo>
                    <a:lnTo>
                      <a:pt x="336" y="6842"/>
                    </a:lnTo>
                    <a:lnTo>
                      <a:pt x="419" y="6821"/>
                    </a:lnTo>
                    <a:lnTo>
                      <a:pt x="629" y="6675"/>
                    </a:lnTo>
                    <a:lnTo>
                      <a:pt x="796" y="6528"/>
                    </a:lnTo>
                    <a:lnTo>
                      <a:pt x="984" y="6361"/>
                    </a:lnTo>
                    <a:lnTo>
                      <a:pt x="1152" y="6173"/>
                    </a:lnTo>
                    <a:lnTo>
                      <a:pt x="1319" y="5901"/>
                    </a:lnTo>
                    <a:lnTo>
                      <a:pt x="1424" y="5859"/>
                    </a:lnTo>
                    <a:lnTo>
                      <a:pt x="1507" y="5859"/>
                    </a:lnTo>
                    <a:lnTo>
                      <a:pt x="1570" y="5775"/>
                    </a:lnTo>
                    <a:lnTo>
                      <a:pt x="1570" y="5691"/>
                    </a:lnTo>
                    <a:lnTo>
                      <a:pt x="1612" y="5650"/>
                    </a:lnTo>
                    <a:lnTo>
                      <a:pt x="1717" y="5587"/>
                    </a:lnTo>
                    <a:lnTo>
                      <a:pt x="1800" y="5357"/>
                    </a:lnTo>
                    <a:lnTo>
                      <a:pt x="1905" y="5210"/>
                    </a:lnTo>
                    <a:lnTo>
                      <a:pt x="1905" y="5147"/>
                    </a:lnTo>
                    <a:lnTo>
                      <a:pt x="1989" y="5106"/>
                    </a:lnTo>
                    <a:lnTo>
                      <a:pt x="1884" y="4980"/>
                    </a:lnTo>
                    <a:lnTo>
                      <a:pt x="1717" y="4980"/>
                    </a:lnTo>
                    <a:lnTo>
                      <a:pt x="1800" y="4938"/>
                    </a:lnTo>
                    <a:lnTo>
                      <a:pt x="1884" y="4917"/>
                    </a:lnTo>
                    <a:lnTo>
                      <a:pt x="2114" y="4624"/>
                    </a:lnTo>
                    <a:lnTo>
                      <a:pt x="2240" y="4603"/>
                    </a:lnTo>
                    <a:lnTo>
                      <a:pt x="2428" y="4624"/>
                    </a:lnTo>
                    <a:lnTo>
                      <a:pt x="2512" y="4624"/>
                    </a:lnTo>
                    <a:lnTo>
                      <a:pt x="2512" y="4708"/>
                    </a:lnTo>
                    <a:lnTo>
                      <a:pt x="2512" y="4792"/>
                    </a:lnTo>
                    <a:lnTo>
                      <a:pt x="2616" y="4708"/>
                    </a:lnTo>
                    <a:lnTo>
                      <a:pt x="2679" y="4645"/>
                    </a:lnTo>
                    <a:lnTo>
                      <a:pt x="2533" y="4603"/>
                    </a:lnTo>
                    <a:lnTo>
                      <a:pt x="2554" y="4499"/>
                    </a:lnTo>
                    <a:lnTo>
                      <a:pt x="2637" y="4311"/>
                    </a:lnTo>
                    <a:lnTo>
                      <a:pt x="2679" y="4227"/>
                    </a:lnTo>
                    <a:lnTo>
                      <a:pt x="2784" y="4227"/>
                    </a:lnTo>
                    <a:lnTo>
                      <a:pt x="2826" y="4290"/>
                    </a:lnTo>
                    <a:lnTo>
                      <a:pt x="2867" y="4227"/>
                    </a:lnTo>
                    <a:lnTo>
                      <a:pt x="2930" y="4122"/>
                    </a:lnTo>
                    <a:lnTo>
                      <a:pt x="3077" y="3892"/>
                    </a:lnTo>
                    <a:lnTo>
                      <a:pt x="3077" y="3808"/>
                    </a:lnTo>
                    <a:lnTo>
                      <a:pt x="3077" y="3746"/>
                    </a:lnTo>
                    <a:lnTo>
                      <a:pt x="3098" y="3599"/>
                    </a:lnTo>
                    <a:lnTo>
                      <a:pt x="3202" y="3495"/>
                    </a:lnTo>
                    <a:lnTo>
                      <a:pt x="3286" y="3453"/>
                    </a:lnTo>
                    <a:lnTo>
                      <a:pt x="3286" y="3411"/>
                    </a:lnTo>
                    <a:lnTo>
                      <a:pt x="3160" y="3369"/>
                    </a:lnTo>
                    <a:lnTo>
                      <a:pt x="3098" y="3285"/>
                    </a:lnTo>
                    <a:lnTo>
                      <a:pt x="3139" y="3285"/>
                    </a:lnTo>
                    <a:lnTo>
                      <a:pt x="3160" y="3243"/>
                    </a:lnTo>
                    <a:lnTo>
                      <a:pt x="3035" y="3222"/>
                    </a:lnTo>
                    <a:lnTo>
                      <a:pt x="2888" y="3327"/>
                    </a:lnTo>
                    <a:lnTo>
                      <a:pt x="2679" y="3536"/>
                    </a:lnTo>
                    <a:lnTo>
                      <a:pt x="2554" y="3536"/>
                    </a:lnTo>
                    <a:lnTo>
                      <a:pt x="2470" y="3578"/>
                    </a:lnTo>
                    <a:lnTo>
                      <a:pt x="2365" y="3536"/>
                    </a:lnTo>
                    <a:lnTo>
                      <a:pt x="2135" y="3285"/>
                    </a:lnTo>
                    <a:lnTo>
                      <a:pt x="2051" y="3285"/>
                    </a:lnTo>
                    <a:lnTo>
                      <a:pt x="1989" y="3181"/>
                    </a:lnTo>
                    <a:lnTo>
                      <a:pt x="1947" y="3118"/>
                    </a:lnTo>
                    <a:lnTo>
                      <a:pt x="2010" y="3034"/>
                    </a:lnTo>
                    <a:lnTo>
                      <a:pt x="2030" y="2888"/>
                    </a:lnTo>
                    <a:lnTo>
                      <a:pt x="1926" y="2720"/>
                    </a:lnTo>
                    <a:lnTo>
                      <a:pt x="1926" y="2637"/>
                    </a:lnTo>
                    <a:lnTo>
                      <a:pt x="1905" y="2595"/>
                    </a:lnTo>
                    <a:lnTo>
                      <a:pt x="1905" y="2448"/>
                    </a:lnTo>
                    <a:lnTo>
                      <a:pt x="1947" y="2365"/>
                    </a:lnTo>
                    <a:lnTo>
                      <a:pt x="1884" y="2365"/>
                    </a:lnTo>
                    <a:lnTo>
                      <a:pt x="1884" y="2239"/>
                    </a:lnTo>
                    <a:lnTo>
                      <a:pt x="1842" y="2176"/>
                    </a:lnTo>
                    <a:lnTo>
                      <a:pt x="1800" y="2197"/>
                    </a:lnTo>
                    <a:lnTo>
                      <a:pt x="1717" y="2134"/>
                    </a:lnTo>
                    <a:lnTo>
                      <a:pt x="1675" y="2197"/>
                    </a:lnTo>
                    <a:lnTo>
                      <a:pt x="1779" y="2281"/>
                    </a:lnTo>
                    <a:lnTo>
                      <a:pt x="1738" y="2365"/>
                    </a:lnTo>
                    <a:lnTo>
                      <a:pt x="1779" y="2427"/>
                    </a:lnTo>
                    <a:lnTo>
                      <a:pt x="1696" y="2511"/>
                    </a:lnTo>
                    <a:lnTo>
                      <a:pt x="1696" y="2595"/>
                    </a:lnTo>
                    <a:lnTo>
                      <a:pt x="1779" y="2699"/>
                    </a:lnTo>
                    <a:lnTo>
                      <a:pt x="1779" y="2741"/>
                    </a:lnTo>
                    <a:lnTo>
                      <a:pt x="1675" y="2762"/>
                    </a:lnTo>
                    <a:lnTo>
                      <a:pt x="1612" y="2720"/>
                    </a:lnTo>
                    <a:lnTo>
                      <a:pt x="1591" y="2616"/>
                    </a:lnTo>
                    <a:lnTo>
                      <a:pt x="1486" y="2595"/>
                    </a:lnTo>
                    <a:lnTo>
                      <a:pt x="1486" y="2532"/>
                    </a:lnTo>
                    <a:lnTo>
                      <a:pt x="1382" y="2511"/>
                    </a:lnTo>
                    <a:lnTo>
                      <a:pt x="1319" y="2511"/>
                    </a:lnTo>
                    <a:lnTo>
                      <a:pt x="1298" y="2448"/>
                    </a:lnTo>
                    <a:lnTo>
                      <a:pt x="1403" y="2406"/>
                    </a:lnTo>
                    <a:lnTo>
                      <a:pt x="1424" y="2323"/>
                    </a:lnTo>
                    <a:lnTo>
                      <a:pt x="1319" y="2239"/>
                    </a:lnTo>
                    <a:lnTo>
                      <a:pt x="1403" y="2114"/>
                    </a:lnTo>
                    <a:lnTo>
                      <a:pt x="1486" y="2093"/>
                    </a:lnTo>
                    <a:lnTo>
                      <a:pt x="1507" y="1988"/>
                    </a:lnTo>
                    <a:lnTo>
                      <a:pt x="1486" y="1904"/>
                    </a:lnTo>
                    <a:lnTo>
                      <a:pt x="1507" y="1821"/>
                    </a:lnTo>
                    <a:lnTo>
                      <a:pt x="1466" y="1758"/>
                    </a:lnTo>
                    <a:lnTo>
                      <a:pt x="1486" y="1611"/>
                    </a:lnTo>
                    <a:lnTo>
                      <a:pt x="1361" y="1507"/>
                    </a:lnTo>
                    <a:lnTo>
                      <a:pt x="1361" y="1465"/>
                    </a:lnTo>
                    <a:lnTo>
                      <a:pt x="1424" y="1507"/>
                    </a:lnTo>
                    <a:lnTo>
                      <a:pt x="1528" y="1486"/>
                    </a:lnTo>
                    <a:lnTo>
                      <a:pt x="1570" y="1360"/>
                    </a:lnTo>
                    <a:lnTo>
                      <a:pt x="1591" y="1318"/>
                    </a:lnTo>
                    <a:lnTo>
                      <a:pt x="1591" y="1151"/>
                    </a:lnTo>
                    <a:lnTo>
                      <a:pt x="1570" y="1026"/>
                    </a:lnTo>
                    <a:lnTo>
                      <a:pt x="1570" y="921"/>
                    </a:lnTo>
                    <a:lnTo>
                      <a:pt x="1507" y="942"/>
                    </a:lnTo>
                    <a:lnTo>
                      <a:pt x="1382" y="984"/>
                    </a:lnTo>
                    <a:lnTo>
                      <a:pt x="1277" y="879"/>
                    </a:lnTo>
                    <a:lnTo>
                      <a:pt x="1361" y="837"/>
                    </a:lnTo>
                    <a:lnTo>
                      <a:pt x="1277" y="774"/>
                    </a:lnTo>
                    <a:lnTo>
                      <a:pt x="1214" y="754"/>
                    </a:lnTo>
                    <a:lnTo>
                      <a:pt x="1277" y="712"/>
                    </a:lnTo>
                    <a:lnTo>
                      <a:pt x="1361" y="649"/>
                    </a:lnTo>
                    <a:lnTo>
                      <a:pt x="1361" y="607"/>
                    </a:lnTo>
                    <a:lnTo>
                      <a:pt x="1256" y="565"/>
                    </a:lnTo>
                    <a:lnTo>
                      <a:pt x="1173" y="502"/>
                    </a:lnTo>
                    <a:lnTo>
                      <a:pt x="1089" y="544"/>
                    </a:lnTo>
                    <a:lnTo>
                      <a:pt x="1089" y="440"/>
                    </a:lnTo>
                    <a:lnTo>
                      <a:pt x="1110" y="440"/>
                    </a:lnTo>
                    <a:lnTo>
                      <a:pt x="1173" y="356"/>
                    </a:lnTo>
                    <a:lnTo>
                      <a:pt x="1110" y="356"/>
                    </a:lnTo>
                    <a:lnTo>
                      <a:pt x="1047" y="398"/>
                    </a:lnTo>
                    <a:lnTo>
                      <a:pt x="1047" y="461"/>
                    </a:lnTo>
                    <a:lnTo>
                      <a:pt x="1005" y="544"/>
                    </a:lnTo>
                    <a:lnTo>
                      <a:pt x="942" y="523"/>
                    </a:lnTo>
                    <a:lnTo>
                      <a:pt x="963" y="419"/>
                    </a:lnTo>
                    <a:lnTo>
                      <a:pt x="901" y="335"/>
                    </a:lnTo>
                    <a:lnTo>
                      <a:pt x="880" y="209"/>
                    </a:lnTo>
                    <a:lnTo>
                      <a:pt x="880" y="105"/>
                    </a:lnTo>
                    <a:lnTo>
                      <a:pt x="880" y="42"/>
                    </a:lnTo>
                    <a:lnTo>
                      <a:pt x="942" y="42"/>
                    </a:lnTo>
                    <a:lnTo>
                      <a:pt x="88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414" name="Google Shape;414;p7"/>
            <p:cNvSpPr/>
            <p:nvPr/>
          </p:nvSpPr>
          <p:spPr>
            <a:xfrm>
              <a:off x="3608564" y="2619698"/>
              <a:ext cx="60550" cy="35232"/>
            </a:xfrm>
            <a:custGeom>
              <a:rect b="b" l="l" r="r" t="t"/>
              <a:pathLst>
                <a:path extrusionOk="0" h="3098" w="5085">
                  <a:moveTo>
                    <a:pt x="900" y="1"/>
                  </a:moveTo>
                  <a:lnTo>
                    <a:pt x="733" y="22"/>
                  </a:lnTo>
                  <a:lnTo>
                    <a:pt x="733" y="64"/>
                  </a:lnTo>
                  <a:lnTo>
                    <a:pt x="775" y="126"/>
                  </a:lnTo>
                  <a:lnTo>
                    <a:pt x="837" y="126"/>
                  </a:lnTo>
                  <a:lnTo>
                    <a:pt x="858" y="64"/>
                  </a:lnTo>
                  <a:lnTo>
                    <a:pt x="942" y="64"/>
                  </a:lnTo>
                  <a:lnTo>
                    <a:pt x="984" y="126"/>
                  </a:lnTo>
                  <a:lnTo>
                    <a:pt x="1088" y="147"/>
                  </a:lnTo>
                  <a:lnTo>
                    <a:pt x="1047" y="210"/>
                  </a:lnTo>
                  <a:lnTo>
                    <a:pt x="942" y="168"/>
                  </a:lnTo>
                  <a:lnTo>
                    <a:pt x="837" y="168"/>
                  </a:lnTo>
                  <a:lnTo>
                    <a:pt x="858" y="231"/>
                  </a:lnTo>
                  <a:lnTo>
                    <a:pt x="1005" y="315"/>
                  </a:lnTo>
                  <a:lnTo>
                    <a:pt x="1109" y="440"/>
                  </a:lnTo>
                  <a:lnTo>
                    <a:pt x="1088" y="524"/>
                  </a:lnTo>
                  <a:lnTo>
                    <a:pt x="1047" y="545"/>
                  </a:lnTo>
                  <a:lnTo>
                    <a:pt x="1047" y="461"/>
                  </a:lnTo>
                  <a:lnTo>
                    <a:pt x="900" y="377"/>
                  </a:lnTo>
                  <a:lnTo>
                    <a:pt x="837" y="461"/>
                  </a:lnTo>
                  <a:lnTo>
                    <a:pt x="775" y="440"/>
                  </a:lnTo>
                  <a:lnTo>
                    <a:pt x="796" y="356"/>
                  </a:lnTo>
                  <a:lnTo>
                    <a:pt x="691" y="252"/>
                  </a:lnTo>
                  <a:lnTo>
                    <a:pt x="586" y="210"/>
                  </a:lnTo>
                  <a:lnTo>
                    <a:pt x="524" y="252"/>
                  </a:lnTo>
                  <a:lnTo>
                    <a:pt x="586" y="356"/>
                  </a:lnTo>
                  <a:lnTo>
                    <a:pt x="565" y="419"/>
                  </a:lnTo>
                  <a:lnTo>
                    <a:pt x="524" y="315"/>
                  </a:lnTo>
                  <a:lnTo>
                    <a:pt x="419" y="273"/>
                  </a:lnTo>
                  <a:lnTo>
                    <a:pt x="377" y="356"/>
                  </a:lnTo>
                  <a:lnTo>
                    <a:pt x="461" y="440"/>
                  </a:lnTo>
                  <a:lnTo>
                    <a:pt x="524" y="482"/>
                  </a:lnTo>
                  <a:lnTo>
                    <a:pt x="565" y="545"/>
                  </a:lnTo>
                  <a:lnTo>
                    <a:pt x="461" y="482"/>
                  </a:lnTo>
                  <a:lnTo>
                    <a:pt x="356" y="545"/>
                  </a:lnTo>
                  <a:lnTo>
                    <a:pt x="419" y="608"/>
                  </a:lnTo>
                  <a:lnTo>
                    <a:pt x="565" y="670"/>
                  </a:lnTo>
                  <a:lnTo>
                    <a:pt x="482" y="670"/>
                  </a:lnTo>
                  <a:lnTo>
                    <a:pt x="461" y="733"/>
                  </a:lnTo>
                  <a:lnTo>
                    <a:pt x="482" y="775"/>
                  </a:lnTo>
                  <a:lnTo>
                    <a:pt x="461" y="775"/>
                  </a:lnTo>
                  <a:lnTo>
                    <a:pt x="272" y="649"/>
                  </a:lnTo>
                  <a:lnTo>
                    <a:pt x="231" y="608"/>
                  </a:lnTo>
                  <a:lnTo>
                    <a:pt x="168" y="670"/>
                  </a:lnTo>
                  <a:lnTo>
                    <a:pt x="252" y="796"/>
                  </a:lnTo>
                  <a:lnTo>
                    <a:pt x="314" y="880"/>
                  </a:lnTo>
                  <a:lnTo>
                    <a:pt x="252" y="900"/>
                  </a:lnTo>
                  <a:lnTo>
                    <a:pt x="147" y="775"/>
                  </a:lnTo>
                  <a:lnTo>
                    <a:pt x="63" y="754"/>
                  </a:lnTo>
                  <a:lnTo>
                    <a:pt x="0" y="859"/>
                  </a:lnTo>
                  <a:lnTo>
                    <a:pt x="126" y="900"/>
                  </a:lnTo>
                  <a:lnTo>
                    <a:pt x="231" y="1005"/>
                  </a:lnTo>
                  <a:lnTo>
                    <a:pt x="356" y="1047"/>
                  </a:lnTo>
                  <a:lnTo>
                    <a:pt x="440" y="942"/>
                  </a:lnTo>
                  <a:lnTo>
                    <a:pt x="565" y="900"/>
                  </a:lnTo>
                  <a:lnTo>
                    <a:pt x="628" y="796"/>
                  </a:lnTo>
                  <a:lnTo>
                    <a:pt x="649" y="859"/>
                  </a:lnTo>
                  <a:lnTo>
                    <a:pt x="649" y="900"/>
                  </a:lnTo>
                  <a:lnTo>
                    <a:pt x="691" y="900"/>
                  </a:lnTo>
                  <a:lnTo>
                    <a:pt x="775" y="880"/>
                  </a:lnTo>
                  <a:lnTo>
                    <a:pt x="796" y="984"/>
                  </a:lnTo>
                  <a:lnTo>
                    <a:pt x="858" y="984"/>
                  </a:lnTo>
                  <a:lnTo>
                    <a:pt x="942" y="900"/>
                  </a:lnTo>
                  <a:lnTo>
                    <a:pt x="963" y="859"/>
                  </a:lnTo>
                  <a:lnTo>
                    <a:pt x="984" y="963"/>
                  </a:lnTo>
                  <a:lnTo>
                    <a:pt x="1005" y="963"/>
                  </a:lnTo>
                  <a:lnTo>
                    <a:pt x="1151" y="859"/>
                  </a:lnTo>
                  <a:lnTo>
                    <a:pt x="1109" y="900"/>
                  </a:lnTo>
                  <a:lnTo>
                    <a:pt x="1088" y="1005"/>
                  </a:lnTo>
                  <a:lnTo>
                    <a:pt x="1151" y="1047"/>
                  </a:lnTo>
                  <a:lnTo>
                    <a:pt x="1214" y="984"/>
                  </a:lnTo>
                  <a:lnTo>
                    <a:pt x="1360" y="1068"/>
                  </a:lnTo>
                  <a:lnTo>
                    <a:pt x="1277" y="1089"/>
                  </a:lnTo>
                  <a:lnTo>
                    <a:pt x="1193" y="1089"/>
                  </a:lnTo>
                  <a:lnTo>
                    <a:pt x="1109" y="1131"/>
                  </a:lnTo>
                  <a:lnTo>
                    <a:pt x="1047" y="1131"/>
                  </a:lnTo>
                  <a:lnTo>
                    <a:pt x="879" y="1214"/>
                  </a:lnTo>
                  <a:lnTo>
                    <a:pt x="879" y="1256"/>
                  </a:lnTo>
                  <a:lnTo>
                    <a:pt x="1068" y="1298"/>
                  </a:lnTo>
                  <a:lnTo>
                    <a:pt x="1172" y="1298"/>
                  </a:lnTo>
                  <a:lnTo>
                    <a:pt x="1214" y="1214"/>
                  </a:lnTo>
                  <a:lnTo>
                    <a:pt x="1277" y="1193"/>
                  </a:lnTo>
                  <a:lnTo>
                    <a:pt x="1277" y="1298"/>
                  </a:lnTo>
                  <a:lnTo>
                    <a:pt x="1193" y="1382"/>
                  </a:lnTo>
                  <a:lnTo>
                    <a:pt x="1005" y="1403"/>
                  </a:lnTo>
                  <a:lnTo>
                    <a:pt x="942" y="1382"/>
                  </a:lnTo>
                  <a:lnTo>
                    <a:pt x="858" y="1486"/>
                  </a:lnTo>
                  <a:lnTo>
                    <a:pt x="796" y="1403"/>
                  </a:lnTo>
                  <a:lnTo>
                    <a:pt x="775" y="1382"/>
                  </a:lnTo>
                  <a:lnTo>
                    <a:pt x="775" y="1319"/>
                  </a:lnTo>
                  <a:lnTo>
                    <a:pt x="691" y="1319"/>
                  </a:lnTo>
                  <a:lnTo>
                    <a:pt x="691" y="1361"/>
                  </a:lnTo>
                  <a:lnTo>
                    <a:pt x="691" y="1382"/>
                  </a:lnTo>
                  <a:lnTo>
                    <a:pt x="628" y="1465"/>
                  </a:lnTo>
                  <a:lnTo>
                    <a:pt x="544" y="1403"/>
                  </a:lnTo>
                  <a:lnTo>
                    <a:pt x="461" y="1424"/>
                  </a:lnTo>
                  <a:lnTo>
                    <a:pt x="356" y="1486"/>
                  </a:lnTo>
                  <a:lnTo>
                    <a:pt x="252" y="1424"/>
                  </a:lnTo>
                  <a:lnTo>
                    <a:pt x="168" y="1465"/>
                  </a:lnTo>
                  <a:lnTo>
                    <a:pt x="126" y="1465"/>
                  </a:lnTo>
                  <a:lnTo>
                    <a:pt x="168" y="1591"/>
                  </a:lnTo>
                  <a:lnTo>
                    <a:pt x="231" y="1654"/>
                  </a:lnTo>
                  <a:lnTo>
                    <a:pt x="377" y="1696"/>
                  </a:lnTo>
                  <a:lnTo>
                    <a:pt x="377" y="1633"/>
                  </a:lnTo>
                  <a:lnTo>
                    <a:pt x="565" y="1696"/>
                  </a:lnTo>
                  <a:lnTo>
                    <a:pt x="900" y="1696"/>
                  </a:lnTo>
                  <a:lnTo>
                    <a:pt x="900" y="1737"/>
                  </a:lnTo>
                  <a:lnTo>
                    <a:pt x="837" y="1800"/>
                  </a:lnTo>
                  <a:lnTo>
                    <a:pt x="837" y="1842"/>
                  </a:lnTo>
                  <a:lnTo>
                    <a:pt x="942" y="1926"/>
                  </a:lnTo>
                  <a:lnTo>
                    <a:pt x="963" y="2009"/>
                  </a:lnTo>
                  <a:lnTo>
                    <a:pt x="1005" y="2009"/>
                  </a:lnTo>
                  <a:lnTo>
                    <a:pt x="1172" y="1905"/>
                  </a:lnTo>
                  <a:lnTo>
                    <a:pt x="1151" y="1988"/>
                  </a:lnTo>
                  <a:lnTo>
                    <a:pt x="1047" y="2030"/>
                  </a:lnTo>
                  <a:lnTo>
                    <a:pt x="984" y="2135"/>
                  </a:lnTo>
                  <a:lnTo>
                    <a:pt x="1068" y="2177"/>
                  </a:lnTo>
                  <a:lnTo>
                    <a:pt x="1214" y="2051"/>
                  </a:lnTo>
                  <a:lnTo>
                    <a:pt x="1360" y="2114"/>
                  </a:lnTo>
                  <a:lnTo>
                    <a:pt x="1381" y="2156"/>
                  </a:lnTo>
                  <a:lnTo>
                    <a:pt x="1298" y="2114"/>
                  </a:lnTo>
                  <a:lnTo>
                    <a:pt x="1193" y="2156"/>
                  </a:lnTo>
                  <a:lnTo>
                    <a:pt x="1109" y="2240"/>
                  </a:lnTo>
                  <a:lnTo>
                    <a:pt x="984" y="2240"/>
                  </a:lnTo>
                  <a:lnTo>
                    <a:pt x="984" y="2323"/>
                  </a:lnTo>
                  <a:lnTo>
                    <a:pt x="942" y="2365"/>
                  </a:lnTo>
                  <a:lnTo>
                    <a:pt x="879" y="2365"/>
                  </a:lnTo>
                  <a:lnTo>
                    <a:pt x="796" y="2407"/>
                  </a:lnTo>
                  <a:lnTo>
                    <a:pt x="775" y="2344"/>
                  </a:lnTo>
                  <a:lnTo>
                    <a:pt x="670" y="2261"/>
                  </a:lnTo>
                  <a:lnTo>
                    <a:pt x="670" y="2323"/>
                  </a:lnTo>
                  <a:lnTo>
                    <a:pt x="628" y="2323"/>
                  </a:lnTo>
                  <a:lnTo>
                    <a:pt x="649" y="2449"/>
                  </a:lnTo>
                  <a:lnTo>
                    <a:pt x="691" y="2470"/>
                  </a:lnTo>
                  <a:lnTo>
                    <a:pt x="670" y="2512"/>
                  </a:lnTo>
                  <a:lnTo>
                    <a:pt x="649" y="2700"/>
                  </a:lnTo>
                  <a:lnTo>
                    <a:pt x="775" y="2679"/>
                  </a:lnTo>
                  <a:lnTo>
                    <a:pt x="837" y="2658"/>
                  </a:lnTo>
                  <a:lnTo>
                    <a:pt x="900" y="2700"/>
                  </a:lnTo>
                  <a:lnTo>
                    <a:pt x="1088" y="2742"/>
                  </a:lnTo>
                  <a:lnTo>
                    <a:pt x="1214" y="2637"/>
                  </a:lnTo>
                  <a:lnTo>
                    <a:pt x="1360" y="2679"/>
                  </a:lnTo>
                  <a:lnTo>
                    <a:pt x="1423" y="2637"/>
                  </a:lnTo>
                  <a:lnTo>
                    <a:pt x="1465" y="2679"/>
                  </a:lnTo>
                  <a:lnTo>
                    <a:pt x="1528" y="2700"/>
                  </a:lnTo>
                  <a:lnTo>
                    <a:pt x="1632" y="2679"/>
                  </a:lnTo>
                  <a:lnTo>
                    <a:pt x="1632" y="2784"/>
                  </a:lnTo>
                  <a:lnTo>
                    <a:pt x="1779" y="2930"/>
                  </a:lnTo>
                  <a:lnTo>
                    <a:pt x="1842" y="2972"/>
                  </a:lnTo>
                  <a:lnTo>
                    <a:pt x="1946" y="2888"/>
                  </a:lnTo>
                  <a:lnTo>
                    <a:pt x="2051" y="2888"/>
                  </a:lnTo>
                  <a:lnTo>
                    <a:pt x="2239" y="3077"/>
                  </a:lnTo>
                  <a:lnTo>
                    <a:pt x="2469" y="3077"/>
                  </a:lnTo>
                  <a:lnTo>
                    <a:pt x="2574" y="3097"/>
                  </a:lnTo>
                  <a:lnTo>
                    <a:pt x="2741" y="3056"/>
                  </a:lnTo>
                  <a:lnTo>
                    <a:pt x="2721" y="2951"/>
                  </a:lnTo>
                  <a:lnTo>
                    <a:pt x="2741" y="2867"/>
                  </a:lnTo>
                  <a:lnTo>
                    <a:pt x="2762" y="2951"/>
                  </a:lnTo>
                  <a:lnTo>
                    <a:pt x="2888" y="2972"/>
                  </a:lnTo>
                  <a:lnTo>
                    <a:pt x="3034" y="2867"/>
                  </a:lnTo>
                  <a:lnTo>
                    <a:pt x="3034" y="2700"/>
                  </a:lnTo>
                  <a:lnTo>
                    <a:pt x="3181" y="2700"/>
                  </a:lnTo>
                  <a:lnTo>
                    <a:pt x="3139" y="2763"/>
                  </a:lnTo>
                  <a:lnTo>
                    <a:pt x="3181" y="2846"/>
                  </a:lnTo>
                  <a:lnTo>
                    <a:pt x="3202" y="2763"/>
                  </a:lnTo>
                  <a:lnTo>
                    <a:pt x="3306" y="2763"/>
                  </a:lnTo>
                  <a:lnTo>
                    <a:pt x="3411" y="2637"/>
                  </a:lnTo>
                  <a:lnTo>
                    <a:pt x="3474" y="2658"/>
                  </a:lnTo>
                  <a:lnTo>
                    <a:pt x="3495" y="2637"/>
                  </a:lnTo>
                  <a:lnTo>
                    <a:pt x="3599" y="2658"/>
                  </a:lnTo>
                  <a:lnTo>
                    <a:pt x="3599" y="2679"/>
                  </a:lnTo>
                  <a:lnTo>
                    <a:pt x="3662" y="2658"/>
                  </a:lnTo>
                  <a:lnTo>
                    <a:pt x="3892" y="2449"/>
                  </a:lnTo>
                  <a:lnTo>
                    <a:pt x="3976" y="2323"/>
                  </a:lnTo>
                  <a:lnTo>
                    <a:pt x="4248" y="2261"/>
                  </a:lnTo>
                  <a:lnTo>
                    <a:pt x="4332" y="2177"/>
                  </a:lnTo>
                  <a:lnTo>
                    <a:pt x="4290" y="2135"/>
                  </a:lnTo>
                  <a:lnTo>
                    <a:pt x="4311" y="2051"/>
                  </a:lnTo>
                  <a:lnTo>
                    <a:pt x="4353" y="2051"/>
                  </a:lnTo>
                  <a:lnTo>
                    <a:pt x="4394" y="2156"/>
                  </a:lnTo>
                  <a:lnTo>
                    <a:pt x="4541" y="2177"/>
                  </a:lnTo>
                  <a:lnTo>
                    <a:pt x="4625" y="2114"/>
                  </a:lnTo>
                  <a:lnTo>
                    <a:pt x="4625" y="2030"/>
                  </a:lnTo>
                  <a:lnTo>
                    <a:pt x="4604" y="2009"/>
                  </a:lnTo>
                  <a:lnTo>
                    <a:pt x="4604" y="1926"/>
                  </a:lnTo>
                  <a:lnTo>
                    <a:pt x="4666" y="1905"/>
                  </a:lnTo>
                  <a:lnTo>
                    <a:pt x="4625" y="1779"/>
                  </a:lnTo>
                  <a:lnTo>
                    <a:pt x="4666" y="1716"/>
                  </a:lnTo>
                  <a:lnTo>
                    <a:pt x="4771" y="1779"/>
                  </a:lnTo>
                  <a:lnTo>
                    <a:pt x="4771" y="1884"/>
                  </a:lnTo>
                  <a:lnTo>
                    <a:pt x="4876" y="1842"/>
                  </a:lnTo>
                  <a:lnTo>
                    <a:pt x="4938" y="1716"/>
                  </a:lnTo>
                  <a:lnTo>
                    <a:pt x="4917" y="1612"/>
                  </a:lnTo>
                  <a:lnTo>
                    <a:pt x="4813" y="1507"/>
                  </a:lnTo>
                  <a:lnTo>
                    <a:pt x="4813" y="1403"/>
                  </a:lnTo>
                  <a:lnTo>
                    <a:pt x="4855" y="1361"/>
                  </a:lnTo>
                  <a:lnTo>
                    <a:pt x="4855" y="1256"/>
                  </a:lnTo>
                  <a:lnTo>
                    <a:pt x="4959" y="1193"/>
                  </a:lnTo>
                  <a:lnTo>
                    <a:pt x="5043" y="1193"/>
                  </a:lnTo>
                  <a:lnTo>
                    <a:pt x="5085" y="1110"/>
                  </a:lnTo>
                  <a:lnTo>
                    <a:pt x="5022" y="1005"/>
                  </a:lnTo>
                  <a:lnTo>
                    <a:pt x="4771" y="984"/>
                  </a:lnTo>
                  <a:lnTo>
                    <a:pt x="4708" y="1068"/>
                  </a:lnTo>
                  <a:lnTo>
                    <a:pt x="4750" y="963"/>
                  </a:lnTo>
                  <a:lnTo>
                    <a:pt x="4750" y="859"/>
                  </a:lnTo>
                  <a:lnTo>
                    <a:pt x="4625" y="859"/>
                  </a:lnTo>
                  <a:lnTo>
                    <a:pt x="4604" y="880"/>
                  </a:lnTo>
                  <a:lnTo>
                    <a:pt x="4541" y="775"/>
                  </a:lnTo>
                  <a:lnTo>
                    <a:pt x="4625" y="670"/>
                  </a:lnTo>
                  <a:lnTo>
                    <a:pt x="4708" y="649"/>
                  </a:lnTo>
                  <a:lnTo>
                    <a:pt x="4708" y="482"/>
                  </a:lnTo>
                  <a:lnTo>
                    <a:pt x="4645" y="461"/>
                  </a:lnTo>
                  <a:lnTo>
                    <a:pt x="4562" y="545"/>
                  </a:lnTo>
                  <a:lnTo>
                    <a:pt x="4457" y="482"/>
                  </a:lnTo>
                  <a:lnTo>
                    <a:pt x="4415" y="377"/>
                  </a:lnTo>
                  <a:lnTo>
                    <a:pt x="4520" y="336"/>
                  </a:lnTo>
                  <a:lnTo>
                    <a:pt x="4541" y="252"/>
                  </a:lnTo>
                  <a:lnTo>
                    <a:pt x="4604" y="210"/>
                  </a:lnTo>
                  <a:lnTo>
                    <a:pt x="4708" y="168"/>
                  </a:lnTo>
                  <a:lnTo>
                    <a:pt x="4562" y="126"/>
                  </a:lnTo>
                  <a:lnTo>
                    <a:pt x="4499" y="147"/>
                  </a:lnTo>
                  <a:lnTo>
                    <a:pt x="4311" y="336"/>
                  </a:lnTo>
                  <a:lnTo>
                    <a:pt x="4290" y="419"/>
                  </a:lnTo>
                  <a:lnTo>
                    <a:pt x="4206" y="440"/>
                  </a:lnTo>
                  <a:lnTo>
                    <a:pt x="4122" y="315"/>
                  </a:lnTo>
                  <a:lnTo>
                    <a:pt x="4185" y="252"/>
                  </a:lnTo>
                  <a:lnTo>
                    <a:pt x="4122" y="210"/>
                  </a:lnTo>
                  <a:lnTo>
                    <a:pt x="4101" y="84"/>
                  </a:lnTo>
                  <a:lnTo>
                    <a:pt x="3997" y="64"/>
                  </a:lnTo>
                  <a:lnTo>
                    <a:pt x="3913" y="126"/>
                  </a:lnTo>
                  <a:lnTo>
                    <a:pt x="3829" y="84"/>
                  </a:lnTo>
                  <a:lnTo>
                    <a:pt x="3788" y="168"/>
                  </a:lnTo>
                  <a:lnTo>
                    <a:pt x="3829" y="315"/>
                  </a:lnTo>
                  <a:lnTo>
                    <a:pt x="3788" y="377"/>
                  </a:lnTo>
                  <a:lnTo>
                    <a:pt x="3683" y="377"/>
                  </a:lnTo>
                  <a:lnTo>
                    <a:pt x="3578" y="440"/>
                  </a:lnTo>
                  <a:lnTo>
                    <a:pt x="3557" y="336"/>
                  </a:lnTo>
                  <a:lnTo>
                    <a:pt x="3495" y="315"/>
                  </a:lnTo>
                  <a:lnTo>
                    <a:pt x="3453" y="377"/>
                  </a:lnTo>
                  <a:lnTo>
                    <a:pt x="3369" y="545"/>
                  </a:lnTo>
                  <a:lnTo>
                    <a:pt x="3265" y="545"/>
                  </a:lnTo>
                  <a:lnTo>
                    <a:pt x="3160" y="356"/>
                  </a:lnTo>
                  <a:lnTo>
                    <a:pt x="3076" y="356"/>
                  </a:lnTo>
                  <a:lnTo>
                    <a:pt x="3034" y="336"/>
                  </a:lnTo>
                  <a:lnTo>
                    <a:pt x="2951" y="356"/>
                  </a:lnTo>
                  <a:lnTo>
                    <a:pt x="2888" y="545"/>
                  </a:lnTo>
                  <a:lnTo>
                    <a:pt x="2993" y="754"/>
                  </a:lnTo>
                  <a:lnTo>
                    <a:pt x="2888" y="1047"/>
                  </a:lnTo>
                  <a:lnTo>
                    <a:pt x="2930" y="775"/>
                  </a:lnTo>
                  <a:lnTo>
                    <a:pt x="2825" y="608"/>
                  </a:lnTo>
                  <a:lnTo>
                    <a:pt x="2825" y="524"/>
                  </a:lnTo>
                  <a:lnTo>
                    <a:pt x="2762" y="482"/>
                  </a:lnTo>
                  <a:lnTo>
                    <a:pt x="2783" y="356"/>
                  </a:lnTo>
                  <a:lnTo>
                    <a:pt x="2658" y="273"/>
                  </a:lnTo>
                  <a:lnTo>
                    <a:pt x="2448" y="440"/>
                  </a:lnTo>
                  <a:lnTo>
                    <a:pt x="2428" y="566"/>
                  </a:lnTo>
                  <a:lnTo>
                    <a:pt x="2448" y="649"/>
                  </a:lnTo>
                  <a:lnTo>
                    <a:pt x="2344" y="796"/>
                  </a:lnTo>
                  <a:lnTo>
                    <a:pt x="2260" y="796"/>
                  </a:lnTo>
                  <a:lnTo>
                    <a:pt x="2260" y="649"/>
                  </a:lnTo>
                  <a:lnTo>
                    <a:pt x="2156" y="587"/>
                  </a:lnTo>
                  <a:lnTo>
                    <a:pt x="2156" y="356"/>
                  </a:lnTo>
                  <a:lnTo>
                    <a:pt x="2093" y="315"/>
                  </a:lnTo>
                  <a:lnTo>
                    <a:pt x="1925" y="440"/>
                  </a:lnTo>
                  <a:lnTo>
                    <a:pt x="1946" y="691"/>
                  </a:lnTo>
                  <a:lnTo>
                    <a:pt x="2009" y="775"/>
                  </a:lnTo>
                  <a:lnTo>
                    <a:pt x="2009" y="963"/>
                  </a:lnTo>
                  <a:lnTo>
                    <a:pt x="1925" y="1047"/>
                  </a:lnTo>
                  <a:lnTo>
                    <a:pt x="1842" y="1047"/>
                  </a:lnTo>
                  <a:lnTo>
                    <a:pt x="1821" y="900"/>
                  </a:lnTo>
                  <a:lnTo>
                    <a:pt x="1716" y="963"/>
                  </a:lnTo>
                  <a:lnTo>
                    <a:pt x="1674" y="1110"/>
                  </a:lnTo>
                  <a:lnTo>
                    <a:pt x="1612" y="1131"/>
                  </a:lnTo>
                  <a:lnTo>
                    <a:pt x="1591" y="1319"/>
                  </a:lnTo>
                  <a:lnTo>
                    <a:pt x="1507" y="1131"/>
                  </a:lnTo>
                  <a:lnTo>
                    <a:pt x="1423" y="1131"/>
                  </a:lnTo>
                  <a:lnTo>
                    <a:pt x="1465" y="1068"/>
                  </a:lnTo>
                  <a:lnTo>
                    <a:pt x="1528" y="963"/>
                  </a:lnTo>
                  <a:lnTo>
                    <a:pt x="1528" y="859"/>
                  </a:lnTo>
                  <a:lnTo>
                    <a:pt x="1402" y="859"/>
                  </a:lnTo>
                  <a:lnTo>
                    <a:pt x="1465" y="775"/>
                  </a:lnTo>
                  <a:lnTo>
                    <a:pt x="1402" y="649"/>
                  </a:lnTo>
                  <a:lnTo>
                    <a:pt x="1486" y="691"/>
                  </a:lnTo>
                  <a:lnTo>
                    <a:pt x="1570" y="608"/>
                  </a:lnTo>
                  <a:lnTo>
                    <a:pt x="1528" y="545"/>
                  </a:lnTo>
                  <a:lnTo>
                    <a:pt x="1423" y="482"/>
                  </a:lnTo>
                  <a:lnTo>
                    <a:pt x="1528" y="440"/>
                  </a:lnTo>
                  <a:lnTo>
                    <a:pt x="1465" y="336"/>
                  </a:lnTo>
                  <a:lnTo>
                    <a:pt x="1381" y="377"/>
                  </a:lnTo>
                  <a:lnTo>
                    <a:pt x="1319" y="315"/>
                  </a:lnTo>
                  <a:lnTo>
                    <a:pt x="1193" y="231"/>
                  </a:lnTo>
                  <a:lnTo>
                    <a:pt x="1193" y="126"/>
                  </a:lnTo>
                  <a:lnTo>
                    <a:pt x="1109" y="22"/>
                  </a:lnTo>
                  <a:lnTo>
                    <a:pt x="1005" y="43"/>
                  </a:lnTo>
                  <a:lnTo>
                    <a:pt x="90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15" name="Google Shape;415;p7"/>
            <p:cNvSpPr/>
            <p:nvPr/>
          </p:nvSpPr>
          <p:spPr>
            <a:xfrm>
              <a:off x="4188328" y="2704412"/>
              <a:ext cx="421823" cy="300791"/>
            </a:xfrm>
            <a:custGeom>
              <a:rect b="b" l="l" r="r" t="t"/>
              <a:pathLst>
                <a:path extrusionOk="0" h="26449" w="35425">
                  <a:moveTo>
                    <a:pt x="27390" y="1"/>
                  </a:moveTo>
                  <a:lnTo>
                    <a:pt x="27369" y="21"/>
                  </a:lnTo>
                  <a:lnTo>
                    <a:pt x="27180" y="42"/>
                  </a:lnTo>
                  <a:lnTo>
                    <a:pt x="27139" y="126"/>
                  </a:lnTo>
                  <a:lnTo>
                    <a:pt x="27097" y="126"/>
                  </a:lnTo>
                  <a:lnTo>
                    <a:pt x="27055" y="189"/>
                  </a:lnTo>
                  <a:lnTo>
                    <a:pt x="26867" y="189"/>
                  </a:lnTo>
                  <a:lnTo>
                    <a:pt x="26741" y="147"/>
                  </a:lnTo>
                  <a:lnTo>
                    <a:pt x="26678" y="231"/>
                  </a:lnTo>
                  <a:lnTo>
                    <a:pt x="26574" y="231"/>
                  </a:lnTo>
                  <a:lnTo>
                    <a:pt x="26532" y="335"/>
                  </a:lnTo>
                  <a:lnTo>
                    <a:pt x="26448" y="356"/>
                  </a:lnTo>
                  <a:lnTo>
                    <a:pt x="26344" y="356"/>
                  </a:lnTo>
                  <a:lnTo>
                    <a:pt x="26260" y="398"/>
                  </a:lnTo>
                  <a:lnTo>
                    <a:pt x="26176" y="419"/>
                  </a:lnTo>
                  <a:lnTo>
                    <a:pt x="26051" y="419"/>
                  </a:lnTo>
                  <a:lnTo>
                    <a:pt x="25967" y="461"/>
                  </a:lnTo>
                  <a:lnTo>
                    <a:pt x="25967" y="545"/>
                  </a:lnTo>
                  <a:lnTo>
                    <a:pt x="25904" y="649"/>
                  </a:lnTo>
                  <a:lnTo>
                    <a:pt x="25862" y="754"/>
                  </a:lnTo>
                  <a:lnTo>
                    <a:pt x="25820" y="817"/>
                  </a:lnTo>
                  <a:lnTo>
                    <a:pt x="25820" y="858"/>
                  </a:lnTo>
                  <a:lnTo>
                    <a:pt x="25800" y="921"/>
                  </a:lnTo>
                  <a:lnTo>
                    <a:pt x="25800" y="1068"/>
                  </a:lnTo>
                  <a:lnTo>
                    <a:pt x="25820" y="1089"/>
                  </a:lnTo>
                  <a:lnTo>
                    <a:pt x="25862" y="1130"/>
                  </a:lnTo>
                  <a:lnTo>
                    <a:pt x="26009" y="1047"/>
                  </a:lnTo>
                  <a:lnTo>
                    <a:pt x="26072" y="984"/>
                  </a:lnTo>
                  <a:lnTo>
                    <a:pt x="26155" y="1005"/>
                  </a:lnTo>
                  <a:lnTo>
                    <a:pt x="26239" y="1151"/>
                  </a:lnTo>
                  <a:lnTo>
                    <a:pt x="26281" y="1256"/>
                  </a:lnTo>
                  <a:lnTo>
                    <a:pt x="26364" y="1340"/>
                  </a:lnTo>
                  <a:lnTo>
                    <a:pt x="26364" y="1402"/>
                  </a:lnTo>
                  <a:lnTo>
                    <a:pt x="26385" y="1486"/>
                  </a:lnTo>
                  <a:lnTo>
                    <a:pt x="26385" y="1612"/>
                  </a:lnTo>
                  <a:lnTo>
                    <a:pt x="26323" y="1674"/>
                  </a:lnTo>
                  <a:lnTo>
                    <a:pt x="26239" y="1779"/>
                  </a:lnTo>
                  <a:lnTo>
                    <a:pt x="26218" y="1926"/>
                  </a:lnTo>
                  <a:lnTo>
                    <a:pt x="26134" y="1988"/>
                  </a:lnTo>
                  <a:lnTo>
                    <a:pt x="26072" y="2093"/>
                  </a:lnTo>
                  <a:lnTo>
                    <a:pt x="26051" y="2198"/>
                  </a:lnTo>
                  <a:lnTo>
                    <a:pt x="26134" y="2281"/>
                  </a:lnTo>
                  <a:lnTo>
                    <a:pt x="26092" y="2344"/>
                  </a:lnTo>
                  <a:lnTo>
                    <a:pt x="26134" y="2490"/>
                  </a:lnTo>
                  <a:lnTo>
                    <a:pt x="26176" y="2532"/>
                  </a:lnTo>
                  <a:lnTo>
                    <a:pt x="26176" y="2658"/>
                  </a:lnTo>
                  <a:lnTo>
                    <a:pt x="26092" y="2700"/>
                  </a:lnTo>
                  <a:lnTo>
                    <a:pt x="26072" y="2742"/>
                  </a:lnTo>
                  <a:lnTo>
                    <a:pt x="26134" y="2846"/>
                  </a:lnTo>
                  <a:lnTo>
                    <a:pt x="26134" y="3034"/>
                  </a:lnTo>
                  <a:lnTo>
                    <a:pt x="26092" y="3076"/>
                  </a:lnTo>
                  <a:lnTo>
                    <a:pt x="26092" y="3244"/>
                  </a:lnTo>
                  <a:lnTo>
                    <a:pt x="26155" y="3244"/>
                  </a:lnTo>
                  <a:lnTo>
                    <a:pt x="26218" y="3265"/>
                  </a:lnTo>
                  <a:lnTo>
                    <a:pt x="26260" y="3244"/>
                  </a:lnTo>
                  <a:lnTo>
                    <a:pt x="26281" y="3265"/>
                  </a:lnTo>
                  <a:lnTo>
                    <a:pt x="26323" y="3390"/>
                  </a:lnTo>
                  <a:lnTo>
                    <a:pt x="26281" y="3495"/>
                  </a:lnTo>
                  <a:lnTo>
                    <a:pt x="26218" y="3578"/>
                  </a:lnTo>
                  <a:lnTo>
                    <a:pt x="26009" y="3620"/>
                  </a:lnTo>
                  <a:lnTo>
                    <a:pt x="25862" y="3704"/>
                  </a:lnTo>
                  <a:lnTo>
                    <a:pt x="25569" y="3976"/>
                  </a:lnTo>
                  <a:lnTo>
                    <a:pt x="25527" y="3997"/>
                  </a:lnTo>
                  <a:lnTo>
                    <a:pt x="25444" y="3913"/>
                  </a:lnTo>
                  <a:lnTo>
                    <a:pt x="25276" y="3892"/>
                  </a:lnTo>
                  <a:lnTo>
                    <a:pt x="25172" y="3913"/>
                  </a:lnTo>
                  <a:lnTo>
                    <a:pt x="25130" y="3871"/>
                  </a:lnTo>
                  <a:lnTo>
                    <a:pt x="25004" y="3871"/>
                  </a:lnTo>
                  <a:lnTo>
                    <a:pt x="25004" y="3892"/>
                  </a:lnTo>
                  <a:lnTo>
                    <a:pt x="24879" y="4792"/>
                  </a:lnTo>
                  <a:lnTo>
                    <a:pt x="24900" y="4959"/>
                  </a:lnTo>
                  <a:lnTo>
                    <a:pt x="24858" y="5148"/>
                  </a:lnTo>
                  <a:lnTo>
                    <a:pt x="24879" y="5252"/>
                  </a:lnTo>
                  <a:lnTo>
                    <a:pt x="24795" y="5524"/>
                  </a:lnTo>
                  <a:lnTo>
                    <a:pt x="24900" y="5692"/>
                  </a:lnTo>
                  <a:lnTo>
                    <a:pt x="25172" y="5838"/>
                  </a:lnTo>
                  <a:lnTo>
                    <a:pt x="25339" y="5671"/>
                  </a:lnTo>
                  <a:lnTo>
                    <a:pt x="25569" y="5671"/>
                  </a:lnTo>
                  <a:lnTo>
                    <a:pt x="25841" y="5734"/>
                  </a:lnTo>
                  <a:lnTo>
                    <a:pt x="25946" y="5838"/>
                  </a:lnTo>
                  <a:lnTo>
                    <a:pt x="26072" y="5629"/>
                  </a:lnTo>
                  <a:lnTo>
                    <a:pt x="26072" y="5483"/>
                  </a:lnTo>
                  <a:lnTo>
                    <a:pt x="26072" y="5378"/>
                  </a:lnTo>
                  <a:lnTo>
                    <a:pt x="26239" y="5336"/>
                  </a:lnTo>
                  <a:lnTo>
                    <a:pt x="26281" y="5273"/>
                  </a:lnTo>
                  <a:lnTo>
                    <a:pt x="26553" y="5357"/>
                  </a:lnTo>
                  <a:lnTo>
                    <a:pt x="26699" y="5545"/>
                  </a:lnTo>
                  <a:lnTo>
                    <a:pt x="26908" y="5734"/>
                  </a:lnTo>
                  <a:lnTo>
                    <a:pt x="27076" y="5943"/>
                  </a:lnTo>
                  <a:lnTo>
                    <a:pt x="27285" y="6089"/>
                  </a:lnTo>
                  <a:lnTo>
                    <a:pt x="27306" y="6194"/>
                  </a:lnTo>
                  <a:lnTo>
                    <a:pt x="27327" y="6278"/>
                  </a:lnTo>
                  <a:lnTo>
                    <a:pt x="27327" y="6382"/>
                  </a:lnTo>
                  <a:lnTo>
                    <a:pt x="27285" y="6424"/>
                  </a:lnTo>
                  <a:lnTo>
                    <a:pt x="27285" y="6508"/>
                  </a:lnTo>
                  <a:lnTo>
                    <a:pt x="27264" y="6591"/>
                  </a:lnTo>
                  <a:lnTo>
                    <a:pt x="27139" y="6571"/>
                  </a:lnTo>
                  <a:lnTo>
                    <a:pt x="27097" y="6508"/>
                  </a:lnTo>
                  <a:lnTo>
                    <a:pt x="26992" y="6529"/>
                  </a:lnTo>
                  <a:lnTo>
                    <a:pt x="26908" y="6591"/>
                  </a:lnTo>
                  <a:lnTo>
                    <a:pt x="26762" y="6508"/>
                  </a:lnTo>
                  <a:lnTo>
                    <a:pt x="26657" y="6529"/>
                  </a:lnTo>
                  <a:lnTo>
                    <a:pt x="26553" y="6675"/>
                  </a:lnTo>
                  <a:lnTo>
                    <a:pt x="26385" y="6801"/>
                  </a:lnTo>
                  <a:lnTo>
                    <a:pt x="26323" y="6843"/>
                  </a:lnTo>
                  <a:lnTo>
                    <a:pt x="26218" y="6780"/>
                  </a:lnTo>
                  <a:lnTo>
                    <a:pt x="26155" y="6801"/>
                  </a:lnTo>
                  <a:lnTo>
                    <a:pt x="26155" y="6905"/>
                  </a:lnTo>
                  <a:lnTo>
                    <a:pt x="26092" y="6947"/>
                  </a:lnTo>
                  <a:lnTo>
                    <a:pt x="26030" y="6989"/>
                  </a:lnTo>
                  <a:lnTo>
                    <a:pt x="25967" y="6947"/>
                  </a:lnTo>
                  <a:lnTo>
                    <a:pt x="25925" y="7031"/>
                  </a:lnTo>
                  <a:lnTo>
                    <a:pt x="25820" y="7198"/>
                  </a:lnTo>
                  <a:lnTo>
                    <a:pt x="25800" y="7366"/>
                  </a:lnTo>
                  <a:lnTo>
                    <a:pt x="25800" y="7470"/>
                  </a:lnTo>
                  <a:lnTo>
                    <a:pt x="25737" y="7554"/>
                  </a:lnTo>
                  <a:lnTo>
                    <a:pt x="25611" y="7575"/>
                  </a:lnTo>
                  <a:lnTo>
                    <a:pt x="25381" y="7763"/>
                  </a:lnTo>
                  <a:lnTo>
                    <a:pt x="25214" y="7763"/>
                  </a:lnTo>
                  <a:lnTo>
                    <a:pt x="25088" y="7742"/>
                  </a:lnTo>
                  <a:lnTo>
                    <a:pt x="25004" y="7784"/>
                  </a:lnTo>
                  <a:lnTo>
                    <a:pt x="24900" y="7993"/>
                  </a:lnTo>
                  <a:lnTo>
                    <a:pt x="24795" y="8077"/>
                  </a:lnTo>
                  <a:lnTo>
                    <a:pt x="24670" y="8182"/>
                  </a:lnTo>
                  <a:lnTo>
                    <a:pt x="24586" y="8265"/>
                  </a:lnTo>
                  <a:lnTo>
                    <a:pt x="24565" y="8370"/>
                  </a:lnTo>
                  <a:lnTo>
                    <a:pt x="24502" y="8370"/>
                  </a:lnTo>
                  <a:lnTo>
                    <a:pt x="24377" y="8307"/>
                  </a:lnTo>
                  <a:lnTo>
                    <a:pt x="24251" y="8286"/>
                  </a:lnTo>
                  <a:lnTo>
                    <a:pt x="24063" y="8203"/>
                  </a:lnTo>
                  <a:lnTo>
                    <a:pt x="23937" y="8140"/>
                  </a:lnTo>
                  <a:lnTo>
                    <a:pt x="23770" y="8098"/>
                  </a:lnTo>
                  <a:lnTo>
                    <a:pt x="23561" y="8161"/>
                  </a:lnTo>
                  <a:lnTo>
                    <a:pt x="23435" y="8265"/>
                  </a:lnTo>
                  <a:lnTo>
                    <a:pt x="23331" y="8391"/>
                  </a:lnTo>
                  <a:lnTo>
                    <a:pt x="23331" y="8621"/>
                  </a:lnTo>
                  <a:lnTo>
                    <a:pt x="23351" y="8768"/>
                  </a:lnTo>
                  <a:lnTo>
                    <a:pt x="23331" y="8830"/>
                  </a:lnTo>
                  <a:lnTo>
                    <a:pt x="23603" y="9019"/>
                  </a:lnTo>
                  <a:lnTo>
                    <a:pt x="23833" y="9144"/>
                  </a:lnTo>
                  <a:lnTo>
                    <a:pt x="23833" y="9228"/>
                  </a:lnTo>
                  <a:lnTo>
                    <a:pt x="23770" y="9332"/>
                  </a:lnTo>
                  <a:lnTo>
                    <a:pt x="23707" y="9437"/>
                  </a:lnTo>
                  <a:lnTo>
                    <a:pt x="23435" y="9730"/>
                  </a:lnTo>
                  <a:lnTo>
                    <a:pt x="23310" y="9960"/>
                  </a:lnTo>
                  <a:lnTo>
                    <a:pt x="23226" y="10169"/>
                  </a:lnTo>
                  <a:lnTo>
                    <a:pt x="23121" y="10169"/>
                  </a:lnTo>
                  <a:lnTo>
                    <a:pt x="22933" y="10232"/>
                  </a:lnTo>
                  <a:lnTo>
                    <a:pt x="22807" y="10232"/>
                  </a:lnTo>
                  <a:lnTo>
                    <a:pt x="22661" y="10337"/>
                  </a:lnTo>
                  <a:lnTo>
                    <a:pt x="22494" y="10462"/>
                  </a:lnTo>
                  <a:lnTo>
                    <a:pt x="22347" y="10462"/>
                  </a:lnTo>
                  <a:lnTo>
                    <a:pt x="22096" y="10483"/>
                  </a:lnTo>
                  <a:lnTo>
                    <a:pt x="21908" y="10546"/>
                  </a:lnTo>
                  <a:lnTo>
                    <a:pt x="21740" y="10588"/>
                  </a:lnTo>
                  <a:lnTo>
                    <a:pt x="21322" y="10755"/>
                  </a:lnTo>
                  <a:lnTo>
                    <a:pt x="21008" y="10860"/>
                  </a:lnTo>
                  <a:lnTo>
                    <a:pt x="20841" y="11027"/>
                  </a:lnTo>
                  <a:lnTo>
                    <a:pt x="20590" y="11216"/>
                  </a:lnTo>
                  <a:lnTo>
                    <a:pt x="20485" y="11320"/>
                  </a:lnTo>
                  <a:lnTo>
                    <a:pt x="20338" y="11320"/>
                  </a:lnTo>
                  <a:lnTo>
                    <a:pt x="20192" y="11278"/>
                  </a:lnTo>
                  <a:lnTo>
                    <a:pt x="20192" y="11216"/>
                  </a:lnTo>
                  <a:lnTo>
                    <a:pt x="20171" y="11111"/>
                  </a:lnTo>
                  <a:lnTo>
                    <a:pt x="19899" y="11195"/>
                  </a:lnTo>
                  <a:lnTo>
                    <a:pt x="19732" y="11216"/>
                  </a:lnTo>
                  <a:lnTo>
                    <a:pt x="19522" y="11111"/>
                  </a:lnTo>
                  <a:lnTo>
                    <a:pt x="19355" y="11090"/>
                  </a:lnTo>
                  <a:lnTo>
                    <a:pt x="18999" y="10965"/>
                  </a:lnTo>
                  <a:lnTo>
                    <a:pt x="18623" y="10797"/>
                  </a:lnTo>
                  <a:lnTo>
                    <a:pt x="18413" y="10609"/>
                  </a:lnTo>
                  <a:lnTo>
                    <a:pt x="18288" y="10588"/>
                  </a:lnTo>
                  <a:lnTo>
                    <a:pt x="17869" y="10567"/>
                  </a:lnTo>
                  <a:lnTo>
                    <a:pt x="17493" y="10567"/>
                  </a:lnTo>
                  <a:lnTo>
                    <a:pt x="17430" y="10546"/>
                  </a:lnTo>
                  <a:lnTo>
                    <a:pt x="17367" y="10588"/>
                  </a:lnTo>
                  <a:lnTo>
                    <a:pt x="17325" y="10651"/>
                  </a:lnTo>
                  <a:lnTo>
                    <a:pt x="17137" y="10713"/>
                  </a:lnTo>
                  <a:lnTo>
                    <a:pt x="16865" y="10755"/>
                  </a:lnTo>
                  <a:lnTo>
                    <a:pt x="16384" y="10693"/>
                  </a:lnTo>
                  <a:lnTo>
                    <a:pt x="16028" y="10713"/>
                  </a:lnTo>
                  <a:lnTo>
                    <a:pt x="15777" y="10693"/>
                  </a:lnTo>
                  <a:lnTo>
                    <a:pt x="15547" y="10713"/>
                  </a:lnTo>
                  <a:lnTo>
                    <a:pt x="15442" y="10755"/>
                  </a:lnTo>
                  <a:lnTo>
                    <a:pt x="15338" y="10713"/>
                  </a:lnTo>
                  <a:lnTo>
                    <a:pt x="15191" y="10462"/>
                  </a:lnTo>
                  <a:lnTo>
                    <a:pt x="15149" y="10337"/>
                  </a:lnTo>
                  <a:lnTo>
                    <a:pt x="15024" y="10169"/>
                  </a:lnTo>
                  <a:lnTo>
                    <a:pt x="14919" y="10044"/>
                  </a:lnTo>
                  <a:lnTo>
                    <a:pt x="14856" y="9877"/>
                  </a:lnTo>
                  <a:lnTo>
                    <a:pt x="14856" y="9814"/>
                  </a:lnTo>
                  <a:lnTo>
                    <a:pt x="14752" y="9709"/>
                  </a:lnTo>
                  <a:lnTo>
                    <a:pt x="14668" y="9667"/>
                  </a:lnTo>
                  <a:lnTo>
                    <a:pt x="14626" y="9667"/>
                  </a:lnTo>
                  <a:lnTo>
                    <a:pt x="14584" y="9604"/>
                  </a:lnTo>
                  <a:lnTo>
                    <a:pt x="14564" y="9500"/>
                  </a:lnTo>
                  <a:lnTo>
                    <a:pt x="14333" y="9500"/>
                  </a:lnTo>
                  <a:lnTo>
                    <a:pt x="14187" y="9416"/>
                  </a:lnTo>
                  <a:lnTo>
                    <a:pt x="13978" y="9249"/>
                  </a:lnTo>
                  <a:lnTo>
                    <a:pt x="13873" y="9249"/>
                  </a:lnTo>
                  <a:lnTo>
                    <a:pt x="13768" y="9228"/>
                  </a:lnTo>
                  <a:lnTo>
                    <a:pt x="13706" y="9186"/>
                  </a:lnTo>
                  <a:lnTo>
                    <a:pt x="13517" y="9040"/>
                  </a:lnTo>
                  <a:lnTo>
                    <a:pt x="13141" y="8977"/>
                  </a:lnTo>
                  <a:lnTo>
                    <a:pt x="13099" y="8977"/>
                  </a:lnTo>
                  <a:lnTo>
                    <a:pt x="13057" y="9019"/>
                  </a:lnTo>
                  <a:lnTo>
                    <a:pt x="12890" y="9019"/>
                  </a:lnTo>
                  <a:lnTo>
                    <a:pt x="12639" y="9040"/>
                  </a:lnTo>
                  <a:lnTo>
                    <a:pt x="12053" y="8914"/>
                  </a:lnTo>
                  <a:lnTo>
                    <a:pt x="11948" y="8830"/>
                  </a:lnTo>
                  <a:lnTo>
                    <a:pt x="11823" y="8663"/>
                  </a:lnTo>
                  <a:lnTo>
                    <a:pt x="11802" y="8558"/>
                  </a:lnTo>
                  <a:lnTo>
                    <a:pt x="11802" y="8475"/>
                  </a:lnTo>
                  <a:lnTo>
                    <a:pt x="11823" y="8412"/>
                  </a:lnTo>
                  <a:lnTo>
                    <a:pt x="11906" y="8349"/>
                  </a:lnTo>
                  <a:lnTo>
                    <a:pt x="11948" y="8244"/>
                  </a:lnTo>
                  <a:lnTo>
                    <a:pt x="11885" y="8161"/>
                  </a:lnTo>
                  <a:lnTo>
                    <a:pt x="11843" y="8035"/>
                  </a:lnTo>
                  <a:lnTo>
                    <a:pt x="11885" y="7952"/>
                  </a:lnTo>
                  <a:lnTo>
                    <a:pt x="11885" y="7826"/>
                  </a:lnTo>
                  <a:lnTo>
                    <a:pt x="11823" y="7763"/>
                  </a:lnTo>
                  <a:lnTo>
                    <a:pt x="11739" y="7638"/>
                  </a:lnTo>
                  <a:lnTo>
                    <a:pt x="11676" y="7575"/>
                  </a:lnTo>
                  <a:lnTo>
                    <a:pt x="11592" y="7533"/>
                  </a:lnTo>
                  <a:lnTo>
                    <a:pt x="11530" y="7428"/>
                  </a:lnTo>
                  <a:lnTo>
                    <a:pt x="11488" y="7345"/>
                  </a:lnTo>
                  <a:lnTo>
                    <a:pt x="11446" y="7240"/>
                  </a:lnTo>
                  <a:lnTo>
                    <a:pt x="11425" y="7136"/>
                  </a:lnTo>
                  <a:lnTo>
                    <a:pt x="11383" y="7052"/>
                  </a:lnTo>
                  <a:lnTo>
                    <a:pt x="11279" y="6989"/>
                  </a:lnTo>
                  <a:lnTo>
                    <a:pt x="11195" y="6947"/>
                  </a:lnTo>
                  <a:lnTo>
                    <a:pt x="11153" y="6884"/>
                  </a:lnTo>
                  <a:lnTo>
                    <a:pt x="11069" y="6843"/>
                  </a:lnTo>
                  <a:lnTo>
                    <a:pt x="10965" y="6843"/>
                  </a:lnTo>
                  <a:lnTo>
                    <a:pt x="10902" y="6905"/>
                  </a:lnTo>
                  <a:lnTo>
                    <a:pt x="10860" y="6926"/>
                  </a:lnTo>
                  <a:lnTo>
                    <a:pt x="10776" y="6905"/>
                  </a:lnTo>
                  <a:lnTo>
                    <a:pt x="10693" y="6801"/>
                  </a:lnTo>
                  <a:lnTo>
                    <a:pt x="10672" y="6738"/>
                  </a:lnTo>
                  <a:lnTo>
                    <a:pt x="10567" y="6738"/>
                  </a:lnTo>
                  <a:lnTo>
                    <a:pt x="10442" y="6801"/>
                  </a:lnTo>
                  <a:lnTo>
                    <a:pt x="10400" y="6843"/>
                  </a:lnTo>
                  <a:lnTo>
                    <a:pt x="10379" y="6926"/>
                  </a:lnTo>
                  <a:lnTo>
                    <a:pt x="10337" y="6926"/>
                  </a:lnTo>
                  <a:lnTo>
                    <a:pt x="10211" y="6843"/>
                  </a:lnTo>
                  <a:lnTo>
                    <a:pt x="10170" y="6780"/>
                  </a:lnTo>
                  <a:lnTo>
                    <a:pt x="10170" y="6717"/>
                  </a:lnTo>
                  <a:lnTo>
                    <a:pt x="10107" y="6633"/>
                  </a:lnTo>
                  <a:lnTo>
                    <a:pt x="10002" y="6571"/>
                  </a:lnTo>
                  <a:lnTo>
                    <a:pt x="9877" y="6466"/>
                  </a:lnTo>
                  <a:lnTo>
                    <a:pt x="9835" y="6424"/>
                  </a:lnTo>
                  <a:lnTo>
                    <a:pt x="9751" y="6382"/>
                  </a:lnTo>
                  <a:lnTo>
                    <a:pt x="9730" y="6299"/>
                  </a:lnTo>
                  <a:lnTo>
                    <a:pt x="9730" y="6215"/>
                  </a:lnTo>
                  <a:lnTo>
                    <a:pt x="9709" y="6173"/>
                  </a:lnTo>
                  <a:lnTo>
                    <a:pt x="9688" y="6173"/>
                  </a:lnTo>
                  <a:lnTo>
                    <a:pt x="9688" y="6215"/>
                  </a:lnTo>
                  <a:lnTo>
                    <a:pt x="9646" y="6215"/>
                  </a:lnTo>
                  <a:lnTo>
                    <a:pt x="9605" y="6152"/>
                  </a:lnTo>
                  <a:lnTo>
                    <a:pt x="9584" y="6110"/>
                  </a:lnTo>
                  <a:lnTo>
                    <a:pt x="9584" y="5985"/>
                  </a:lnTo>
                  <a:lnTo>
                    <a:pt x="9542" y="5943"/>
                  </a:lnTo>
                  <a:lnTo>
                    <a:pt x="9521" y="5943"/>
                  </a:lnTo>
                  <a:lnTo>
                    <a:pt x="9395" y="5880"/>
                  </a:lnTo>
                  <a:lnTo>
                    <a:pt x="9312" y="5880"/>
                  </a:lnTo>
                  <a:lnTo>
                    <a:pt x="9333" y="5901"/>
                  </a:lnTo>
                  <a:lnTo>
                    <a:pt x="9228" y="6006"/>
                  </a:lnTo>
                  <a:lnTo>
                    <a:pt x="9123" y="6068"/>
                  </a:lnTo>
                  <a:lnTo>
                    <a:pt x="8998" y="6215"/>
                  </a:lnTo>
                  <a:lnTo>
                    <a:pt x="8977" y="6319"/>
                  </a:lnTo>
                  <a:lnTo>
                    <a:pt x="9019" y="6382"/>
                  </a:lnTo>
                  <a:lnTo>
                    <a:pt x="8956" y="6508"/>
                  </a:lnTo>
                  <a:lnTo>
                    <a:pt x="8768" y="6571"/>
                  </a:lnTo>
                  <a:lnTo>
                    <a:pt x="8684" y="6633"/>
                  </a:lnTo>
                  <a:lnTo>
                    <a:pt x="8663" y="6780"/>
                  </a:lnTo>
                  <a:lnTo>
                    <a:pt x="8663" y="7010"/>
                  </a:lnTo>
                  <a:lnTo>
                    <a:pt x="8768" y="7240"/>
                  </a:lnTo>
                  <a:lnTo>
                    <a:pt x="8872" y="7408"/>
                  </a:lnTo>
                  <a:lnTo>
                    <a:pt x="8872" y="7470"/>
                  </a:lnTo>
                  <a:lnTo>
                    <a:pt x="8705" y="7638"/>
                  </a:lnTo>
                  <a:lnTo>
                    <a:pt x="8579" y="7680"/>
                  </a:lnTo>
                  <a:lnTo>
                    <a:pt x="8496" y="7784"/>
                  </a:lnTo>
                  <a:lnTo>
                    <a:pt x="8433" y="7826"/>
                  </a:lnTo>
                  <a:lnTo>
                    <a:pt x="8349" y="7826"/>
                  </a:lnTo>
                  <a:lnTo>
                    <a:pt x="8307" y="7742"/>
                  </a:lnTo>
                  <a:lnTo>
                    <a:pt x="8245" y="7742"/>
                  </a:lnTo>
                  <a:lnTo>
                    <a:pt x="8014" y="7784"/>
                  </a:lnTo>
                  <a:lnTo>
                    <a:pt x="7847" y="7763"/>
                  </a:lnTo>
                  <a:lnTo>
                    <a:pt x="7638" y="7680"/>
                  </a:lnTo>
                  <a:lnTo>
                    <a:pt x="7429" y="7680"/>
                  </a:lnTo>
                  <a:lnTo>
                    <a:pt x="7387" y="7952"/>
                  </a:lnTo>
                  <a:lnTo>
                    <a:pt x="7324" y="8098"/>
                  </a:lnTo>
                  <a:lnTo>
                    <a:pt x="7324" y="8244"/>
                  </a:lnTo>
                  <a:lnTo>
                    <a:pt x="7261" y="8579"/>
                  </a:lnTo>
                  <a:lnTo>
                    <a:pt x="7261" y="8830"/>
                  </a:lnTo>
                  <a:lnTo>
                    <a:pt x="7240" y="8914"/>
                  </a:lnTo>
                  <a:lnTo>
                    <a:pt x="7303" y="8977"/>
                  </a:lnTo>
                  <a:lnTo>
                    <a:pt x="7429" y="9019"/>
                  </a:lnTo>
                  <a:lnTo>
                    <a:pt x="7387" y="9144"/>
                  </a:lnTo>
                  <a:lnTo>
                    <a:pt x="7387" y="9228"/>
                  </a:lnTo>
                  <a:lnTo>
                    <a:pt x="7303" y="9228"/>
                  </a:lnTo>
                  <a:lnTo>
                    <a:pt x="7219" y="9291"/>
                  </a:lnTo>
                  <a:lnTo>
                    <a:pt x="7136" y="9291"/>
                  </a:lnTo>
                  <a:lnTo>
                    <a:pt x="7073" y="9228"/>
                  </a:lnTo>
                  <a:lnTo>
                    <a:pt x="6989" y="9249"/>
                  </a:lnTo>
                  <a:lnTo>
                    <a:pt x="6864" y="9291"/>
                  </a:lnTo>
                  <a:lnTo>
                    <a:pt x="6592" y="9332"/>
                  </a:lnTo>
                  <a:lnTo>
                    <a:pt x="6445" y="9416"/>
                  </a:lnTo>
                  <a:lnTo>
                    <a:pt x="6341" y="9416"/>
                  </a:lnTo>
                  <a:lnTo>
                    <a:pt x="6278" y="9353"/>
                  </a:lnTo>
                  <a:lnTo>
                    <a:pt x="6173" y="9416"/>
                  </a:lnTo>
                  <a:lnTo>
                    <a:pt x="6069" y="9521"/>
                  </a:lnTo>
                  <a:lnTo>
                    <a:pt x="6069" y="9604"/>
                  </a:lnTo>
                  <a:lnTo>
                    <a:pt x="6173" y="9667"/>
                  </a:lnTo>
                  <a:lnTo>
                    <a:pt x="6341" y="9646"/>
                  </a:lnTo>
                  <a:lnTo>
                    <a:pt x="6466" y="9667"/>
                  </a:lnTo>
                  <a:lnTo>
                    <a:pt x="6466" y="9730"/>
                  </a:lnTo>
                  <a:lnTo>
                    <a:pt x="6382" y="9814"/>
                  </a:lnTo>
                  <a:lnTo>
                    <a:pt x="6445" y="9981"/>
                  </a:lnTo>
                  <a:lnTo>
                    <a:pt x="6445" y="10065"/>
                  </a:lnTo>
                  <a:lnTo>
                    <a:pt x="6487" y="10149"/>
                  </a:lnTo>
                  <a:lnTo>
                    <a:pt x="6508" y="10253"/>
                  </a:lnTo>
                  <a:lnTo>
                    <a:pt x="6613" y="10441"/>
                  </a:lnTo>
                  <a:lnTo>
                    <a:pt x="6654" y="10546"/>
                  </a:lnTo>
                  <a:lnTo>
                    <a:pt x="6780" y="10609"/>
                  </a:lnTo>
                  <a:lnTo>
                    <a:pt x="6822" y="10860"/>
                  </a:lnTo>
                  <a:lnTo>
                    <a:pt x="6738" y="10923"/>
                  </a:lnTo>
                  <a:lnTo>
                    <a:pt x="6696" y="11027"/>
                  </a:lnTo>
                  <a:lnTo>
                    <a:pt x="6801" y="11132"/>
                  </a:lnTo>
                  <a:lnTo>
                    <a:pt x="6738" y="11174"/>
                  </a:lnTo>
                  <a:lnTo>
                    <a:pt x="6738" y="11216"/>
                  </a:lnTo>
                  <a:lnTo>
                    <a:pt x="6613" y="11299"/>
                  </a:lnTo>
                  <a:lnTo>
                    <a:pt x="6654" y="11446"/>
                  </a:lnTo>
                  <a:lnTo>
                    <a:pt x="6508" y="11509"/>
                  </a:lnTo>
                  <a:lnTo>
                    <a:pt x="6278" y="11446"/>
                  </a:lnTo>
                  <a:lnTo>
                    <a:pt x="6027" y="11174"/>
                  </a:lnTo>
                  <a:lnTo>
                    <a:pt x="5922" y="11195"/>
                  </a:lnTo>
                  <a:lnTo>
                    <a:pt x="5671" y="11090"/>
                  </a:lnTo>
                  <a:lnTo>
                    <a:pt x="5336" y="11090"/>
                  </a:lnTo>
                  <a:lnTo>
                    <a:pt x="5148" y="11132"/>
                  </a:lnTo>
                  <a:lnTo>
                    <a:pt x="4876" y="11069"/>
                  </a:lnTo>
                  <a:lnTo>
                    <a:pt x="4583" y="11132"/>
                  </a:lnTo>
                  <a:lnTo>
                    <a:pt x="4457" y="11132"/>
                  </a:lnTo>
                  <a:lnTo>
                    <a:pt x="4311" y="11111"/>
                  </a:lnTo>
                  <a:lnTo>
                    <a:pt x="4206" y="11195"/>
                  </a:lnTo>
                  <a:lnTo>
                    <a:pt x="4102" y="11237"/>
                  </a:lnTo>
                  <a:lnTo>
                    <a:pt x="3767" y="11195"/>
                  </a:lnTo>
                  <a:lnTo>
                    <a:pt x="3558" y="11132"/>
                  </a:lnTo>
                  <a:lnTo>
                    <a:pt x="3432" y="11069"/>
                  </a:lnTo>
                  <a:lnTo>
                    <a:pt x="3244" y="11069"/>
                  </a:lnTo>
                  <a:lnTo>
                    <a:pt x="3202" y="11111"/>
                  </a:lnTo>
                  <a:lnTo>
                    <a:pt x="3035" y="11090"/>
                  </a:lnTo>
                  <a:lnTo>
                    <a:pt x="2930" y="11069"/>
                  </a:lnTo>
                  <a:lnTo>
                    <a:pt x="2888" y="11111"/>
                  </a:lnTo>
                  <a:lnTo>
                    <a:pt x="2888" y="11237"/>
                  </a:lnTo>
                  <a:lnTo>
                    <a:pt x="2909" y="11383"/>
                  </a:lnTo>
                  <a:lnTo>
                    <a:pt x="2930" y="11509"/>
                  </a:lnTo>
                  <a:lnTo>
                    <a:pt x="2742" y="11550"/>
                  </a:lnTo>
                  <a:lnTo>
                    <a:pt x="2386" y="11550"/>
                  </a:lnTo>
                  <a:lnTo>
                    <a:pt x="1968" y="11509"/>
                  </a:lnTo>
                  <a:lnTo>
                    <a:pt x="1863" y="11446"/>
                  </a:lnTo>
                  <a:lnTo>
                    <a:pt x="1675" y="11425"/>
                  </a:lnTo>
                  <a:lnTo>
                    <a:pt x="1570" y="11550"/>
                  </a:lnTo>
                  <a:lnTo>
                    <a:pt x="1591" y="11613"/>
                  </a:lnTo>
                  <a:lnTo>
                    <a:pt x="1465" y="11697"/>
                  </a:lnTo>
                  <a:lnTo>
                    <a:pt x="1465" y="11739"/>
                  </a:lnTo>
                  <a:lnTo>
                    <a:pt x="1507" y="11739"/>
                  </a:lnTo>
                  <a:lnTo>
                    <a:pt x="1507" y="11864"/>
                  </a:lnTo>
                  <a:lnTo>
                    <a:pt x="1340" y="12157"/>
                  </a:lnTo>
                  <a:lnTo>
                    <a:pt x="1256" y="12283"/>
                  </a:lnTo>
                  <a:lnTo>
                    <a:pt x="1361" y="12366"/>
                  </a:lnTo>
                  <a:lnTo>
                    <a:pt x="1633" y="12450"/>
                  </a:lnTo>
                  <a:lnTo>
                    <a:pt x="1737" y="12555"/>
                  </a:lnTo>
                  <a:lnTo>
                    <a:pt x="1842" y="12576"/>
                  </a:lnTo>
                  <a:lnTo>
                    <a:pt x="1947" y="12471"/>
                  </a:lnTo>
                  <a:lnTo>
                    <a:pt x="1947" y="12325"/>
                  </a:lnTo>
                  <a:lnTo>
                    <a:pt x="2009" y="12325"/>
                  </a:lnTo>
                  <a:lnTo>
                    <a:pt x="2302" y="12555"/>
                  </a:lnTo>
                  <a:lnTo>
                    <a:pt x="2323" y="12659"/>
                  </a:lnTo>
                  <a:lnTo>
                    <a:pt x="2177" y="12848"/>
                  </a:lnTo>
                  <a:lnTo>
                    <a:pt x="1968" y="12848"/>
                  </a:lnTo>
                  <a:lnTo>
                    <a:pt x="1675" y="12890"/>
                  </a:lnTo>
                  <a:lnTo>
                    <a:pt x="1654" y="12785"/>
                  </a:lnTo>
                  <a:lnTo>
                    <a:pt x="1507" y="12659"/>
                  </a:lnTo>
                  <a:lnTo>
                    <a:pt x="1340" y="12869"/>
                  </a:lnTo>
                  <a:lnTo>
                    <a:pt x="1235" y="12848"/>
                  </a:lnTo>
                  <a:lnTo>
                    <a:pt x="1068" y="12973"/>
                  </a:lnTo>
                  <a:lnTo>
                    <a:pt x="921" y="13015"/>
                  </a:lnTo>
                  <a:lnTo>
                    <a:pt x="921" y="13162"/>
                  </a:lnTo>
                  <a:lnTo>
                    <a:pt x="1110" y="13224"/>
                  </a:lnTo>
                  <a:lnTo>
                    <a:pt x="1068" y="13371"/>
                  </a:lnTo>
                  <a:lnTo>
                    <a:pt x="900" y="13434"/>
                  </a:lnTo>
                  <a:lnTo>
                    <a:pt x="628" y="13496"/>
                  </a:lnTo>
                  <a:lnTo>
                    <a:pt x="691" y="13538"/>
                  </a:lnTo>
                  <a:lnTo>
                    <a:pt x="733" y="13622"/>
                  </a:lnTo>
                  <a:lnTo>
                    <a:pt x="503" y="13706"/>
                  </a:lnTo>
                  <a:lnTo>
                    <a:pt x="503" y="13831"/>
                  </a:lnTo>
                  <a:lnTo>
                    <a:pt x="398" y="13852"/>
                  </a:lnTo>
                  <a:lnTo>
                    <a:pt x="126" y="13831"/>
                  </a:lnTo>
                  <a:lnTo>
                    <a:pt x="1" y="13936"/>
                  </a:lnTo>
                  <a:lnTo>
                    <a:pt x="1" y="14103"/>
                  </a:lnTo>
                  <a:lnTo>
                    <a:pt x="168" y="14333"/>
                  </a:lnTo>
                  <a:lnTo>
                    <a:pt x="273" y="14270"/>
                  </a:lnTo>
                  <a:lnTo>
                    <a:pt x="419" y="14250"/>
                  </a:lnTo>
                  <a:lnTo>
                    <a:pt x="440" y="14375"/>
                  </a:lnTo>
                  <a:lnTo>
                    <a:pt x="398" y="14522"/>
                  </a:lnTo>
                  <a:lnTo>
                    <a:pt x="461" y="14668"/>
                  </a:lnTo>
                  <a:lnTo>
                    <a:pt x="587" y="14731"/>
                  </a:lnTo>
                  <a:lnTo>
                    <a:pt x="607" y="14877"/>
                  </a:lnTo>
                  <a:lnTo>
                    <a:pt x="545" y="14940"/>
                  </a:lnTo>
                  <a:lnTo>
                    <a:pt x="419" y="15212"/>
                  </a:lnTo>
                  <a:lnTo>
                    <a:pt x="377" y="15589"/>
                  </a:lnTo>
                  <a:lnTo>
                    <a:pt x="335" y="15526"/>
                  </a:lnTo>
                  <a:lnTo>
                    <a:pt x="440" y="15693"/>
                  </a:lnTo>
                  <a:lnTo>
                    <a:pt x="545" y="15714"/>
                  </a:lnTo>
                  <a:lnTo>
                    <a:pt x="733" y="15693"/>
                  </a:lnTo>
                  <a:lnTo>
                    <a:pt x="859" y="15610"/>
                  </a:lnTo>
                  <a:lnTo>
                    <a:pt x="921" y="15526"/>
                  </a:lnTo>
                  <a:lnTo>
                    <a:pt x="984" y="15505"/>
                  </a:lnTo>
                  <a:lnTo>
                    <a:pt x="1047" y="15463"/>
                  </a:lnTo>
                  <a:lnTo>
                    <a:pt x="1110" y="15484"/>
                  </a:lnTo>
                  <a:lnTo>
                    <a:pt x="1172" y="15568"/>
                  </a:lnTo>
                  <a:lnTo>
                    <a:pt x="1361" y="15589"/>
                  </a:lnTo>
                  <a:lnTo>
                    <a:pt x="1361" y="15505"/>
                  </a:lnTo>
                  <a:lnTo>
                    <a:pt x="1319" y="15463"/>
                  </a:lnTo>
                  <a:lnTo>
                    <a:pt x="1319" y="15358"/>
                  </a:lnTo>
                  <a:lnTo>
                    <a:pt x="1444" y="15317"/>
                  </a:lnTo>
                  <a:lnTo>
                    <a:pt x="1486" y="15275"/>
                  </a:lnTo>
                  <a:lnTo>
                    <a:pt x="1549" y="15275"/>
                  </a:lnTo>
                  <a:lnTo>
                    <a:pt x="1570" y="15317"/>
                  </a:lnTo>
                  <a:lnTo>
                    <a:pt x="1695" y="15317"/>
                  </a:lnTo>
                  <a:lnTo>
                    <a:pt x="1779" y="15191"/>
                  </a:lnTo>
                  <a:lnTo>
                    <a:pt x="1758" y="15045"/>
                  </a:lnTo>
                  <a:lnTo>
                    <a:pt x="1779" y="14961"/>
                  </a:lnTo>
                  <a:lnTo>
                    <a:pt x="1863" y="14898"/>
                  </a:lnTo>
                  <a:lnTo>
                    <a:pt x="1884" y="14731"/>
                  </a:lnTo>
                  <a:lnTo>
                    <a:pt x="1947" y="14626"/>
                  </a:lnTo>
                  <a:lnTo>
                    <a:pt x="2072" y="14626"/>
                  </a:lnTo>
                  <a:lnTo>
                    <a:pt x="2177" y="14689"/>
                  </a:lnTo>
                  <a:lnTo>
                    <a:pt x="2281" y="14752"/>
                  </a:lnTo>
                  <a:lnTo>
                    <a:pt x="2281" y="14835"/>
                  </a:lnTo>
                  <a:lnTo>
                    <a:pt x="2260" y="14982"/>
                  </a:lnTo>
                  <a:lnTo>
                    <a:pt x="2281" y="15086"/>
                  </a:lnTo>
                  <a:lnTo>
                    <a:pt x="2386" y="15086"/>
                  </a:lnTo>
                  <a:lnTo>
                    <a:pt x="2428" y="15191"/>
                  </a:lnTo>
                  <a:lnTo>
                    <a:pt x="2407" y="15317"/>
                  </a:lnTo>
                  <a:lnTo>
                    <a:pt x="2428" y="15463"/>
                  </a:lnTo>
                  <a:lnTo>
                    <a:pt x="2428" y="15672"/>
                  </a:lnTo>
                  <a:lnTo>
                    <a:pt x="2532" y="15798"/>
                  </a:lnTo>
                  <a:lnTo>
                    <a:pt x="2532" y="15882"/>
                  </a:lnTo>
                  <a:lnTo>
                    <a:pt x="2637" y="15903"/>
                  </a:lnTo>
                  <a:lnTo>
                    <a:pt x="2784" y="15903"/>
                  </a:lnTo>
                  <a:lnTo>
                    <a:pt x="2888" y="15819"/>
                  </a:lnTo>
                  <a:lnTo>
                    <a:pt x="2909" y="15777"/>
                  </a:lnTo>
                  <a:lnTo>
                    <a:pt x="3076" y="15693"/>
                  </a:lnTo>
                  <a:lnTo>
                    <a:pt x="3202" y="15610"/>
                  </a:lnTo>
                  <a:lnTo>
                    <a:pt x="3223" y="15484"/>
                  </a:lnTo>
                  <a:lnTo>
                    <a:pt x="3307" y="15421"/>
                  </a:lnTo>
                  <a:lnTo>
                    <a:pt x="3558" y="15275"/>
                  </a:lnTo>
                  <a:lnTo>
                    <a:pt x="3725" y="15212"/>
                  </a:lnTo>
                  <a:lnTo>
                    <a:pt x="3746" y="15358"/>
                  </a:lnTo>
                  <a:lnTo>
                    <a:pt x="3976" y="15317"/>
                  </a:lnTo>
                  <a:lnTo>
                    <a:pt x="4039" y="15212"/>
                  </a:lnTo>
                  <a:lnTo>
                    <a:pt x="4290" y="15212"/>
                  </a:lnTo>
                  <a:lnTo>
                    <a:pt x="4311" y="15317"/>
                  </a:lnTo>
                  <a:lnTo>
                    <a:pt x="4123" y="15484"/>
                  </a:lnTo>
                  <a:lnTo>
                    <a:pt x="4248" y="15505"/>
                  </a:lnTo>
                  <a:lnTo>
                    <a:pt x="4290" y="15463"/>
                  </a:lnTo>
                  <a:lnTo>
                    <a:pt x="4374" y="15463"/>
                  </a:lnTo>
                  <a:lnTo>
                    <a:pt x="4478" y="15526"/>
                  </a:lnTo>
                  <a:lnTo>
                    <a:pt x="4520" y="15505"/>
                  </a:lnTo>
                  <a:lnTo>
                    <a:pt x="4625" y="15505"/>
                  </a:lnTo>
                  <a:lnTo>
                    <a:pt x="4688" y="15463"/>
                  </a:lnTo>
                  <a:lnTo>
                    <a:pt x="4729" y="15400"/>
                  </a:lnTo>
                  <a:lnTo>
                    <a:pt x="4813" y="15400"/>
                  </a:lnTo>
                  <a:lnTo>
                    <a:pt x="4897" y="15484"/>
                  </a:lnTo>
                  <a:lnTo>
                    <a:pt x="4981" y="15672"/>
                  </a:lnTo>
                  <a:lnTo>
                    <a:pt x="5232" y="16049"/>
                  </a:lnTo>
                  <a:lnTo>
                    <a:pt x="5357" y="16133"/>
                  </a:lnTo>
                  <a:lnTo>
                    <a:pt x="5399" y="16300"/>
                  </a:lnTo>
                  <a:lnTo>
                    <a:pt x="5462" y="16363"/>
                  </a:lnTo>
                  <a:lnTo>
                    <a:pt x="5545" y="16447"/>
                  </a:lnTo>
                  <a:lnTo>
                    <a:pt x="5776" y="16467"/>
                  </a:lnTo>
                  <a:lnTo>
                    <a:pt x="5985" y="16467"/>
                  </a:lnTo>
                  <a:lnTo>
                    <a:pt x="6089" y="16509"/>
                  </a:lnTo>
                  <a:lnTo>
                    <a:pt x="6131" y="16635"/>
                  </a:lnTo>
                  <a:lnTo>
                    <a:pt x="6361" y="16719"/>
                  </a:lnTo>
                  <a:lnTo>
                    <a:pt x="6550" y="16823"/>
                  </a:lnTo>
                  <a:lnTo>
                    <a:pt x="6654" y="17095"/>
                  </a:lnTo>
                  <a:lnTo>
                    <a:pt x="6801" y="17263"/>
                  </a:lnTo>
                  <a:lnTo>
                    <a:pt x="6989" y="17367"/>
                  </a:lnTo>
                  <a:lnTo>
                    <a:pt x="7073" y="17514"/>
                  </a:lnTo>
                  <a:lnTo>
                    <a:pt x="7073" y="17786"/>
                  </a:lnTo>
                  <a:lnTo>
                    <a:pt x="7177" y="18037"/>
                  </a:lnTo>
                  <a:lnTo>
                    <a:pt x="7324" y="18079"/>
                  </a:lnTo>
                  <a:lnTo>
                    <a:pt x="7387" y="18330"/>
                  </a:lnTo>
                  <a:lnTo>
                    <a:pt x="7429" y="18539"/>
                  </a:lnTo>
                  <a:lnTo>
                    <a:pt x="7345" y="18664"/>
                  </a:lnTo>
                  <a:lnTo>
                    <a:pt x="7324" y="18602"/>
                  </a:lnTo>
                  <a:lnTo>
                    <a:pt x="7219" y="18539"/>
                  </a:lnTo>
                  <a:lnTo>
                    <a:pt x="7073" y="18727"/>
                  </a:lnTo>
                  <a:lnTo>
                    <a:pt x="7094" y="18811"/>
                  </a:lnTo>
                  <a:lnTo>
                    <a:pt x="7115" y="18874"/>
                  </a:lnTo>
                  <a:lnTo>
                    <a:pt x="7261" y="18957"/>
                  </a:lnTo>
                  <a:lnTo>
                    <a:pt x="7240" y="19188"/>
                  </a:lnTo>
                  <a:lnTo>
                    <a:pt x="7303" y="19292"/>
                  </a:lnTo>
                  <a:lnTo>
                    <a:pt x="7261" y="19376"/>
                  </a:lnTo>
                  <a:lnTo>
                    <a:pt x="7324" y="19397"/>
                  </a:lnTo>
                  <a:lnTo>
                    <a:pt x="7408" y="19501"/>
                  </a:lnTo>
                  <a:lnTo>
                    <a:pt x="7408" y="19606"/>
                  </a:lnTo>
                  <a:lnTo>
                    <a:pt x="7449" y="19606"/>
                  </a:lnTo>
                  <a:lnTo>
                    <a:pt x="7491" y="19752"/>
                  </a:lnTo>
                  <a:lnTo>
                    <a:pt x="7617" y="19794"/>
                  </a:lnTo>
                  <a:lnTo>
                    <a:pt x="7701" y="19690"/>
                  </a:lnTo>
                  <a:lnTo>
                    <a:pt x="7826" y="19690"/>
                  </a:lnTo>
                  <a:lnTo>
                    <a:pt x="7868" y="19773"/>
                  </a:lnTo>
                  <a:lnTo>
                    <a:pt x="8014" y="19794"/>
                  </a:lnTo>
                  <a:lnTo>
                    <a:pt x="8119" y="19899"/>
                  </a:lnTo>
                  <a:lnTo>
                    <a:pt x="8182" y="19920"/>
                  </a:lnTo>
                  <a:lnTo>
                    <a:pt x="8266" y="20087"/>
                  </a:lnTo>
                  <a:lnTo>
                    <a:pt x="8370" y="20087"/>
                  </a:lnTo>
                  <a:lnTo>
                    <a:pt x="8391" y="20192"/>
                  </a:lnTo>
                  <a:lnTo>
                    <a:pt x="8433" y="20171"/>
                  </a:lnTo>
                  <a:lnTo>
                    <a:pt x="8454" y="20129"/>
                  </a:lnTo>
                  <a:lnTo>
                    <a:pt x="8600" y="20213"/>
                  </a:lnTo>
                  <a:lnTo>
                    <a:pt x="8663" y="20296"/>
                  </a:lnTo>
                  <a:lnTo>
                    <a:pt x="8768" y="20296"/>
                  </a:lnTo>
                  <a:lnTo>
                    <a:pt x="8830" y="20317"/>
                  </a:lnTo>
                  <a:lnTo>
                    <a:pt x="8893" y="20213"/>
                  </a:lnTo>
                  <a:lnTo>
                    <a:pt x="9061" y="20192"/>
                  </a:lnTo>
                  <a:lnTo>
                    <a:pt x="9270" y="20276"/>
                  </a:lnTo>
                  <a:lnTo>
                    <a:pt x="9312" y="20338"/>
                  </a:lnTo>
                  <a:lnTo>
                    <a:pt x="9437" y="20338"/>
                  </a:lnTo>
                  <a:lnTo>
                    <a:pt x="9542" y="20401"/>
                  </a:lnTo>
                  <a:lnTo>
                    <a:pt x="9709" y="20589"/>
                  </a:lnTo>
                  <a:lnTo>
                    <a:pt x="9835" y="20589"/>
                  </a:lnTo>
                  <a:lnTo>
                    <a:pt x="9960" y="20652"/>
                  </a:lnTo>
                  <a:lnTo>
                    <a:pt x="10023" y="20715"/>
                  </a:lnTo>
                  <a:lnTo>
                    <a:pt x="10128" y="20840"/>
                  </a:lnTo>
                  <a:lnTo>
                    <a:pt x="10170" y="20966"/>
                  </a:lnTo>
                  <a:lnTo>
                    <a:pt x="10232" y="20945"/>
                  </a:lnTo>
                  <a:lnTo>
                    <a:pt x="10232" y="20757"/>
                  </a:lnTo>
                  <a:lnTo>
                    <a:pt x="10316" y="20715"/>
                  </a:lnTo>
                  <a:lnTo>
                    <a:pt x="10337" y="20757"/>
                  </a:lnTo>
                  <a:lnTo>
                    <a:pt x="10462" y="20757"/>
                  </a:lnTo>
                  <a:lnTo>
                    <a:pt x="10588" y="20840"/>
                  </a:lnTo>
                  <a:lnTo>
                    <a:pt x="10588" y="21008"/>
                  </a:lnTo>
                  <a:lnTo>
                    <a:pt x="10755" y="21133"/>
                  </a:lnTo>
                  <a:lnTo>
                    <a:pt x="10923" y="21071"/>
                  </a:lnTo>
                  <a:lnTo>
                    <a:pt x="11069" y="21071"/>
                  </a:lnTo>
                  <a:lnTo>
                    <a:pt x="11048" y="21322"/>
                  </a:lnTo>
                  <a:lnTo>
                    <a:pt x="11090" y="21468"/>
                  </a:lnTo>
                  <a:lnTo>
                    <a:pt x="11195" y="21447"/>
                  </a:lnTo>
                  <a:lnTo>
                    <a:pt x="11362" y="21531"/>
                  </a:lnTo>
                  <a:lnTo>
                    <a:pt x="11425" y="21447"/>
                  </a:lnTo>
                  <a:lnTo>
                    <a:pt x="11571" y="21426"/>
                  </a:lnTo>
                  <a:lnTo>
                    <a:pt x="11676" y="21322"/>
                  </a:lnTo>
                  <a:lnTo>
                    <a:pt x="11885" y="21322"/>
                  </a:lnTo>
                  <a:lnTo>
                    <a:pt x="12011" y="21384"/>
                  </a:lnTo>
                  <a:lnTo>
                    <a:pt x="12053" y="21531"/>
                  </a:lnTo>
                  <a:lnTo>
                    <a:pt x="12220" y="21594"/>
                  </a:lnTo>
                  <a:lnTo>
                    <a:pt x="12346" y="21761"/>
                  </a:lnTo>
                  <a:lnTo>
                    <a:pt x="12429" y="21782"/>
                  </a:lnTo>
                  <a:lnTo>
                    <a:pt x="12576" y="21740"/>
                  </a:lnTo>
                  <a:lnTo>
                    <a:pt x="12639" y="21761"/>
                  </a:lnTo>
                  <a:lnTo>
                    <a:pt x="12785" y="21698"/>
                  </a:lnTo>
                  <a:lnTo>
                    <a:pt x="12931" y="21698"/>
                  </a:lnTo>
                  <a:lnTo>
                    <a:pt x="13015" y="21594"/>
                  </a:lnTo>
                  <a:lnTo>
                    <a:pt x="13162" y="21594"/>
                  </a:lnTo>
                  <a:lnTo>
                    <a:pt x="13203" y="21698"/>
                  </a:lnTo>
                  <a:lnTo>
                    <a:pt x="13245" y="21866"/>
                  </a:lnTo>
                  <a:lnTo>
                    <a:pt x="13350" y="21949"/>
                  </a:lnTo>
                  <a:lnTo>
                    <a:pt x="13475" y="21887"/>
                  </a:lnTo>
                  <a:lnTo>
                    <a:pt x="13601" y="21636"/>
                  </a:lnTo>
                  <a:lnTo>
                    <a:pt x="13873" y="21468"/>
                  </a:lnTo>
                  <a:lnTo>
                    <a:pt x="14040" y="21447"/>
                  </a:lnTo>
                  <a:lnTo>
                    <a:pt x="14124" y="21552"/>
                  </a:lnTo>
                  <a:lnTo>
                    <a:pt x="14396" y="21573"/>
                  </a:lnTo>
                  <a:lnTo>
                    <a:pt x="14501" y="21636"/>
                  </a:lnTo>
                  <a:lnTo>
                    <a:pt x="14647" y="21552"/>
                  </a:lnTo>
                  <a:lnTo>
                    <a:pt x="14815" y="21573"/>
                  </a:lnTo>
                  <a:lnTo>
                    <a:pt x="14877" y="21677"/>
                  </a:lnTo>
                  <a:lnTo>
                    <a:pt x="14982" y="21677"/>
                  </a:lnTo>
                  <a:lnTo>
                    <a:pt x="15191" y="21636"/>
                  </a:lnTo>
                  <a:lnTo>
                    <a:pt x="15296" y="21636"/>
                  </a:lnTo>
                  <a:lnTo>
                    <a:pt x="15359" y="21468"/>
                  </a:lnTo>
                  <a:lnTo>
                    <a:pt x="15442" y="21426"/>
                  </a:lnTo>
                  <a:lnTo>
                    <a:pt x="15547" y="21447"/>
                  </a:lnTo>
                  <a:lnTo>
                    <a:pt x="15547" y="21364"/>
                  </a:lnTo>
                  <a:lnTo>
                    <a:pt x="15631" y="21343"/>
                  </a:lnTo>
                  <a:lnTo>
                    <a:pt x="15693" y="21217"/>
                  </a:lnTo>
                  <a:lnTo>
                    <a:pt x="15798" y="21112"/>
                  </a:lnTo>
                  <a:lnTo>
                    <a:pt x="15903" y="21071"/>
                  </a:lnTo>
                  <a:lnTo>
                    <a:pt x="16133" y="21029"/>
                  </a:lnTo>
                  <a:lnTo>
                    <a:pt x="16237" y="20861"/>
                  </a:lnTo>
                  <a:lnTo>
                    <a:pt x="16237" y="20736"/>
                  </a:lnTo>
                  <a:lnTo>
                    <a:pt x="16321" y="20736"/>
                  </a:lnTo>
                  <a:lnTo>
                    <a:pt x="16447" y="20631"/>
                  </a:lnTo>
                  <a:lnTo>
                    <a:pt x="16551" y="20799"/>
                  </a:lnTo>
                  <a:lnTo>
                    <a:pt x="16719" y="20736"/>
                  </a:lnTo>
                  <a:lnTo>
                    <a:pt x="16928" y="20820"/>
                  </a:lnTo>
                  <a:lnTo>
                    <a:pt x="17012" y="20757"/>
                  </a:lnTo>
                  <a:lnTo>
                    <a:pt x="16970" y="20652"/>
                  </a:lnTo>
                  <a:lnTo>
                    <a:pt x="17242" y="20506"/>
                  </a:lnTo>
                  <a:lnTo>
                    <a:pt x="17325" y="20527"/>
                  </a:lnTo>
                  <a:lnTo>
                    <a:pt x="17367" y="20610"/>
                  </a:lnTo>
                  <a:lnTo>
                    <a:pt x="17451" y="20610"/>
                  </a:lnTo>
                  <a:lnTo>
                    <a:pt x="17472" y="20652"/>
                  </a:lnTo>
                  <a:lnTo>
                    <a:pt x="17388" y="20820"/>
                  </a:lnTo>
                  <a:lnTo>
                    <a:pt x="17451" y="20903"/>
                  </a:lnTo>
                  <a:lnTo>
                    <a:pt x="17535" y="20903"/>
                  </a:lnTo>
                  <a:lnTo>
                    <a:pt x="17597" y="20861"/>
                  </a:lnTo>
                  <a:lnTo>
                    <a:pt x="17639" y="20945"/>
                  </a:lnTo>
                  <a:lnTo>
                    <a:pt x="17702" y="21050"/>
                  </a:lnTo>
                  <a:lnTo>
                    <a:pt x="17702" y="21133"/>
                  </a:lnTo>
                  <a:lnTo>
                    <a:pt x="17597" y="21238"/>
                  </a:lnTo>
                  <a:lnTo>
                    <a:pt x="17639" y="21343"/>
                  </a:lnTo>
                  <a:lnTo>
                    <a:pt x="17765" y="21364"/>
                  </a:lnTo>
                  <a:lnTo>
                    <a:pt x="17849" y="21322"/>
                  </a:lnTo>
                  <a:lnTo>
                    <a:pt x="17953" y="21364"/>
                  </a:lnTo>
                  <a:lnTo>
                    <a:pt x="18016" y="21468"/>
                  </a:lnTo>
                  <a:lnTo>
                    <a:pt x="18121" y="21426"/>
                  </a:lnTo>
                  <a:lnTo>
                    <a:pt x="18246" y="21468"/>
                  </a:lnTo>
                  <a:lnTo>
                    <a:pt x="18330" y="21426"/>
                  </a:lnTo>
                  <a:lnTo>
                    <a:pt x="18497" y="21426"/>
                  </a:lnTo>
                  <a:lnTo>
                    <a:pt x="18539" y="21573"/>
                  </a:lnTo>
                  <a:lnTo>
                    <a:pt x="18685" y="21677"/>
                  </a:lnTo>
                  <a:lnTo>
                    <a:pt x="18706" y="21845"/>
                  </a:lnTo>
                  <a:lnTo>
                    <a:pt x="18811" y="21845"/>
                  </a:lnTo>
                  <a:lnTo>
                    <a:pt x="18916" y="21970"/>
                  </a:lnTo>
                  <a:lnTo>
                    <a:pt x="18916" y="22117"/>
                  </a:lnTo>
                  <a:lnTo>
                    <a:pt x="18999" y="22326"/>
                  </a:lnTo>
                  <a:lnTo>
                    <a:pt x="19020" y="22493"/>
                  </a:lnTo>
                  <a:lnTo>
                    <a:pt x="18999" y="22745"/>
                  </a:lnTo>
                  <a:lnTo>
                    <a:pt x="18999" y="22849"/>
                  </a:lnTo>
                  <a:lnTo>
                    <a:pt x="18957" y="22933"/>
                  </a:lnTo>
                  <a:lnTo>
                    <a:pt x="18853" y="22996"/>
                  </a:lnTo>
                  <a:lnTo>
                    <a:pt x="18832" y="23100"/>
                  </a:lnTo>
                  <a:lnTo>
                    <a:pt x="18769" y="23121"/>
                  </a:lnTo>
                  <a:lnTo>
                    <a:pt x="18748" y="23205"/>
                  </a:lnTo>
                  <a:lnTo>
                    <a:pt x="18811" y="23309"/>
                  </a:lnTo>
                  <a:lnTo>
                    <a:pt x="18748" y="23351"/>
                  </a:lnTo>
                  <a:lnTo>
                    <a:pt x="18685" y="23330"/>
                  </a:lnTo>
                  <a:lnTo>
                    <a:pt x="18602" y="23435"/>
                  </a:lnTo>
                  <a:lnTo>
                    <a:pt x="18539" y="23519"/>
                  </a:lnTo>
                  <a:lnTo>
                    <a:pt x="18602" y="23581"/>
                  </a:lnTo>
                  <a:lnTo>
                    <a:pt x="18539" y="23665"/>
                  </a:lnTo>
                  <a:lnTo>
                    <a:pt x="18539" y="23770"/>
                  </a:lnTo>
                  <a:lnTo>
                    <a:pt x="18644" y="23833"/>
                  </a:lnTo>
                  <a:lnTo>
                    <a:pt x="18706" y="23895"/>
                  </a:lnTo>
                  <a:lnTo>
                    <a:pt x="18769" y="23958"/>
                  </a:lnTo>
                  <a:lnTo>
                    <a:pt x="18748" y="24105"/>
                  </a:lnTo>
                  <a:lnTo>
                    <a:pt x="18811" y="24251"/>
                  </a:lnTo>
                  <a:lnTo>
                    <a:pt x="18937" y="24146"/>
                  </a:lnTo>
                  <a:lnTo>
                    <a:pt x="19209" y="24084"/>
                  </a:lnTo>
                  <a:lnTo>
                    <a:pt x="19229" y="24167"/>
                  </a:lnTo>
                  <a:lnTo>
                    <a:pt x="19209" y="24251"/>
                  </a:lnTo>
                  <a:lnTo>
                    <a:pt x="19271" y="24293"/>
                  </a:lnTo>
                  <a:lnTo>
                    <a:pt x="19418" y="24272"/>
                  </a:lnTo>
                  <a:lnTo>
                    <a:pt x="19439" y="24377"/>
                  </a:lnTo>
                  <a:lnTo>
                    <a:pt x="19418" y="24481"/>
                  </a:lnTo>
                  <a:lnTo>
                    <a:pt x="19481" y="24565"/>
                  </a:lnTo>
                  <a:lnTo>
                    <a:pt x="19627" y="24586"/>
                  </a:lnTo>
                  <a:lnTo>
                    <a:pt x="19585" y="24628"/>
                  </a:lnTo>
                  <a:lnTo>
                    <a:pt x="19648" y="24711"/>
                  </a:lnTo>
                  <a:lnTo>
                    <a:pt x="19669" y="24670"/>
                  </a:lnTo>
                  <a:lnTo>
                    <a:pt x="19815" y="24670"/>
                  </a:lnTo>
                  <a:lnTo>
                    <a:pt x="19941" y="24732"/>
                  </a:lnTo>
                  <a:lnTo>
                    <a:pt x="19941" y="24816"/>
                  </a:lnTo>
                  <a:lnTo>
                    <a:pt x="19878" y="24921"/>
                  </a:lnTo>
                  <a:lnTo>
                    <a:pt x="19899" y="25004"/>
                  </a:lnTo>
                  <a:lnTo>
                    <a:pt x="19753" y="25193"/>
                  </a:lnTo>
                  <a:lnTo>
                    <a:pt x="19648" y="25297"/>
                  </a:lnTo>
                  <a:lnTo>
                    <a:pt x="19669" y="25360"/>
                  </a:lnTo>
                  <a:lnTo>
                    <a:pt x="19753" y="25339"/>
                  </a:lnTo>
                  <a:lnTo>
                    <a:pt x="19941" y="25339"/>
                  </a:lnTo>
                  <a:lnTo>
                    <a:pt x="19983" y="25402"/>
                  </a:lnTo>
                  <a:lnTo>
                    <a:pt x="20066" y="25318"/>
                  </a:lnTo>
                  <a:lnTo>
                    <a:pt x="20150" y="25423"/>
                  </a:lnTo>
                  <a:lnTo>
                    <a:pt x="20108" y="25548"/>
                  </a:lnTo>
                  <a:lnTo>
                    <a:pt x="20150" y="25674"/>
                  </a:lnTo>
                  <a:lnTo>
                    <a:pt x="20276" y="25737"/>
                  </a:lnTo>
                  <a:lnTo>
                    <a:pt x="20338" y="25653"/>
                  </a:lnTo>
                  <a:lnTo>
                    <a:pt x="20485" y="25653"/>
                  </a:lnTo>
                  <a:lnTo>
                    <a:pt x="20736" y="25548"/>
                  </a:lnTo>
                  <a:lnTo>
                    <a:pt x="20841" y="25569"/>
                  </a:lnTo>
                  <a:lnTo>
                    <a:pt x="20841" y="25716"/>
                  </a:lnTo>
                  <a:lnTo>
                    <a:pt x="20799" y="25737"/>
                  </a:lnTo>
                  <a:lnTo>
                    <a:pt x="20862" y="25778"/>
                  </a:lnTo>
                  <a:lnTo>
                    <a:pt x="20924" y="25883"/>
                  </a:lnTo>
                  <a:lnTo>
                    <a:pt x="21050" y="25841"/>
                  </a:lnTo>
                  <a:lnTo>
                    <a:pt x="21154" y="25862"/>
                  </a:lnTo>
                  <a:lnTo>
                    <a:pt x="21134" y="25716"/>
                  </a:lnTo>
                  <a:lnTo>
                    <a:pt x="21134" y="25569"/>
                  </a:lnTo>
                  <a:lnTo>
                    <a:pt x="21092" y="25465"/>
                  </a:lnTo>
                  <a:lnTo>
                    <a:pt x="21092" y="25255"/>
                  </a:lnTo>
                  <a:lnTo>
                    <a:pt x="21154" y="25214"/>
                  </a:lnTo>
                  <a:lnTo>
                    <a:pt x="21154" y="25130"/>
                  </a:lnTo>
                  <a:lnTo>
                    <a:pt x="21364" y="25130"/>
                  </a:lnTo>
                  <a:lnTo>
                    <a:pt x="21426" y="25109"/>
                  </a:lnTo>
                  <a:lnTo>
                    <a:pt x="21468" y="25088"/>
                  </a:lnTo>
                  <a:lnTo>
                    <a:pt x="21510" y="25025"/>
                  </a:lnTo>
                  <a:lnTo>
                    <a:pt x="21552" y="24983"/>
                  </a:lnTo>
                  <a:lnTo>
                    <a:pt x="21678" y="24921"/>
                  </a:lnTo>
                  <a:lnTo>
                    <a:pt x="21761" y="24942"/>
                  </a:lnTo>
                  <a:lnTo>
                    <a:pt x="21740" y="25025"/>
                  </a:lnTo>
                  <a:lnTo>
                    <a:pt x="21782" y="25046"/>
                  </a:lnTo>
                  <a:lnTo>
                    <a:pt x="21866" y="25046"/>
                  </a:lnTo>
                  <a:lnTo>
                    <a:pt x="21887" y="24942"/>
                  </a:lnTo>
                  <a:lnTo>
                    <a:pt x="21970" y="24900"/>
                  </a:lnTo>
                  <a:lnTo>
                    <a:pt x="22096" y="25004"/>
                  </a:lnTo>
                  <a:lnTo>
                    <a:pt x="22159" y="24921"/>
                  </a:lnTo>
                  <a:lnTo>
                    <a:pt x="22242" y="24921"/>
                  </a:lnTo>
                  <a:lnTo>
                    <a:pt x="22263" y="25004"/>
                  </a:lnTo>
                  <a:lnTo>
                    <a:pt x="22389" y="24942"/>
                  </a:lnTo>
                  <a:lnTo>
                    <a:pt x="22389" y="24879"/>
                  </a:lnTo>
                  <a:lnTo>
                    <a:pt x="22556" y="24816"/>
                  </a:lnTo>
                  <a:lnTo>
                    <a:pt x="22661" y="24900"/>
                  </a:lnTo>
                  <a:lnTo>
                    <a:pt x="22870" y="24816"/>
                  </a:lnTo>
                  <a:lnTo>
                    <a:pt x="22828" y="24628"/>
                  </a:lnTo>
                  <a:lnTo>
                    <a:pt x="22954" y="24586"/>
                  </a:lnTo>
                  <a:lnTo>
                    <a:pt x="23100" y="24586"/>
                  </a:lnTo>
                  <a:lnTo>
                    <a:pt x="23184" y="24502"/>
                  </a:lnTo>
                  <a:lnTo>
                    <a:pt x="23310" y="24586"/>
                  </a:lnTo>
                  <a:lnTo>
                    <a:pt x="23310" y="24670"/>
                  </a:lnTo>
                  <a:lnTo>
                    <a:pt x="23435" y="24690"/>
                  </a:lnTo>
                  <a:lnTo>
                    <a:pt x="23477" y="24774"/>
                  </a:lnTo>
                  <a:lnTo>
                    <a:pt x="23749" y="24774"/>
                  </a:lnTo>
                  <a:lnTo>
                    <a:pt x="23812" y="24816"/>
                  </a:lnTo>
                  <a:lnTo>
                    <a:pt x="23958" y="24774"/>
                  </a:lnTo>
                  <a:lnTo>
                    <a:pt x="24042" y="24837"/>
                  </a:lnTo>
                  <a:lnTo>
                    <a:pt x="24042" y="24942"/>
                  </a:lnTo>
                  <a:lnTo>
                    <a:pt x="23937" y="24983"/>
                  </a:lnTo>
                  <a:lnTo>
                    <a:pt x="23875" y="25193"/>
                  </a:lnTo>
                  <a:lnTo>
                    <a:pt x="23958" y="25214"/>
                  </a:lnTo>
                  <a:lnTo>
                    <a:pt x="23979" y="25318"/>
                  </a:lnTo>
                  <a:lnTo>
                    <a:pt x="24230" y="25402"/>
                  </a:lnTo>
                  <a:lnTo>
                    <a:pt x="24251" y="25506"/>
                  </a:lnTo>
                  <a:lnTo>
                    <a:pt x="24377" y="25527"/>
                  </a:lnTo>
                  <a:lnTo>
                    <a:pt x="24481" y="25611"/>
                  </a:lnTo>
                  <a:lnTo>
                    <a:pt x="24586" y="25548"/>
                  </a:lnTo>
                  <a:lnTo>
                    <a:pt x="24649" y="25611"/>
                  </a:lnTo>
                  <a:lnTo>
                    <a:pt x="24711" y="25569"/>
                  </a:lnTo>
                  <a:lnTo>
                    <a:pt x="24816" y="25632"/>
                  </a:lnTo>
                  <a:lnTo>
                    <a:pt x="24858" y="25632"/>
                  </a:lnTo>
                  <a:lnTo>
                    <a:pt x="24900" y="25611"/>
                  </a:lnTo>
                  <a:lnTo>
                    <a:pt x="24963" y="25653"/>
                  </a:lnTo>
                  <a:lnTo>
                    <a:pt x="25046" y="25611"/>
                  </a:lnTo>
                  <a:lnTo>
                    <a:pt x="25046" y="25548"/>
                  </a:lnTo>
                  <a:lnTo>
                    <a:pt x="25088" y="25423"/>
                  </a:lnTo>
                  <a:lnTo>
                    <a:pt x="25130" y="25527"/>
                  </a:lnTo>
                  <a:lnTo>
                    <a:pt x="25235" y="25653"/>
                  </a:lnTo>
                  <a:lnTo>
                    <a:pt x="25297" y="25632"/>
                  </a:lnTo>
                  <a:lnTo>
                    <a:pt x="25444" y="25737"/>
                  </a:lnTo>
                  <a:lnTo>
                    <a:pt x="25569" y="25737"/>
                  </a:lnTo>
                  <a:lnTo>
                    <a:pt x="25632" y="25632"/>
                  </a:lnTo>
                  <a:lnTo>
                    <a:pt x="25716" y="25716"/>
                  </a:lnTo>
                  <a:lnTo>
                    <a:pt x="25820" y="25674"/>
                  </a:lnTo>
                  <a:lnTo>
                    <a:pt x="25862" y="25716"/>
                  </a:lnTo>
                  <a:lnTo>
                    <a:pt x="25862" y="25737"/>
                  </a:lnTo>
                  <a:lnTo>
                    <a:pt x="25800" y="25758"/>
                  </a:lnTo>
                  <a:lnTo>
                    <a:pt x="25758" y="25862"/>
                  </a:lnTo>
                  <a:lnTo>
                    <a:pt x="25695" y="25967"/>
                  </a:lnTo>
                  <a:lnTo>
                    <a:pt x="25695" y="26030"/>
                  </a:lnTo>
                  <a:lnTo>
                    <a:pt x="25820" y="26197"/>
                  </a:lnTo>
                  <a:lnTo>
                    <a:pt x="25904" y="26260"/>
                  </a:lnTo>
                  <a:lnTo>
                    <a:pt x="25904" y="26302"/>
                  </a:lnTo>
                  <a:lnTo>
                    <a:pt x="25925" y="26448"/>
                  </a:lnTo>
                  <a:lnTo>
                    <a:pt x="25946" y="26406"/>
                  </a:lnTo>
                  <a:lnTo>
                    <a:pt x="26009" y="26343"/>
                  </a:lnTo>
                  <a:lnTo>
                    <a:pt x="26092" y="26364"/>
                  </a:lnTo>
                  <a:lnTo>
                    <a:pt x="26134" y="26385"/>
                  </a:lnTo>
                  <a:lnTo>
                    <a:pt x="26176" y="26385"/>
                  </a:lnTo>
                  <a:lnTo>
                    <a:pt x="26281" y="26281"/>
                  </a:lnTo>
                  <a:lnTo>
                    <a:pt x="26260" y="26239"/>
                  </a:lnTo>
                  <a:lnTo>
                    <a:pt x="26218" y="26197"/>
                  </a:lnTo>
                  <a:lnTo>
                    <a:pt x="26218" y="26176"/>
                  </a:lnTo>
                  <a:lnTo>
                    <a:pt x="26155" y="26071"/>
                  </a:lnTo>
                  <a:lnTo>
                    <a:pt x="26072" y="26071"/>
                  </a:lnTo>
                  <a:lnTo>
                    <a:pt x="26030" y="25967"/>
                  </a:lnTo>
                  <a:lnTo>
                    <a:pt x="26051" y="25925"/>
                  </a:lnTo>
                  <a:lnTo>
                    <a:pt x="26155" y="25841"/>
                  </a:lnTo>
                  <a:lnTo>
                    <a:pt x="26155" y="25758"/>
                  </a:lnTo>
                  <a:lnTo>
                    <a:pt x="26155" y="25716"/>
                  </a:lnTo>
                  <a:lnTo>
                    <a:pt x="26176" y="25716"/>
                  </a:lnTo>
                  <a:lnTo>
                    <a:pt x="26218" y="25653"/>
                  </a:lnTo>
                  <a:lnTo>
                    <a:pt x="26239" y="25716"/>
                  </a:lnTo>
                  <a:lnTo>
                    <a:pt x="26260" y="25737"/>
                  </a:lnTo>
                  <a:lnTo>
                    <a:pt x="26281" y="25737"/>
                  </a:lnTo>
                  <a:lnTo>
                    <a:pt x="26260" y="25758"/>
                  </a:lnTo>
                  <a:lnTo>
                    <a:pt x="26260" y="25778"/>
                  </a:lnTo>
                  <a:lnTo>
                    <a:pt x="26323" y="25778"/>
                  </a:lnTo>
                  <a:lnTo>
                    <a:pt x="26281" y="25820"/>
                  </a:lnTo>
                  <a:lnTo>
                    <a:pt x="26344" y="25841"/>
                  </a:lnTo>
                  <a:lnTo>
                    <a:pt x="26385" y="25758"/>
                  </a:lnTo>
                  <a:lnTo>
                    <a:pt x="26490" y="25737"/>
                  </a:lnTo>
                  <a:lnTo>
                    <a:pt x="26553" y="25653"/>
                  </a:lnTo>
                  <a:lnTo>
                    <a:pt x="26616" y="25716"/>
                  </a:lnTo>
                  <a:lnTo>
                    <a:pt x="26741" y="25653"/>
                  </a:lnTo>
                  <a:lnTo>
                    <a:pt x="26867" y="25611"/>
                  </a:lnTo>
                  <a:lnTo>
                    <a:pt x="26804" y="25527"/>
                  </a:lnTo>
                  <a:lnTo>
                    <a:pt x="26908" y="25527"/>
                  </a:lnTo>
                  <a:lnTo>
                    <a:pt x="27013" y="25465"/>
                  </a:lnTo>
                  <a:lnTo>
                    <a:pt x="27139" y="25527"/>
                  </a:lnTo>
                  <a:lnTo>
                    <a:pt x="27201" y="25506"/>
                  </a:lnTo>
                  <a:lnTo>
                    <a:pt x="27327" y="25444"/>
                  </a:lnTo>
                  <a:lnTo>
                    <a:pt x="27432" y="25339"/>
                  </a:lnTo>
                  <a:lnTo>
                    <a:pt x="27515" y="25234"/>
                  </a:lnTo>
                  <a:lnTo>
                    <a:pt x="27536" y="25193"/>
                  </a:lnTo>
                  <a:lnTo>
                    <a:pt x="27578" y="25214"/>
                  </a:lnTo>
                  <a:lnTo>
                    <a:pt x="27620" y="25255"/>
                  </a:lnTo>
                  <a:lnTo>
                    <a:pt x="27662" y="25214"/>
                  </a:lnTo>
                  <a:lnTo>
                    <a:pt x="27724" y="25130"/>
                  </a:lnTo>
                  <a:lnTo>
                    <a:pt x="27808" y="25088"/>
                  </a:lnTo>
                  <a:lnTo>
                    <a:pt x="27787" y="24942"/>
                  </a:lnTo>
                  <a:lnTo>
                    <a:pt x="27745" y="24837"/>
                  </a:lnTo>
                  <a:lnTo>
                    <a:pt x="27787" y="24774"/>
                  </a:lnTo>
                  <a:lnTo>
                    <a:pt x="27745" y="24690"/>
                  </a:lnTo>
                  <a:lnTo>
                    <a:pt x="27808" y="24732"/>
                  </a:lnTo>
                  <a:lnTo>
                    <a:pt x="27934" y="24816"/>
                  </a:lnTo>
                  <a:lnTo>
                    <a:pt x="27955" y="24900"/>
                  </a:lnTo>
                  <a:lnTo>
                    <a:pt x="28059" y="25004"/>
                  </a:lnTo>
                  <a:lnTo>
                    <a:pt x="28143" y="24983"/>
                  </a:lnTo>
                  <a:lnTo>
                    <a:pt x="28143" y="24983"/>
                  </a:lnTo>
                  <a:lnTo>
                    <a:pt x="28101" y="25046"/>
                  </a:lnTo>
                  <a:lnTo>
                    <a:pt x="28017" y="25109"/>
                  </a:lnTo>
                  <a:lnTo>
                    <a:pt x="28038" y="25151"/>
                  </a:lnTo>
                  <a:lnTo>
                    <a:pt x="28248" y="25046"/>
                  </a:lnTo>
                  <a:lnTo>
                    <a:pt x="28248" y="24921"/>
                  </a:lnTo>
                  <a:lnTo>
                    <a:pt x="28352" y="24900"/>
                  </a:lnTo>
                  <a:lnTo>
                    <a:pt x="28415" y="24837"/>
                  </a:lnTo>
                  <a:lnTo>
                    <a:pt x="28520" y="24900"/>
                  </a:lnTo>
                  <a:lnTo>
                    <a:pt x="28582" y="24879"/>
                  </a:lnTo>
                  <a:lnTo>
                    <a:pt x="28624" y="24795"/>
                  </a:lnTo>
                  <a:lnTo>
                    <a:pt x="28687" y="24795"/>
                  </a:lnTo>
                  <a:lnTo>
                    <a:pt x="28708" y="24711"/>
                  </a:lnTo>
                  <a:lnTo>
                    <a:pt x="28771" y="24795"/>
                  </a:lnTo>
                  <a:lnTo>
                    <a:pt x="28854" y="24900"/>
                  </a:lnTo>
                  <a:lnTo>
                    <a:pt x="28896" y="24837"/>
                  </a:lnTo>
                  <a:lnTo>
                    <a:pt x="28938" y="24732"/>
                  </a:lnTo>
                  <a:lnTo>
                    <a:pt x="28980" y="24732"/>
                  </a:lnTo>
                  <a:lnTo>
                    <a:pt x="29001" y="24774"/>
                  </a:lnTo>
                  <a:lnTo>
                    <a:pt x="29085" y="24774"/>
                  </a:lnTo>
                  <a:lnTo>
                    <a:pt x="29105" y="24711"/>
                  </a:lnTo>
                  <a:lnTo>
                    <a:pt x="29231" y="24711"/>
                  </a:lnTo>
                  <a:lnTo>
                    <a:pt x="29294" y="24628"/>
                  </a:lnTo>
                  <a:lnTo>
                    <a:pt x="29357" y="24586"/>
                  </a:lnTo>
                  <a:lnTo>
                    <a:pt x="29377" y="24670"/>
                  </a:lnTo>
                  <a:lnTo>
                    <a:pt x="29398" y="24607"/>
                  </a:lnTo>
                  <a:lnTo>
                    <a:pt x="29482" y="24607"/>
                  </a:lnTo>
                  <a:lnTo>
                    <a:pt x="29566" y="24586"/>
                  </a:lnTo>
                  <a:lnTo>
                    <a:pt x="29524" y="24502"/>
                  </a:lnTo>
                  <a:lnTo>
                    <a:pt x="29587" y="24418"/>
                  </a:lnTo>
                  <a:lnTo>
                    <a:pt x="29608" y="24293"/>
                  </a:lnTo>
                  <a:lnTo>
                    <a:pt x="29566" y="24188"/>
                  </a:lnTo>
                  <a:lnTo>
                    <a:pt x="29566" y="24188"/>
                  </a:lnTo>
                  <a:lnTo>
                    <a:pt x="29608" y="24209"/>
                  </a:lnTo>
                  <a:lnTo>
                    <a:pt x="29670" y="24146"/>
                  </a:lnTo>
                  <a:lnTo>
                    <a:pt x="29796" y="24105"/>
                  </a:lnTo>
                  <a:lnTo>
                    <a:pt x="29817" y="24167"/>
                  </a:lnTo>
                  <a:lnTo>
                    <a:pt x="29921" y="24167"/>
                  </a:lnTo>
                  <a:lnTo>
                    <a:pt x="29942" y="24042"/>
                  </a:lnTo>
                  <a:lnTo>
                    <a:pt x="30005" y="24042"/>
                  </a:lnTo>
                  <a:lnTo>
                    <a:pt x="30026" y="23958"/>
                  </a:lnTo>
                  <a:lnTo>
                    <a:pt x="30089" y="23958"/>
                  </a:lnTo>
                  <a:lnTo>
                    <a:pt x="30089" y="23979"/>
                  </a:lnTo>
                  <a:lnTo>
                    <a:pt x="30110" y="23979"/>
                  </a:lnTo>
                  <a:lnTo>
                    <a:pt x="30193" y="23874"/>
                  </a:lnTo>
                  <a:lnTo>
                    <a:pt x="30256" y="23958"/>
                  </a:lnTo>
                  <a:lnTo>
                    <a:pt x="30256" y="23833"/>
                  </a:lnTo>
                  <a:lnTo>
                    <a:pt x="30340" y="23833"/>
                  </a:lnTo>
                  <a:lnTo>
                    <a:pt x="30361" y="23728"/>
                  </a:lnTo>
                  <a:lnTo>
                    <a:pt x="30277" y="23686"/>
                  </a:lnTo>
                  <a:lnTo>
                    <a:pt x="30193" y="23749"/>
                  </a:lnTo>
                  <a:lnTo>
                    <a:pt x="30047" y="23623"/>
                  </a:lnTo>
                  <a:lnTo>
                    <a:pt x="30235" y="23623"/>
                  </a:lnTo>
                  <a:lnTo>
                    <a:pt x="30340" y="23477"/>
                  </a:lnTo>
                  <a:lnTo>
                    <a:pt x="30361" y="23540"/>
                  </a:lnTo>
                  <a:lnTo>
                    <a:pt x="30445" y="23477"/>
                  </a:lnTo>
                  <a:lnTo>
                    <a:pt x="30612" y="23581"/>
                  </a:lnTo>
                  <a:lnTo>
                    <a:pt x="30633" y="23456"/>
                  </a:lnTo>
                  <a:lnTo>
                    <a:pt x="30549" y="23435"/>
                  </a:lnTo>
                  <a:lnTo>
                    <a:pt x="30507" y="23372"/>
                  </a:lnTo>
                  <a:lnTo>
                    <a:pt x="30528" y="23309"/>
                  </a:lnTo>
                  <a:lnTo>
                    <a:pt x="30633" y="23372"/>
                  </a:lnTo>
                  <a:lnTo>
                    <a:pt x="30717" y="23309"/>
                  </a:lnTo>
                  <a:lnTo>
                    <a:pt x="30675" y="23268"/>
                  </a:lnTo>
                  <a:lnTo>
                    <a:pt x="30612" y="23268"/>
                  </a:lnTo>
                  <a:lnTo>
                    <a:pt x="30612" y="23163"/>
                  </a:lnTo>
                  <a:lnTo>
                    <a:pt x="30528" y="23121"/>
                  </a:lnTo>
                  <a:lnTo>
                    <a:pt x="30612" y="23100"/>
                  </a:lnTo>
                  <a:lnTo>
                    <a:pt x="30654" y="23142"/>
                  </a:lnTo>
                  <a:lnTo>
                    <a:pt x="30717" y="23142"/>
                  </a:lnTo>
                  <a:lnTo>
                    <a:pt x="30758" y="23205"/>
                  </a:lnTo>
                  <a:lnTo>
                    <a:pt x="30758" y="23121"/>
                  </a:lnTo>
                  <a:lnTo>
                    <a:pt x="30654" y="23037"/>
                  </a:lnTo>
                  <a:lnTo>
                    <a:pt x="30654" y="22933"/>
                  </a:lnTo>
                  <a:lnTo>
                    <a:pt x="30737" y="22933"/>
                  </a:lnTo>
                  <a:lnTo>
                    <a:pt x="30758" y="22891"/>
                  </a:lnTo>
                  <a:lnTo>
                    <a:pt x="30863" y="22954"/>
                  </a:lnTo>
                  <a:lnTo>
                    <a:pt x="30863" y="23037"/>
                  </a:lnTo>
                  <a:lnTo>
                    <a:pt x="30926" y="23037"/>
                  </a:lnTo>
                  <a:lnTo>
                    <a:pt x="30968" y="23121"/>
                  </a:lnTo>
                  <a:lnTo>
                    <a:pt x="30989" y="22996"/>
                  </a:lnTo>
                  <a:lnTo>
                    <a:pt x="30947" y="22912"/>
                  </a:lnTo>
                  <a:lnTo>
                    <a:pt x="30884" y="22912"/>
                  </a:lnTo>
                  <a:lnTo>
                    <a:pt x="30863" y="22828"/>
                  </a:lnTo>
                  <a:lnTo>
                    <a:pt x="30947" y="22828"/>
                  </a:lnTo>
                  <a:lnTo>
                    <a:pt x="30947" y="22745"/>
                  </a:lnTo>
                  <a:lnTo>
                    <a:pt x="30863" y="22724"/>
                  </a:lnTo>
                  <a:lnTo>
                    <a:pt x="30989" y="22598"/>
                  </a:lnTo>
                  <a:lnTo>
                    <a:pt x="30926" y="22535"/>
                  </a:lnTo>
                  <a:lnTo>
                    <a:pt x="30842" y="22535"/>
                  </a:lnTo>
                  <a:lnTo>
                    <a:pt x="30779" y="22598"/>
                  </a:lnTo>
                  <a:lnTo>
                    <a:pt x="30800" y="22493"/>
                  </a:lnTo>
                  <a:lnTo>
                    <a:pt x="30947" y="22410"/>
                  </a:lnTo>
                  <a:lnTo>
                    <a:pt x="31135" y="22326"/>
                  </a:lnTo>
                  <a:lnTo>
                    <a:pt x="31072" y="22263"/>
                  </a:lnTo>
                  <a:lnTo>
                    <a:pt x="30989" y="22326"/>
                  </a:lnTo>
                  <a:lnTo>
                    <a:pt x="30863" y="22201"/>
                  </a:lnTo>
                  <a:lnTo>
                    <a:pt x="30968" y="22201"/>
                  </a:lnTo>
                  <a:lnTo>
                    <a:pt x="30884" y="22096"/>
                  </a:lnTo>
                  <a:lnTo>
                    <a:pt x="30800" y="22096"/>
                  </a:lnTo>
                  <a:lnTo>
                    <a:pt x="30863" y="22054"/>
                  </a:lnTo>
                  <a:lnTo>
                    <a:pt x="30800" y="21991"/>
                  </a:lnTo>
                  <a:lnTo>
                    <a:pt x="30884" y="21991"/>
                  </a:lnTo>
                  <a:lnTo>
                    <a:pt x="30926" y="21908"/>
                  </a:lnTo>
                  <a:lnTo>
                    <a:pt x="31030" y="21908"/>
                  </a:lnTo>
                  <a:lnTo>
                    <a:pt x="30989" y="22012"/>
                  </a:lnTo>
                  <a:lnTo>
                    <a:pt x="31072" y="22012"/>
                  </a:lnTo>
                  <a:lnTo>
                    <a:pt x="31240" y="21866"/>
                  </a:lnTo>
                  <a:lnTo>
                    <a:pt x="31240" y="21782"/>
                  </a:lnTo>
                  <a:lnTo>
                    <a:pt x="31365" y="21803"/>
                  </a:lnTo>
                  <a:lnTo>
                    <a:pt x="31281" y="21698"/>
                  </a:lnTo>
                  <a:lnTo>
                    <a:pt x="31198" y="21698"/>
                  </a:lnTo>
                  <a:lnTo>
                    <a:pt x="31240" y="21594"/>
                  </a:lnTo>
                  <a:lnTo>
                    <a:pt x="31302" y="21677"/>
                  </a:lnTo>
                  <a:lnTo>
                    <a:pt x="31386" y="21636"/>
                  </a:lnTo>
                  <a:lnTo>
                    <a:pt x="31386" y="21531"/>
                  </a:lnTo>
                  <a:lnTo>
                    <a:pt x="31449" y="21489"/>
                  </a:lnTo>
                  <a:lnTo>
                    <a:pt x="31386" y="21426"/>
                  </a:lnTo>
                  <a:lnTo>
                    <a:pt x="31386" y="21343"/>
                  </a:lnTo>
                  <a:lnTo>
                    <a:pt x="31470" y="21322"/>
                  </a:lnTo>
                  <a:lnTo>
                    <a:pt x="31407" y="21238"/>
                  </a:lnTo>
                  <a:lnTo>
                    <a:pt x="31407" y="21175"/>
                  </a:lnTo>
                  <a:lnTo>
                    <a:pt x="31302" y="21112"/>
                  </a:lnTo>
                  <a:lnTo>
                    <a:pt x="31470" y="21154"/>
                  </a:lnTo>
                  <a:lnTo>
                    <a:pt x="31512" y="21112"/>
                  </a:lnTo>
                  <a:lnTo>
                    <a:pt x="31616" y="20903"/>
                  </a:lnTo>
                  <a:lnTo>
                    <a:pt x="31700" y="20903"/>
                  </a:lnTo>
                  <a:lnTo>
                    <a:pt x="31721" y="20966"/>
                  </a:lnTo>
                  <a:lnTo>
                    <a:pt x="31763" y="21029"/>
                  </a:lnTo>
                  <a:lnTo>
                    <a:pt x="31784" y="20924"/>
                  </a:lnTo>
                  <a:lnTo>
                    <a:pt x="31846" y="20861"/>
                  </a:lnTo>
                  <a:lnTo>
                    <a:pt x="31805" y="20736"/>
                  </a:lnTo>
                  <a:lnTo>
                    <a:pt x="31679" y="20736"/>
                  </a:lnTo>
                  <a:lnTo>
                    <a:pt x="31616" y="20694"/>
                  </a:lnTo>
                  <a:lnTo>
                    <a:pt x="31679" y="20652"/>
                  </a:lnTo>
                  <a:lnTo>
                    <a:pt x="31763" y="20652"/>
                  </a:lnTo>
                  <a:lnTo>
                    <a:pt x="31826" y="20610"/>
                  </a:lnTo>
                  <a:lnTo>
                    <a:pt x="31784" y="20548"/>
                  </a:lnTo>
                  <a:lnTo>
                    <a:pt x="31700" y="20506"/>
                  </a:lnTo>
                  <a:lnTo>
                    <a:pt x="31784" y="20443"/>
                  </a:lnTo>
                  <a:lnTo>
                    <a:pt x="31826" y="20443"/>
                  </a:lnTo>
                  <a:lnTo>
                    <a:pt x="31826" y="20401"/>
                  </a:lnTo>
                  <a:lnTo>
                    <a:pt x="31784" y="20338"/>
                  </a:lnTo>
                  <a:lnTo>
                    <a:pt x="31574" y="20338"/>
                  </a:lnTo>
                  <a:lnTo>
                    <a:pt x="31595" y="20296"/>
                  </a:lnTo>
                  <a:lnTo>
                    <a:pt x="31721" y="20192"/>
                  </a:lnTo>
                  <a:lnTo>
                    <a:pt x="31826" y="20213"/>
                  </a:lnTo>
                  <a:lnTo>
                    <a:pt x="31846" y="20192"/>
                  </a:lnTo>
                  <a:lnTo>
                    <a:pt x="31888" y="20129"/>
                  </a:lnTo>
                  <a:lnTo>
                    <a:pt x="31930" y="20192"/>
                  </a:lnTo>
                  <a:lnTo>
                    <a:pt x="31972" y="20213"/>
                  </a:lnTo>
                  <a:lnTo>
                    <a:pt x="32014" y="20171"/>
                  </a:lnTo>
                  <a:lnTo>
                    <a:pt x="31993" y="20087"/>
                  </a:lnTo>
                  <a:lnTo>
                    <a:pt x="31972" y="19920"/>
                  </a:lnTo>
                  <a:lnTo>
                    <a:pt x="31909" y="19878"/>
                  </a:lnTo>
                  <a:lnTo>
                    <a:pt x="31826" y="19962"/>
                  </a:lnTo>
                  <a:lnTo>
                    <a:pt x="31846" y="19983"/>
                  </a:lnTo>
                  <a:lnTo>
                    <a:pt x="31846" y="20024"/>
                  </a:lnTo>
                  <a:lnTo>
                    <a:pt x="31763" y="20004"/>
                  </a:lnTo>
                  <a:lnTo>
                    <a:pt x="31595" y="20129"/>
                  </a:lnTo>
                  <a:lnTo>
                    <a:pt x="31512" y="20108"/>
                  </a:lnTo>
                  <a:lnTo>
                    <a:pt x="31512" y="20004"/>
                  </a:lnTo>
                  <a:lnTo>
                    <a:pt x="31679" y="19983"/>
                  </a:lnTo>
                  <a:lnTo>
                    <a:pt x="31930" y="19752"/>
                  </a:lnTo>
                  <a:lnTo>
                    <a:pt x="31909" y="19711"/>
                  </a:lnTo>
                  <a:lnTo>
                    <a:pt x="31805" y="19711"/>
                  </a:lnTo>
                  <a:lnTo>
                    <a:pt x="31763" y="19648"/>
                  </a:lnTo>
                  <a:lnTo>
                    <a:pt x="31721" y="19690"/>
                  </a:lnTo>
                  <a:lnTo>
                    <a:pt x="31553" y="19460"/>
                  </a:lnTo>
                  <a:lnTo>
                    <a:pt x="31386" y="19439"/>
                  </a:lnTo>
                  <a:lnTo>
                    <a:pt x="31240" y="19585"/>
                  </a:lnTo>
                  <a:lnTo>
                    <a:pt x="31135" y="19564"/>
                  </a:lnTo>
                  <a:lnTo>
                    <a:pt x="31030" y="19397"/>
                  </a:lnTo>
                  <a:lnTo>
                    <a:pt x="30884" y="19439"/>
                  </a:lnTo>
                  <a:lnTo>
                    <a:pt x="30779" y="19501"/>
                  </a:lnTo>
                  <a:lnTo>
                    <a:pt x="30737" y="19606"/>
                  </a:lnTo>
                  <a:lnTo>
                    <a:pt x="30758" y="19480"/>
                  </a:lnTo>
                  <a:lnTo>
                    <a:pt x="30884" y="19376"/>
                  </a:lnTo>
                  <a:lnTo>
                    <a:pt x="30968" y="19376"/>
                  </a:lnTo>
                  <a:lnTo>
                    <a:pt x="31051" y="19334"/>
                  </a:lnTo>
                  <a:lnTo>
                    <a:pt x="31177" y="19376"/>
                  </a:lnTo>
                  <a:lnTo>
                    <a:pt x="31281" y="19355"/>
                  </a:lnTo>
                  <a:lnTo>
                    <a:pt x="31281" y="19250"/>
                  </a:lnTo>
                  <a:lnTo>
                    <a:pt x="31323" y="19188"/>
                  </a:lnTo>
                  <a:lnTo>
                    <a:pt x="31407" y="19188"/>
                  </a:lnTo>
                  <a:lnTo>
                    <a:pt x="31553" y="19041"/>
                  </a:lnTo>
                  <a:lnTo>
                    <a:pt x="31700" y="19020"/>
                  </a:lnTo>
                  <a:lnTo>
                    <a:pt x="31700" y="18936"/>
                  </a:lnTo>
                  <a:lnTo>
                    <a:pt x="31574" y="18727"/>
                  </a:lnTo>
                  <a:lnTo>
                    <a:pt x="31281" y="18539"/>
                  </a:lnTo>
                  <a:lnTo>
                    <a:pt x="31072" y="18413"/>
                  </a:lnTo>
                  <a:lnTo>
                    <a:pt x="30842" y="18204"/>
                  </a:lnTo>
                  <a:lnTo>
                    <a:pt x="30737" y="18204"/>
                  </a:lnTo>
                  <a:lnTo>
                    <a:pt x="30549" y="18330"/>
                  </a:lnTo>
                  <a:lnTo>
                    <a:pt x="30445" y="18309"/>
                  </a:lnTo>
                  <a:lnTo>
                    <a:pt x="30319" y="18183"/>
                  </a:lnTo>
                  <a:lnTo>
                    <a:pt x="30319" y="18099"/>
                  </a:lnTo>
                  <a:lnTo>
                    <a:pt x="30235" y="18079"/>
                  </a:lnTo>
                  <a:lnTo>
                    <a:pt x="30110" y="18120"/>
                  </a:lnTo>
                  <a:lnTo>
                    <a:pt x="29984" y="18120"/>
                  </a:lnTo>
                  <a:lnTo>
                    <a:pt x="29838" y="18141"/>
                  </a:lnTo>
                  <a:lnTo>
                    <a:pt x="29691" y="18351"/>
                  </a:lnTo>
                  <a:lnTo>
                    <a:pt x="29817" y="18099"/>
                  </a:lnTo>
                  <a:lnTo>
                    <a:pt x="29921" y="18037"/>
                  </a:lnTo>
                  <a:lnTo>
                    <a:pt x="29984" y="18079"/>
                  </a:lnTo>
                  <a:lnTo>
                    <a:pt x="30047" y="18079"/>
                  </a:lnTo>
                  <a:lnTo>
                    <a:pt x="30089" y="18016"/>
                  </a:lnTo>
                  <a:lnTo>
                    <a:pt x="30193" y="18079"/>
                  </a:lnTo>
                  <a:lnTo>
                    <a:pt x="30340" y="17995"/>
                  </a:lnTo>
                  <a:lnTo>
                    <a:pt x="30403" y="18183"/>
                  </a:lnTo>
                  <a:lnTo>
                    <a:pt x="30465" y="18225"/>
                  </a:lnTo>
                  <a:lnTo>
                    <a:pt x="30570" y="18225"/>
                  </a:lnTo>
                  <a:lnTo>
                    <a:pt x="30654" y="18120"/>
                  </a:lnTo>
                  <a:lnTo>
                    <a:pt x="30842" y="18141"/>
                  </a:lnTo>
                  <a:lnTo>
                    <a:pt x="30968" y="18246"/>
                  </a:lnTo>
                  <a:lnTo>
                    <a:pt x="31051" y="18246"/>
                  </a:lnTo>
                  <a:lnTo>
                    <a:pt x="31177" y="18351"/>
                  </a:lnTo>
                  <a:lnTo>
                    <a:pt x="31323" y="18288"/>
                  </a:lnTo>
                  <a:lnTo>
                    <a:pt x="31574" y="18351"/>
                  </a:lnTo>
                  <a:lnTo>
                    <a:pt x="31658" y="18330"/>
                  </a:lnTo>
                  <a:lnTo>
                    <a:pt x="31553" y="18141"/>
                  </a:lnTo>
                  <a:lnTo>
                    <a:pt x="31491" y="18120"/>
                  </a:lnTo>
                  <a:lnTo>
                    <a:pt x="31323" y="17974"/>
                  </a:lnTo>
                  <a:lnTo>
                    <a:pt x="31323" y="17911"/>
                  </a:lnTo>
                  <a:lnTo>
                    <a:pt x="31281" y="17869"/>
                  </a:lnTo>
                  <a:lnTo>
                    <a:pt x="31177" y="17890"/>
                  </a:lnTo>
                  <a:lnTo>
                    <a:pt x="31051" y="17827"/>
                  </a:lnTo>
                  <a:lnTo>
                    <a:pt x="30884" y="17597"/>
                  </a:lnTo>
                  <a:lnTo>
                    <a:pt x="30884" y="17451"/>
                  </a:lnTo>
                  <a:lnTo>
                    <a:pt x="30675" y="17283"/>
                  </a:lnTo>
                  <a:lnTo>
                    <a:pt x="30675" y="17095"/>
                  </a:lnTo>
                  <a:lnTo>
                    <a:pt x="30549" y="17074"/>
                  </a:lnTo>
                  <a:lnTo>
                    <a:pt x="30612" y="16949"/>
                  </a:lnTo>
                  <a:lnTo>
                    <a:pt x="30570" y="16928"/>
                  </a:lnTo>
                  <a:lnTo>
                    <a:pt x="30403" y="16572"/>
                  </a:lnTo>
                  <a:lnTo>
                    <a:pt x="30089" y="16405"/>
                  </a:lnTo>
                  <a:lnTo>
                    <a:pt x="30005" y="16447"/>
                  </a:lnTo>
                  <a:lnTo>
                    <a:pt x="30005" y="16363"/>
                  </a:lnTo>
                  <a:lnTo>
                    <a:pt x="29712" y="16237"/>
                  </a:lnTo>
                  <a:lnTo>
                    <a:pt x="29670" y="16237"/>
                  </a:lnTo>
                  <a:lnTo>
                    <a:pt x="29670" y="15944"/>
                  </a:lnTo>
                  <a:lnTo>
                    <a:pt x="29712" y="15735"/>
                  </a:lnTo>
                  <a:lnTo>
                    <a:pt x="29670" y="15610"/>
                  </a:lnTo>
                  <a:lnTo>
                    <a:pt x="29691" y="15463"/>
                  </a:lnTo>
                  <a:lnTo>
                    <a:pt x="29712" y="15484"/>
                  </a:lnTo>
                  <a:lnTo>
                    <a:pt x="29817" y="15463"/>
                  </a:lnTo>
                  <a:lnTo>
                    <a:pt x="29921" y="15296"/>
                  </a:lnTo>
                  <a:lnTo>
                    <a:pt x="29984" y="15317"/>
                  </a:lnTo>
                  <a:lnTo>
                    <a:pt x="30089" y="15191"/>
                  </a:lnTo>
                  <a:lnTo>
                    <a:pt x="29984" y="15149"/>
                  </a:lnTo>
                  <a:lnTo>
                    <a:pt x="29921" y="15066"/>
                  </a:lnTo>
                  <a:lnTo>
                    <a:pt x="30005" y="14961"/>
                  </a:lnTo>
                  <a:lnTo>
                    <a:pt x="30193" y="14982"/>
                  </a:lnTo>
                  <a:lnTo>
                    <a:pt x="30193" y="14856"/>
                  </a:lnTo>
                  <a:lnTo>
                    <a:pt x="30319" y="14835"/>
                  </a:lnTo>
                  <a:lnTo>
                    <a:pt x="30319" y="14731"/>
                  </a:lnTo>
                  <a:lnTo>
                    <a:pt x="30193" y="14647"/>
                  </a:lnTo>
                  <a:lnTo>
                    <a:pt x="30319" y="14647"/>
                  </a:lnTo>
                  <a:lnTo>
                    <a:pt x="30424" y="14689"/>
                  </a:lnTo>
                  <a:lnTo>
                    <a:pt x="30445" y="14647"/>
                  </a:lnTo>
                  <a:lnTo>
                    <a:pt x="30549" y="14647"/>
                  </a:lnTo>
                  <a:lnTo>
                    <a:pt x="30654" y="14563"/>
                  </a:lnTo>
                  <a:lnTo>
                    <a:pt x="30717" y="14563"/>
                  </a:lnTo>
                  <a:lnTo>
                    <a:pt x="30842" y="14375"/>
                  </a:lnTo>
                  <a:lnTo>
                    <a:pt x="30884" y="14459"/>
                  </a:lnTo>
                  <a:lnTo>
                    <a:pt x="30947" y="14417"/>
                  </a:lnTo>
                  <a:lnTo>
                    <a:pt x="30947" y="14459"/>
                  </a:lnTo>
                  <a:lnTo>
                    <a:pt x="31093" y="14563"/>
                  </a:lnTo>
                  <a:lnTo>
                    <a:pt x="31240" y="14438"/>
                  </a:lnTo>
                  <a:lnTo>
                    <a:pt x="31240" y="14375"/>
                  </a:lnTo>
                  <a:lnTo>
                    <a:pt x="31156" y="14354"/>
                  </a:lnTo>
                  <a:lnTo>
                    <a:pt x="31135" y="14250"/>
                  </a:lnTo>
                  <a:lnTo>
                    <a:pt x="31198" y="14208"/>
                  </a:lnTo>
                  <a:lnTo>
                    <a:pt x="31261" y="14208"/>
                  </a:lnTo>
                  <a:lnTo>
                    <a:pt x="31177" y="14061"/>
                  </a:lnTo>
                  <a:lnTo>
                    <a:pt x="31177" y="13998"/>
                  </a:lnTo>
                  <a:lnTo>
                    <a:pt x="31302" y="13957"/>
                  </a:lnTo>
                  <a:lnTo>
                    <a:pt x="31240" y="13936"/>
                  </a:lnTo>
                  <a:lnTo>
                    <a:pt x="31093" y="13957"/>
                  </a:lnTo>
                  <a:lnTo>
                    <a:pt x="30947" y="13957"/>
                  </a:lnTo>
                  <a:lnTo>
                    <a:pt x="30947" y="13915"/>
                  </a:lnTo>
                  <a:lnTo>
                    <a:pt x="30800" y="13915"/>
                  </a:lnTo>
                  <a:lnTo>
                    <a:pt x="30758" y="13957"/>
                  </a:lnTo>
                  <a:lnTo>
                    <a:pt x="30403" y="13998"/>
                  </a:lnTo>
                  <a:lnTo>
                    <a:pt x="30319" y="13915"/>
                  </a:lnTo>
                  <a:lnTo>
                    <a:pt x="30256" y="13894"/>
                  </a:lnTo>
                  <a:lnTo>
                    <a:pt x="30193" y="13789"/>
                  </a:lnTo>
                  <a:lnTo>
                    <a:pt x="30131" y="13747"/>
                  </a:lnTo>
                  <a:lnTo>
                    <a:pt x="30089" y="13706"/>
                  </a:lnTo>
                  <a:lnTo>
                    <a:pt x="29817" y="13831"/>
                  </a:lnTo>
                  <a:lnTo>
                    <a:pt x="29691" y="13831"/>
                  </a:lnTo>
                  <a:lnTo>
                    <a:pt x="29733" y="13894"/>
                  </a:lnTo>
                  <a:lnTo>
                    <a:pt x="29733" y="13998"/>
                  </a:lnTo>
                  <a:lnTo>
                    <a:pt x="29670" y="14040"/>
                  </a:lnTo>
                  <a:lnTo>
                    <a:pt x="29503" y="14103"/>
                  </a:lnTo>
                  <a:lnTo>
                    <a:pt x="29524" y="14124"/>
                  </a:lnTo>
                  <a:lnTo>
                    <a:pt x="29587" y="14208"/>
                  </a:lnTo>
                  <a:lnTo>
                    <a:pt x="29524" y="14312"/>
                  </a:lnTo>
                  <a:lnTo>
                    <a:pt x="29482" y="14354"/>
                  </a:lnTo>
                  <a:lnTo>
                    <a:pt x="29357" y="14312"/>
                  </a:lnTo>
                  <a:lnTo>
                    <a:pt x="29231" y="14375"/>
                  </a:lnTo>
                  <a:lnTo>
                    <a:pt x="29085" y="14354"/>
                  </a:lnTo>
                  <a:lnTo>
                    <a:pt x="28938" y="14061"/>
                  </a:lnTo>
                  <a:lnTo>
                    <a:pt x="28938" y="13915"/>
                  </a:lnTo>
                  <a:lnTo>
                    <a:pt x="28896" y="13810"/>
                  </a:lnTo>
                  <a:lnTo>
                    <a:pt x="28750" y="13810"/>
                  </a:lnTo>
                  <a:lnTo>
                    <a:pt x="28687" y="13831"/>
                  </a:lnTo>
                  <a:lnTo>
                    <a:pt x="28687" y="13789"/>
                  </a:lnTo>
                  <a:lnTo>
                    <a:pt x="28624" y="13789"/>
                  </a:lnTo>
                  <a:lnTo>
                    <a:pt x="28561" y="13852"/>
                  </a:lnTo>
                  <a:lnTo>
                    <a:pt x="28540" y="13789"/>
                  </a:lnTo>
                  <a:lnTo>
                    <a:pt x="28540" y="13831"/>
                  </a:lnTo>
                  <a:lnTo>
                    <a:pt x="28436" y="13706"/>
                  </a:lnTo>
                  <a:lnTo>
                    <a:pt x="28436" y="13622"/>
                  </a:lnTo>
                  <a:lnTo>
                    <a:pt x="28227" y="13496"/>
                  </a:lnTo>
                  <a:lnTo>
                    <a:pt x="28122" y="13413"/>
                  </a:lnTo>
                  <a:lnTo>
                    <a:pt x="28101" y="13287"/>
                  </a:lnTo>
                  <a:lnTo>
                    <a:pt x="28038" y="13162"/>
                  </a:lnTo>
                  <a:lnTo>
                    <a:pt x="28101" y="13099"/>
                  </a:lnTo>
                  <a:lnTo>
                    <a:pt x="28101" y="13057"/>
                  </a:lnTo>
                  <a:lnTo>
                    <a:pt x="28101" y="12994"/>
                  </a:lnTo>
                  <a:lnTo>
                    <a:pt x="28122" y="12869"/>
                  </a:lnTo>
                  <a:lnTo>
                    <a:pt x="28164" y="12806"/>
                  </a:lnTo>
                  <a:lnTo>
                    <a:pt x="28185" y="12764"/>
                  </a:lnTo>
                  <a:lnTo>
                    <a:pt x="28415" y="12848"/>
                  </a:lnTo>
                  <a:lnTo>
                    <a:pt x="28750" y="12848"/>
                  </a:lnTo>
                  <a:lnTo>
                    <a:pt x="28792" y="12701"/>
                  </a:lnTo>
                  <a:lnTo>
                    <a:pt x="28771" y="12659"/>
                  </a:lnTo>
                  <a:lnTo>
                    <a:pt x="28854" y="12659"/>
                  </a:lnTo>
                  <a:lnTo>
                    <a:pt x="28833" y="12492"/>
                  </a:lnTo>
                  <a:lnTo>
                    <a:pt x="28792" y="12471"/>
                  </a:lnTo>
                  <a:lnTo>
                    <a:pt x="28854" y="12429"/>
                  </a:lnTo>
                  <a:lnTo>
                    <a:pt x="28896" y="12136"/>
                  </a:lnTo>
                  <a:lnTo>
                    <a:pt x="29105" y="12011"/>
                  </a:lnTo>
                  <a:lnTo>
                    <a:pt x="29210" y="12011"/>
                  </a:lnTo>
                  <a:lnTo>
                    <a:pt x="29315" y="11843"/>
                  </a:lnTo>
                  <a:lnTo>
                    <a:pt x="29377" y="11843"/>
                  </a:lnTo>
                  <a:lnTo>
                    <a:pt x="29398" y="11613"/>
                  </a:lnTo>
                  <a:lnTo>
                    <a:pt x="29503" y="11488"/>
                  </a:lnTo>
                  <a:lnTo>
                    <a:pt x="29524" y="11341"/>
                  </a:lnTo>
                  <a:lnTo>
                    <a:pt x="29587" y="11320"/>
                  </a:lnTo>
                  <a:lnTo>
                    <a:pt x="29670" y="11195"/>
                  </a:lnTo>
                  <a:lnTo>
                    <a:pt x="29796" y="11195"/>
                  </a:lnTo>
                  <a:lnTo>
                    <a:pt x="29838" y="11216"/>
                  </a:lnTo>
                  <a:lnTo>
                    <a:pt x="29942" y="11216"/>
                  </a:lnTo>
                  <a:lnTo>
                    <a:pt x="29984" y="11111"/>
                  </a:lnTo>
                  <a:lnTo>
                    <a:pt x="30152" y="11320"/>
                  </a:lnTo>
                  <a:lnTo>
                    <a:pt x="30424" y="11488"/>
                  </a:lnTo>
                  <a:lnTo>
                    <a:pt x="30424" y="11592"/>
                  </a:lnTo>
                  <a:lnTo>
                    <a:pt x="30361" y="11613"/>
                  </a:lnTo>
                  <a:lnTo>
                    <a:pt x="30340" y="11697"/>
                  </a:lnTo>
                  <a:lnTo>
                    <a:pt x="30214" y="11843"/>
                  </a:lnTo>
                  <a:lnTo>
                    <a:pt x="30193" y="12011"/>
                  </a:lnTo>
                  <a:lnTo>
                    <a:pt x="30089" y="12011"/>
                  </a:lnTo>
                  <a:lnTo>
                    <a:pt x="30110" y="12032"/>
                  </a:lnTo>
                  <a:lnTo>
                    <a:pt x="30089" y="12178"/>
                  </a:lnTo>
                  <a:lnTo>
                    <a:pt x="30214" y="12325"/>
                  </a:lnTo>
                  <a:lnTo>
                    <a:pt x="30193" y="12387"/>
                  </a:lnTo>
                  <a:lnTo>
                    <a:pt x="30131" y="12429"/>
                  </a:lnTo>
                  <a:lnTo>
                    <a:pt x="30131" y="12471"/>
                  </a:lnTo>
                  <a:lnTo>
                    <a:pt x="30193" y="12555"/>
                  </a:lnTo>
                  <a:lnTo>
                    <a:pt x="30319" y="12492"/>
                  </a:lnTo>
                  <a:lnTo>
                    <a:pt x="30445" y="12387"/>
                  </a:lnTo>
                  <a:lnTo>
                    <a:pt x="30403" y="12492"/>
                  </a:lnTo>
                  <a:lnTo>
                    <a:pt x="30277" y="12576"/>
                  </a:lnTo>
                  <a:lnTo>
                    <a:pt x="30319" y="12638"/>
                  </a:lnTo>
                  <a:lnTo>
                    <a:pt x="30361" y="12659"/>
                  </a:lnTo>
                  <a:lnTo>
                    <a:pt x="30361" y="12701"/>
                  </a:lnTo>
                  <a:lnTo>
                    <a:pt x="30319" y="12743"/>
                  </a:lnTo>
                  <a:lnTo>
                    <a:pt x="30193" y="12743"/>
                  </a:lnTo>
                  <a:lnTo>
                    <a:pt x="30131" y="12806"/>
                  </a:lnTo>
                  <a:lnTo>
                    <a:pt x="30026" y="12806"/>
                  </a:lnTo>
                  <a:lnTo>
                    <a:pt x="29984" y="12890"/>
                  </a:lnTo>
                  <a:lnTo>
                    <a:pt x="30089" y="12973"/>
                  </a:lnTo>
                  <a:lnTo>
                    <a:pt x="30089" y="13057"/>
                  </a:lnTo>
                  <a:lnTo>
                    <a:pt x="30152" y="13057"/>
                  </a:lnTo>
                  <a:lnTo>
                    <a:pt x="30235" y="12952"/>
                  </a:lnTo>
                  <a:lnTo>
                    <a:pt x="30277" y="12952"/>
                  </a:lnTo>
                  <a:lnTo>
                    <a:pt x="30403" y="12806"/>
                  </a:lnTo>
                  <a:lnTo>
                    <a:pt x="30549" y="12743"/>
                  </a:lnTo>
                  <a:lnTo>
                    <a:pt x="30570" y="12701"/>
                  </a:lnTo>
                  <a:lnTo>
                    <a:pt x="30528" y="12576"/>
                  </a:lnTo>
                  <a:lnTo>
                    <a:pt x="30654" y="12471"/>
                  </a:lnTo>
                  <a:lnTo>
                    <a:pt x="30926" y="12283"/>
                  </a:lnTo>
                  <a:lnTo>
                    <a:pt x="30989" y="12283"/>
                  </a:lnTo>
                  <a:lnTo>
                    <a:pt x="31030" y="12178"/>
                  </a:lnTo>
                  <a:lnTo>
                    <a:pt x="31156" y="12178"/>
                  </a:lnTo>
                  <a:lnTo>
                    <a:pt x="31302" y="12053"/>
                  </a:lnTo>
                  <a:lnTo>
                    <a:pt x="31365" y="12115"/>
                  </a:lnTo>
                  <a:lnTo>
                    <a:pt x="31407" y="12115"/>
                  </a:lnTo>
                  <a:lnTo>
                    <a:pt x="31553" y="12073"/>
                  </a:lnTo>
                  <a:lnTo>
                    <a:pt x="31721" y="11906"/>
                  </a:lnTo>
                  <a:lnTo>
                    <a:pt x="31763" y="12011"/>
                  </a:lnTo>
                  <a:lnTo>
                    <a:pt x="31763" y="11655"/>
                  </a:lnTo>
                  <a:lnTo>
                    <a:pt x="31909" y="11550"/>
                  </a:lnTo>
                  <a:lnTo>
                    <a:pt x="31972" y="11404"/>
                  </a:lnTo>
                  <a:lnTo>
                    <a:pt x="31972" y="11299"/>
                  </a:lnTo>
                  <a:lnTo>
                    <a:pt x="32118" y="11195"/>
                  </a:lnTo>
                  <a:lnTo>
                    <a:pt x="32223" y="11006"/>
                  </a:lnTo>
                  <a:lnTo>
                    <a:pt x="32328" y="10965"/>
                  </a:lnTo>
                  <a:lnTo>
                    <a:pt x="32411" y="10672"/>
                  </a:lnTo>
                  <a:lnTo>
                    <a:pt x="32453" y="10567"/>
                  </a:lnTo>
                  <a:lnTo>
                    <a:pt x="32453" y="10504"/>
                  </a:lnTo>
                  <a:lnTo>
                    <a:pt x="32453" y="10337"/>
                  </a:lnTo>
                  <a:lnTo>
                    <a:pt x="32600" y="10190"/>
                  </a:lnTo>
                  <a:lnTo>
                    <a:pt x="32704" y="10358"/>
                  </a:lnTo>
                  <a:lnTo>
                    <a:pt x="32767" y="10400"/>
                  </a:lnTo>
                  <a:lnTo>
                    <a:pt x="32851" y="10483"/>
                  </a:lnTo>
                  <a:lnTo>
                    <a:pt x="32955" y="10441"/>
                  </a:lnTo>
                  <a:lnTo>
                    <a:pt x="33081" y="10483"/>
                  </a:lnTo>
                  <a:lnTo>
                    <a:pt x="33332" y="10462"/>
                  </a:lnTo>
                  <a:lnTo>
                    <a:pt x="33478" y="10483"/>
                  </a:lnTo>
                  <a:lnTo>
                    <a:pt x="33541" y="10337"/>
                  </a:lnTo>
                  <a:lnTo>
                    <a:pt x="33541" y="10253"/>
                  </a:lnTo>
                  <a:lnTo>
                    <a:pt x="33395" y="10128"/>
                  </a:lnTo>
                  <a:lnTo>
                    <a:pt x="33290" y="10044"/>
                  </a:lnTo>
                  <a:lnTo>
                    <a:pt x="33374" y="9960"/>
                  </a:lnTo>
                  <a:lnTo>
                    <a:pt x="33499" y="9960"/>
                  </a:lnTo>
                  <a:lnTo>
                    <a:pt x="33750" y="9772"/>
                  </a:lnTo>
                  <a:lnTo>
                    <a:pt x="33750" y="9646"/>
                  </a:lnTo>
                  <a:lnTo>
                    <a:pt x="33855" y="9521"/>
                  </a:lnTo>
                  <a:lnTo>
                    <a:pt x="33939" y="9521"/>
                  </a:lnTo>
                  <a:lnTo>
                    <a:pt x="34002" y="9416"/>
                  </a:lnTo>
                  <a:lnTo>
                    <a:pt x="33939" y="9312"/>
                  </a:lnTo>
                  <a:lnTo>
                    <a:pt x="33939" y="9207"/>
                  </a:lnTo>
                  <a:lnTo>
                    <a:pt x="33939" y="9081"/>
                  </a:lnTo>
                  <a:lnTo>
                    <a:pt x="34022" y="9040"/>
                  </a:lnTo>
                  <a:lnTo>
                    <a:pt x="34127" y="9123"/>
                  </a:lnTo>
                  <a:lnTo>
                    <a:pt x="34127" y="9228"/>
                  </a:lnTo>
                  <a:lnTo>
                    <a:pt x="34190" y="9312"/>
                  </a:lnTo>
                  <a:lnTo>
                    <a:pt x="34378" y="9332"/>
                  </a:lnTo>
                  <a:lnTo>
                    <a:pt x="34399" y="9395"/>
                  </a:lnTo>
                  <a:lnTo>
                    <a:pt x="34399" y="9353"/>
                  </a:lnTo>
                  <a:lnTo>
                    <a:pt x="34399" y="9291"/>
                  </a:lnTo>
                  <a:lnTo>
                    <a:pt x="34378" y="9249"/>
                  </a:lnTo>
                  <a:lnTo>
                    <a:pt x="34336" y="9144"/>
                  </a:lnTo>
                  <a:lnTo>
                    <a:pt x="34336" y="9123"/>
                  </a:lnTo>
                  <a:lnTo>
                    <a:pt x="34420" y="9081"/>
                  </a:lnTo>
                  <a:lnTo>
                    <a:pt x="34546" y="9102"/>
                  </a:lnTo>
                  <a:lnTo>
                    <a:pt x="34608" y="9081"/>
                  </a:lnTo>
                  <a:lnTo>
                    <a:pt x="34608" y="8977"/>
                  </a:lnTo>
                  <a:lnTo>
                    <a:pt x="34587" y="8914"/>
                  </a:lnTo>
                  <a:lnTo>
                    <a:pt x="34587" y="8830"/>
                  </a:lnTo>
                  <a:lnTo>
                    <a:pt x="34608" y="8788"/>
                  </a:lnTo>
                  <a:lnTo>
                    <a:pt x="34608" y="8684"/>
                  </a:lnTo>
                  <a:lnTo>
                    <a:pt x="34608" y="8579"/>
                  </a:lnTo>
                  <a:lnTo>
                    <a:pt x="34525" y="8516"/>
                  </a:lnTo>
                  <a:lnTo>
                    <a:pt x="34525" y="8349"/>
                  </a:lnTo>
                  <a:lnTo>
                    <a:pt x="34525" y="8244"/>
                  </a:lnTo>
                  <a:lnTo>
                    <a:pt x="34504" y="8098"/>
                  </a:lnTo>
                  <a:lnTo>
                    <a:pt x="34504" y="7993"/>
                  </a:lnTo>
                  <a:lnTo>
                    <a:pt x="34441" y="7889"/>
                  </a:lnTo>
                  <a:lnTo>
                    <a:pt x="34399" y="7826"/>
                  </a:lnTo>
                  <a:lnTo>
                    <a:pt x="34378" y="7742"/>
                  </a:lnTo>
                  <a:lnTo>
                    <a:pt x="34232" y="7533"/>
                  </a:lnTo>
                  <a:lnTo>
                    <a:pt x="34190" y="7428"/>
                  </a:lnTo>
                  <a:lnTo>
                    <a:pt x="34211" y="7366"/>
                  </a:lnTo>
                  <a:lnTo>
                    <a:pt x="34294" y="7345"/>
                  </a:lnTo>
                  <a:lnTo>
                    <a:pt x="34378" y="7324"/>
                  </a:lnTo>
                  <a:lnTo>
                    <a:pt x="34420" y="7261"/>
                  </a:lnTo>
                  <a:lnTo>
                    <a:pt x="34441" y="7198"/>
                  </a:lnTo>
                  <a:lnTo>
                    <a:pt x="34546" y="7010"/>
                  </a:lnTo>
                  <a:lnTo>
                    <a:pt x="34587" y="7010"/>
                  </a:lnTo>
                  <a:lnTo>
                    <a:pt x="34692" y="7031"/>
                  </a:lnTo>
                  <a:lnTo>
                    <a:pt x="34755" y="7052"/>
                  </a:lnTo>
                  <a:lnTo>
                    <a:pt x="35131" y="7115"/>
                  </a:lnTo>
                  <a:lnTo>
                    <a:pt x="35173" y="7136"/>
                  </a:lnTo>
                  <a:lnTo>
                    <a:pt x="35236" y="7136"/>
                  </a:lnTo>
                  <a:lnTo>
                    <a:pt x="35278" y="7094"/>
                  </a:lnTo>
                  <a:lnTo>
                    <a:pt x="35257" y="7010"/>
                  </a:lnTo>
                  <a:lnTo>
                    <a:pt x="35236" y="6926"/>
                  </a:lnTo>
                  <a:lnTo>
                    <a:pt x="35236" y="6884"/>
                  </a:lnTo>
                  <a:lnTo>
                    <a:pt x="35257" y="6822"/>
                  </a:lnTo>
                  <a:lnTo>
                    <a:pt x="35236" y="6780"/>
                  </a:lnTo>
                  <a:lnTo>
                    <a:pt x="35215" y="6696"/>
                  </a:lnTo>
                  <a:lnTo>
                    <a:pt x="35257" y="6591"/>
                  </a:lnTo>
                  <a:lnTo>
                    <a:pt x="35320" y="6571"/>
                  </a:lnTo>
                  <a:lnTo>
                    <a:pt x="35278" y="6466"/>
                  </a:lnTo>
                  <a:lnTo>
                    <a:pt x="35257" y="6403"/>
                  </a:lnTo>
                  <a:lnTo>
                    <a:pt x="35257" y="6382"/>
                  </a:lnTo>
                  <a:lnTo>
                    <a:pt x="35341" y="6319"/>
                  </a:lnTo>
                  <a:lnTo>
                    <a:pt x="35320" y="6278"/>
                  </a:lnTo>
                  <a:lnTo>
                    <a:pt x="35320" y="6215"/>
                  </a:lnTo>
                  <a:lnTo>
                    <a:pt x="35278" y="6152"/>
                  </a:lnTo>
                  <a:lnTo>
                    <a:pt x="35320" y="6068"/>
                  </a:lnTo>
                  <a:lnTo>
                    <a:pt x="35362" y="6047"/>
                  </a:lnTo>
                  <a:lnTo>
                    <a:pt x="35362" y="5985"/>
                  </a:lnTo>
                  <a:lnTo>
                    <a:pt x="35341" y="5943"/>
                  </a:lnTo>
                  <a:lnTo>
                    <a:pt x="35278" y="5796"/>
                  </a:lnTo>
                  <a:lnTo>
                    <a:pt x="35278" y="5671"/>
                  </a:lnTo>
                  <a:lnTo>
                    <a:pt x="35320" y="5650"/>
                  </a:lnTo>
                  <a:lnTo>
                    <a:pt x="35341" y="5629"/>
                  </a:lnTo>
                  <a:lnTo>
                    <a:pt x="35341" y="5587"/>
                  </a:lnTo>
                  <a:lnTo>
                    <a:pt x="35320" y="5545"/>
                  </a:lnTo>
                  <a:lnTo>
                    <a:pt x="35320" y="5483"/>
                  </a:lnTo>
                  <a:lnTo>
                    <a:pt x="35257" y="5441"/>
                  </a:lnTo>
                  <a:lnTo>
                    <a:pt x="35236" y="5378"/>
                  </a:lnTo>
                  <a:lnTo>
                    <a:pt x="35257" y="5315"/>
                  </a:lnTo>
                  <a:lnTo>
                    <a:pt x="35257" y="5231"/>
                  </a:lnTo>
                  <a:lnTo>
                    <a:pt x="35236" y="5169"/>
                  </a:lnTo>
                  <a:lnTo>
                    <a:pt x="35173" y="5127"/>
                  </a:lnTo>
                  <a:lnTo>
                    <a:pt x="35173" y="5064"/>
                  </a:lnTo>
                  <a:lnTo>
                    <a:pt x="35257" y="4959"/>
                  </a:lnTo>
                  <a:lnTo>
                    <a:pt x="35362" y="4939"/>
                  </a:lnTo>
                  <a:lnTo>
                    <a:pt x="35383" y="4918"/>
                  </a:lnTo>
                  <a:lnTo>
                    <a:pt x="35383" y="4813"/>
                  </a:lnTo>
                  <a:lnTo>
                    <a:pt x="35424" y="4687"/>
                  </a:lnTo>
                  <a:lnTo>
                    <a:pt x="35341" y="4646"/>
                  </a:lnTo>
                  <a:lnTo>
                    <a:pt x="35278" y="4583"/>
                  </a:lnTo>
                  <a:lnTo>
                    <a:pt x="35257" y="4499"/>
                  </a:lnTo>
                  <a:lnTo>
                    <a:pt x="35173" y="4395"/>
                  </a:lnTo>
                  <a:lnTo>
                    <a:pt x="35152" y="4332"/>
                  </a:lnTo>
                  <a:lnTo>
                    <a:pt x="35215" y="4290"/>
                  </a:lnTo>
                  <a:lnTo>
                    <a:pt x="35152" y="4185"/>
                  </a:lnTo>
                  <a:lnTo>
                    <a:pt x="35131" y="4123"/>
                  </a:lnTo>
                  <a:lnTo>
                    <a:pt x="35027" y="4102"/>
                  </a:lnTo>
                  <a:lnTo>
                    <a:pt x="34964" y="4081"/>
                  </a:lnTo>
                  <a:lnTo>
                    <a:pt x="34859" y="4018"/>
                  </a:lnTo>
                  <a:lnTo>
                    <a:pt x="34797" y="4081"/>
                  </a:lnTo>
                  <a:lnTo>
                    <a:pt x="34713" y="4102"/>
                  </a:lnTo>
                  <a:lnTo>
                    <a:pt x="34629" y="4143"/>
                  </a:lnTo>
                  <a:lnTo>
                    <a:pt x="34629" y="4227"/>
                  </a:lnTo>
                  <a:lnTo>
                    <a:pt x="34587" y="4269"/>
                  </a:lnTo>
                  <a:lnTo>
                    <a:pt x="34504" y="4269"/>
                  </a:lnTo>
                  <a:lnTo>
                    <a:pt x="34483" y="4395"/>
                  </a:lnTo>
                  <a:lnTo>
                    <a:pt x="34294" y="4395"/>
                  </a:lnTo>
                  <a:lnTo>
                    <a:pt x="34232" y="4478"/>
                  </a:lnTo>
                  <a:lnTo>
                    <a:pt x="34232" y="4583"/>
                  </a:lnTo>
                  <a:lnTo>
                    <a:pt x="34190" y="4604"/>
                  </a:lnTo>
                  <a:lnTo>
                    <a:pt x="34169" y="4729"/>
                  </a:lnTo>
                  <a:lnTo>
                    <a:pt x="34169" y="4792"/>
                  </a:lnTo>
                  <a:lnTo>
                    <a:pt x="34106" y="4813"/>
                  </a:lnTo>
                  <a:lnTo>
                    <a:pt x="34022" y="4897"/>
                  </a:lnTo>
                  <a:lnTo>
                    <a:pt x="33876" y="4918"/>
                  </a:lnTo>
                  <a:lnTo>
                    <a:pt x="33709" y="4918"/>
                  </a:lnTo>
                  <a:lnTo>
                    <a:pt x="33667" y="4939"/>
                  </a:lnTo>
                  <a:lnTo>
                    <a:pt x="33604" y="5001"/>
                  </a:lnTo>
                  <a:lnTo>
                    <a:pt x="33583" y="4918"/>
                  </a:lnTo>
                  <a:lnTo>
                    <a:pt x="33541" y="4834"/>
                  </a:lnTo>
                  <a:lnTo>
                    <a:pt x="33458" y="4834"/>
                  </a:lnTo>
                  <a:lnTo>
                    <a:pt x="33374" y="4897"/>
                  </a:lnTo>
                  <a:lnTo>
                    <a:pt x="33269" y="4918"/>
                  </a:lnTo>
                  <a:lnTo>
                    <a:pt x="33248" y="4834"/>
                  </a:lnTo>
                  <a:lnTo>
                    <a:pt x="33165" y="4729"/>
                  </a:lnTo>
                  <a:lnTo>
                    <a:pt x="33123" y="4708"/>
                  </a:lnTo>
                  <a:lnTo>
                    <a:pt x="32976" y="4583"/>
                  </a:lnTo>
                  <a:lnTo>
                    <a:pt x="32976" y="4478"/>
                  </a:lnTo>
                  <a:lnTo>
                    <a:pt x="33018" y="4436"/>
                  </a:lnTo>
                  <a:lnTo>
                    <a:pt x="33039" y="4332"/>
                  </a:lnTo>
                  <a:lnTo>
                    <a:pt x="33018" y="4227"/>
                  </a:lnTo>
                  <a:lnTo>
                    <a:pt x="32976" y="4123"/>
                  </a:lnTo>
                  <a:lnTo>
                    <a:pt x="32872" y="4143"/>
                  </a:lnTo>
                  <a:lnTo>
                    <a:pt x="32872" y="4081"/>
                  </a:lnTo>
                  <a:lnTo>
                    <a:pt x="32872" y="3997"/>
                  </a:lnTo>
                  <a:lnTo>
                    <a:pt x="32934" y="3913"/>
                  </a:lnTo>
                  <a:lnTo>
                    <a:pt x="32934" y="3871"/>
                  </a:lnTo>
                  <a:lnTo>
                    <a:pt x="32872" y="3851"/>
                  </a:lnTo>
                  <a:lnTo>
                    <a:pt x="32851" y="3851"/>
                  </a:lnTo>
                  <a:lnTo>
                    <a:pt x="32767" y="3892"/>
                  </a:lnTo>
                  <a:lnTo>
                    <a:pt x="32725" y="3892"/>
                  </a:lnTo>
                  <a:lnTo>
                    <a:pt x="32642" y="3913"/>
                  </a:lnTo>
                  <a:lnTo>
                    <a:pt x="32558" y="3892"/>
                  </a:lnTo>
                  <a:lnTo>
                    <a:pt x="32516" y="3871"/>
                  </a:lnTo>
                  <a:lnTo>
                    <a:pt x="32453" y="3851"/>
                  </a:lnTo>
                  <a:lnTo>
                    <a:pt x="32432" y="3809"/>
                  </a:lnTo>
                  <a:lnTo>
                    <a:pt x="32307" y="3767"/>
                  </a:lnTo>
                  <a:lnTo>
                    <a:pt x="32307" y="3704"/>
                  </a:lnTo>
                  <a:lnTo>
                    <a:pt x="32244" y="3662"/>
                  </a:lnTo>
                  <a:lnTo>
                    <a:pt x="32202" y="3662"/>
                  </a:lnTo>
                  <a:lnTo>
                    <a:pt x="32139" y="3599"/>
                  </a:lnTo>
                  <a:lnTo>
                    <a:pt x="32139" y="3558"/>
                  </a:lnTo>
                  <a:lnTo>
                    <a:pt x="32077" y="3558"/>
                  </a:lnTo>
                  <a:lnTo>
                    <a:pt x="32014" y="3474"/>
                  </a:lnTo>
                  <a:lnTo>
                    <a:pt x="31993" y="3432"/>
                  </a:lnTo>
                  <a:lnTo>
                    <a:pt x="31930" y="3369"/>
                  </a:lnTo>
                  <a:lnTo>
                    <a:pt x="31888" y="3369"/>
                  </a:lnTo>
                  <a:lnTo>
                    <a:pt x="31846" y="3453"/>
                  </a:lnTo>
                  <a:lnTo>
                    <a:pt x="31805" y="3432"/>
                  </a:lnTo>
                  <a:lnTo>
                    <a:pt x="31763" y="3453"/>
                  </a:lnTo>
                  <a:lnTo>
                    <a:pt x="31721" y="3495"/>
                  </a:lnTo>
                  <a:lnTo>
                    <a:pt x="31658" y="3453"/>
                  </a:lnTo>
                  <a:lnTo>
                    <a:pt x="31616" y="3390"/>
                  </a:lnTo>
                  <a:lnTo>
                    <a:pt x="31574" y="3369"/>
                  </a:lnTo>
                  <a:lnTo>
                    <a:pt x="31449" y="3369"/>
                  </a:lnTo>
                  <a:lnTo>
                    <a:pt x="31386" y="3348"/>
                  </a:lnTo>
                  <a:lnTo>
                    <a:pt x="31449" y="3286"/>
                  </a:lnTo>
                  <a:lnTo>
                    <a:pt x="31449" y="3244"/>
                  </a:lnTo>
                  <a:lnTo>
                    <a:pt x="31365" y="3244"/>
                  </a:lnTo>
                  <a:lnTo>
                    <a:pt x="31302" y="3286"/>
                  </a:lnTo>
                  <a:lnTo>
                    <a:pt x="31177" y="3286"/>
                  </a:lnTo>
                  <a:lnTo>
                    <a:pt x="31135" y="3327"/>
                  </a:lnTo>
                  <a:lnTo>
                    <a:pt x="31072" y="3265"/>
                  </a:lnTo>
                  <a:lnTo>
                    <a:pt x="31030" y="3286"/>
                  </a:lnTo>
                  <a:lnTo>
                    <a:pt x="30947" y="3286"/>
                  </a:lnTo>
                  <a:lnTo>
                    <a:pt x="30884" y="3223"/>
                  </a:lnTo>
                  <a:lnTo>
                    <a:pt x="30800" y="3181"/>
                  </a:lnTo>
                  <a:lnTo>
                    <a:pt x="30675" y="3055"/>
                  </a:lnTo>
                  <a:lnTo>
                    <a:pt x="30633" y="2930"/>
                  </a:lnTo>
                  <a:lnTo>
                    <a:pt x="30633" y="2846"/>
                  </a:lnTo>
                  <a:lnTo>
                    <a:pt x="30612" y="2742"/>
                  </a:lnTo>
                  <a:lnTo>
                    <a:pt x="30549" y="2742"/>
                  </a:lnTo>
                  <a:lnTo>
                    <a:pt x="30465" y="2721"/>
                  </a:lnTo>
                  <a:lnTo>
                    <a:pt x="30465" y="2574"/>
                  </a:lnTo>
                  <a:lnTo>
                    <a:pt x="30424" y="2553"/>
                  </a:lnTo>
                  <a:lnTo>
                    <a:pt x="30403" y="2428"/>
                  </a:lnTo>
                  <a:lnTo>
                    <a:pt x="30361" y="2323"/>
                  </a:lnTo>
                  <a:lnTo>
                    <a:pt x="30152" y="2198"/>
                  </a:lnTo>
                  <a:lnTo>
                    <a:pt x="30047" y="2030"/>
                  </a:lnTo>
                  <a:lnTo>
                    <a:pt x="30026" y="1988"/>
                  </a:lnTo>
                  <a:lnTo>
                    <a:pt x="29984" y="1884"/>
                  </a:lnTo>
                  <a:lnTo>
                    <a:pt x="29921" y="1905"/>
                  </a:lnTo>
                  <a:lnTo>
                    <a:pt x="29901" y="1905"/>
                  </a:lnTo>
                  <a:lnTo>
                    <a:pt x="29901" y="1821"/>
                  </a:lnTo>
                  <a:lnTo>
                    <a:pt x="29921" y="1779"/>
                  </a:lnTo>
                  <a:lnTo>
                    <a:pt x="29838" y="1716"/>
                  </a:lnTo>
                  <a:lnTo>
                    <a:pt x="29796" y="1612"/>
                  </a:lnTo>
                  <a:lnTo>
                    <a:pt x="29733" y="1591"/>
                  </a:lnTo>
                  <a:lnTo>
                    <a:pt x="29712" y="1507"/>
                  </a:lnTo>
                  <a:lnTo>
                    <a:pt x="29670" y="1444"/>
                  </a:lnTo>
                  <a:lnTo>
                    <a:pt x="29608" y="1340"/>
                  </a:lnTo>
                  <a:lnTo>
                    <a:pt x="29482" y="1256"/>
                  </a:lnTo>
                  <a:lnTo>
                    <a:pt x="29461" y="1193"/>
                  </a:lnTo>
                  <a:lnTo>
                    <a:pt x="29503" y="1130"/>
                  </a:lnTo>
                  <a:lnTo>
                    <a:pt x="29482" y="1047"/>
                  </a:lnTo>
                  <a:lnTo>
                    <a:pt x="29315" y="1047"/>
                  </a:lnTo>
                  <a:lnTo>
                    <a:pt x="29294" y="984"/>
                  </a:lnTo>
                  <a:lnTo>
                    <a:pt x="29294" y="942"/>
                  </a:lnTo>
                  <a:lnTo>
                    <a:pt x="29273" y="879"/>
                  </a:lnTo>
                  <a:lnTo>
                    <a:pt x="29273" y="817"/>
                  </a:lnTo>
                  <a:lnTo>
                    <a:pt x="29231" y="733"/>
                  </a:lnTo>
                  <a:lnTo>
                    <a:pt x="29168" y="712"/>
                  </a:lnTo>
                  <a:lnTo>
                    <a:pt x="29168" y="649"/>
                  </a:lnTo>
                  <a:lnTo>
                    <a:pt x="29147" y="607"/>
                  </a:lnTo>
                  <a:lnTo>
                    <a:pt x="29085" y="628"/>
                  </a:lnTo>
                  <a:lnTo>
                    <a:pt x="28980" y="607"/>
                  </a:lnTo>
                  <a:lnTo>
                    <a:pt x="28959" y="545"/>
                  </a:lnTo>
                  <a:lnTo>
                    <a:pt x="28980" y="482"/>
                  </a:lnTo>
                  <a:lnTo>
                    <a:pt x="28959" y="440"/>
                  </a:lnTo>
                  <a:lnTo>
                    <a:pt x="28875" y="419"/>
                  </a:lnTo>
                  <a:lnTo>
                    <a:pt x="28833" y="461"/>
                  </a:lnTo>
                  <a:lnTo>
                    <a:pt x="28792" y="419"/>
                  </a:lnTo>
                  <a:lnTo>
                    <a:pt x="28750" y="419"/>
                  </a:lnTo>
                  <a:lnTo>
                    <a:pt x="28708" y="356"/>
                  </a:lnTo>
                  <a:lnTo>
                    <a:pt x="28750" y="293"/>
                  </a:lnTo>
                  <a:lnTo>
                    <a:pt x="28687" y="231"/>
                  </a:lnTo>
                  <a:lnTo>
                    <a:pt x="28624" y="210"/>
                  </a:lnTo>
                  <a:lnTo>
                    <a:pt x="28561" y="231"/>
                  </a:lnTo>
                  <a:lnTo>
                    <a:pt x="28520" y="147"/>
                  </a:lnTo>
                  <a:lnTo>
                    <a:pt x="28457" y="189"/>
                  </a:lnTo>
                  <a:lnTo>
                    <a:pt x="28373" y="189"/>
                  </a:lnTo>
                  <a:lnTo>
                    <a:pt x="28331" y="147"/>
                  </a:lnTo>
                  <a:lnTo>
                    <a:pt x="28268" y="189"/>
                  </a:lnTo>
                  <a:lnTo>
                    <a:pt x="28268" y="252"/>
                  </a:lnTo>
                  <a:lnTo>
                    <a:pt x="28248" y="293"/>
                  </a:lnTo>
                  <a:lnTo>
                    <a:pt x="28143" y="231"/>
                  </a:lnTo>
                  <a:lnTo>
                    <a:pt x="28101" y="189"/>
                  </a:lnTo>
                  <a:lnTo>
                    <a:pt x="28017" y="210"/>
                  </a:lnTo>
                  <a:lnTo>
                    <a:pt x="27892" y="210"/>
                  </a:lnTo>
                  <a:lnTo>
                    <a:pt x="27892" y="189"/>
                  </a:lnTo>
                  <a:lnTo>
                    <a:pt x="27808" y="105"/>
                  </a:lnTo>
                  <a:lnTo>
                    <a:pt x="27620" y="84"/>
                  </a:lnTo>
                  <a:lnTo>
                    <a:pt x="27536" y="21"/>
                  </a:lnTo>
                  <a:lnTo>
                    <a:pt x="27432" y="21"/>
                  </a:lnTo>
                  <a:lnTo>
                    <a:pt x="2739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16" name="Google Shape;416;p7"/>
            <p:cNvSpPr/>
            <p:nvPr/>
          </p:nvSpPr>
          <p:spPr>
            <a:xfrm>
              <a:off x="4442708" y="2990191"/>
              <a:ext cx="762" cy="967"/>
            </a:xfrm>
            <a:custGeom>
              <a:rect b="b" l="l" r="r" t="t"/>
              <a:pathLst>
                <a:path extrusionOk="0" h="85" w="64">
                  <a:moveTo>
                    <a:pt x="63" y="85"/>
                  </a:moveTo>
                  <a:lnTo>
                    <a:pt x="1" y="1"/>
                  </a:lnTo>
                  <a:lnTo>
                    <a:pt x="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17" name="Google Shape;417;p7"/>
            <p:cNvSpPr/>
            <p:nvPr/>
          </p:nvSpPr>
          <p:spPr>
            <a:xfrm>
              <a:off x="4434742" y="2997094"/>
              <a:ext cx="1250" cy="1205"/>
            </a:xfrm>
            <a:custGeom>
              <a:rect b="b" l="l" r="r" t="t"/>
              <a:pathLst>
                <a:path extrusionOk="0" h="106" w="105">
                  <a:moveTo>
                    <a:pt x="0" y="105"/>
                  </a:moveTo>
                  <a:lnTo>
                    <a:pt x="105" y="1"/>
                  </a:lnTo>
                  <a:lnTo>
                    <a:pt x="10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18" name="Google Shape;418;p7"/>
            <p:cNvSpPr/>
            <p:nvPr/>
          </p:nvSpPr>
          <p:spPr>
            <a:xfrm>
              <a:off x="4184339" y="2879787"/>
              <a:ext cx="2512" cy="728"/>
            </a:xfrm>
            <a:custGeom>
              <a:rect b="b" l="l" r="r" t="t"/>
              <a:pathLst>
                <a:path extrusionOk="0" h="64" w="211">
                  <a:moveTo>
                    <a:pt x="210" y="0"/>
                  </a:moveTo>
                  <a:lnTo>
                    <a:pt x="1" y="63"/>
                  </a:lnTo>
                  <a:lnTo>
                    <a:pt x="22" y="63"/>
                  </a:lnTo>
                  <a:lnTo>
                    <a:pt x="21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19" name="Google Shape;419;p7"/>
            <p:cNvSpPr/>
            <p:nvPr/>
          </p:nvSpPr>
          <p:spPr>
            <a:xfrm>
              <a:off x="4038591" y="2720356"/>
              <a:ext cx="260870" cy="130886"/>
            </a:xfrm>
            <a:custGeom>
              <a:rect b="b" l="l" r="r" t="t"/>
              <a:pathLst>
                <a:path extrusionOk="0" h="11509" w="21908">
                  <a:moveTo>
                    <a:pt x="10860" y="0"/>
                  </a:moveTo>
                  <a:lnTo>
                    <a:pt x="10755" y="84"/>
                  </a:lnTo>
                  <a:lnTo>
                    <a:pt x="10713" y="189"/>
                  </a:lnTo>
                  <a:lnTo>
                    <a:pt x="10567" y="189"/>
                  </a:lnTo>
                  <a:lnTo>
                    <a:pt x="10483" y="252"/>
                  </a:lnTo>
                  <a:lnTo>
                    <a:pt x="10546" y="314"/>
                  </a:lnTo>
                  <a:lnTo>
                    <a:pt x="10546" y="398"/>
                  </a:lnTo>
                  <a:lnTo>
                    <a:pt x="10400" y="419"/>
                  </a:lnTo>
                  <a:lnTo>
                    <a:pt x="10337" y="419"/>
                  </a:lnTo>
                  <a:lnTo>
                    <a:pt x="10253" y="524"/>
                  </a:lnTo>
                  <a:lnTo>
                    <a:pt x="10128" y="524"/>
                  </a:lnTo>
                  <a:lnTo>
                    <a:pt x="10044" y="586"/>
                  </a:lnTo>
                  <a:lnTo>
                    <a:pt x="9981" y="586"/>
                  </a:lnTo>
                  <a:lnTo>
                    <a:pt x="9751" y="733"/>
                  </a:lnTo>
                  <a:lnTo>
                    <a:pt x="9625" y="796"/>
                  </a:lnTo>
                  <a:lnTo>
                    <a:pt x="9521" y="837"/>
                  </a:lnTo>
                  <a:lnTo>
                    <a:pt x="9437" y="837"/>
                  </a:lnTo>
                  <a:lnTo>
                    <a:pt x="9353" y="775"/>
                  </a:lnTo>
                  <a:lnTo>
                    <a:pt x="9312" y="837"/>
                  </a:lnTo>
                  <a:lnTo>
                    <a:pt x="9291" y="921"/>
                  </a:lnTo>
                  <a:lnTo>
                    <a:pt x="9144" y="921"/>
                  </a:lnTo>
                  <a:lnTo>
                    <a:pt x="9102" y="984"/>
                  </a:lnTo>
                  <a:lnTo>
                    <a:pt x="9102" y="1088"/>
                  </a:lnTo>
                  <a:lnTo>
                    <a:pt x="9040" y="1130"/>
                  </a:lnTo>
                  <a:lnTo>
                    <a:pt x="8977" y="1109"/>
                  </a:lnTo>
                  <a:lnTo>
                    <a:pt x="8893" y="1109"/>
                  </a:lnTo>
                  <a:lnTo>
                    <a:pt x="8789" y="1151"/>
                  </a:lnTo>
                  <a:lnTo>
                    <a:pt x="8663" y="1172"/>
                  </a:lnTo>
                  <a:lnTo>
                    <a:pt x="8496" y="1256"/>
                  </a:lnTo>
                  <a:lnTo>
                    <a:pt x="8475" y="1319"/>
                  </a:lnTo>
                  <a:lnTo>
                    <a:pt x="8307" y="1340"/>
                  </a:lnTo>
                  <a:lnTo>
                    <a:pt x="8182" y="1402"/>
                  </a:lnTo>
                  <a:lnTo>
                    <a:pt x="8035" y="1423"/>
                  </a:lnTo>
                  <a:lnTo>
                    <a:pt x="7847" y="1465"/>
                  </a:lnTo>
                  <a:lnTo>
                    <a:pt x="7826" y="1549"/>
                  </a:lnTo>
                  <a:lnTo>
                    <a:pt x="7763" y="1632"/>
                  </a:lnTo>
                  <a:lnTo>
                    <a:pt x="7721" y="1528"/>
                  </a:lnTo>
                  <a:lnTo>
                    <a:pt x="7617" y="1528"/>
                  </a:lnTo>
                  <a:lnTo>
                    <a:pt x="7512" y="1570"/>
                  </a:lnTo>
                  <a:lnTo>
                    <a:pt x="7512" y="1653"/>
                  </a:lnTo>
                  <a:lnTo>
                    <a:pt x="7449" y="1695"/>
                  </a:lnTo>
                  <a:lnTo>
                    <a:pt x="7345" y="1653"/>
                  </a:lnTo>
                  <a:lnTo>
                    <a:pt x="7219" y="1653"/>
                  </a:lnTo>
                  <a:lnTo>
                    <a:pt x="7198" y="1612"/>
                  </a:lnTo>
                  <a:lnTo>
                    <a:pt x="7115" y="1612"/>
                  </a:lnTo>
                  <a:lnTo>
                    <a:pt x="7031" y="1653"/>
                  </a:lnTo>
                  <a:lnTo>
                    <a:pt x="6926" y="1674"/>
                  </a:lnTo>
                  <a:lnTo>
                    <a:pt x="6884" y="1695"/>
                  </a:lnTo>
                  <a:lnTo>
                    <a:pt x="6926" y="1842"/>
                  </a:lnTo>
                  <a:lnTo>
                    <a:pt x="6884" y="1925"/>
                  </a:lnTo>
                  <a:lnTo>
                    <a:pt x="6989" y="1946"/>
                  </a:lnTo>
                  <a:lnTo>
                    <a:pt x="7136" y="1925"/>
                  </a:lnTo>
                  <a:lnTo>
                    <a:pt x="7198" y="2051"/>
                  </a:lnTo>
                  <a:lnTo>
                    <a:pt x="7031" y="2051"/>
                  </a:lnTo>
                  <a:lnTo>
                    <a:pt x="6989" y="2093"/>
                  </a:lnTo>
                  <a:lnTo>
                    <a:pt x="6989" y="2156"/>
                  </a:lnTo>
                  <a:lnTo>
                    <a:pt x="7136" y="2176"/>
                  </a:lnTo>
                  <a:lnTo>
                    <a:pt x="7240" y="2197"/>
                  </a:lnTo>
                  <a:lnTo>
                    <a:pt x="7324" y="2156"/>
                  </a:lnTo>
                  <a:lnTo>
                    <a:pt x="7408" y="2156"/>
                  </a:lnTo>
                  <a:lnTo>
                    <a:pt x="7512" y="2260"/>
                  </a:lnTo>
                  <a:lnTo>
                    <a:pt x="7617" y="2281"/>
                  </a:lnTo>
                  <a:lnTo>
                    <a:pt x="7617" y="2386"/>
                  </a:lnTo>
                  <a:lnTo>
                    <a:pt x="7554" y="2449"/>
                  </a:lnTo>
                  <a:lnTo>
                    <a:pt x="7449" y="2407"/>
                  </a:lnTo>
                  <a:lnTo>
                    <a:pt x="7219" y="2449"/>
                  </a:lnTo>
                  <a:lnTo>
                    <a:pt x="7094" y="2553"/>
                  </a:lnTo>
                  <a:lnTo>
                    <a:pt x="6947" y="2741"/>
                  </a:lnTo>
                  <a:lnTo>
                    <a:pt x="6947" y="2867"/>
                  </a:lnTo>
                  <a:lnTo>
                    <a:pt x="7031" y="2888"/>
                  </a:lnTo>
                  <a:lnTo>
                    <a:pt x="7052" y="3013"/>
                  </a:lnTo>
                  <a:lnTo>
                    <a:pt x="6989" y="3118"/>
                  </a:lnTo>
                  <a:lnTo>
                    <a:pt x="6947" y="3244"/>
                  </a:lnTo>
                  <a:lnTo>
                    <a:pt x="6843" y="3244"/>
                  </a:lnTo>
                  <a:lnTo>
                    <a:pt x="6843" y="3306"/>
                  </a:lnTo>
                  <a:lnTo>
                    <a:pt x="6884" y="3390"/>
                  </a:lnTo>
                  <a:lnTo>
                    <a:pt x="6884" y="3453"/>
                  </a:lnTo>
                  <a:lnTo>
                    <a:pt x="7031" y="3453"/>
                  </a:lnTo>
                  <a:lnTo>
                    <a:pt x="7115" y="3537"/>
                  </a:lnTo>
                  <a:lnTo>
                    <a:pt x="7240" y="3557"/>
                  </a:lnTo>
                  <a:lnTo>
                    <a:pt x="7240" y="3620"/>
                  </a:lnTo>
                  <a:lnTo>
                    <a:pt x="7366" y="3704"/>
                  </a:lnTo>
                  <a:lnTo>
                    <a:pt x="7533" y="3725"/>
                  </a:lnTo>
                  <a:lnTo>
                    <a:pt x="7575" y="3746"/>
                  </a:lnTo>
                  <a:lnTo>
                    <a:pt x="7617" y="4227"/>
                  </a:lnTo>
                  <a:lnTo>
                    <a:pt x="7554" y="4290"/>
                  </a:lnTo>
                  <a:lnTo>
                    <a:pt x="7366" y="4373"/>
                  </a:lnTo>
                  <a:lnTo>
                    <a:pt x="7219" y="4353"/>
                  </a:lnTo>
                  <a:lnTo>
                    <a:pt x="7031" y="4248"/>
                  </a:lnTo>
                  <a:lnTo>
                    <a:pt x="6947" y="4290"/>
                  </a:lnTo>
                  <a:lnTo>
                    <a:pt x="6947" y="4394"/>
                  </a:lnTo>
                  <a:lnTo>
                    <a:pt x="6905" y="4541"/>
                  </a:lnTo>
                  <a:lnTo>
                    <a:pt x="6780" y="4562"/>
                  </a:lnTo>
                  <a:lnTo>
                    <a:pt x="6571" y="4457"/>
                  </a:lnTo>
                  <a:lnTo>
                    <a:pt x="6403" y="4457"/>
                  </a:lnTo>
                  <a:lnTo>
                    <a:pt x="6320" y="4394"/>
                  </a:lnTo>
                  <a:lnTo>
                    <a:pt x="6278" y="4436"/>
                  </a:lnTo>
                  <a:lnTo>
                    <a:pt x="6173" y="4394"/>
                  </a:lnTo>
                  <a:lnTo>
                    <a:pt x="6048" y="4269"/>
                  </a:lnTo>
                  <a:lnTo>
                    <a:pt x="6152" y="4227"/>
                  </a:lnTo>
                  <a:lnTo>
                    <a:pt x="6173" y="4143"/>
                  </a:lnTo>
                  <a:lnTo>
                    <a:pt x="6089" y="4122"/>
                  </a:lnTo>
                  <a:lnTo>
                    <a:pt x="5964" y="4039"/>
                  </a:lnTo>
                  <a:lnTo>
                    <a:pt x="5880" y="4122"/>
                  </a:lnTo>
                  <a:lnTo>
                    <a:pt x="5755" y="4081"/>
                  </a:lnTo>
                  <a:lnTo>
                    <a:pt x="5671" y="4122"/>
                  </a:lnTo>
                  <a:lnTo>
                    <a:pt x="5692" y="4269"/>
                  </a:lnTo>
                  <a:lnTo>
                    <a:pt x="5545" y="4290"/>
                  </a:lnTo>
                  <a:lnTo>
                    <a:pt x="5483" y="4227"/>
                  </a:lnTo>
                  <a:lnTo>
                    <a:pt x="5336" y="4060"/>
                  </a:lnTo>
                  <a:lnTo>
                    <a:pt x="5211" y="4081"/>
                  </a:lnTo>
                  <a:lnTo>
                    <a:pt x="5148" y="4185"/>
                  </a:lnTo>
                  <a:lnTo>
                    <a:pt x="5064" y="4081"/>
                  </a:lnTo>
                  <a:lnTo>
                    <a:pt x="5001" y="4122"/>
                  </a:lnTo>
                  <a:lnTo>
                    <a:pt x="5001" y="4248"/>
                  </a:lnTo>
                  <a:lnTo>
                    <a:pt x="4855" y="4248"/>
                  </a:lnTo>
                  <a:lnTo>
                    <a:pt x="4834" y="4457"/>
                  </a:lnTo>
                  <a:lnTo>
                    <a:pt x="4708" y="4562"/>
                  </a:lnTo>
                  <a:lnTo>
                    <a:pt x="4625" y="4541"/>
                  </a:lnTo>
                  <a:lnTo>
                    <a:pt x="4541" y="4436"/>
                  </a:lnTo>
                  <a:lnTo>
                    <a:pt x="4332" y="4394"/>
                  </a:lnTo>
                  <a:lnTo>
                    <a:pt x="4269" y="4269"/>
                  </a:lnTo>
                  <a:lnTo>
                    <a:pt x="4123" y="4353"/>
                  </a:lnTo>
                  <a:lnTo>
                    <a:pt x="4164" y="4478"/>
                  </a:lnTo>
                  <a:lnTo>
                    <a:pt x="4081" y="4604"/>
                  </a:lnTo>
                  <a:lnTo>
                    <a:pt x="3997" y="4583"/>
                  </a:lnTo>
                  <a:lnTo>
                    <a:pt x="3997" y="4457"/>
                  </a:lnTo>
                  <a:lnTo>
                    <a:pt x="3955" y="4373"/>
                  </a:lnTo>
                  <a:lnTo>
                    <a:pt x="3871" y="4373"/>
                  </a:lnTo>
                  <a:lnTo>
                    <a:pt x="3704" y="4248"/>
                  </a:lnTo>
                  <a:lnTo>
                    <a:pt x="3599" y="4122"/>
                  </a:lnTo>
                  <a:lnTo>
                    <a:pt x="3474" y="4122"/>
                  </a:lnTo>
                  <a:lnTo>
                    <a:pt x="3369" y="3976"/>
                  </a:lnTo>
                  <a:lnTo>
                    <a:pt x="3286" y="3955"/>
                  </a:lnTo>
                  <a:lnTo>
                    <a:pt x="3244" y="3871"/>
                  </a:lnTo>
                  <a:lnTo>
                    <a:pt x="3160" y="3871"/>
                  </a:lnTo>
                  <a:lnTo>
                    <a:pt x="2951" y="3955"/>
                  </a:lnTo>
                  <a:lnTo>
                    <a:pt x="2825" y="3850"/>
                  </a:lnTo>
                  <a:lnTo>
                    <a:pt x="2742" y="3704"/>
                  </a:lnTo>
                  <a:lnTo>
                    <a:pt x="2637" y="3704"/>
                  </a:lnTo>
                  <a:lnTo>
                    <a:pt x="2532" y="3809"/>
                  </a:lnTo>
                  <a:lnTo>
                    <a:pt x="2407" y="3809"/>
                  </a:lnTo>
                  <a:lnTo>
                    <a:pt x="2407" y="3871"/>
                  </a:lnTo>
                  <a:lnTo>
                    <a:pt x="2323" y="3955"/>
                  </a:lnTo>
                  <a:lnTo>
                    <a:pt x="2323" y="3850"/>
                  </a:lnTo>
                  <a:lnTo>
                    <a:pt x="2239" y="3913"/>
                  </a:lnTo>
                  <a:lnTo>
                    <a:pt x="2218" y="3976"/>
                  </a:lnTo>
                  <a:lnTo>
                    <a:pt x="2114" y="4060"/>
                  </a:lnTo>
                  <a:lnTo>
                    <a:pt x="2030" y="3976"/>
                  </a:lnTo>
                  <a:lnTo>
                    <a:pt x="2114" y="3913"/>
                  </a:lnTo>
                  <a:lnTo>
                    <a:pt x="2135" y="3829"/>
                  </a:lnTo>
                  <a:lnTo>
                    <a:pt x="2009" y="3767"/>
                  </a:lnTo>
                  <a:lnTo>
                    <a:pt x="1821" y="3662"/>
                  </a:lnTo>
                  <a:lnTo>
                    <a:pt x="1800" y="3746"/>
                  </a:lnTo>
                  <a:lnTo>
                    <a:pt x="1821" y="3850"/>
                  </a:lnTo>
                  <a:lnTo>
                    <a:pt x="1821" y="3955"/>
                  </a:lnTo>
                  <a:lnTo>
                    <a:pt x="1695" y="3913"/>
                  </a:lnTo>
                  <a:lnTo>
                    <a:pt x="1612" y="3976"/>
                  </a:lnTo>
                  <a:lnTo>
                    <a:pt x="1570" y="4143"/>
                  </a:lnTo>
                  <a:lnTo>
                    <a:pt x="1486" y="4143"/>
                  </a:lnTo>
                  <a:lnTo>
                    <a:pt x="1298" y="4248"/>
                  </a:lnTo>
                  <a:lnTo>
                    <a:pt x="1277" y="4373"/>
                  </a:lnTo>
                  <a:lnTo>
                    <a:pt x="1361" y="4478"/>
                  </a:lnTo>
                  <a:lnTo>
                    <a:pt x="1361" y="4604"/>
                  </a:lnTo>
                  <a:lnTo>
                    <a:pt x="1172" y="4604"/>
                  </a:lnTo>
                  <a:lnTo>
                    <a:pt x="984" y="4645"/>
                  </a:lnTo>
                  <a:lnTo>
                    <a:pt x="1130" y="5106"/>
                  </a:lnTo>
                  <a:lnTo>
                    <a:pt x="1047" y="5169"/>
                  </a:lnTo>
                  <a:lnTo>
                    <a:pt x="1068" y="5336"/>
                  </a:lnTo>
                  <a:lnTo>
                    <a:pt x="879" y="5336"/>
                  </a:lnTo>
                  <a:lnTo>
                    <a:pt x="733" y="5231"/>
                  </a:lnTo>
                  <a:lnTo>
                    <a:pt x="670" y="5127"/>
                  </a:lnTo>
                  <a:lnTo>
                    <a:pt x="356" y="4876"/>
                  </a:lnTo>
                  <a:lnTo>
                    <a:pt x="294" y="4980"/>
                  </a:lnTo>
                  <a:lnTo>
                    <a:pt x="294" y="5106"/>
                  </a:lnTo>
                  <a:lnTo>
                    <a:pt x="126" y="5315"/>
                  </a:lnTo>
                  <a:lnTo>
                    <a:pt x="22" y="5378"/>
                  </a:lnTo>
                  <a:lnTo>
                    <a:pt x="42" y="5629"/>
                  </a:lnTo>
                  <a:lnTo>
                    <a:pt x="126" y="5734"/>
                  </a:lnTo>
                  <a:lnTo>
                    <a:pt x="105" y="6068"/>
                  </a:lnTo>
                  <a:lnTo>
                    <a:pt x="1" y="6278"/>
                  </a:lnTo>
                  <a:lnTo>
                    <a:pt x="231" y="6382"/>
                  </a:lnTo>
                  <a:lnTo>
                    <a:pt x="335" y="6550"/>
                  </a:lnTo>
                  <a:lnTo>
                    <a:pt x="314" y="6633"/>
                  </a:lnTo>
                  <a:lnTo>
                    <a:pt x="503" y="6780"/>
                  </a:lnTo>
                  <a:lnTo>
                    <a:pt x="545" y="6696"/>
                  </a:lnTo>
                  <a:lnTo>
                    <a:pt x="921" y="6801"/>
                  </a:lnTo>
                  <a:lnTo>
                    <a:pt x="1172" y="7052"/>
                  </a:lnTo>
                  <a:lnTo>
                    <a:pt x="1402" y="7428"/>
                  </a:lnTo>
                  <a:lnTo>
                    <a:pt x="1172" y="7428"/>
                  </a:lnTo>
                  <a:lnTo>
                    <a:pt x="1172" y="7533"/>
                  </a:lnTo>
                  <a:lnTo>
                    <a:pt x="1382" y="7679"/>
                  </a:lnTo>
                  <a:lnTo>
                    <a:pt x="1549" y="7617"/>
                  </a:lnTo>
                  <a:lnTo>
                    <a:pt x="1674" y="7721"/>
                  </a:lnTo>
                  <a:lnTo>
                    <a:pt x="1716" y="7721"/>
                  </a:lnTo>
                  <a:lnTo>
                    <a:pt x="1758" y="7784"/>
                  </a:lnTo>
                  <a:lnTo>
                    <a:pt x="1821" y="7784"/>
                  </a:lnTo>
                  <a:lnTo>
                    <a:pt x="1863" y="7721"/>
                  </a:lnTo>
                  <a:lnTo>
                    <a:pt x="1905" y="7721"/>
                  </a:lnTo>
                  <a:lnTo>
                    <a:pt x="1967" y="7784"/>
                  </a:lnTo>
                  <a:lnTo>
                    <a:pt x="2009" y="7721"/>
                  </a:lnTo>
                  <a:lnTo>
                    <a:pt x="2009" y="7638"/>
                  </a:lnTo>
                  <a:lnTo>
                    <a:pt x="2072" y="7679"/>
                  </a:lnTo>
                  <a:lnTo>
                    <a:pt x="2177" y="7596"/>
                  </a:lnTo>
                  <a:lnTo>
                    <a:pt x="2218" y="7512"/>
                  </a:lnTo>
                  <a:lnTo>
                    <a:pt x="2281" y="7512"/>
                  </a:lnTo>
                  <a:lnTo>
                    <a:pt x="2344" y="7428"/>
                  </a:lnTo>
                  <a:lnTo>
                    <a:pt x="2407" y="7428"/>
                  </a:lnTo>
                  <a:lnTo>
                    <a:pt x="2428" y="7470"/>
                  </a:lnTo>
                  <a:lnTo>
                    <a:pt x="2491" y="7428"/>
                  </a:lnTo>
                  <a:lnTo>
                    <a:pt x="2511" y="7366"/>
                  </a:lnTo>
                  <a:lnTo>
                    <a:pt x="2595" y="7282"/>
                  </a:lnTo>
                  <a:lnTo>
                    <a:pt x="2721" y="7282"/>
                  </a:lnTo>
                  <a:lnTo>
                    <a:pt x="2763" y="7303"/>
                  </a:lnTo>
                  <a:lnTo>
                    <a:pt x="2846" y="7303"/>
                  </a:lnTo>
                  <a:lnTo>
                    <a:pt x="2909" y="7282"/>
                  </a:lnTo>
                  <a:lnTo>
                    <a:pt x="2930" y="7303"/>
                  </a:lnTo>
                  <a:lnTo>
                    <a:pt x="2930" y="7386"/>
                  </a:lnTo>
                  <a:lnTo>
                    <a:pt x="2972" y="7470"/>
                  </a:lnTo>
                  <a:lnTo>
                    <a:pt x="3014" y="7407"/>
                  </a:lnTo>
                  <a:lnTo>
                    <a:pt x="3076" y="7407"/>
                  </a:lnTo>
                  <a:lnTo>
                    <a:pt x="3076" y="7470"/>
                  </a:lnTo>
                  <a:lnTo>
                    <a:pt x="3160" y="7491"/>
                  </a:lnTo>
                  <a:lnTo>
                    <a:pt x="3223" y="7470"/>
                  </a:lnTo>
                  <a:lnTo>
                    <a:pt x="3244" y="7407"/>
                  </a:lnTo>
                  <a:lnTo>
                    <a:pt x="3286" y="7386"/>
                  </a:lnTo>
                  <a:lnTo>
                    <a:pt x="3286" y="7324"/>
                  </a:lnTo>
                  <a:lnTo>
                    <a:pt x="3369" y="7303"/>
                  </a:lnTo>
                  <a:lnTo>
                    <a:pt x="3453" y="7324"/>
                  </a:lnTo>
                  <a:lnTo>
                    <a:pt x="3662" y="7324"/>
                  </a:lnTo>
                  <a:lnTo>
                    <a:pt x="3662" y="7386"/>
                  </a:lnTo>
                  <a:lnTo>
                    <a:pt x="3704" y="7470"/>
                  </a:lnTo>
                  <a:lnTo>
                    <a:pt x="3788" y="7491"/>
                  </a:lnTo>
                  <a:lnTo>
                    <a:pt x="3788" y="7512"/>
                  </a:lnTo>
                  <a:lnTo>
                    <a:pt x="3746" y="7596"/>
                  </a:lnTo>
                  <a:lnTo>
                    <a:pt x="3767" y="7638"/>
                  </a:lnTo>
                  <a:lnTo>
                    <a:pt x="3871" y="7742"/>
                  </a:lnTo>
                  <a:lnTo>
                    <a:pt x="3851" y="7826"/>
                  </a:lnTo>
                  <a:lnTo>
                    <a:pt x="3788" y="7951"/>
                  </a:lnTo>
                  <a:lnTo>
                    <a:pt x="3809" y="8014"/>
                  </a:lnTo>
                  <a:lnTo>
                    <a:pt x="3851" y="8056"/>
                  </a:lnTo>
                  <a:lnTo>
                    <a:pt x="3871" y="8098"/>
                  </a:lnTo>
                  <a:lnTo>
                    <a:pt x="3851" y="8140"/>
                  </a:lnTo>
                  <a:lnTo>
                    <a:pt x="3767" y="8161"/>
                  </a:lnTo>
                  <a:lnTo>
                    <a:pt x="3746" y="8307"/>
                  </a:lnTo>
                  <a:lnTo>
                    <a:pt x="3809" y="8454"/>
                  </a:lnTo>
                  <a:lnTo>
                    <a:pt x="3913" y="8475"/>
                  </a:lnTo>
                  <a:lnTo>
                    <a:pt x="3997" y="8516"/>
                  </a:lnTo>
                  <a:lnTo>
                    <a:pt x="3997" y="8558"/>
                  </a:lnTo>
                  <a:lnTo>
                    <a:pt x="3871" y="8621"/>
                  </a:lnTo>
                  <a:lnTo>
                    <a:pt x="3788" y="8621"/>
                  </a:lnTo>
                  <a:lnTo>
                    <a:pt x="3683" y="8516"/>
                  </a:lnTo>
                  <a:lnTo>
                    <a:pt x="3599" y="8516"/>
                  </a:lnTo>
                  <a:lnTo>
                    <a:pt x="3558" y="8558"/>
                  </a:lnTo>
                  <a:lnTo>
                    <a:pt x="3495" y="8516"/>
                  </a:lnTo>
                  <a:lnTo>
                    <a:pt x="3432" y="8516"/>
                  </a:lnTo>
                  <a:lnTo>
                    <a:pt x="3286" y="8558"/>
                  </a:lnTo>
                  <a:lnTo>
                    <a:pt x="3223" y="8516"/>
                  </a:lnTo>
                  <a:lnTo>
                    <a:pt x="3118" y="8537"/>
                  </a:lnTo>
                  <a:lnTo>
                    <a:pt x="2972" y="8579"/>
                  </a:lnTo>
                  <a:lnTo>
                    <a:pt x="2930" y="8663"/>
                  </a:lnTo>
                  <a:lnTo>
                    <a:pt x="2930" y="8726"/>
                  </a:lnTo>
                  <a:lnTo>
                    <a:pt x="2930" y="8788"/>
                  </a:lnTo>
                  <a:lnTo>
                    <a:pt x="2867" y="8830"/>
                  </a:lnTo>
                  <a:lnTo>
                    <a:pt x="2867" y="8893"/>
                  </a:lnTo>
                  <a:lnTo>
                    <a:pt x="3014" y="9039"/>
                  </a:lnTo>
                  <a:lnTo>
                    <a:pt x="3014" y="9102"/>
                  </a:lnTo>
                  <a:lnTo>
                    <a:pt x="3035" y="9144"/>
                  </a:lnTo>
                  <a:lnTo>
                    <a:pt x="3139" y="9102"/>
                  </a:lnTo>
                  <a:lnTo>
                    <a:pt x="3160" y="9186"/>
                  </a:lnTo>
                  <a:lnTo>
                    <a:pt x="3139" y="9207"/>
                  </a:lnTo>
                  <a:lnTo>
                    <a:pt x="3055" y="9165"/>
                  </a:lnTo>
                  <a:lnTo>
                    <a:pt x="3014" y="9186"/>
                  </a:lnTo>
                  <a:lnTo>
                    <a:pt x="2930" y="9249"/>
                  </a:lnTo>
                  <a:lnTo>
                    <a:pt x="2867" y="9207"/>
                  </a:lnTo>
                  <a:lnTo>
                    <a:pt x="2825" y="9207"/>
                  </a:lnTo>
                  <a:lnTo>
                    <a:pt x="2763" y="9186"/>
                  </a:lnTo>
                  <a:lnTo>
                    <a:pt x="2616" y="9207"/>
                  </a:lnTo>
                  <a:lnTo>
                    <a:pt x="2532" y="9186"/>
                  </a:lnTo>
                  <a:lnTo>
                    <a:pt x="2491" y="9249"/>
                  </a:lnTo>
                  <a:lnTo>
                    <a:pt x="2491" y="9291"/>
                  </a:lnTo>
                  <a:lnTo>
                    <a:pt x="2553" y="9395"/>
                  </a:lnTo>
                  <a:lnTo>
                    <a:pt x="2637" y="9395"/>
                  </a:lnTo>
                  <a:lnTo>
                    <a:pt x="2742" y="9416"/>
                  </a:lnTo>
                  <a:lnTo>
                    <a:pt x="2804" y="9521"/>
                  </a:lnTo>
                  <a:lnTo>
                    <a:pt x="2846" y="9563"/>
                  </a:lnTo>
                  <a:lnTo>
                    <a:pt x="2909" y="9688"/>
                  </a:lnTo>
                  <a:lnTo>
                    <a:pt x="2951" y="9709"/>
                  </a:lnTo>
                  <a:lnTo>
                    <a:pt x="2972" y="9772"/>
                  </a:lnTo>
                  <a:lnTo>
                    <a:pt x="3139" y="9939"/>
                  </a:lnTo>
                  <a:lnTo>
                    <a:pt x="3139" y="10086"/>
                  </a:lnTo>
                  <a:lnTo>
                    <a:pt x="3139" y="10211"/>
                  </a:lnTo>
                  <a:lnTo>
                    <a:pt x="3181" y="10211"/>
                  </a:lnTo>
                  <a:lnTo>
                    <a:pt x="3286" y="10190"/>
                  </a:lnTo>
                  <a:lnTo>
                    <a:pt x="3327" y="10190"/>
                  </a:lnTo>
                  <a:lnTo>
                    <a:pt x="3369" y="10211"/>
                  </a:lnTo>
                  <a:lnTo>
                    <a:pt x="3432" y="10295"/>
                  </a:lnTo>
                  <a:lnTo>
                    <a:pt x="3474" y="10337"/>
                  </a:lnTo>
                  <a:lnTo>
                    <a:pt x="3537" y="10441"/>
                  </a:lnTo>
                  <a:lnTo>
                    <a:pt x="3579" y="10441"/>
                  </a:lnTo>
                  <a:lnTo>
                    <a:pt x="3662" y="10420"/>
                  </a:lnTo>
                  <a:lnTo>
                    <a:pt x="3767" y="10441"/>
                  </a:lnTo>
                  <a:lnTo>
                    <a:pt x="3871" y="10462"/>
                  </a:lnTo>
                  <a:lnTo>
                    <a:pt x="3976" y="10462"/>
                  </a:lnTo>
                  <a:lnTo>
                    <a:pt x="4018" y="10504"/>
                  </a:lnTo>
                  <a:lnTo>
                    <a:pt x="3997" y="10546"/>
                  </a:lnTo>
                  <a:lnTo>
                    <a:pt x="3997" y="10609"/>
                  </a:lnTo>
                  <a:lnTo>
                    <a:pt x="3997" y="10755"/>
                  </a:lnTo>
                  <a:lnTo>
                    <a:pt x="3913" y="10923"/>
                  </a:lnTo>
                  <a:lnTo>
                    <a:pt x="3955" y="11048"/>
                  </a:lnTo>
                  <a:lnTo>
                    <a:pt x="3976" y="11195"/>
                  </a:lnTo>
                  <a:lnTo>
                    <a:pt x="4311" y="10881"/>
                  </a:lnTo>
                  <a:lnTo>
                    <a:pt x="4604" y="10776"/>
                  </a:lnTo>
                  <a:lnTo>
                    <a:pt x="4959" y="10839"/>
                  </a:lnTo>
                  <a:lnTo>
                    <a:pt x="5378" y="11069"/>
                  </a:lnTo>
                  <a:lnTo>
                    <a:pt x="5755" y="11508"/>
                  </a:lnTo>
                  <a:lnTo>
                    <a:pt x="5985" y="11467"/>
                  </a:lnTo>
                  <a:lnTo>
                    <a:pt x="6068" y="11446"/>
                  </a:lnTo>
                  <a:lnTo>
                    <a:pt x="5629" y="8726"/>
                  </a:lnTo>
                  <a:lnTo>
                    <a:pt x="7136" y="8433"/>
                  </a:lnTo>
                  <a:lnTo>
                    <a:pt x="8056" y="9060"/>
                  </a:lnTo>
                  <a:lnTo>
                    <a:pt x="8391" y="9186"/>
                  </a:lnTo>
                  <a:lnTo>
                    <a:pt x="8893" y="9479"/>
                  </a:lnTo>
                  <a:lnTo>
                    <a:pt x="9751" y="9395"/>
                  </a:lnTo>
                  <a:lnTo>
                    <a:pt x="10693" y="9395"/>
                  </a:lnTo>
                  <a:lnTo>
                    <a:pt x="10985" y="9604"/>
                  </a:lnTo>
                  <a:lnTo>
                    <a:pt x="11132" y="9981"/>
                  </a:lnTo>
                  <a:lnTo>
                    <a:pt x="11320" y="9897"/>
                  </a:lnTo>
                  <a:lnTo>
                    <a:pt x="11341" y="10713"/>
                  </a:lnTo>
                  <a:lnTo>
                    <a:pt x="11760" y="10755"/>
                  </a:lnTo>
                  <a:lnTo>
                    <a:pt x="11990" y="11446"/>
                  </a:lnTo>
                  <a:lnTo>
                    <a:pt x="12115" y="11446"/>
                  </a:lnTo>
                  <a:lnTo>
                    <a:pt x="12366" y="11299"/>
                  </a:lnTo>
                  <a:lnTo>
                    <a:pt x="12555" y="11278"/>
                  </a:lnTo>
                  <a:lnTo>
                    <a:pt x="12743" y="11299"/>
                  </a:lnTo>
                  <a:lnTo>
                    <a:pt x="12994" y="11446"/>
                  </a:lnTo>
                  <a:lnTo>
                    <a:pt x="13078" y="11467"/>
                  </a:lnTo>
                  <a:lnTo>
                    <a:pt x="13287" y="11257"/>
                  </a:lnTo>
                  <a:lnTo>
                    <a:pt x="13413" y="11048"/>
                  </a:lnTo>
                  <a:lnTo>
                    <a:pt x="13475" y="10964"/>
                  </a:lnTo>
                  <a:lnTo>
                    <a:pt x="13538" y="10818"/>
                  </a:lnTo>
                  <a:lnTo>
                    <a:pt x="13789" y="10525"/>
                  </a:lnTo>
                  <a:lnTo>
                    <a:pt x="13894" y="10504"/>
                  </a:lnTo>
                  <a:lnTo>
                    <a:pt x="13998" y="10337"/>
                  </a:lnTo>
                  <a:lnTo>
                    <a:pt x="14040" y="10337"/>
                  </a:lnTo>
                  <a:lnTo>
                    <a:pt x="14040" y="10295"/>
                  </a:lnTo>
                  <a:lnTo>
                    <a:pt x="14166" y="10211"/>
                  </a:lnTo>
                  <a:lnTo>
                    <a:pt x="14145" y="10148"/>
                  </a:lnTo>
                  <a:lnTo>
                    <a:pt x="14250" y="10023"/>
                  </a:lnTo>
                  <a:lnTo>
                    <a:pt x="14438" y="10044"/>
                  </a:lnTo>
                  <a:lnTo>
                    <a:pt x="14543" y="10107"/>
                  </a:lnTo>
                  <a:lnTo>
                    <a:pt x="14961" y="10148"/>
                  </a:lnTo>
                  <a:lnTo>
                    <a:pt x="15317" y="10148"/>
                  </a:lnTo>
                  <a:lnTo>
                    <a:pt x="15505" y="10107"/>
                  </a:lnTo>
                  <a:lnTo>
                    <a:pt x="15484" y="9981"/>
                  </a:lnTo>
                  <a:lnTo>
                    <a:pt x="15463" y="9835"/>
                  </a:lnTo>
                  <a:lnTo>
                    <a:pt x="15463" y="9709"/>
                  </a:lnTo>
                  <a:lnTo>
                    <a:pt x="15505" y="9667"/>
                  </a:lnTo>
                  <a:lnTo>
                    <a:pt x="15610" y="9688"/>
                  </a:lnTo>
                  <a:lnTo>
                    <a:pt x="15777" y="9709"/>
                  </a:lnTo>
                  <a:lnTo>
                    <a:pt x="15819" y="9667"/>
                  </a:lnTo>
                  <a:lnTo>
                    <a:pt x="16007" y="9667"/>
                  </a:lnTo>
                  <a:lnTo>
                    <a:pt x="16133" y="9730"/>
                  </a:lnTo>
                  <a:lnTo>
                    <a:pt x="16342" y="9793"/>
                  </a:lnTo>
                  <a:lnTo>
                    <a:pt x="16677" y="9835"/>
                  </a:lnTo>
                  <a:lnTo>
                    <a:pt x="16781" y="9793"/>
                  </a:lnTo>
                  <a:lnTo>
                    <a:pt x="16886" y="9709"/>
                  </a:lnTo>
                  <a:lnTo>
                    <a:pt x="17032" y="9730"/>
                  </a:lnTo>
                  <a:lnTo>
                    <a:pt x="17158" y="9730"/>
                  </a:lnTo>
                  <a:lnTo>
                    <a:pt x="17451" y="9667"/>
                  </a:lnTo>
                  <a:lnTo>
                    <a:pt x="17723" y="9730"/>
                  </a:lnTo>
                  <a:lnTo>
                    <a:pt x="17911" y="9688"/>
                  </a:lnTo>
                  <a:lnTo>
                    <a:pt x="18246" y="9688"/>
                  </a:lnTo>
                  <a:lnTo>
                    <a:pt x="18497" y="9793"/>
                  </a:lnTo>
                  <a:lnTo>
                    <a:pt x="18602" y="9772"/>
                  </a:lnTo>
                  <a:lnTo>
                    <a:pt x="18853" y="10044"/>
                  </a:lnTo>
                  <a:lnTo>
                    <a:pt x="19083" y="10107"/>
                  </a:lnTo>
                  <a:lnTo>
                    <a:pt x="19229" y="10044"/>
                  </a:lnTo>
                  <a:lnTo>
                    <a:pt x="19188" y="9897"/>
                  </a:lnTo>
                  <a:lnTo>
                    <a:pt x="19313" y="9814"/>
                  </a:lnTo>
                  <a:lnTo>
                    <a:pt x="19313" y="9772"/>
                  </a:lnTo>
                  <a:lnTo>
                    <a:pt x="19376" y="9730"/>
                  </a:lnTo>
                  <a:lnTo>
                    <a:pt x="19271" y="9625"/>
                  </a:lnTo>
                  <a:lnTo>
                    <a:pt x="19313" y="9521"/>
                  </a:lnTo>
                  <a:lnTo>
                    <a:pt x="19397" y="9458"/>
                  </a:lnTo>
                  <a:lnTo>
                    <a:pt x="19355" y="9207"/>
                  </a:lnTo>
                  <a:lnTo>
                    <a:pt x="19229" y="9144"/>
                  </a:lnTo>
                  <a:lnTo>
                    <a:pt x="19188" y="9039"/>
                  </a:lnTo>
                  <a:lnTo>
                    <a:pt x="19083" y="8851"/>
                  </a:lnTo>
                  <a:lnTo>
                    <a:pt x="19062" y="8747"/>
                  </a:lnTo>
                  <a:lnTo>
                    <a:pt x="19020" y="8663"/>
                  </a:lnTo>
                  <a:lnTo>
                    <a:pt x="19020" y="8579"/>
                  </a:lnTo>
                  <a:lnTo>
                    <a:pt x="18957" y="8412"/>
                  </a:lnTo>
                  <a:lnTo>
                    <a:pt x="19041" y="8328"/>
                  </a:lnTo>
                  <a:lnTo>
                    <a:pt x="19041" y="8265"/>
                  </a:lnTo>
                  <a:lnTo>
                    <a:pt x="18916" y="8244"/>
                  </a:lnTo>
                  <a:lnTo>
                    <a:pt x="18748" y="8265"/>
                  </a:lnTo>
                  <a:lnTo>
                    <a:pt x="18644" y="8202"/>
                  </a:lnTo>
                  <a:lnTo>
                    <a:pt x="18644" y="8119"/>
                  </a:lnTo>
                  <a:lnTo>
                    <a:pt x="18748" y="8014"/>
                  </a:lnTo>
                  <a:lnTo>
                    <a:pt x="18853" y="7951"/>
                  </a:lnTo>
                  <a:lnTo>
                    <a:pt x="18916" y="8014"/>
                  </a:lnTo>
                  <a:lnTo>
                    <a:pt x="19020" y="8014"/>
                  </a:lnTo>
                  <a:lnTo>
                    <a:pt x="19167" y="7930"/>
                  </a:lnTo>
                  <a:lnTo>
                    <a:pt x="19439" y="7889"/>
                  </a:lnTo>
                  <a:lnTo>
                    <a:pt x="19564" y="7847"/>
                  </a:lnTo>
                  <a:lnTo>
                    <a:pt x="19648" y="7826"/>
                  </a:lnTo>
                  <a:lnTo>
                    <a:pt x="19711" y="7889"/>
                  </a:lnTo>
                  <a:lnTo>
                    <a:pt x="19794" y="7889"/>
                  </a:lnTo>
                  <a:lnTo>
                    <a:pt x="19878" y="7826"/>
                  </a:lnTo>
                  <a:lnTo>
                    <a:pt x="19962" y="7826"/>
                  </a:lnTo>
                  <a:lnTo>
                    <a:pt x="19962" y="7742"/>
                  </a:lnTo>
                  <a:lnTo>
                    <a:pt x="20004" y="7617"/>
                  </a:lnTo>
                  <a:lnTo>
                    <a:pt x="19878" y="7575"/>
                  </a:lnTo>
                  <a:lnTo>
                    <a:pt x="19815" y="7512"/>
                  </a:lnTo>
                  <a:lnTo>
                    <a:pt x="19836" y="7428"/>
                  </a:lnTo>
                  <a:lnTo>
                    <a:pt x="19836" y="7177"/>
                  </a:lnTo>
                  <a:lnTo>
                    <a:pt x="19899" y="6842"/>
                  </a:lnTo>
                  <a:lnTo>
                    <a:pt x="19899" y="6696"/>
                  </a:lnTo>
                  <a:lnTo>
                    <a:pt x="19962" y="6550"/>
                  </a:lnTo>
                  <a:lnTo>
                    <a:pt x="20004" y="6278"/>
                  </a:lnTo>
                  <a:lnTo>
                    <a:pt x="20213" y="6278"/>
                  </a:lnTo>
                  <a:lnTo>
                    <a:pt x="20422" y="6361"/>
                  </a:lnTo>
                  <a:lnTo>
                    <a:pt x="20589" y="6382"/>
                  </a:lnTo>
                  <a:lnTo>
                    <a:pt x="20820" y="6340"/>
                  </a:lnTo>
                  <a:lnTo>
                    <a:pt x="20882" y="6340"/>
                  </a:lnTo>
                  <a:lnTo>
                    <a:pt x="20924" y="6424"/>
                  </a:lnTo>
                  <a:lnTo>
                    <a:pt x="21008" y="6424"/>
                  </a:lnTo>
                  <a:lnTo>
                    <a:pt x="21071" y="6382"/>
                  </a:lnTo>
                  <a:lnTo>
                    <a:pt x="21154" y="6278"/>
                  </a:lnTo>
                  <a:lnTo>
                    <a:pt x="21280" y="6236"/>
                  </a:lnTo>
                  <a:lnTo>
                    <a:pt x="21447" y="6068"/>
                  </a:lnTo>
                  <a:lnTo>
                    <a:pt x="21447" y="6006"/>
                  </a:lnTo>
                  <a:lnTo>
                    <a:pt x="21343" y="5838"/>
                  </a:lnTo>
                  <a:lnTo>
                    <a:pt x="21238" y="5608"/>
                  </a:lnTo>
                  <a:lnTo>
                    <a:pt x="21238" y="5378"/>
                  </a:lnTo>
                  <a:lnTo>
                    <a:pt x="21259" y="5231"/>
                  </a:lnTo>
                  <a:lnTo>
                    <a:pt x="21343" y="5169"/>
                  </a:lnTo>
                  <a:lnTo>
                    <a:pt x="21531" y="5106"/>
                  </a:lnTo>
                  <a:lnTo>
                    <a:pt x="21594" y="4980"/>
                  </a:lnTo>
                  <a:lnTo>
                    <a:pt x="21552" y="4917"/>
                  </a:lnTo>
                  <a:lnTo>
                    <a:pt x="21573" y="4813"/>
                  </a:lnTo>
                  <a:lnTo>
                    <a:pt x="21698" y="4666"/>
                  </a:lnTo>
                  <a:lnTo>
                    <a:pt x="21803" y="4604"/>
                  </a:lnTo>
                  <a:lnTo>
                    <a:pt x="21908" y="4499"/>
                  </a:lnTo>
                  <a:lnTo>
                    <a:pt x="21887" y="4478"/>
                  </a:lnTo>
                  <a:lnTo>
                    <a:pt x="21866" y="4457"/>
                  </a:lnTo>
                  <a:lnTo>
                    <a:pt x="21698" y="4394"/>
                  </a:lnTo>
                  <a:lnTo>
                    <a:pt x="21573" y="4269"/>
                  </a:lnTo>
                  <a:lnTo>
                    <a:pt x="21489" y="4269"/>
                  </a:lnTo>
                  <a:lnTo>
                    <a:pt x="21447" y="4164"/>
                  </a:lnTo>
                  <a:lnTo>
                    <a:pt x="21489" y="4039"/>
                  </a:lnTo>
                  <a:lnTo>
                    <a:pt x="21447" y="3976"/>
                  </a:lnTo>
                  <a:lnTo>
                    <a:pt x="21343" y="4060"/>
                  </a:lnTo>
                  <a:lnTo>
                    <a:pt x="21259" y="4164"/>
                  </a:lnTo>
                  <a:lnTo>
                    <a:pt x="21154" y="4185"/>
                  </a:lnTo>
                  <a:lnTo>
                    <a:pt x="20861" y="4227"/>
                  </a:lnTo>
                  <a:lnTo>
                    <a:pt x="20799" y="4269"/>
                  </a:lnTo>
                  <a:lnTo>
                    <a:pt x="20757" y="4332"/>
                  </a:lnTo>
                  <a:lnTo>
                    <a:pt x="20652" y="4269"/>
                  </a:lnTo>
                  <a:lnTo>
                    <a:pt x="20548" y="4227"/>
                  </a:lnTo>
                  <a:lnTo>
                    <a:pt x="20506" y="4227"/>
                  </a:lnTo>
                  <a:lnTo>
                    <a:pt x="20485" y="4185"/>
                  </a:lnTo>
                  <a:lnTo>
                    <a:pt x="20422" y="4143"/>
                  </a:lnTo>
                  <a:lnTo>
                    <a:pt x="20401" y="4060"/>
                  </a:lnTo>
                  <a:lnTo>
                    <a:pt x="20359" y="3976"/>
                  </a:lnTo>
                  <a:lnTo>
                    <a:pt x="20401" y="3934"/>
                  </a:lnTo>
                  <a:lnTo>
                    <a:pt x="20401" y="3850"/>
                  </a:lnTo>
                  <a:lnTo>
                    <a:pt x="20317" y="3809"/>
                  </a:lnTo>
                  <a:lnTo>
                    <a:pt x="20276" y="3809"/>
                  </a:lnTo>
                  <a:lnTo>
                    <a:pt x="20129" y="3725"/>
                  </a:lnTo>
                  <a:lnTo>
                    <a:pt x="20004" y="3704"/>
                  </a:lnTo>
                  <a:lnTo>
                    <a:pt x="19962" y="3704"/>
                  </a:lnTo>
                  <a:lnTo>
                    <a:pt x="19899" y="3557"/>
                  </a:lnTo>
                  <a:lnTo>
                    <a:pt x="19794" y="3390"/>
                  </a:lnTo>
                  <a:lnTo>
                    <a:pt x="19648" y="3244"/>
                  </a:lnTo>
                  <a:lnTo>
                    <a:pt x="19460" y="3223"/>
                  </a:lnTo>
                  <a:lnTo>
                    <a:pt x="19250" y="3223"/>
                  </a:lnTo>
                  <a:lnTo>
                    <a:pt x="19062" y="3244"/>
                  </a:lnTo>
                  <a:lnTo>
                    <a:pt x="19041" y="3306"/>
                  </a:lnTo>
                  <a:lnTo>
                    <a:pt x="19083" y="3348"/>
                  </a:lnTo>
                  <a:lnTo>
                    <a:pt x="19062" y="3411"/>
                  </a:lnTo>
                  <a:lnTo>
                    <a:pt x="18936" y="3453"/>
                  </a:lnTo>
                  <a:lnTo>
                    <a:pt x="18853" y="3432"/>
                  </a:lnTo>
                  <a:lnTo>
                    <a:pt x="18727" y="3495"/>
                  </a:lnTo>
                  <a:lnTo>
                    <a:pt x="18560" y="3411"/>
                  </a:lnTo>
                  <a:lnTo>
                    <a:pt x="18497" y="3432"/>
                  </a:lnTo>
                  <a:lnTo>
                    <a:pt x="18413" y="3495"/>
                  </a:lnTo>
                  <a:lnTo>
                    <a:pt x="18309" y="3495"/>
                  </a:lnTo>
                  <a:lnTo>
                    <a:pt x="18204" y="3411"/>
                  </a:lnTo>
                  <a:lnTo>
                    <a:pt x="18079" y="3348"/>
                  </a:lnTo>
                  <a:lnTo>
                    <a:pt x="18079" y="3285"/>
                  </a:lnTo>
                  <a:lnTo>
                    <a:pt x="18100" y="3202"/>
                  </a:lnTo>
                  <a:lnTo>
                    <a:pt x="17911" y="3118"/>
                  </a:lnTo>
                  <a:lnTo>
                    <a:pt x="17828" y="3181"/>
                  </a:lnTo>
                  <a:lnTo>
                    <a:pt x="17828" y="3306"/>
                  </a:lnTo>
                  <a:lnTo>
                    <a:pt x="17869" y="3327"/>
                  </a:lnTo>
                  <a:lnTo>
                    <a:pt x="17828" y="3390"/>
                  </a:lnTo>
                  <a:lnTo>
                    <a:pt x="17744" y="3453"/>
                  </a:lnTo>
                  <a:lnTo>
                    <a:pt x="17597" y="3453"/>
                  </a:lnTo>
                  <a:lnTo>
                    <a:pt x="16175" y="1695"/>
                  </a:lnTo>
                  <a:lnTo>
                    <a:pt x="15170" y="921"/>
                  </a:lnTo>
                  <a:lnTo>
                    <a:pt x="15107" y="837"/>
                  </a:lnTo>
                  <a:lnTo>
                    <a:pt x="15191" y="816"/>
                  </a:lnTo>
                  <a:lnTo>
                    <a:pt x="15296" y="712"/>
                  </a:lnTo>
                  <a:lnTo>
                    <a:pt x="15296" y="607"/>
                  </a:lnTo>
                  <a:lnTo>
                    <a:pt x="15254" y="565"/>
                  </a:lnTo>
                  <a:lnTo>
                    <a:pt x="15087" y="607"/>
                  </a:lnTo>
                  <a:lnTo>
                    <a:pt x="14961" y="628"/>
                  </a:lnTo>
                  <a:lnTo>
                    <a:pt x="14877" y="733"/>
                  </a:lnTo>
                  <a:lnTo>
                    <a:pt x="14773" y="775"/>
                  </a:lnTo>
                  <a:lnTo>
                    <a:pt x="14647" y="900"/>
                  </a:lnTo>
                  <a:lnTo>
                    <a:pt x="14647" y="984"/>
                  </a:lnTo>
                  <a:lnTo>
                    <a:pt x="14563" y="1047"/>
                  </a:lnTo>
                  <a:lnTo>
                    <a:pt x="14522" y="1151"/>
                  </a:lnTo>
                  <a:lnTo>
                    <a:pt x="14417" y="1235"/>
                  </a:lnTo>
                  <a:lnTo>
                    <a:pt x="14229" y="1235"/>
                  </a:lnTo>
                  <a:lnTo>
                    <a:pt x="14124" y="1298"/>
                  </a:lnTo>
                  <a:lnTo>
                    <a:pt x="14145" y="1423"/>
                  </a:lnTo>
                  <a:lnTo>
                    <a:pt x="14061" y="1465"/>
                  </a:lnTo>
                  <a:lnTo>
                    <a:pt x="14019" y="1423"/>
                  </a:lnTo>
                  <a:lnTo>
                    <a:pt x="13789" y="1360"/>
                  </a:lnTo>
                  <a:lnTo>
                    <a:pt x="13643" y="1423"/>
                  </a:lnTo>
                  <a:lnTo>
                    <a:pt x="13601" y="1507"/>
                  </a:lnTo>
                  <a:lnTo>
                    <a:pt x="13517" y="1507"/>
                  </a:lnTo>
                  <a:lnTo>
                    <a:pt x="13434" y="1402"/>
                  </a:lnTo>
                  <a:lnTo>
                    <a:pt x="13434" y="1235"/>
                  </a:lnTo>
                  <a:lnTo>
                    <a:pt x="13517" y="1172"/>
                  </a:lnTo>
                  <a:lnTo>
                    <a:pt x="13538" y="1088"/>
                  </a:lnTo>
                  <a:lnTo>
                    <a:pt x="13496" y="1026"/>
                  </a:lnTo>
                  <a:lnTo>
                    <a:pt x="13413" y="1109"/>
                  </a:lnTo>
                  <a:lnTo>
                    <a:pt x="13329" y="1109"/>
                  </a:lnTo>
                  <a:lnTo>
                    <a:pt x="13120" y="1005"/>
                  </a:lnTo>
                  <a:lnTo>
                    <a:pt x="12994" y="1026"/>
                  </a:lnTo>
                  <a:lnTo>
                    <a:pt x="13015" y="1109"/>
                  </a:lnTo>
                  <a:lnTo>
                    <a:pt x="13078" y="1130"/>
                  </a:lnTo>
                  <a:lnTo>
                    <a:pt x="12994" y="1214"/>
                  </a:lnTo>
                  <a:lnTo>
                    <a:pt x="12952" y="1214"/>
                  </a:lnTo>
                  <a:lnTo>
                    <a:pt x="12869" y="1088"/>
                  </a:lnTo>
                  <a:lnTo>
                    <a:pt x="12848" y="900"/>
                  </a:lnTo>
                  <a:lnTo>
                    <a:pt x="12638" y="733"/>
                  </a:lnTo>
                  <a:lnTo>
                    <a:pt x="12597" y="775"/>
                  </a:lnTo>
                  <a:lnTo>
                    <a:pt x="12638" y="900"/>
                  </a:lnTo>
                  <a:lnTo>
                    <a:pt x="12638" y="984"/>
                  </a:lnTo>
                  <a:lnTo>
                    <a:pt x="12555" y="984"/>
                  </a:lnTo>
                  <a:lnTo>
                    <a:pt x="12513" y="879"/>
                  </a:lnTo>
                  <a:lnTo>
                    <a:pt x="12450" y="900"/>
                  </a:lnTo>
                  <a:lnTo>
                    <a:pt x="12429" y="1005"/>
                  </a:lnTo>
                  <a:lnTo>
                    <a:pt x="12366" y="1026"/>
                  </a:lnTo>
                  <a:lnTo>
                    <a:pt x="12262" y="942"/>
                  </a:lnTo>
                  <a:lnTo>
                    <a:pt x="12136" y="1026"/>
                  </a:lnTo>
                  <a:lnTo>
                    <a:pt x="12074" y="984"/>
                  </a:lnTo>
                  <a:lnTo>
                    <a:pt x="12032" y="879"/>
                  </a:lnTo>
                  <a:lnTo>
                    <a:pt x="12115" y="837"/>
                  </a:lnTo>
                  <a:lnTo>
                    <a:pt x="12136" y="796"/>
                  </a:lnTo>
                  <a:lnTo>
                    <a:pt x="12115" y="691"/>
                  </a:lnTo>
                  <a:lnTo>
                    <a:pt x="12136" y="586"/>
                  </a:lnTo>
                  <a:lnTo>
                    <a:pt x="12115" y="524"/>
                  </a:lnTo>
                  <a:lnTo>
                    <a:pt x="12032" y="482"/>
                  </a:lnTo>
                  <a:lnTo>
                    <a:pt x="11948" y="398"/>
                  </a:lnTo>
                  <a:lnTo>
                    <a:pt x="11927" y="272"/>
                  </a:lnTo>
                  <a:lnTo>
                    <a:pt x="11864" y="252"/>
                  </a:lnTo>
                  <a:lnTo>
                    <a:pt x="11822" y="84"/>
                  </a:lnTo>
                  <a:lnTo>
                    <a:pt x="11718" y="84"/>
                  </a:lnTo>
                  <a:lnTo>
                    <a:pt x="11592" y="126"/>
                  </a:lnTo>
                  <a:lnTo>
                    <a:pt x="11446" y="126"/>
                  </a:lnTo>
                  <a:lnTo>
                    <a:pt x="11299" y="42"/>
                  </a:lnTo>
                  <a:lnTo>
                    <a:pt x="11132" y="63"/>
                  </a:lnTo>
                  <a:lnTo>
                    <a:pt x="11006" y="0"/>
                  </a:lnTo>
                  <a:lnTo>
                    <a:pt x="10902" y="42"/>
                  </a:lnTo>
                  <a:lnTo>
                    <a:pt x="1086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20" name="Google Shape;420;p7"/>
            <p:cNvSpPr/>
            <p:nvPr/>
          </p:nvSpPr>
          <p:spPr>
            <a:xfrm>
              <a:off x="4105619" y="2816249"/>
              <a:ext cx="110383" cy="65688"/>
            </a:xfrm>
            <a:custGeom>
              <a:rect b="b" l="l" r="r" t="t"/>
              <a:pathLst>
                <a:path extrusionOk="0" h="5776" w="9270">
                  <a:moveTo>
                    <a:pt x="1507" y="1"/>
                  </a:moveTo>
                  <a:lnTo>
                    <a:pt x="0" y="294"/>
                  </a:lnTo>
                  <a:lnTo>
                    <a:pt x="439" y="3014"/>
                  </a:lnTo>
                  <a:lnTo>
                    <a:pt x="732" y="3014"/>
                  </a:lnTo>
                  <a:lnTo>
                    <a:pt x="963" y="3035"/>
                  </a:lnTo>
                  <a:lnTo>
                    <a:pt x="1004" y="2909"/>
                  </a:lnTo>
                  <a:lnTo>
                    <a:pt x="900" y="2804"/>
                  </a:lnTo>
                  <a:lnTo>
                    <a:pt x="879" y="2595"/>
                  </a:lnTo>
                  <a:lnTo>
                    <a:pt x="983" y="2344"/>
                  </a:lnTo>
                  <a:lnTo>
                    <a:pt x="1172" y="2323"/>
                  </a:lnTo>
                  <a:lnTo>
                    <a:pt x="1276" y="2198"/>
                  </a:lnTo>
                  <a:lnTo>
                    <a:pt x="1402" y="2114"/>
                  </a:lnTo>
                  <a:lnTo>
                    <a:pt x="1527" y="2198"/>
                  </a:lnTo>
                  <a:lnTo>
                    <a:pt x="1611" y="2135"/>
                  </a:lnTo>
                  <a:lnTo>
                    <a:pt x="1507" y="2009"/>
                  </a:lnTo>
                  <a:lnTo>
                    <a:pt x="1779" y="2030"/>
                  </a:lnTo>
                  <a:lnTo>
                    <a:pt x="2155" y="2219"/>
                  </a:lnTo>
                  <a:lnTo>
                    <a:pt x="2511" y="2428"/>
                  </a:lnTo>
                  <a:lnTo>
                    <a:pt x="2532" y="2553"/>
                  </a:lnTo>
                  <a:lnTo>
                    <a:pt x="2971" y="2804"/>
                  </a:lnTo>
                  <a:lnTo>
                    <a:pt x="3306" y="2951"/>
                  </a:lnTo>
                  <a:lnTo>
                    <a:pt x="3390" y="2909"/>
                  </a:lnTo>
                  <a:lnTo>
                    <a:pt x="3515" y="2930"/>
                  </a:lnTo>
                  <a:lnTo>
                    <a:pt x="3766" y="3076"/>
                  </a:lnTo>
                  <a:lnTo>
                    <a:pt x="3871" y="3432"/>
                  </a:lnTo>
                  <a:lnTo>
                    <a:pt x="3976" y="3537"/>
                  </a:lnTo>
                  <a:lnTo>
                    <a:pt x="4017" y="3662"/>
                  </a:lnTo>
                  <a:lnTo>
                    <a:pt x="4143" y="3913"/>
                  </a:lnTo>
                  <a:lnTo>
                    <a:pt x="4352" y="3997"/>
                  </a:lnTo>
                  <a:lnTo>
                    <a:pt x="4729" y="4227"/>
                  </a:lnTo>
                  <a:lnTo>
                    <a:pt x="5126" y="4520"/>
                  </a:lnTo>
                  <a:lnTo>
                    <a:pt x="5545" y="4708"/>
                  </a:lnTo>
                  <a:lnTo>
                    <a:pt x="5921" y="5001"/>
                  </a:lnTo>
                  <a:lnTo>
                    <a:pt x="6235" y="5022"/>
                  </a:lnTo>
                  <a:lnTo>
                    <a:pt x="6319" y="5106"/>
                  </a:lnTo>
                  <a:lnTo>
                    <a:pt x="6403" y="5106"/>
                  </a:lnTo>
                  <a:lnTo>
                    <a:pt x="6612" y="5232"/>
                  </a:lnTo>
                  <a:lnTo>
                    <a:pt x="6612" y="5378"/>
                  </a:lnTo>
                  <a:lnTo>
                    <a:pt x="6633" y="5650"/>
                  </a:lnTo>
                  <a:lnTo>
                    <a:pt x="6821" y="5587"/>
                  </a:lnTo>
                  <a:lnTo>
                    <a:pt x="6926" y="5671"/>
                  </a:lnTo>
                  <a:lnTo>
                    <a:pt x="7009" y="5776"/>
                  </a:lnTo>
                  <a:lnTo>
                    <a:pt x="7072" y="5776"/>
                  </a:lnTo>
                  <a:lnTo>
                    <a:pt x="7177" y="5671"/>
                  </a:lnTo>
                  <a:lnTo>
                    <a:pt x="7281" y="5692"/>
                  </a:lnTo>
                  <a:lnTo>
                    <a:pt x="7323" y="5755"/>
                  </a:lnTo>
                  <a:lnTo>
                    <a:pt x="7365" y="5378"/>
                  </a:lnTo>
                  <a:lnTo>
                    <a:pt x="7491" y="5106"/>
                  </a:lnTo>
                  <a:lnTo>
                    <a:pt x="7553" y="5043"/>
                  </a:lnTo>
                  <a:lnTo>
                    <a:pt x="7533" y="4897"/>
                  </a:lnTo>
                  <a:lnTo>
                    <a:pt x="7407" y="4834"/>
                  </a:lnTo>
                  <a:lnTo>
                    <a:pt x="7344" y="4688"/>
                  </a:lnTo>
                  <a:lnTo>
                    <a:pt x="7386" y="4541"/>
                  </a:lnTo>
                  <a:lnTo>
                    <a:pt x="7365" y="4416"/>
                  </a:lnTo>
                  <a:lnTo>
                    <a:pt x="7219" y="4436"/>
                  </a:lnTo>
                  <a:lnTo>
                    <a:pt x="7114" y="4499"/>
                  </a:lnTo>
                  <a:lnTo>
                    <a:pt x="6947" y="4269"/>
                  </a:lnTo>
                  <a:lnTo>
                    <a:pt x="6947" y="4102"/>
                  </a:lnTo>
                  <a:lnTo>
                    <a:pt x="7072" y="3997"/>
                  </a:lnTo>
                  <a:lnTo>
                    <a:pt x="7344" y="4018"/>
                  </a:lnTo>
                  <a:lnTo>
                    <a:pt x="7449" y="3997"/>
                  </a:lnTo>
                  <a:lnTo>
                    <a:pt x="7449" y="3872"/>
                  </a:lnTo>
                  <a:lnTo>
                    <a:pt x="7679" y="3788"/>
                  </a:lnTo>
                  <a:lnTo>
                    <a:pt x="7637" y="3704"/>
                  </a:lnTo>
                  <a:lnTo>
                    <a:pt x="7574" y="3662"/>
                  </a:lnTo>
                  <a:lnTo>
                    <a:pt x="7846" y="3600"/>
                  </a:lnTo>
                  <a:lnTo>
                    <a:pt x="8014" y="3537"/>
                  </a:lnTo>
                  <a:lnTo>
                    <a:pt x="8056" y="3390"/>
                  </a:lnTo>
                  <a:lnTo>
                    <a:pt x="7867" y="3328"/>
                  </a:lnTo>
                  <a:lnTo>
                    <a:pt x="7867" y="3181"/>
                  </a:lnTo>
                  <a:lnTo>
                    <a:pt x="8014" y="3139"/>
                  </a:lnTo>
                  <a:lnTo>
                    <a:pt x="8181" y="3014"/>
                  </a:lnTo>
                  <a:lnTo>
                    <a:pt x="8286" y="3035"/>
                  </a:lnTo>
                  <a:lnTo>
                    <a:pt x="8453" y="2825"/>
                  </a:lnTo>
                  <a:lnTo>
                    <a:pt x="8600" y="2951"/>
                  </a:lnTo>
                  <a:lnTo>
                    <a:pt x="8621" y="3056"/>
                  </a:lnTo>
                  <a:lnTo>
                    <a:pt x="8914" y="3014"/>
                  </a:lnTo>
                  <a:lnTo>
                    <a:pt x="9123" y="3014"/>
                  </a:lnTo>
                  <a:lnTo>
                    <a:pt x="9269" y="2825"/>
                  </a:lnTo>
                  <a:lnTo>
                    <a:pt x="9248" y="2721"/>
                  </a:lnTo>
                  <a:lnTo>
                    <a:pt x="8955" y="2491"/>
                  </a:lnTo>
                  <a:lnTo>
                    <a:pt x="8893" y="2491"/>
                  </a:lnTo>
                  <a:lnTo>
                    <a:pt x="8893" y="2637"/>
                  </a:lnTo>
                  <a:lnTo>
                    <a:pt x="8788" y="2742"/>
                  </a:lnTo>
                  <a:lnTo>
                    <a:pt x="8683" y="2721"/>
                  </a:lnTo>
                  <a:lnTo>
                    <a:pt x="8579" y="2616"/>
                  </a:lnTo>
                  <a:lnTo>
                    <a:pt x="8307" y="2532"/>
                  </a:lnTo>
                  <a:lnTo>
                    <a:pt x="8202" y="2449"/>
                  </a:lnTo>
                  <a:lnTo>
                    <a:pt x="8286" y="2323"/>
                  </a:lnTo>
                  <a:lnTo>
                    <a:pt x="8453" y="2030"/>
                  </a:lnTo>
                  <a:lnTo>
                    <a:pt x="8453" y="1905"/>
                  </a:lnTo>
                  <a:lnTo>
                    <a:pt x="8369" y="1905"/>
                  </a:lnTo>
                  <a:lnTo>
                    <a:pt x="8265" y="2072"/>
                  </a:lnTo>
                  <a:lnTo>
                    <a:pt x="8160" y="2093"/>
                  </a:lnTo>
                  <a:lnTo>
                    <a:pt x="7909" y="2386"/>
                  </a:lnTo>
                  <a:lnTo>
                    <a:pt x="7846" y="2532"/>
                  </a:lnTo>
                  <a:lnTo>
                    <a:pt x="7784" y="2616"/>
                  </a:lnTo>
                  <a:lnTo>
                    <a:pt x="7658" y="2825"/>
                  </a:lnTo>
                  <a:lnTo>
                    <a:pt x="7449" y="3035"/>
                  </a:lnTo>
                  <a:lnTo>
                    <a:pt x="7365" y="3014"/>
                  </a:lnTo>
                  <a:lnTo>
                    <a:pt x="7114" y="2867"/>
                  </a:lnTo>
                  <a:lnTo>
                    <a:pt x="6926" y="2846"/>
                  </a:lnTo>
                  <a:lnTo>
                    <a:pt x="6737" y="2867"/>
                  </a:lnTo>
                  <a:lnTo>
                    <a:pt x="6486" y="3014"/>
                  </a:lnTo>
                  <a:lnTo>
                    <a:pt x="6361" y="3014"/>
                  </a:lnTo>
                  <a:lnTo>
                    <a:pt x="6131" y="2323"/>
                  </a:lnTo>
                  <a:lnTo>
                    <a:pt x="5712" y="2281"/>
                  </a:lnTo>
                  <a:lnTo>
                    <a:pt x="5691" y="1465"/>
                  </a:lnTo>
                  <a:lnTo>
                    <a:pt x="5503" y="1549"/>
                  </a:lnTo>
                  <a:lnTo>
                    <a:pt x="5356" y="1172"/>
                  </a:lnTo>
                  <a:lnTo>
                    <a:pt x="5064" y="963"/>
                  </a:lnTo>
                  <a:lnTo>
                    <a:pt x="4122" y="963"/>
                  </a:lnTo>
                  <a:lnTo>
                    <a:pt x="3264" y="1047"/>
                  </a:lnTo>
                  <a:lnTo>
                    <a:pt x="2762" y="754"/>
                  </a:lnTo>
                  <a:lnTo>
                    <a:pt x="2427" y="628"/>
                  </a:lnTo>
                  <a:lnTo>
                    <a:pt x="150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21" name="Google Shape;421;p7"/>
            <p:cNvSpPr/>
            <p:nvPr/>
          </p:nvSpPr>
          <p:spPr>
            <a:xfrm>
              <a:off x="4085936" y="2839096"/>
              <a:ext cx="98666" cy="59262"/>
            </a:xfrm>
            <a:custGeom>
              <a:rect b="b" l="l" r="r" t="t"/>
              <a:pathLst>
                <a:path extrusionOk="0" h="5211" w="8286">
                  <a:moveTo>
                    <a:pt x="3160" y="0"/>
                  </a:moveTo>
                  <a:lnTo>
                    <a:pt x="3264" y="126"/>
                  </a:lnTo>
                  <a:lnTo>
                    <a:pt x="3180" y="189"/>
                  </a:lnTo>
                  <a:lnTo>
                    <a:pt x="3055" y="105"/>
                  </a:lnTo>
                  <a:lnTo>
                    <a:pt x="2929" y="189"/>
                  </a:lnTo>
                  <a:lnTo>
                    <a:pt x="2825" y="314"/>
                  </a:lnTo>
                  <a:lnTo>
                    <a:pt x="2636" y="335"/>
                  </a:lnTo>
                  <a:lnTo>
                    <a:pt x="2532" y="586"/>
                  </a:lnTo>
                  <a:lnTo>
                    <a:pt x="2553" y="795"/>
                  </a:lnTo>
                  <a:lnTo>
                    <a:pt x="2657" y="900"/>
                  </a:lnTo>
                  <a:lnTo>
                    <a:pt x="2616" y="1026"/>
                  </a:lnTo>
                  <a:lnTo>
                    <a:pt x="2385" y="1005"/>
                  </a:lnTo>
                  <a:lnTo>
                    <a:pt x="2092" y="1005"/>
                  </a:lnTo>
                  <a:lnTo>
                    <a:pt x="2009" y="1026"/>
                  </a:lnTo>
                  <a:lnTo>
                    <a:pt x="1779" y="1067"/>
                  </a:lnTo>
                  <a:lnTo>
                    <a:pt x="1402" y="628"/>
                  </a:lnTo>
                  <a:lnTo>
                    <a:pt x="983" y="398"/>
                  </a:lnTo>
                  <a:lnTo>
                    <a:pt x="628" y="335"/>
                  </a:lnTo>
                  <a:lnTo>
                    <a:pt x="335" y="440"/>
                  </a:lnTo>
                  <a:lnTo>
                    <a:pt x="0" y="754"/>
                  </a:lnTo>
                  <a:lnTo>
                    <a:pt x="0" y="816"/>
                  </a:lnTo>
                  <a:lnTo>
                    <a:pt x="84" y="900"/>
                  </a:lnTo>
                  <a:lnTo>
                    <a:pt x="126" y="963"/>
                  </a:lnTo>
                  <a:lnTo>
                    <a:pt x="209" y="1047"/>
                  </a:lnTo>
                  <a:lnTo>
                    <a:pt x="251" y="1151"/>
                  </a:lnTo>
                  <a:lnTo>
                    <a:pt x="356" y="1360"/>
                  </a:lnTo>
                  <a:lnTo>
                    <a:pt x="335" y="1528"/>
                  </a:lnTo>
                  <a:lnTo>
                    <a:pt x="293" y="1653"/>
                  </a:lnTo>
                  <a:lnTo>
                    <a:pt x="314" y="1946"/>
                  </a:lnTo>
                  <a:lnTo>
                    <a:pt x="356" y="2009"/>
                  </a:lnTo>
                  <a:lnTo>
                    <a:pt x="398" y="2093"/>
                  </a:lnTo>
                  <a:lnTo>
                    <a:pt x="607" y="2302"/>
                  </a:lnTo>
                  <a:lnTo>
                    <a:pt x="565" y="2218"/>
                  </a:lnTo>
                  <a:lnTo>
                    <a:pt x="523" y="2155"/>
                  </a:lnTo>
                  <a:lnTo>
                    <a:pt x="544" y="2114"/>
                  </a:lnTo>
                  <a:lnTo>
                    <a:pt x="732" y="2155"/>
                  </a:lnTo>
                  <a:lnTo>
                    <a:pt x="816" y="2093"/>
                  </a:lnTo>
                  <a:lnTo>
                    <a:pt x="858" y="2114"/>
                  </a:lnTo>
                  <a:lnTo>
                    <a:pt x="837" y="2260"/>
                  </a:lnTo>
                  <a:lnTo>
                    <a:pt x="858" y="2365"/>
                  </a:lnTo>
                  <a:lnTo>
                    <a:pt x="942" y="2323"/>
                  </a:lnTo>
                  <a:lnTo>
                    <a:pt x="983" y="2427"/>
                  </a:lnTo>
                  <a:lnTo>
                    <a:pt x="963" y="2490"/>
                  </a:lnTo>
                  <a:lnTo>
                    <a:pt x="858" y="2469"/>
                  </a:lnTo>
                  <a:lnTo>
                    <a:pt x="816" y="2469"/>
                  </a:lnTo>
                  <a:lnTo>
                    <a:pt x="753" y="2427"/>
                  </a:lnTo>
                  <a:lnTo>
                    <a:pt x="649" y="2511"/>
                  </a:lnTo>
                  <a:lnTo>
                    <a:pt x="649" y="2616"/>
                  </a:lnTo>
                  <a:lnTo>
                    <a:pt x="732" y="2699"/>
                  </a:lnTo>
                  <a:lnTo>
                    <a:pt x="711" y="2574"/>
                  </a:lnTo>
                  <a:lnTo>
                    <a:pt x="774" y="2574"/>
                  </a:lnTo>
                  <a:lnTo>
                    <a:pt x="837" y="2595"/>
                  </a:lnTo>
                  <a:lnTo>
                    <a:pt x="921" y="2616"/>
                  </a:lnTo>
                  <a:lnTo>
                    <a:pt x="963" y="2720"/>
                  </a:lnTo>
                  <a:lnTo>
                    <a:pt x="1130" y="2804"/>
                  </a:lnTo>
                  <a:lnTo>
                    <a:pt x="1172" y="2909"/>
                  </a:lnTo>
                  <a:lnTo>
                    <a:pt x="1151" y="3097"/>
                  </a:lnTo>
                  <a:lnTo>
                    <a:pt x="1172" y="3160"/>
                  </a:lnTo>
                  <a:lnTo>
                    <a:pt x="1172" y="3453"/>
                  </a:lnTo>
                  <a:lnTo>
                    <a:pt x="1235" y="3662"/>
                  </a:lnTo>
                  <a:lnTo>
                    <a:pt x="1339" y="3955"/>
                  </a:lnTo>
                  <a:lnTo>
                    <a:pt x="1444" y="3871"/>
                  </a:lnTo>
                  <a:lnTo>
                    <a:pt x="1716" y="3871"/>
                  </a:lnTo>
                  <a:lnTo>
                    <a:pt x="1779" y="3725"/>
                  </a:lnTo>
                  <a:lnTo>
                    <a:pt x="1862" y="3620"/>
                  </a:lnTo>
                  <a:lnTo>
                    <a:pt x="1967" y="3620"/>
                  </a:lnTo>
                  <a:lnTo>
                    <a:pt x="2197" y="3411"/>
                  </a:lnTo>
                  <a:lnTo>
                    <a:pt x="2427" y="3348"/>
                  </a:lnTo>
                  <a:lnTo>
                    <a:pt x="2636" y="3411"/>
                  </a:lnTo>
                  <a:lnTo>
                    <a:pt x="2699" y="3264"/>
                  </a:lnTo>
                  <a:lnTo>
                    <a:pt x="2804" y="3243"/>
                  </a:lnTo>
                  <a:lnTo>
                    <a:pt x="2929" y="3306"/>
                  </a:lnTo>
                  <a:lnTo>
                    <a:pt x="3055" y="3264"/>
                  </a:lnTo>
                  <a:lnTo>
                    <a:pt x="3264" y="3453"/>
                  </a:lnTo>
                  <a:lnTo>
                    <a:pt x="3432" y="3515"/>
                  </a:lnTo>
                  <a:lnTo>
                    <a:pt x="3766" y="3725"/>
                  </a:lnTo>
                  <a:lnTo>
                    <a:pt x="3871" y="3725"/>
                  </a:lnTo>
                  <a:lnTo>
                    <a:pt x="3955" y="3641"/>
                  </a:lnTo>
                  <a:lnTo>
                    <a:pt x="4185" y="3746"/>
                  </a:lnTo>
                  <a:lnTo>
                    <a:pt x="4310" y="3767"/>
                  </a:lnTo>
                  <a:lnTo>
                    <a:pt x="4331" y="3934"/>
                  </a:lnTo>
                  <a:lnTo>
                    <a:pt x="4394" y="3976"/>
                  </a:lnTo>
                  <a:lnTo>
                    <a:pt x="4520" y="3955"/>
                  </a:lnTo>
                  <a:lnTo>
                    <a:pt x="4729" y="3997"/>
                  </a:lnTo>
                  <a:lnTo>
                    <a:pt x="4959" y="4311"/>
                  </a:lnTo>
                  <a:lnTo>
                    <a:pt x="5231" y="4352"/>
                  </a:lnTo>
                  <a:lnTo>
                    <a:pt x="5357" y="4394"/>
                  </a:lnTo>
                  <a:lnTo>
                    <a:pt x="5461" y="4562"/>
                  </a:lnTo>
                  <a:lnTo>
                    <a:pt x="5419" y="4666"/>
                  </a:lnTo>
                  <a:lnTo>
                    <a:pt x="5461" y="4792"/>
                  </a:lnTo>
                  <a:lnTo>
                    <a:pt x="5461" y="4876"/>
                  </a:lnTo>
                  <a:lnTo>
                    <a:pt x="5524" y="4980"/>
                  </a:lnTo>
                  <a:lnTo>
                    <a:pt x="5566" y="4938"/>
                  </a:lnTo>
                  <a:lnTo>
                    <a:pt x="5691" y="4980"/>
                  </a:lnTo>
                  <a:lnTo>
                    <a:pt x="5775" y="5043"/>
                  </a:lnTo>
                  <a:lnTo>
                    <a:pt x="5880" y="5043"/>
                  </a:lnTo>
                  <a:lnTo>
                    <a:pt x="5963" y="4980"/>
                  </a:lnTo>
                  <a:lnTo>
                    <a:pt x="6047" y="4980"/>
                  </a:lnTo>
                  <a:lnTo>
                    <a:pt x="6173" y="5085"/>
                  </a:lnTo>
                  <a:lnTo>
                    <a:pt x="6214" y="5148"/>
                  </a:lnTo>
                  <a:lnTo>
                    <a:pt x="6277" y="5210"/>
                  </a:lnTo>
                  <a:lnTo>
                    <a:pt x="6319" y="5148"/>
                  </a:lnTo>
                  <a:lnTo>
                    <a:pt x="6486" y="5127"/>
                  </a:lnTo>
                  <a:lnTo>
                    <a:pt x="6570" y="5022"/>
                  </a:lnTo>
                  <a:lnTo>
                    <a:pt x="6591" y="4938"/>
                  </a:lnTo>
                  <a:lnTo>
                    <a:pt x="6675" y="4896"/>
                  </a:lnTo>
                  <a:lnTo>
                    <a:pt x="6633" y="4813"/>
                  </a:lnTo>
                  <a:lnTo>
                    <a:pt x="6821" y="4708"/>
                  </a:lnTo>
                  <a:lnTo>
                    <a:pt x="7030" y="4666"/>
                  </a:lnTo>
                  <a:lnTo>
                    <a:pt x="7051" y="4604"/>
                  </a:lnTo>
                  <a:lnTo>
                    <a:pt x="7135" y="4520"/>
                  </a:lnTo>
                  <a:lnTo>
                    <a:pt x="7240" y="4499"/>
                  </a:lnTo>
                  <a:lnTo>
                    <a:pt x="7261" y="4373"/>
                  </a:lnTo>
                  <a:lnTo>
                    <a:pt x="7261" y="4206"/>
                  </a:lnTo>
                  <a:lnTo>
                    <a:pt x="7407" y="4080"/>
                  </a:lnTo>
                  <a:lnTo>
                    <a:pt x="7407" y="3955"/>
                  </a:lnTo>
                  <a:lnTo>
                    <a:pt x="7344" y="3892"/>
                  </a:lnTo>
                  <a:lnTo>
                    <a:pt x="7365" y="3850"/>
                  </a:lnTo>
                  <a:lnTo>
                    <a:pt x="7428" y="3829"/>
                  </a:lnTo>
                  <a:lnTo>
                    <a:pt x="7470" y="3767"/>
                  </a:lnTo>
                  <a:lnTo>
                    <a:pt x="7637" y="3725"/>
                  </a:lnTo>
                  <a:lnTo>
                    <a:pt x="7679" y="3725"/>
                  </a:lnTo>
                  <a:lnTo>
                    <a:pt x="7846" y="3620"/>
                  </a:lnTo>
                  <a:lnTo>
                    <a:pt x="7993" y="3557"/>
                  </a:lnTo>
                  <a:lnTo>
                    <a:pt x="8098" y="3641"/>
                  </a:lnTo>
                  <a:lnTo>
                    <a:pt x="8244" y="3620"/>
                  </a:lnTo>
                  <a:lnTo>
                    <a:pt x="8265" y="3641"/>
                  </a:lnTo>
                  <a:lnTo>
                    <a:pt x="8286" y="3641"/>
                  </a:lnTo>
                  <a:lnTo>
                    <a:pt x="8265" y="3369"/>
                  </a:lnTo>
                  <a:lnTo>
                    <a:pt x="8265" y="3223"/>
                  </a:lnTo>
                  <a:lnTo>
                    <a:pt x="8056" y="3097"/>
                  </a:lnTo>
                  <a:lnTo>
                    <a:pt x="7972" y="3097"/>
                  </a:lnTo>
                  <a:lnTo>
                    <a:pt x="7888" y="3013"/>
                  </a:lnTo>
                  <a:lnTo>
                    <a:pt x="7574" y="2992"/>
                  </a:lnTo>
                  <a:lnTo>
                    <a:pt x="7198" y="2699"/>
                  </a:lnTo>
                  <a:lnTo>
                    <a:pt x="6779" y="2511"/>
                  </a:lnTo>
                  <a:lnTo>
                    <a:pt x="6382" y="2218"/>
                  </a:lnTo>
                  <a:lnTo>
                    <a:pt x="6005" y="1988"/>
                  </a:lnTo>
                  <a:lnTo>
                    <a:pt x="5796" y="1904"/>
                  </a:lnTo>
                  <a:lnTo>
                    <a:pt x="5670" y="1653"/>
                  </a:lnTo>
                  <a:lnTo>
                    <a:pt x="5629" y="1528"/>
                  </a:lnTo>
                  <a:lnTo>
                    <a:pt x="5524" y="1423"/>
                  </a:lnTo>
                  <a:lnTo>
                    <a:pt x="5419" y="1067"/>
                  </a:lnTo>
                  <a:lnTo>
                    <a:pt x="5168" y="921"/>
                  </a:lnTo>
                  <a:lnTo>
                    <a:pt x="5043" y="900"/>
                  </a:lnTo>
                  <a:lnTo>
                    <a:pt x="4959" y="942"/>
                  </a:lnTo>
                  <a:lnTo>
                    <a:pt x="4624" y="795"/>
                  </a:lnTo>
                  <a:lnTo>
                    <a:pt x="4185" y="544"/>
                  </a:lnTo>
                  <a:lnTo>
                    <a:pt x="4164" y="419"/>
                  </a:lnTo>
                  <a:lnTo>
                    <a:pt x="3808" y="210"/>
                  </a:lnTo>
                  <a:lnTo>
                    <a:pt x="3432" y="21"/>
                  </a:lnTo>
                  <a:lnTo>
                    <a:pt x="316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422" name="Google Shape;422;p7"/>
            <p:cNvGrpSpPr/>
            <p:nvPr/>
          </p:nvGrpSpPr>
          <p:grpSpPr>
            <a:xfrm>
              <a:off x="4295710" y="3079670"/>
              <a:ext cx="14968" cy="27135"/>
              <a:chOff x="4842300" y="3099950"/>
              <a:chExt cx="31425" cy="59650"/>
            </a:xfrm>
          </p:grpSpPr>
          <p:sp>
            <p:nvSpPr>
              <p:cNvPr id="423" name="Google Shape;423;p7"/>
              <p:cNvSpPr/>
              <p:nvPr/>
            </p:nvSpPr>
            <p:spPr>
              <a:xfrm>
                <a:off x="4842300" y="3122950"/>
                <a:ext cx="2125" cy="6825"/>
              </a:xfrm>
              <a:custGeom>
                <a:rect b="b" l="l" r="r" t="t"/>
                <a:pathLst>
                  <a:path extrusionOk="0" h="273" w="85">
                    <a:moveTo>
                      <a:pt x="84" y="1"/>
                    </a:moveTo>
                    <a:lnTo>
                      <a:pt x="1" y="22"/>
                    </a:lnTo>
                    <a:lnTo>
                      <a:pt x="43" y="126"/>
                    </a:lnTo>
                    <a:lnTo>
                      <a:pt x="1" y="273"/>
                    </a:lnTo>
                    <a:lnTo>
                      <a:pt x="64" y="126"/>
                    </a:lnTo>
                    <a:lnTo>
                      <a:pt x="43" y="22"/>
                    </a:lnTo>
                    <a:lnTo>
                      <a:pt x="84" y="22"/>
                    </a:lnTo>
                    <a:lnTo>
                      <a:pt x="8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24" name="Google Shape;424;p7"/>
              <p:cNvSpPr/>
              <p:nvPr/>
            </p:nvSpPr>
            <p:spPr>
              <a:xfrm>
                <a:off x="4842300" y="3106225"/>
                <a:ext cx="31425" cy="53375"/>
              </a:xfrm>
              <a:custGeom>
                <a:rect b="b" l="l" r="r" t="t"/>
                <a:pathLst>
                  <a:path extrusionOk="0" h="2135" w="1257">
                    <a:moveTo>
                      <a:pt x="273" y="0"/>
                    </a:moveTo>
                    <a:lnTo>
                      <a:pt x="273" y="21"/>
                    </a:lnTo>
                    <a:lnTo>
                      <a:pt x="294" y="42"/>
                    </a:lnTo>
                    <a:lnTo>
                      <a:pt x="273" y="63"/>
                    </a:lnTo>
                    <a:lnTo>
                      <a:pt x="252" y="105"/>
                    </a:lnTo>
                    <a:lnTo>
                      <a:pt x="252" y="126"/>
                    </a:lnTo>
                    <a:lnTo>
                      <a:pt x="252" y="209"/>
                    </a:lnTo>
                    <a:lnTo>
                      <a:pt x="189" y="314"/>
                    </a:lnTo>
                    <a:lnTo>
                      <a:pt x="147" y="272"/>
                    </a:lnTo>
                    <a:lnTo>
                      <a:pt x="84" y="230"/>
                    </a:lnTo>
                    <a:lnTo>
                      <a:pt x="1" y="230"/>
                    </a:lnTo>
                    <a:lnTo>
                      <a:pt x="1" y="251"/>
                    </a:lnTo>
                    <a:lnTo>
                      <a:pt x="84" y="272"/>
                    </a:lnTo>
                    <a:lnTo>
                      <a:pt x="105" y="335"/>
                    </a:lnTo>
                    <a:lnTo>
                      <a:pt x="84" y="356"/>
                    </a:lnTo>
                    <a:lnTo>
                      <a:pt x="147" y="461"/>
                    </a:lnTo>
                    <a:lnTo>
                      <a:pt x="147" y="628"/>
                    </a:lnTo>
                    <a:lnTo>
                      <a:pt x="84" y="691"/>
                    </a:lnTo>
                    <a:lnTo>
                      <a:pt x="64" y="942"/>
                    </a:lnTo>
                    <a:lnTo>
                      <a:pt x="84" y="1005"/>
                    </a:lnTo>
                    <a:lnTo>
                      <a:pt x="43" y="1046"/>
                    </a:lnTo>
                    <a:lnTo>
                      <a:pt x="84" y="1277"/>
                    </a:lnTo>
                    <a:lnTo>
                      <a:pt x="84" y="1360"/>
                    </a:lnTo>
                    <a:lnTo>
                      <a:pt x="168" y="1611"/>
                    </a:lnTo>
                    <a:lnTo>
                      <a:pt x="252" y="1925"/>
                    </a:lnTo>
                    <a:lnTo>
                      <a:pt x="315" y="2051"/>
                    </a:lnTo>
                    <a:lnTo>
                      <a:pt x="461" y="2134"/>
                    </a:lnTo>
                    <a:lnTo>
                      <a:pt x="587" y="2113"/>
                    </a:lnTo>
                    <a:lnTo>
                      <a:pt x="775" y="2093"/>
                    </a:lnTo>
                    <a:lnTo>
                      <a:pt x="942" y="2030"/>
                    </a:lnTo>
                    <a:lnTo>
                      <a:pt x="1131" y="1821"/>
                    </a:lnTo>
                    <a:lnTo>
                      <a:pt x="1214" y="1674"/>
                    </a:lnTo>
                    <a:lnTo>
                      <a:pt x="1256" y="1569"/>
                    </a:lnTo>
                    <a:lnTo>
                      <a:pt x="1235" y="1486"/>
                    </a:lnTo>
                    <a:lnTo>
                      <a:pt x="1256" y="1423"/>
                    </a:lnTo>
                    <a:lnTo>
                      <a:pt x="1256" y="1277"/>
                    </a:lnTo>
                    <a:lnTo>
                      <a:pt x="1235" y="1214"/>
                    </a:lnTo>
                    <a:lnTo>
                      <a:pt x="1256" y="1109"/>
                    </a:lnTo>
                    <a:lnTo>
                      <a:pt x="1152" y="1046"/>
                    </a:lnTo>
                    <a:lnTo>
                      <a:pt x="1089" y="795"/>
                    </a:lnTo>
                    <a:lnTo>
                      <a:pt x="1005" y="628"/>
                    </a:lnTo>
                    <a:lnTo>
                      <a:pt x="900" y="628"/>
                    </a:lnTo>
                    <a:lnTo>
                      <a:pt x="900" y="586"/>
                    </a:lnTo>
                    <a:lnTo>
                      <a:pt x="796" y="586"/>
                    </a:lnTo>
                    <a:lnTo>
                      <a:pt x="921" y="544"/>
                    </a:lnTo>
                    <a:lnTo>
                      <a:pt x="900" y="481"/>
                    </a:lnTo>
                    <a:lnTo>
                      <a:pt x="838" y="461"/>
                    </a:lnTo>
                    <a:lnTo>
                      <a:pt x="775" y="335"/>
                    </a:lnTo>
                    <a:lnTo>
                      <a:pt x="712" y="335"/>
                    </a:lnTo>
                    <a:lnTo>
                      <a:pt x="691" y="230"/>
                    </a:lnTo>
                    <a:lnTo>
                      <a:pt x="670" y="168"/>
                    </a:lnTo>
                    <a:lnTo>
                      <a:pt x="670" y="126"/>
                    </a:lnTo>
                    <a:lnTo>
                      <a:pt x="482" y="42"/>
                    </a:lnTo>
                    <a:lnTo>
                      <a:pt x="461" y="105"/>
                    </a:lnTo>
                    <a:lnTo>
                      <a:pt x="377" y="63"/>
                    </a:lnTo>
                    <a:lnTo>
                      <a:pt x="398" y="21"/>
                    </a:lnTo>
                    <a:lnTo>
                      <a:pt x="27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25" name="Google Shape;425;p7"/>
              <p:cNvSpPr/>
              <p:nvPr/>
            </p:nvSpPr>
            <p:spPr>
              <a:xfrm>
                <a:off x="4844400" y="3099950"/>
                <a:ext cx="5250" cy="4725"/>
              </a:xfrm>
              <a:custGeom>
                <a:rect b="b" l="l" r="r" t="t"/>
                <a:pathLst>
                  <a:path extrusionOk="0" h="189" w="210">
                    <a:moveTo>
                      <a:pt x="189" y="0"/>
                    </a:moveTo>
                    <a:lnTo>
                      <a:pt x="0" y="42"/>
                    </a:lnTo>
                    <a:lnTo>
                      <a:pt x="0" y="105"/>
                    </a:lnTo>
                    <a:lnTo>
                      <a:pt x="126" y="188"/>
                    </a:lnTo>
                    <a:lnTo>
                      <a:pt x="126" y="147"/>
                    </a:lnTo>
                    <a:lnTo>
                      <a:pt x="168" y="147"/>
                    </a:lnTo>
                    <a:lnTo>
                      <a:pt x="210" y="42"/>
                    </a:lnTo>
                    <a:lnTo>
                      <a:pt x="18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26" name="Google Shape;426;p7"/>
              <p:cNvSpPr/>
              <p:nvPr/>
            </p:nvSpPr>
            <p:spPr>
              <a:xfrm>
                <a:off x="4849625" y="3101500"/>
                <a:ext cx="7875" cy="6300"/>
              </a:xfrm>
              <a:custGeom>
                <a:rect b="b" l="l" r="r" t="t"/>
                <a:pathLst>
                  <a:path extrusionOk="0" h="252" w="315">
                    <a:moveTo>
                      <a:pt x="43" y="1"/>
                    </a:moveTo>
                    <a:lnTo>
                      <a:pt x="43" y="43"/>
                    </a:lnTo>
                    <a:lnTo>
                      <a:pt x="84" y="85"/>
                    </a:lnTo>
                    <a:lnTo>
                      <a:pt x="1" y="85"/>
                    </a:lnTo>
                    <a:lnTo>
                      <a:pt x="1" y="105"/>
                    </a:lnTo>
                    <a:lnTo>
                      <a:pt x="126" y="147"/>
                    </a:lnTo>
                    <a:lnTo>
                      <a:pt x="189" y="210"/>
                    </a:lnTo>
                    <a:lnTo>
                      <a:pt x="273" y="210"/>
                    </a:lnTo>
                    <a:lnTo>
                      <a:pt x="315" y="252"/>
                    </a:lnTo>
                    <a:lnTo>
                      <a:pt x="294" y="210"/>
                    </a:lnTo>
                    <a:lnTo>
                      <a:pt x="168" y="105"/>
                    </a:lnTo>
                    <a:lnTo>
                      <a:pt x="168" y="22"/>
                    </a:lnTo>
                    <a:lnTo>
                      <a:pt x="4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427" name="Google Shape;427;p7"/>
            <p:cNvSpPr/>
            <p:nvPr/>
          </p:nvSpPr>
          <p:spPr>
            <a:xfrm>
              <a:off x="4210500" y="2911903"/>
              <a:ext cx="193104" cy="180152"/>
            </a:xfrm>
            <a:custGeom>
              <a:rect b="b" l="l" r="r" t="t"/>
              <a:pathLst>
                <a:path extrusionOk="0" h="15841" w="16217">
                  <a:moveTo>
                    <a:pt x="6906" y="15150"/>
                  </a:moveTo>
                  <a:lnTo>
                    <a:pt x="6927" y="15212"/>
                  </a:lnTo>
                  <a:lnTo>
                    <a:pt x="6927" y="15171"/>
                  </a:lnTo>
                  <a:lnTo>
                    <a:pt x="6906" y="15150"/>
                  </a:lnTo>
                  <a:close/>
                  <a:moveTo>
                    <a:pt x="3997" y="1"/>
                  </a:moveTo>
                  <a:lnTo>
                    <a:pt x="3914" y="147"/>
                  </a:lnTo>
                  <a:lnTo>
                    <a:pt x="3788" y="147"/>
                  </a:lnTo>
                  <a:lnTo>
                    <a:pt x="3600" y="294"/>
                  </a:lnTo>
                  <a:lnTo>
                    <a:pt x="3453" y="587"/>
                  </a:lnTo>
                  <a:lnTo>
                    <a:pt x="3391" y="629"/>
                  </a:lnTo>
                  <a:lnTo>
                    <a:pt x="3286" y="733"/>
                  </a:lnTo>
                  <a:lnTo>
                    <a:pt x="3223" y="733"/>
                  </a:lnTo>
                  <a:lnTo>
                    <a:pt x="3119" y="817"/>
                  </a:lnTo>
                  <a:lnTo>
                    <a:pt x="3014" y="838"/>
                  </a:lnTo>
                  <a:lnTo>
                    <a:pt x="2826" y="1026"/>
                  </a:lnTo>
                  <a:lnTo>
                    <a:pt x="2846" y="1089"/>
                  </a:lnTo>
                  <a:lnTo>
                    <a:pt x="2930" y="1298"/>
                  </a:lnTo>
                  <a:lnTo>
                    <a:pt x="2867" y="1570"/>
                  </a:lnTo>
                  <a:lnTo>
                    <a:pt x="2867" y="1717"/>
                  </a:lnTo>
                  <a:lnTo>
                    <a:pt x="2763" y="1779"/>
                  </a:lnTo>
                  <a:lnTo>
                    <a:pt x="2616" y="1968"/>
                  </a:lnTo>
                  <a:lnTo>
                    <a:pt x="2700" y="2031"/>
                  </a:lnTo>
                  <a:lnTo>
                    <a:pt x="2700" y="2135"/>
                  </a:lnTo>
                  <a:lnTo>
                    <a:pt x="2637" y="2261"/>
                  </a:lnTo>
                  <a:lnTo>
                    <a:pt x="2428" y="2365"/>
                  </a:lnTo>
                  <a:lnTo>
                    <a:pt x="2323" y="2554"/>
                  </a:lnTo>
                  <a:lnTo>
                    <a:pt x="2302" y="2721"/>
                  </a:lnTo>
                  <a:lnTo>
                    <a:pt x="2219" y="2867"/>
                  </a:lnTo>
                  <a:lnTo>
                    <a:pt x="1968" y="3035"/>
                  </a:lnTo>
                  <a:lnTo>
                    <a:pt x="1863" y="3391"/>
                  </a:lnTo>
                  <a:lnTo>
                    <a:pt x="1675" y="3600"/>
                  </a:lnTo>
                  <a:lnTo>
                    <a:pt x="1361" y="3600"/>
                  </a:lnTo>
                  <a:lnTo>
                    <a:pt x="1152" y="3725"/>
                  </a:lnTo>
                  <a:lnTo>
                    <a:pt x="1068" y="3704"/>
                  </a:lnTo>
                  <a:lnTo>
                    <a:pt x="1047" y="3600"/>
                  </a:lnTo>
                  <a:lnTo>
                    <a:pt x="922" y="3537"/>
                  </a:lnTo>
                  <a:lnTo>
                    <a:pt x="838" y="3600"/>
                  </a:lnTo>
                  <a:lnTo>
                    <a:pt x="733" y="3642"/>
                  </a:lnTo>
                  <a:lnTo>
                    <a:pt x="691" y="3746"/>
                  </a:lnTo>
                  <a:lnTo>
                    <a:pt x="545" y="3956"/>
                  </a:lnTo>
                  <a:lnTo>
                    <a:pt x="461" y="3976"/>
                  </a:lnTo>
                  <a:lnTo>
                    <a:pt x="357" y="4228"/>
                  </a:lnTo>
                  <a:lnTo>
                    <a:pt x="357" y="4374"/>
                  </a:lnTo>
                  <a:lnTo>
                    <a:pt x="461" y="4353"/>
                  </a:lnTo>
                  <a:lnTo>
                    <a:pt x="608" y="4395"/>
                  </a:lnTo>
                  <a:lnTo>
                    <a:pt x="670" y="4374"/>
                  </a:lnTo>
                  <a:lnTo>
                    <a:pt x="775" y="4374"/>
                  </a:lnTo>
                  <a:lnTo>
                    <a:pt x="859" y="4562"/>
                  </a:lnTo>
                  <a:lnTo>
                    <a:pt x="838" y="4688"/>
                  </a:lnTo>
                  <a:lnTo>
                    <a:pt x="859" y="4897"/>
                  </a:lnTo>
                  <a:lnTo>
                    <a:pt x="1068" y="5023"/>
                  </a:lnTo>
                  <a:lnTo>
                    <a:pt x="1173" y="5023"/>
                  </a:lnTo>
                  <a:lnTo>
                    <a:pt x="1256" y="5085"/>
                  </a:lnTo>
                  <a:lnTo>
                    <a:pt x="1214" y="5169"/>
                  </a:lnTo>
                  <a:lnTo>
                    <a:pt x="1340" y="5316"/>
                  </a:lnTo>
                  <a:lnTo>
                    <a:pt x="1466" y="5692"/>
                  </a:lnTo>
                  <a:lnTo>
                    <a:pt x="1445" y="5755"/>
                  </a:lnTo>
                  <a:lnTo>
                    <a:pt x="1486" y="5818"/>
                  </a:lnTo>
                  <a:lnTo>
                    <a:pt x="1382" y="5860"/>
                  </a:lnTo>
                  <a:lnTo>
                    <a:pt x="1256" y="5943"/>
                  </a:lnTo>
                  <a:lnTo>
                    <a:pt x="1194" y="5860"/>
                  </a:lnTo>
                  <a:lnTo>
                    <a:pt x="1256" y="5797"/>
                  </a:lnTo>
                  <a:lnTo>
                    <a:pt x="1256" y="5797"/>
                  </a:lnTo>
                  <a:lnTo>
                    <a:pt x="1131" y="5818"/>
                  </a:lnTo>
                  <a:lnTo>
                    <a:pt x="1068" y="5860"/>
                  </a:lnTo>
                  <a:lnTo>
                    <a:pt x="838" y="5964"/>
                  </a:lnTo>
                  <a:lnTo>
                    <a:pt x="440" y="5943"/>
                  </a:lnTo>
                  <a:lnTo>
                    <a:pt x="336" y="6006"/>
                  </a:lnTo>
                  <a:lnTo>
                    <a:pt x="252" y="5964"/>
                  </a:lnTo>
                  <a:lnTo>
                    <a:pt x="210" y="6111"/>
                  </a:lnTo>
                  <a:lnTo>
                    <a:pt x="126" y="6132"/>
                  </a:lnTo>
                  <a:lnTo>
                    <a:pt x="22" y="6215"/>
                  </a:lnTo>
                  <a:lnTo>
                    <a:pt x="1" y="6362"/>
                  </a:lnTo>
                  <a:lnTo>
                    <a:pt x="168" y="6257"/>
                  </a:lnTo>
                  <a:lnTo>
                    <a:pt x="336" y="6236"/>
                  </a:lnTo>
                  <a:lnTo>
                    <a:pt x="210" y="6320"/>
                  </a:lnTo>
                  <a:lnTo>
                    <a:pt x="106" y="6445"/>
                  </a:lnTo>
                  <a:lnTo>
                    <a:pt x="85" y="6571"/>
                  </a:lnTo>
                  <a:lnTo>
                    <a:pt x="147" y="6592"/>
                  </a:lnTo>
                  <a:lnTo>
                    <a:pt x="336" y="6780"/>
                  </a:lnTo>
                  <a:lnTo>
                    <a:pt x="691" y="6906"/>
                  </a:lnTo>
                  <a:lnTo>
                    <a:pt x="817" y="6885"/>
                  </a:lnTo>
                  <a:lnTo>
                    <a:pt x="963" y="6885"/>
                  </a:lnTo>
                  <a:lnTo>
                    <a:pt x="1194" y="6780"/>
                  </a:lnTo>
                  <a:lnTo>
                    <a:pt x="1194" y="6738"/>
                  </a:lnTo>
                  <a:lnTo>
                    <a:pt x="1194" y="6697"/>
                  </a:lnTo>
                  <a:lnTo>
                    <a:pt x="1214" y="6697"/>
                  </a:lnTo>
                  <a:lnTo>
                    <a:pt x="1340" y="6738"/>
                  </a:lnTo>
                  <a:lnTo>
                    <a:pt x="1298" y="6843"/>
                  </a:lnTo>
                  <a:lnTo>
                    <a:pt x="1256" y="6843"/>
                  </a:lnTo>
                  <a:lnTo>
                    <a:pt x="1152" y="6989"/>
                  </a:lnTo>
                  <a:lnTo>
                    <a:pt x="1068" y="6989"/>
                  </a:lnTo>
                  <a:lnTo>
                    <a:pt x="838" y="7178"/>
                  </a:lnTo>
                  <a:lnTo>
                    <a:pt x="838" y="7220"/>
                  </a:lnTo>
                  <a:lnTo>
                    <a:pt x="754" y="7199"/>
                  </a:lnTo>
                  <a:lnTo>
                    <a:pt x="733" y="7199"/>
                  </a:lnTo>
                  <a:lnTo>
                    <a:pt x="650" y="7261"/>
                  </a:lnTo>
                  <a:lnTo>
                    <a:pt x="566" y="7220"/>
                  </a:lnTo>
                  <a:lnTo>
                    <a:pt x="566" y="7115"/>
                  </a:lnTo>
                  <a:lnTo>
                    <a:pt x="503" y="7115"/>
                  </a:lnTo>
                  <a:lnTo>
                    <a:pt x="461" y="7094"/>
                  </a:lnTo>
                  <a:lnTo>
                    <a:pt x="419" y="7094"/>
                  </a:lnTo>
                  <a:lnTo>
                    <a:pt x="398" y="7178"/>
                  </a:lnTo>
                  <a:lnTo>
                    <a:pt x="419" y="7261"/>
                  </a:lnTo>
                  <a:lnTo>
                    <a:pt x="650" y="7492"/>
                  </a:lnTo>
                  <a:lnTo>
                    <a:pt x="733" y="7533"/>
                  </a:lnTo>
                  <a:lnTo>
                    <a:pt x="775" y="7533"/>
                  </a:lnTo>
                  <a:lnTo>
                    <a:pt x="817" y="7575"/>
                  </a:lnTo>
                  <a:lnTo>
                    <a:pt x="984" y="7826"/>
                  </a:lnTo>
                  <a:lnTo>
                    <a:pt x="1403" y="8161"/>
                  </a:lnTo>
                  <a:lnTo>
                    <a:pt x="1612" y="8224"/>
                  </a:lnTo>
                  <a:lnTo>
                    <a:pt x="1779" y="8161"/>
                  </a:lnTo>
                  <a:lnTo>
                    <a:pt x="2072" y="7994"/>
                  </a:lnTo>
                  <a:lnTo>
                    <a:pt x="2261" y="7889"/>
                  </a:lnTo>
                  <a:lnTo>
                    <a:pt x="2261" y="7826"/>
                  </a:lnTo>
                  <a:lnTo>
                    <a:pt x="2344" y="7722"/>
                  </a:lnTo>
                  <a:lnTo>
                    <a:pt x="2386" y="7513"/>
                  </a:lnTo>
                  <a:lnTo>
                    <a:pt x="2302" y="7408"/>
                  </a:lnTo>
                  <a:lnTo>
                    <a:pt x="2386" y="7199"/>
                  </a:lnTo>
                  <a:lnTo>
                    <a:pt x="2386" y="7094"/>
                  </a:lnTo>
                  <a:lnTo>
                    <a:pt x="2407" y="7010"/>
                  </a:lnTo>
                  <a:lnTo>
                    <a:pt x="2428" y="7094"/>
                  </a:lnTo>
                  <a:lnTo>
                    <a:pt x="2595" y="7094"/>
                  </a:lnTo>
                  <a:lnTo>
                    <a:pt x="2637" y="7115"/>
                  </a:lnTo>
                  <a:lnTo>
                    <a:pt x="2742" y="7073"/>
                  </a:lnTo>
                  <a:lnTo>
                    <a:pt x="2721" y="7115"/>
                  </a:lnTo>
                  <a:lnTo>
                    <a:pt x="2616" y="7220"/>
                  </a:lnTo>
                  <a:lnTo>
                    <a:pt x="2533" y="7199"/>
                  </a:lnTo>
                  <a:lnTo>
                    <a:pt x="2512" y="7220"/>
                  </a:lnTo>
                  <a:lnTo>
                    <a:pt x="2491" y="7366"/>
                  </a:lnTo>
                  <a:lnTo>
                    <a:pt x="2533" y="7429"/>
                  </a:lnTo>
                  <a:lnTo>
                    <a:pt x="2533" y="7533"/>
                  </a:lnTo>
                  <a:lnTo>
                    <a:pt x="2595" y="7575"/>
                  </a:lnTo>
                  <a:lnTo>
                    <a:pt x="2742" y="7533"/>
                  </a:lnTo>
                  <a:lnTo>
                    <a:pt x="2826" y="7575"/>
                  </a:lnTo>
                  <a:lnTo>
                    <a:pt x="2742" y="7575"/>
                  </a:lnTo>
                  <a:lnTo>
                    <a:pt x="2700" y="7617"/>
                  </a:lnTo>
                  <a:lnTo>
                    <a:pt x="2554" y="7701"/>
                  </a:lnTo>
                  <a:lnTo>
                    <a:pt x="2616" y="7952"/>
                  </a:lnTo>
                  <a:lnTo>
                    <a:pt x="2700" y="8015"/>
                  </a:lnTo>
                  <a:lnTo>
                    <a:pt x="2742" y="8203"/>
                  </a:lnTo>
                  <a:lnTo>
                    <a:pt x="2742" y="8349"/>
                  </a:lnTo>
                  <a:lnTo>
                    <a:pt x="2700" y="8475"/>
                  </a:lnTo>
                  <a:lnTo>
                    <a:pt x="2700" y="8580"/>
                  </a:lnTo>
                  <a:lnTo>
                    <a:pt x="2784" y="8642"/>
                  </a:lnTo>
                  <a:lnTo>
                    <a:pt x="2700" y="8684"/>
                  </a:lnTo>
                  <a:lnTo>
                    <a:pt x="2721" y="8873"/>
                  </a:lnTo>
                  <a:lnTo>
                    <a:pt x="2867" y="9186"/>
                  </a:lnTo>
                  <a:lnTo>
                    <a:pt x="2909" y="9291"/>
                  </a:lnTo>
                  <a:lnTo>
                    <a:pt x="2951" y="9375"/>
                  </a:lnTo>
                  <a:lnTo>
                    <a:pt x="2867" y="9396"/>
                  </a:lnTo>
                  <a:lnTo>
                    <a:pt x="2867" y="9521"/>
                  </a:lnTo>
                  <a:lnTo>
                    <a:pt x="3035" y="9730"/>
                  </a:lnTo>
                  <a:lnTo>
                    <a:pt x="2909" y="9730"/>
                  </a:lnTo>
                  <a:lnTo>
                    <a:pt x="3035" y="9919"/>
                  </a:lnTo>
                  <a:lnTo>
                    <a:pt x="3035" y="10086"/>
                  </a:lnTo>
                  <a:lnTo>
                    <a:pt x="3265" y="10546"/>
                  </a:lnTo>
                  <a:lnTo>
                    <a:pt x="3265" y="10860"/>
                  </a:lnTo>
                  <a:lnTo>
                    <a:pt x="3370" y="11132"/>
                  </a:lnTo>
                  <a:lnTo>
                    <a:pt x="3453" y="11174"/>
                  </a:lnTo>
                  <a:lnTo>
                    <a:pt x="3495" y="11342"/>
                  </a:lnTo>
                  <a:lnTo>
                    <a:pt x="3579" y="11383"/>
                  </a:lnTo>
                  <a:lnTo>
                    <a:pt x="3579" y="11467"/>
                  </a:lnTo>
                  <a:lnTo>
                    <a:pt x="3704" y="11697"/>
                  </a:lnTo>
                  <a:lnTo>
                    <a:pt x="3767" y="11718"/>
                  </a:lnTo>
                  <a:lnTo>
                    <a:pt x="3767" y="11781"/>
                  </a:lnTo>
                  <a:lnTo>
                    <a:pt x="3893" y="11969"/>
                  </a:lnTo>
                  <a:lnTo>
                    <a:pt x="3955" y="11969"/>
                  </a:lnTo>
                  <a:lnTo>
                    <a:pt x="3955" y="12178"/>
                  </a:lnTo>
                  <a:lnTo>
                    <a:pt x="3997" y="12241"/>
                  </a:lnTo>
                  <a:lnTo>
                    <a:pt x="4081" y="12388"/>
                  </a:lnTo>
                  <a:lnTo>
                    <a:pt x="4102" y="12555"/>
                  </a:lnTo>
                  <a:lnTo>
                    <a:pt x="4207" y="12827"/>
                  </a:lnTo>
                  <a:lnTo>
                    <a:pt x="4269" y="12932"/>
                  </a:lnTo>
                  <a:lnTo>
                    <a:pt x="4290" y="13162"/>
                  </a:lnTo>
                  <a:lnTo>
                    <a:pt x="4332" y="13225"/>
                  </a:lnTo>
                  <a:lnTo>
                    <a:pt x="4416" y="13371"/>
                  </a:lnTo>
                  <a:lnTo>
                    <a:pt x="4583" y="13539"/>
                  </a:lnTo>
                  <a:lnTo>
                    <a:pt x="4604" y="13539"/>
                  </a:lnTo>
                  <a:lnTo>
                    <a:pt x="4709" y="13685"/>
                  </a:lnTo>
                  <a:lnTo>
                    <a:pt x="4876" y="13894"/>
                  </a:lnTo>
                  <a:lnTo>
                    <a:pt x="4939" y="14083"/>
                  </a:lnTo>
                  <a:lnTo>
                    <a:pt x="5002" y="14229"/>
                  </a:lnTo>
                  <a:lnTo>
                    <a:pt x="5043" y="14271"/>
                  </a:lnTo>
                  <a:lnTo>
                    <a:pt x="5043" y="14375"/>
                  </a:lnTo>
                  <a:lnTo>
                    <a:pt x="5169" y="14606"/>
                  </a:lnTo>
                  <a:lnTo>
                    <a:pt x="5232" y="14815"/>
                  </a:lnTo>
                  <a:lnTo>
                    <a:pt x="5232" y="15045"/>
                  </a:lnTo>
                  <a:lnTo>
                    <a:pt x="5441" y="15484"/>
                  </a:lnTo>
                  <a:lnTo>
                    <a:pt x="5629" y="15673"/>
                  </a:lnTo>
                  <a:lnTo>
                    <a:pt x="5776" y="15798"/>
                  </a:lnTo>
                  <a:lnTo>
                    <a:pt x="5985" y="15840"/>
                  </a:lnTo>
                  <a:lnTo>
                    <a:pt x="6194" y="15673"/>
                  </a:lnTo>
                  <a:lnTo>
                    <a:pt x="6257" y="15547"/>
                  </a:lnTo>
                  <a:lnTo>
                    <a:pt x="6215" y="15484"/>
                  </a:lnTo>
                  <a:lnTo>
                    <a:pt x="6257" y="15464"/>
                  </a:lnTo>
                  <a:lnTo>
                    <a:pt x="6278" y="15422"/>
                  </a:lnTo>
                  <a:lnTo>
                    <a:pt x="6320" y="15317"/>
                  </a:lnTo>
                  <a:lnTo>
                    <a:pt x="6529" y="15212"/>
                  </a:lnTo>
                  <a:lnTo>
                    <a:pt x="6571" y="15212"/>
                  </a:lnTo>
                  <a:lnTo>
                    <a:pt x="6822" y="15129"/>
                  </a:lnTo>
                  <a:lnTo>
                    <a:pt x="6906" y="15150"/>
                  </a:lnTo>
                  <a:lnTo>
                    <a:pt x="6717" y="15045"/>
                  </a:lnTo>
                  <a:lnTo>
                    <a:pt x="6696" y="14961"/>
                  </a:lnTo>
                  <a:lnTo>
                    <a:pt x="6738" y="14919"/>
                  </a:lnTo>
                  <a:lnTo>
                    <a:pt x="6906" y="14710"/>
                  </a:lnTo>
                  <a:lnTo>
                    <a:pt x="6885" y="14647"/>
                  </a:lnTo>
                  <a:lnTo>
                    <a:pt x="6927" y="14543"/>
                  </a:lnTo>
                  <a:lnTo>
                    <a:pt x="7094" y="14522"/>
                  </a:lnTo>
                  <a:lnTo>
                    <a:pt x="7136" y="14543"/>
                  </a:lnTo>
                  <a:lnTo>
                    <a:pt x="7261" y="14522"/>
                  </a:lnTo>
                  <a:lnTo>
                    <a:pt x="7261" y="14375"/>
                  </a:lnTo>
                  <a:lnTo>
                    <a:pt x="7220" y="13894"/>
                  </a:lnTo>
                  <a:lnTo>
                    <a:pt x="7157" y="13811"/>
                  </a:lnTo>
                  <a:lnTo>
                    <a:pt x="7157" y="13580"/>
                  </a:lnTo>
                  <a:lnTo>
                    <a:pt x="7303" y="13329"/>
                  </a:lnTo>
                  <a:lnTo>
                    <a:pt x="7429" y="12953"/>
                  </a:lnTo>
                  <a:lnTo>
                    <a:pt x="7429" y="12660"/>
                  </a:lnTo>
                  <a:lnTo>
                    <a:pt x="7261" y="12618"/>
                  </a:lnTo>
                  <a:lnTo>
                    <a:pt x="7261" y="12178"/>
                  </a:lnTo>
                  <a:lnTo>
                    <a:pt x="7240" y="12011"/>
                  </a:lnTo>
                  <a:lnTo>
                    <a:pt x="7345" y="11906"/>
                  </a:lnTo>
                  <a:lnTo>
                    <a:pt x="7240" y="11614"/>
                  </a:lnTo>
                  <a:lnTo>
                    <a:pt x="7240" y="11404"/>
                  </a:lnTo>
                  <a:lnTo>
                    <a:pt x="7303" y="11300"/>
                  </a:lnTo>
                  <a:lnTo>
                    <a:pt x="7492" y="11132"/>
                  </a:lnTo>
                  <a:lnTo>
                    <a:pt x="7533" y="11132"/>
                  </a:lnTo>
                  <a:lnTo>
                    <a:pt x="7617" y="11195"/>
                  </a:lnTo>
                  <a:lnTo>
                    <a:pt x="7680" y="11237"/>
                  </a:lnTo>
                  <a:lnTo>
                    <a:pt x="7847" y="11028"/>
                  </a:lnTo>
                  <a:lnTo>
                    <a:pt x="7847" y="10881"/>
                  </a:lnTo>
                  <a:lnTo>
                    <a:pt x="7952" y="10818"/>
                  </a:lnTo>
                  <a:lnTo>
                    <a:pt x="8203" y="10839"/>
                  </a:lnTo>
                  <a:lnTo>
                    <a:pt x="8349" y="10756"/>
                  </a:lnTo>
                  <a:lnTo>
                    <a:pt x="8454" y="10609"/>
                  </a:lnTo>
                  <a:lnTo>
                    <a:pt x="8412" y="10463"/>
                  </a:lnTo>
                  <a:lnTo>
                    <a:pt x="8454" y="10358"/>
                  </a:lnTo>
                  <a:lnTo>
                    <a:pt x="8600" y="10212"/>
                  </a:lnTo>
                  <a:lnTo>
                    <a:pt x="8810" y="10149"/>
                  </a:lnTo>
                  <a:lnTo>
                    <a:pt x="8935" y="10023"/>
                  </a:lnTo>
                  <a:lnTo>
                    <a:pt x="9019" y="9877"/>
                  </a:lnTo>
                  <a:lnTo>
                    <a:pt x="9542" y="9479"/>
                  </a:lnTo>
                  <a:lnTo>
                    <a:pt x="9626" y="9186"/>
                  </a:lnTo>
                  <a:lnTo>
                    <a:pt x="10023" y="8852"/>
                  </a:lnTo>
                  <a:lnTo>
                    <a:pt x="9961" y="8831"/>
                  </a:lnTo>
                  <a:lnTo>
                    <a:pt x="9940" y="8852"/>
                  </a:lnTo>
                  <a:lnTo>
                    <a:pt x="9856" y="8893"/>
                  </a:lnTo>
                  <a:lnTo>
                    <a:pt x="9877" y="8747"/>
                  </a:lnTo>
                  <a:lnTo>
                    <a:pt x="9940" y="8747"/>
                  </a:lnTo>
                  <a:lnTo>
                    <a:pt x="10044" y="8663"/>
                  </a:lnTo>
                  <a:lnTo>
                    <a:pt x="10065" y="8663"/>
                  </a:lnTo>
                  <a:lnTo>
                    <a:pt x="10086" y="8684"/>
                  </a:lnTo>
                  <a:lnTo>
                    <a:pt x="10086" y="8747"/>
                  </a:lnTo>
                  <a:lnTo>
                    <a:pt x="10149" y="8789"/>
                  </a:lnTo>
                  <a:lnTo>
                    <a:pt x="10463" y="8621"/>
                  </a:lnTo>
                  <a:lnTo>
                    <a:pt x="10463" y="8559"/>
                  </a:lnTo>
                  <a:lnTo>
                    <a:pt x="10672" y="8412"/>
                  </a:lnTo>
                  <a:lnTo>
                    <a:pt x="10630" y="8329"/>
                  </a:lnTo>
                  <a:lnTo>
                    <a:pt x="10714" y="8329"/>
                  </a:lnTo>
                  <a:lnTo>
                    <a:pt x="10756" y="8224"/>
                  </a:lnTo>
                  <a:lnTo>
                    <a:pt x="10881" y="8119"/>
                  </a:lnTo>
                  <a:lnTo>
                    <a:pt x="10818" y="8098"/>
                  </a:lnTo>
                  <a:lnTo>
                    <a:pt x="10860" y="8057"/>
                  </a:lnTo>
                  <a:lnTo>
                    <a:pt x="10777" y="7931"/>
                  </a:lnTo>
                  <a:lnTo>
                    <a:pt x="10777" y="7847"/>
                  </a:lnTo>
                  <a:lnTo>
                    <a:pt x="10818" y="7743"/>
                  </a:lnTo>
                  <a:lnTo>
                    <a:pt x="10860" y="7680"/>
                  </a:lnTo>
                  <a:lnTo>
                    <a:pt x="10902" y="7617"/>
                  </a:lnTo>
                  <a:lnTo>
                    <a:pt x="11279" y="7492"/>
                  </a:lnTo>
                  <a:lnTo>
                    <a:pt x="11341" y="7387"/>
                  </a:lnTo>
                  <a:lnTo>
                    <a:pt x="11341" y="7303"/>
                  </a:lnTo>
                  <a:lnTo>
                    <a:pt x="11404" y="7220"/>
                  </a:lnTo>
                  <a:lnTo>
                    <a:pt x="11425" y="7178"/>
                  </a:lnTo>
                  <a:lnTo>
                    <a:pt x="11383" y="7115"/>
                  </a:lnTo>
                  <a:lnTo>
                    <a:pt x="11321" y="7115"/>
                  </a:lnTo>
                  <a:lnTo>
                    <a:pt x="11300" y="7073"/>
                  </a:lnTo>
                  <a:lnTo>
                    <a:pt x="11404" y="7073"/>
                  </a:lnTo>
                  <a:lnTo>
                    <a:pt x="11488" y="7157"/>
                  </a:lnTo>
                  <a:lnTo>
                    <a:pt x="11488" y="7261"/>
                  </a:lnTo>
                  <a:lnTo>
                    <a:pt x="11509" y="7387"/>
                  </a:lnTo>
                  <a:lnTo>
                    <a:pt x="11593" y="7408"/>
                  </a:lnTo>
                  <a:lnTo>
                    <a:pt x="11676" y="7408"/>
                  </a:lnTo>
                  <a:lnTo>
                    <a:pt x="11718" y="7366"/>
                  </a:lnTo>
                  <a:lnTo>
                    <a:pt x="11739" y="7387"/>
                  </a:lnTo>
                  <a:lnTo>
                    <a:pt x="11739" y="7324"/>
                  </a:lnTo>
                  <a:lnTo>
                    <a:pt x="11760" y="7282"/>
                  </a:lnTo>
                  <a:lnTo>
                    <a:pt x="11802" y="7324"/>
                  </a:lnTo>
                  <a:lnTo>
                    <a:pt x="11823" y="7492"/>
                  </a:lnTo>
                  <a:lnTo>
                    <a:pt x="11906" y="7513"/>
                  </a:lnTo>
                  <a:lnTo>
                    <a:pt x="11906" y="7429"/>
                  </a:lnTo>
                  <a:lnTo>
                    <a:pt x="11969" y="7533"/>
                  </a:lnTo>
                  <a:lnTo>
                    <a:pt x="12032" y="7429"/>
                  </a:lnTo>
                  <a:lnTo>
                    <a:pt x="11969" y="7303"/>
                  </a:lnTo>
                  <a:lnTo>
                    <a:pt x="12011" y="7303"/>
                  </a:lnTo>
                  <a:lnTo>
                    <a:pt x="11969" y="7115"/>
                  </a:lnTo>
                  <a:lnTo>
                    <a:pt x="11948" y="7010"/>
                  </a:lnTo>
                  <a:lnTo>
                    <a:pt x="11948" y="6864"/>
                  </a:lnTo>
                  <a:lnTo>
                    <a:pt x="11760" y="6634"/>
                  </a:lnTo>
                  <a:lnTo>
                    <a:pt x="11739" y="6445"/>
                  </a:lnTo>
                  <a:lnTo>
                    <a:pt x="11760" y="6341"/>
                  </a:lnTo>
                  <a:lnTo>
                    <a:pt x="11718" y="6215"/>
                  </a:lnTo>
                  <a:lnTo>
                    <a:pt x="11718" y="6027"/>
                  </a:lnTo>
                  <a:lnTo>
                    <a:pt x="11551" y="5839"/>
                  </a:lnTo>
                  <a:lnTo>
                    <a:pt x="11425" y="5797"/>
                  </a:lnTo>
                  <a:lnTo>
                    <a:pt x="11300" y="5629"/>
                  </a:lnTo>
                  <a:lnTo>
                    <a:pt x="11300" y="5399"/>
                  </a:lnTo>
                  <a:lnTo>
                    <a:pt x="11404" y="5378"/>
                  </a:lnTo>
                  <a:lnTo>
                    <a:pt x="11446" y="5211"/>
                  </a:lnTo>
                  <a:lnTo>
                    <a:pt x="11530" y="5169"/>
                  </a:lnTo>
                  <a:lnTo>
                    <a:pt x="11613" y="5190"/>
                  </a:lnTo>
                  <a:lnTo>
                    <a:pt x="11676" y="5127"/>
                  </a:lnTo>
                  <a:lnTo>
                    <a:pt x="11634" y="4981"/>
                  </a:lnTo>
                  <a:lnTo>
                    <a:pt x="11655" y="4918"/>
                  </a:lnTo>
                  <a:lnTo>
                    <a:pt x="11530" y="4897"/>
                  </a:lnTo>
                  <a:lnTo>
                    <a:pt x="11425" y="4960"/>
                  </a:lnTo>
                  <a:lnTo>
                    <a:pt x="11132" y="4855"/>
                  </a:lnTo>
                  <a:lnTo>
                    <a:pt x="11153" y="4709"/>
                  </a:lnTo>
                  <a:lnTo>
                    <a:pt x="11279" y="4583"/>
                  </a:lnTo>
                  <a:lnTo>
                    <a:pt x="11321" y="4437"/>
                  </a:lnTo>
                  <a:lnTo>
                    <a:pt x="11279" y="4374"/>
                  </a:lnTo>
                  <a:lnTo>
                    <a:pt x="11279" y="4290"/>
                  </a:lnTo>
                  <a:lnTo>
                    <a:pt x="11321" y="4290"/>
                  </a:lnTo>
                  <a:lnTo>
                    <a:pt x="11341" y="4228"/>
                  </a:lnTo>
                  <a:lnTo>
                    <a:pt x="11404" y="4269"/>
                  </a:lnTo>
                  <a:lnTo>
                    <a:pt x="11488" y="4374"/>
                  </a:lnTo>
                  <a:lnTo>
                    <a:pt x="11488" y="4437"/>
                  </a:lnTo>
                  <a:lnTo>
                    <a:pt x="11551" y="4541"/>
                  </a:lnTo>
                  <a:lnTo>
                    <a:pt x="11676" y="4562"/>
                  </a:lnTo>
                  <a:lnTo>
                    <a:pt x="11739" y="4541"/>
                  </a:lnTo>
                  <a:lnTo>
                    <a:pt x="11655" y="4479"/>
                  </a:lnTo>
                  <a:lnTo>
                    <a:pt x="11676" y="4395"/>
                  </a:lnTo>
                  <a:lnTo>
                    <a:pt x="11739" y="4395"/>
                  </a:lnTo>
                  <a:lnTo>
                    <a:pt x="11823" y="4479"/>
                  </a:lnTo>
                  <a:lnTo>
                    <a:pt x="11865" y="4541"/>
                  </a:lnTo>
                  <a:lnTo>
                    <a:pt x="11969" y="4583"/>
                  </a:lnTo>
                  <a:lnTo>
                    <a:pt x="12011" y="4541"/>
                  </a:lnTo>
                  <a:lnTo>
                    <a:pt x="12053" y="4541"/>
                  </a:lnTo>
                  <a:lnTo>
                    <a:pt x="12137" y="4667"/>
                  </a:lnTo>
                  <a:lnTo>
                    <a:pt x="12158" y="4792"/>
                  </a:lnTo>
                  <a:lnTo>
                    <a:pt x="12158" y="4876"/>
                  </a:lnTo>
                  <a:lnTo>
                    <a:pt x="12199" y="5002"/>
                  </a:lnTo>
                  <a:lnTo>
                    <a:pt x="12199" y="5085"/>
                  </a:lnTo>
                  <a:lnTo>
                    <a:pt x="12325" y="5127"/>
                  </a:lnTo>
                  <a:lnTo>
                    <a:pt x="12430" y="5106"/>
                  </a:lnTo>
                  <a:lnTo>
                    <a:pt x="12555" y="5169"/>
                  </a:lnTo>
                  <a:lnTo>
                    <a:pt x="12911" y="5169"/>
                  </a:lnTo>
                  <a:lnTo>
                    <a:pt x="13099" y="5190"/>
                  </a:lnTo>
                  <a:lnTo>
                    <a:pt x="13308" y="5169"/>
                  </a:lnTo>
                  <a:lnTo>
                    <a:pt x="13392" y="5169"/>
                  </a:lnTo>
                  <a:lnTo>
                    <a:pt x="13434" y="5190"/>
                  </a:lnTo>
                  <a:lnTo>
                    <a:pt x="13497" y="5169"/>
                  </a:lnTo>
                  <a:lnTo>
                    <a:pt x="13601" y="5274"/>
                  </a:lnTo>
                  <a:lnTo>
                    <a:pt x="13643" y="5295"/>
                  </a:lnTo>
                  <a:lnTo>
                    <a:pt x="13601" y="5420"/>
                  </a:lnTo>
                  <a:lnTo>
                    <a:pt x="13580" y="5546"/>
                  </a:lnTo>
                  <a:lnTo>
                    <a:pt x="13497" y="5755"/>
                  </a:lnTo>
                  <a:lnTo>
                    <a:pt x="13434" y="5797"/>
                  </a:lnTo>
                  <a:lnTo>
                    <a:pt x="13434" y="5860"/>
                  </a:lnTo>
                  <a:lnTo>
                    <a:pt x="13392" y="5922"/>
                  </a:lnTo>
                  <a:lnTo>
                    <a:pt x="13308" y="5922"/>
                  </a:lnTo>
                  <a:lnTo>
                    <a:pt x="13287" y="5860"/>
                  </a:lnTo>
                  <a:lnTo>
                    <a:pt x="13183" y="5943"/>
                  </a:lnTo>
                  <a:lnTo>
                    <a:pt x="13162" y="6027"/>
                  </a:lnTo>
                  <a:lnTo>
                    <a:pt x="13099" y="6048"/>
                  </a:lnTo>
                  <a:lnTo>
                    <a:pt x="13099" y="6132"/>
                  </a:lnTo>
                  <a:lnTo>
                    <a:pt x="13162" y="6278"/>
                  </a:lnTo>
                  <a:lnTo>
                    <a:pt x="13225" y="6341"/>
                  </a:lnTo>
                  <a:lnTo>
                    <a:pt x="13225" y="6383"/>
                  </a:lnTo>
                  <a:lnTo>
                    <a:pt x="13329" y="6487"/>
                  </a:lnTo>
                  <a:lnTo>
                    <a:pt x="13413" y="6592"/>
                  </a:lnTo>
                  <a:lnTo>
                    <a:pt x="13497" y="6592"/>
                  </a:lnTo>
                  <a:lnTo>
                    <a:pt x="13497" y="6529"/>
                  </a:lnTo>
                  <a:lnTo>
                    <a:pt x="13476" y="6466"/>
                  </a:lnTo>
                  <a:lnTo>
                    <a:pt x="13518" y="6383"/>
                  </a:lnTo>
                  <a:lnTo>
                    <a:pt x="13518" y="6341"/>
                  </a:lnTo>
                  <a:lnTo>
                    <a:pt x="13538" y="6278"/>
                  </a:lnTo>
                  <a:lnTo>
                    <a:pt x="13518" y="6236"/>
                  </a:lnTo>
                  <a:lnTo>
                    <a:pt x="13580" y="6173"/>
                  </a:lnTo>
                  <a:lnTo>
                    <a:pt x="13643" y="6236"/>
                  </a:lnTo>
                  <a:lnTo>
                    <a:pt x="13727" y="6236"/>
                  </a:lnTo>
                  <a:lnTo>
                    <a:pt x="13769" y="6278"/>
                  </a:lnTo>
                  <a:lnTo>
                    <a:pt x="13831" y="6362"/>
                  </a:lnTo>
                  <a:lnTo>
                    <a:pt x="13852" y="6529"/>
                  </a:lnTo>
                  <a:lnTo>
                    <a:pt x="13852" y="6655"/>
                  </a:lnTo>
                  <a:lnTo>
                    <a:pt x="13915" y="6738"/>
                  </a:lnTo>
                  <a:lnTo>
                    <a:pt x="13936" y="6969"/>
                  </a:lnTo>
                  <a:lnTo>
                    <a:pt x="13999" y="7115"/>
                  </a:lnTo>
                  <a:lnTo>
                    <a:pt x="14020" y="7199"/>
                  </a:lnTo>
                  <a:lnTo>
                    <a:pt x="14041" y="7261"/>
                  </a:lnTo>
                  <a:lnTo>
                    <a:pt x="14041" y="7303"/>
                  </a:lnTo>
                  <a:lnTo>
                    <a:pt x="14062" y="7366"/>
                  </a:lnTo>
                  <a:lnTo>
                    <a:pt x="14103" y="7387"/>
                  </a:lnTo>
                  <a:lnTo>
                    <a:pt x="14103" y="7303"/>
                  </a:lnTo>
                  <a:lnTo>
                    <a:pt x="14124" y="7199"/>
                  </a:lnTo>
                  <a:lnTo>
                    <a:pt x="14166" y="7220"/>
                  </a:lnTo>
                  <a:lnTo>
                    <a:pt x="14250" y="7199"/>
                  </a:lnTo>
                  <a:lnTo>
                    <a:pt x="14292" y="6989"/>
                  </a:lnTo>
                  <a:lnTo>
                    <a:pt x="14271" y="6885"/>
                  </a:lnTo>
                  <a:lnTo>
                    <a:pt x="14292" y="6759"/>
                  </a:lnTo>
                  <a:lnTo>
                    <a:pt x="14271" y="6592"/>
                  </a:lnTo>
                  <a:lnTo>
                    <a:pt x="14417" y="6592"/>
                  </a:lnTo>
                  <a:lnTo>
                    <a:pt x="14417" y="6383"/>
                  </a:lnTo>
                  <a:lnTo>
                    <a:pt x="14417" y="6257"/>
                  </a:lnTo>
                  <a:lnTo>
                    <a:pt x="14354" y="5964"/>
                  </a:lnTo>
                  <a:lnTo>
                    <a:pt x="14459" y="5964"/>
                  </a:lnTo>
                  <a:lnTo>
                    <a:pt x="14564" y="6006"/>
                  </a:lnTo>
                  <a:lnTo>
                    <a:pt x="14731" y="6006"/>
                  </a:lnTo>
                  <a:lnTo>
                    <a:pt x="14794" y="5797"/>
                  </a:lnTo>
                  <a:lnTo>
                    <a:pt x="14857" y="5546"/>
                  </a:lnTo>
                  <a:lnTo>
                    <a:pt x="14982" y="5232"/>
                  </a:lnTo>
                  <a:lnTo>
                    <a:pt x="14857" y="5190"/>
                  </a:lnTo>
                  <a:lnTo>
                    <a:pt x="14857" y="5085"/>
                  </a:lnTo>
                  <a:lnTo>
                    <a:pt x="15003" y="4813"/>
                  </a:lnTo>
                  <a:lnTo>
                    <a:pt x="15087" y="4583"/>
                  </a:lnTo>
                  <a:lnTo>
                    <a:pt x="15045" y="4541"/>
                  </a:lnTo>
                  <a:lnTo>
                    <a:pt x="15066" y="4374"/>
                  </a:lnTo>
                  <a:lnTo>
                    <a:pt x="15254" y="4081"/>
                  </a:lnTo>
                  <a:lnTo>
                    <a:pt x="15380" y="4039"/>
                  </a:lnTo>
                  <a:lnTo>
                    <a:pt x="15505" y="3872"/>
                  </a:lnTo>
                  <a:lnTo>
                    <a:pt x="15568" y="3725"/>
                  </a:lnTo>
                  <a:lnTo>
                    <a:pt x="15777" y="3663"/>
                  </a:lnTo>
                  <a:lnTo>
                    <a:pt x="15924" y="3558"/>
                  </a:lnTo>
                  <a:lnTo>
                    <a:pt x="16007" y="3642"/>
                  </a:lnTo>
                  <a:lnTo>
                    <a:pt x="16133" y="3704"/>
                  </a:lnTo>
                  <a:lnTo>
                    <a:pt x="16112" y="3600"/>
                  </a:lnTo>
                  <a:lnTo>
                    <a:pt x="16112" y="3432"/>
                  </a:lnTo>
                  <a:lnTo>
                    <a:pt x="16217" y="3328"/>
                  </a:lnTo>
                  <a:lnTo>
                    <a:pt x="16196" y="3244"/>
                  </a:lnTo>
                  <a:lnTo>
                    <a:pt x="16154" y="3223"/>
                  </a:lnTo>
                  <a:lnTo>
                    <a:pt x="16091" y="3119"/>
                  </a:lnTo>
                  <a:lnTo>
                    <a:pt x="15987" y="3077"/>
                  </a:lnTo>
                  <a:lnTo>
                    <a:pt x="15903" y="3119"/>
                  </a:lnTo>
                  <a:lnTo>
                    <a:pt x="15777" y="3098"/>
                  </a:lnTo>
                  <a:lnTo>
                    <a:pt x="15735" y="2993"/>
                  </a:lnTo>
                  <a:lnTo>
                    <a:pt x="15840" y="2888"/>
                  </a:lnTo>
                  <a:lnTo>
                    <a:pt x="15840" y="2805"/>
                  </a:lnTo>
                  <a:lnTo>
                    <a:pt x="15777" y="2700"/>
                  </a:lnTo>
                  <a:lnTo>
                    <a:pt x="15735" y="2616"/>
                  </a:lnTo>
                  <a:lnTo>
                    <a:pt x="15673" y="2658"/>
                  </a:lnTo>
                  <a:lnTo>
                    <a:pt x="15589" y="2658"/>
                  </a:lnTo>
                  <a:lnTo>
                    <a:pt x="15526" y="2575"/>
                  </a:lnTo>
                  <a:lnTo>
                    <a:pt x="15610" y="2407"/>
                  </a:lnTo>
                  <a:lnTo>
                    <a:pt x="15589" y="2365"/>
                  </a:lnTo>
                  <a:lnTo>
                    <a:pt x="15505" y="2365"/>
                  </a:lnTo>
                  <a:lnTo>
                    <a:pt x="15463" y="2282"/>
                  </a:lnTo>
                  <a:lnTo>
                    <a:pt x="15380" y="2261"/>
                  </a:lnTo>
                  <a:lnTo>
                    <a:pt x="15108" y="2407"/>
                  </a:lnTo>
                  <a:lnTo>
                    <a:pt x="15150" y="2512"/>
                  </a:lnTo>
                  <a:lnTo>
                    <a:pt x="15066" y="2575"/>
                  </a:lnTo>
                  <a:lnTo>
                    <a:pt x="14857" y="2491"/>
                  </a:lnTo>
                  <a:lnTo>
                    <a:pt x="14689" y="2554"/>
                  </a:lnTo>
                  <a:lnTo>
                    <a:pt x="14585" y="2386"/>
                  </a:lnTo>
                  <a:lnTo>
                    <a:pt x="14459" y="2491"/>
                  </a:lnTo>
                  <a:lnTo>
                    <a:pt x="14375" y="2491"/>
                  </a:lnTo>
                  <a:lnTo>
                    <a:pt x="14375" y="2616"/>
                  </a:lnTo>
                  <a:lnTo>
                    <a:pt x="14271" y="2784"/>
                  </a:lnTo>
                  <a:lnTo>
                    <a:pt x="14041" y="2826"/>
                  </a:lnTo>
                  <a:lnTo>
                    <a:pt x="13936" y="2867"/>
                  </a:lnTo>
                  <a:lnTo>
                    <a:pt x="13831" y="2972"/>
                  </a:lnTo>
                  <a:lnTo>
                    <a:pt x="13769" y="3098"/>
                  </a:lnTo>
                  <a:lnTo>
                    <a:pt x="13685" y="3119"/>
                  </a:lnTo>
                  <a:lnTo>
                    <a:pt x="13685" y="3202"/>
                  </a:lnTo>
                  <a:lnTo>
                    <a:pt x="13580" y="3181"/>
                  </a:lnTo>
                  <a:lnTo>
                    <a:pt x="13497" y="3223"/>
                  </a:lnTo>
                  <a:lnTo>
                    <a:pt x="13434" y="3391"/>
                  </a:lnTo>
                  <a:lnTo>
                    <a:pt x="13329" y="3391"/>
                  </a:lnTo>
                  <a:lnTo>
                    <a:pt x="13120" y="3432"/>
                  </a:lnTo>
                  <a:lnTo>
                    <a:pt x="13057" y="3432"/>
                  </a:lnTo>
                  <a:lnTo>
                    <a:pt x="13015" y="3600"/>
                  </a:lnTo>
                  <a:lnTo>
                    <a:pt x="13015" y="3704"/>
                  </a:lnTo>
                  <a:lnTo>
                    <a:pt x="13204" y="3767"/>
                  </a:lnTo>
                  <a:lnTo>
                    <a:pt x="13204" y="3935"/>
                  </a:lnTo>
                  <a:lnTo>
                    <a:pt x="13204" y="4039"/>
                  </a:lnTo>
                  <a:lnTo>
                    <a:pt x="12974" y="4123"/>
                  </a:lnTo>
                  <a:lnTo>
                    <a:pt x="12806" y="4081"/>
                  </a:lnTo>
                  <a:lnTo>
                    <a:pt x="12597" y="4144"/>
                  </a:lnTo>
                  <a:lnTo>
                    <a:pt x="12492" y="4081"/>
                  </a:lnTo>
                  <a:lnTo>
                    <a:pt x="12367" y="4123"/>
                  </a:lnTo>
                  <a:lnTo>
                    <a:pt x="12262" y="4248"/>
                  </a:lnTo>
                  <a:lnTo>
                    <a:pt x="12116" y="4248"/>
                  </a:lnTo>
                  <a:lnTo>
                    <a:pt x="11823" y="4081"/>
                  </a:lnTo>
                  <a:lnTo>
                    <a:pt x="11739" y="4144"/>
                  </a:lnTo>
                  <a:lnTo>
                    <a:pt x="11530" y="4123"/>
                  </a:lnTo>
                  <a:lnTo>
                    <a:pt x="11425" y="3935"/>
                  </a:lnTo>
                  <a:lnTo>
                    <a:pt x="11488" y="3830"/>
                  </a:lnTo>
                  <a:lnTo>
                    <a:pt x="11488" y="3704"/>
                  </a:lnTo>
                  <a:lnTo>
                    <a:pt x="11383" y="3621"/>
                  </a:lnTo>
                  <a:lnTo>
                    <a:pt x="11341" y="3453"/>
                  </a:lnTo>
                  <a:lnTo>
                    <a:pt x="11300" y="3349"/>
                  </a:lnTo>
                  <a:lnTo>
                    <a:pt x="11153" y="3349"/>
                  </a:lnTo>
                  <a:lnTo>
                    <a:pt x="11069" y="3453"/>
                  </a:lnTo>
                  <a:lnTo>
                    <a:pt x="11028" y="3453"/>
                  </a:lnTo>
                  <a:lnTo>
                    <a:pt x="11090" y="3600"/>
                  </a:lnTo>
                  <a:lnTo>
                    <a:pt x="11028" y="3851"/>
                  </a:lnTo>
                  <a:lnTo>
                    <a:pt x="11132" y="4081"/>
                  </a:lnTo>
                  <a:lnTo>
                    <a:pt x="11090" y="4353"/>
                  </a:lnTo>
                  <a:lnTo>
                    <a:pt x="10756" y="4437"/>
                  </a:lnTo>
                  <a:lnTo>
                    <a:pt x="10505" y="4290"/>
                  </a:lnTo>
                  <a:lnTo>
                    <a:pt x="10400" y="4374"/>
                  </a:lnTo>
                  <a:lnTo>
                    <a:pt x="9919" y="4186"/>
                  </a:lnTo>
                  <a:lnTo>
                    <a:pt x="9709" y="4186"/>
                  </a:lnTo>
                  <a:lnTo>
                    <a:pt x="9584" y="4248"/>
                  </a:lnTo>
                  <a:lnTo>
                    <a:pt x="9291" y="4165"/>
                  </a:lnTo>
                  <a:lnTo>
                    <a:pt x="9124" y="4039"/>
                  </a:lnTo>
                  <a:lnTo>
                    <a:pt x="9103" y="3872"/>
                  </a:lnTo>
                  <a:lnTo>
                    <a:pt x="8810" y="3830"/>
                  </a:lnTo>
                  <a:lnTo>
                    <a:pt x="8517" y="3914"/>
                  </a:lnTo>
                  <a:lnTo>
                    <a:pt x="8412" y="3830"/>
                  </a:lnTo>
                  <a:lnTo>
                    <a:pt x="8140" y="3830"/>
                  </a:lnTo>
                  <a:lnTo>
                    <a:pt x="7952" y="3725"/>
                  </a:lnTo>
                  <a:lnTo>
                    <a:pt x="7784" y="3725"/>
                  </a:lnTo>
                  <a:lnTo>
                    <a:pt x="7680" y="3642"/>
                  </a:lnTo>
                  <a:lnTo>
                    <a:pt x="7450" y="3600"/>
                  </a:lnTo>
                  <a:lnTo>
                    <a:pt x="7261" y="3391"/>
                  </a:lnTo>
                  <a:lnTo>
                    <a:pt x="7010" y="3202"/>
                  </a:lnTo>
                  <a:lnTo>
                    <a:pt x="6801" y="3139"/>
                  </a:lnTo>
                  <a:lnTo>
                    <a:pt x="6717" y="3077"/>
                  </a:lnTo>
                  <a:lnTo>
                    <a:pt x="6613" y="3077"/>
                  </a:lnTo>
                  <a:lnTo>
                    <a:pt x="6508" y="2993"/>
                  </a:lnTo>
                  <a:lnTo>
                    <a:pt x="6383" y="2972"/>
                  </a:lnTo>
                  <a:lnTo>
                    <a:pt x="6362" y="2826"/>
                  </a:lnTo>
                  <a:lnTo>
                    <a:pt x="6487" y="2616"/>
                  </a:lnTo>
                  <a:lnTo>
                    <a:pt x="6487" y="2449"/>
                  </a:lnTo>
                  <a:lnTo>
                    <a:pt x="6571" y="2135"/>
                  </a:lnTo>
                  <a:lnTo>
                    <a:pt x="6571" y="1926"/>
                  </a:lnTo>
                  <a:lnTo>
                    <a:pt x="6529" y="1947"/>
                  </a:lnTo>
                  <a:lnTo>
                    <a:pt x="6508" y="1842"/>
                  </a:lnTo>
                  <a:lnTo>
                    <a:pt x="6404" y="1842"/>
                  </a:lnTo>
                  <a:lnTo>
                    <a:pt x="6320" y="1675"/>
                  </a:lnTo>
                  <a:lnTo>
                    <a:pt x="6257" y="1654"/>
                  </a:lnTo>
                  <a:lnTo>
                    <a:pt x="6152" y="1549"/>
                  </a:lnTo>
                  <a:lnTo>
                    <a:pt x="6006" y="1528"/>
                  </a:lnTo>
                  <a:lnTo>
                    <a:pt x="5964" y="1445"/>
                  </a:lnTo>
                  <a:lnTo>
                    <a:pt x="5839" y="1445"/>
                  </a:lnTo>
                  <a:lnTo>
                    <a:pt x="5755" y="1549"/>
                  </a:lnTo>
                  <a:lnTo>
                    <a:pt x="5629" y="1507"/>
                  </a:lnTo>
                  <a:lnTo>
                    <a:pt x="5587" y="1361"/>
                  </a:lnTo>
                  <a:lnTo>
                    <a:pt x="5546" y="1361"/>
                  </a:lnTo>
                  <a:lnTo>
                    <a:pt x="5546" y="1256"/>
                  </a:lnTo>
                  <a:lnTo>
                    <a:pt x="5462" y="1152"/>
                  </a:lnTo>
                  <a:lnTo>
                    <a:pt x="5399" y="1131"/>
                  </a:lnTo>
                  <a:lnTo>
                    <a:pt x="5441" y="1047"/>
                  </a:lnTo>
                  <a:lnTo>
                    <a:pt x="5378" y="943"/>
                  </a:lnTo>
                  <a:lnTo>
                    <a:pt x="5399" y="712"/>
                  </a:lnTo>
                  <a:lnTo>
                    <a:pt x="5253" y="629"/>
                  </a:lnTo>
                  <a:lnTo>
                    <a:pt x="5232" y="566"/>
                  </a:lnTo>
                  <a:lnTo>
                    <a:pt x="5211" y="482"/>
                  </a:lnTo>
                  <a:lnTo>
                    <a:pt x="4960" y="357"/>
                  </a:lnTo>
                  <a:lnTo>
                    <a:pt x="4813" y="357"/>
                  </a:lnTo>
                  <a:lnTo>
                    <a:pt x="4751" y="189"/>
                  </a:lnTo>
                  <a:lnTo>
                    <a:pt x="4604" y="106"/>
                  </a:lnTo>
                  <a:lnTo>
                    <a:pt x="4437" y="210"/>
                  </a:lnTo>
                  <a:lnTo>
                    <a:pt x="412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28" name="Google Shape;428;p7"/>
            <p:cNvSpPr/>
            <p:nvPr/>
          </p:nvSpPr>
          <p:spPr>
            <a:xfrm>
              <a:off x="4286244" y="2933329"/>
              <a:ext cx="56823" cy="29034"/>
            </a:xfrm>
            <a:custGeom>
              <a:rect b="b" l="l" r="r" t="t"/>
              <a:pathLst>
                <a:path extrusionOk="0" h="2553" w="4772">
                  <a:moveTo>
                    <a:pt x="231" y="0"/>
                  </a:moveTo>
                  <a:lnTo>
                    <a:pt x="210" y="42"/>
                  </a:lnTo>
                  <a:lnTo>
                    <a:pt x="210" y="251"/>
                  </a:lnTo>
                  <a:lnTo>
                    <a:pt x="126" y="565"/>
                  </a:lnTo>
                  <a:lnTo>
                    <a:pt x="126" y="732"/>
                  </a:lnTo>
                  <a:lnTo>
                    <a:pt x="1" y="942"/>
                  </a:lnTo>
                  <a:lnTo>
                    <a:pt x="22" y="1088"/>
                  </a:lnTo>
                  <a:lnTo>
                    <a:pt x="147" y="1109"/>
                  </a:lnTo>
                  <a:lnTo>
                    <a:pt x="252" y="1193"/>
                  </a:lnTo>
                  <a:lnTo>
                    <a:pt x="356" y="1193"/>
                  </a:lnTo>
                  <a:lnTo>
                    <a:pt x="440" y="1255"/>
                  </a:lnTo>
                  <a:lnTo>
                    <a:pt x="649" y="1318"/>
                  </a:lnTo>
                  <a:lnTo>
                    <a:pt x="900" y="1507"/>
                  </a:lnTo>
                  <a:lnTo>
                    <a:pt x="1089" y="1716"/>
                  </a:lnTo>
                  <a:lnTo>
                    <a:pt x="1319" y="1758"/>
                  </a:lnTo>
                  <a:lnTo>
                    <a:pt x="1423" y="1841"/>
                  </a:lnTo>
                  <a:lnTo>
                    <a:pt x="1591" y="1841"/>
                  </a:lnTo>
                  <a:lnTo>
                    <a:pt x="1779" y="1946"/>
                  </a:lnTo>
                  <a:lnTo>
                    <a:pt x="2051" y="1946"/>
                  </a:lnTo>
                  <a:lnTo>
                    <a:pt x="2156" y="2030"/>
                  </a:lnTo>
                  <a:lnTo>
                    <a:pt x="2449" y="1946"/>
                  </a:lnTo>
                  <a:lnTo>
                    <a:pt x="2742" y="1988"/>
                  </a:lnTo>
                  <a:lnTo>
                    <a:pt x="2763" y="2155"/>
                  </a:lnTo>
                  <a:lnTo>
                    <a:pt x="2930" y="2281"/>
                  </a:lnTo>
                  <a:lnTo>
                    <a:pt x="3223" y="2364"/>
                  </a:lnTo>
                  <a:lnTo>
                    <a:pt x="3348" y="2302"/>
                  </a:lnTo>
                  <a:lnTo>
                    <a:pt x="3558" y="2302"/>
                  </a:lnTo>
                  <a:lnTo>
                    <a:pt x="4039" y="2490"/>
                  </a:lnTo>
                  <a:lnTo>
                    <a:pt x="4144" y="2406"/>
                  </a:lnTo>
                  <a:lnTo>
                    <a:pt x="4395" y="2553"/>
                  </a:lnTo>
                  <a:lnTo>
                    <a:pt x="4729" y="2469"/>
                  </a:lnTo>
                  <a:lnTo>
                    <a:pt x="4771" y="2197"/>
                  </a:lnTo>
                  <a:lnTo>
                    <a:pt x="4667" y="1967"/>
                  </a:lnTo>
                  <a:lnTo>
                    <a:pt x="4729" y="1716"/>
                  </a:lnTo>
                  <a:lnTo>
                    <a:pt x="4667" y="1569"/>
                  </a:lnTo>
                  <a:lnTo>
                    <a:pt x="4562" y="1569"/>
                  </a:lnTo>
                  <a:lnTo>
                    <a:pt x="4416" y="1632"/>
                  </a:lnTo>
                  <a:lnTo>
                    <a:pt x="4353" y="1611"/>
                  </a:lnTo>
                  <a:lnTo>
                    <a:pt x="4206" y="1653"/>
                  </a:lnTo>
                  <a:lnTo>
                    <a:pt x="4123" y="1632"/>
                  </a:lnTo>
                  <a:lnTo>
                    <a:pt x="3997" y="1465"/>
                  </a:lnTo>
                  <a:lnTo>
                    <a:pt x="3830" y="1402"/>
                  </a:lnTo>
                  <a:lnTo>
                    <a:pt x="3788" y="1255"/>
                  </a:lnTo>
                  <a:lnTo>
                    <a:pt x="3662" y="1193"/>
                  </a:lnTo>
                  <a:lnTo>
                    <a:pt x="3453" y="1193"/>
                  </a:lnTo>
                  <a:lnTo>
                    <a:pt x="3348" y="1297"/>
                  </a:lnTo>
                  <a:lnTo>
                    <a:pt x="3202" y="1318"/>
                  </a:lnTo>
                  <a:lnTo>
                    <a:pt x="3139" y="1402"/>
                  </a:lnTo>
                  <a:lnTo>
                    <a:pt x="2972" y="1318"/>
                  </a:lnTo>
                  <a:lnTo>
                    <a:pt x="2867" y="1339"/>
                  </a:lnTo>
                  <a:lnTo>
                    <a:pt x="2825" y="1193"/>
                  </a:lnTo>
                  <a:lnTo>
                    <a:pt x="2846" y="942"/>
                  </a:lnTo>
                  <a:lnTo>
                    <a:pt x="2700" y="942"/>
                  </a:lnTo>
                  <a:lnTo>
                    <a:pt x="2532" y="1004"/>
                  </a:lnTo>
                  <a:lnTo>
                    <a:pt x="2365" y="879"/>
                  </a:lnTo>
                  <a:lnTo>
                    <a:pt x="2365" y="711"/>
                  </a:lnTo>
                  <a:lnTo>
                    <a:pt x="2239" y="628"/>
                  </a:lnTo>
                  <a:lnTo>
                    <a:pt x="2114" y="628"/>
                  </a:lnTo>
                  <a:lnTo>
                    <a:pt x="2093" y="586"/>
                  </a:lnTo>
                  <a:lnTo>
                    <a:pt x="2009" y="628"/>
                  </a:lnTo>
                  <a:lnTo>
                    <a:pt x="2009" y="816"/>
                  </a:lnTo>
                  <a:lnTo>
                    <a:pt x="1947" y="837"/>
                  </a:lnTo>
                  <a:lnTo>
                    <a:pt x="1905" y="711"/>
                  </a:lnTo>
                  <a:lnTo>
                    <a:pt x="1800" y="586"/>
                  </a:lnTo>
                  <a:lnTo>
                    <a:pt x="1737" y="523"/>
                  </a:lnTo>
                  <a:lnTo>
                    <a:pt x="1612" y="460"/>
                  </a:lnTo>
                  <a:lnTo>
                    <a:pt x="1486" y="460"/>
                  </a:lnTo>
                  <a:lnTo>
                    <a:pt x="1319" y="272"/>
                  </a:lnTo>
                  <a:lnTo>
                    <a:pt x="1214" y="209"/>
                  </a:lnTo>
                  <a:lnTo>
                    <a:pt x="1089" y="209"/>
                  </a:lnTo>
                  <a:lnTo>
                    <a:pt x="1047" y="147"/>
                  </a:lnTo>
                  <a:lnTo>
                    <a:pt x="838" y="63"/>
                  </a:lnTo>
                  <a:lnTo>
                    <a:pt x="670" y="84"/>
                  </a:lnTo>
                  <a:lnTo>
                    <a:pt x="607" y="188"/>
                  </a:lnTo>
                  <a:lnTo>
                    <a:pt x="545" y="167"/>
                  </a:lnTo>
                  <a:lnTo>
                    <a:pt x="440" y="167"/>
                  </a:lnTo>
                  <a:lnTo>
                    <a:pt x="377" y="84"/>
                  </a:lnTo>
                  <a:lnTo>
                    <a:pt x="23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29" name="Google Shape;429;p7"/>
            <p:cNvSpPr/>
            <p:nvPr/>
          </p:nvSpPr>
          <p:spPr>
            <a:xfrm>
              <a:off x="4155440" y="2884541"/>
              <a:ext cx="95439" cy="100431"/>
            </a:xfrm>
            <a:custGeom>
              <a:rect b="b" l="l" r="r" t="t"/>
              <a:pathLst>
                <a:path extrusionOk="0" h="8831" w="8015">
                  <a:moveTo>
                    <a:pt x="5901" y="1"/>
                  </a:moveTo>
                  <a:lnTo>
                    <a:pt x="5713" y="105"/>
                  </a:lnTo>
                  <a:lnTo>
                    <a:pt x="5587" y="252"/>
                  </a:lnTo>
                  <a:lnTo>
                    <a:pt x="5441" y="252"/>
                  </a:lnTo>
                  <a:lnTo>
                    <a:pt x="5315" y="377"/>
                  </a:lnTo>
                  <a:lnTo>
                    <a:pt x="5232" y="482"/>
                  </a:lnTo>
                  <a:lnTo>
                    <a:pt x="5462" y="838"/>
                  </a:lnTo>
                  <a:lnTo>
                    <a:pt x="5483" y="1110"/>
                  </a:lnTo>
                  <a:lnTo>
                    <a:pt x="5232" y="1444"/>
                  </a:lnTo>
                  <a:lnTo>
                    <a:pt x="5357" y="1570"/>
                  </a:lnTo>
                  <a:lnTo>
                    <a:pt x="5357" y="1737"/>
                  </a:lnTo>
                  <a:lnTo>
                    <a:pt x="5190" y="1968"/>
                  </a:lnTo>
                  <a:lnTo>
                    <a:pt x="4981" y="1968"/>
                  </a:lnTo>
                  <a:lnTo>
                    <a:pt x="4771" y="1884"/>
                  </a:lnTo>
                  <a:lnTo>
                    <a:pt x="4646" y="1968"/>
                  </a:lnTo>
                  <a:lnTo>
                    <a:pt x="4709" y="2135"/>
                  </a:lnTo>
                  <a:lnTo>
                    <a:pt x="4834" y="2198"/>
                  </a:lnTo>
                  <a:lnTo>
                    <a:pt x="4876" y="2365"/>
                  </a:lnTo>
                  <a:lnTo>
                    <a:pt x="4855" y="2449"/>
                  </a:lnTo>
                  <a:lnTo>
                    <a:pt x="4730" y="2512"/>
                  </a:lnTo>
                  <a:lnTo>
                    <a:pt x="4604" y="2553"/>
                  </a:lnTo>
                  <a:lnTo>
                    <a:pt x="4562" y="2616"/>
                  </a:lnTo>
                  <a:lnTo>
                    <a:pt x="4541" y="2825"/>
                  </a:lnTo>
                  <a:lnTo>
                    <a:pt x="4499" y="2972"/>
                  </a:lnTo>
                  <a:lnTo>
                    <a:pt x="4499" y="3035"/>
                  </a:lnTo>
                  <a:lnTo>
                    <a:pt x="4457" y="3097"/>
                  </a:lnTo>
                  <a:lnTo>
                    <a:pt x="4499" y="3328"/>
                  </a:lnTo>
                  <a:lnTo>
                    <a:pt x="4395" y="3537"/>
                  </a:lnTo>
                  <a:lnTo>
                    <a:pt x="4248" y="3390"/>
                  </a:lnTo>
                  <a:lnTo>
                    <a:pt x="4206" y="3390"/>
                  </a:lnTo>
                  <a:lnTo>
                    <a:pt x="4185" y="3453"/>
                  </a:lnTo>
                  <a:lnTo>
                    <a:pt x="4039" y="3453"/>
                  </a:lnTo>
                  <a:lnTo>
                    <a:pt x="3997" y="3411"/>
                  </a:lnTo>
                  <a:lnTo>
                    <a:pt x="3830" y="3432"/>
                  </a:lnTo>
                  <a:lnTo>
                    <a:pt x="3809" y="3495"/>
                  </a:lnTo>
                  <a:lnTo>
                    <a:pt x="3600" y="3662"/>
                  </a:lnTo>
                  <a:lnTo>
                    <a:pt x="3683" y="3704"/>
                  </a:lnTo>
                  <a:lnTo>
                    <a:pt x="3621" y="3767"/>
                  </a:lnTo>
                  <a:lnTo>
                    <a:pt x="3411" y="3872"/>
                  </a:lnTo>
                  <a:lnTo>
                    <a:pt x="3349" y="3830"/>
                  </a:lnTo>
                  <a:lnTo>
                    <a:pt x="3202" y="3851"/>
                  </a:lnTo>
                  <a:lnTo>
                    <a:pt x="3160" y="3934"/>
                  </a:lnTo>
                  <a:lnTo>
                    <a:pt x="3139" y="4039"/>
                  </a:lnTo>
                  <a:lnTo>
                    <a:pt x="3035" y="4060"/>
                  </a:lnTo>
                  <a:lnTo>
                    <a:pt x="2951" y="4165"/>
                  </a:lnTo>
                  <a:lnTo>
                    <a:pt x="2951" y="4332"/>
                  </a:lnTo>
                  <a:lnTo>
                    <a:pt x="2993" y="4499"/>
                  </a:lnTo>
                  <a:lnTo>
                    <a:pt x="2993" y="4646"/>
                  </a:lnTo>
                  <a:lnTo>
                    <a:pt x="3035" y="4750"/>
                  </a:lnTo>
                  <a:lnTo>
                    <a:pt x="3035" y="4855"/>
                  </a:lnTo>
                  <a:lnTo>
                    <a:pt x="2784" y="4960"/>
                  </a:lnTo>
                  <a:lnTo>
                    <a:pt x="2574" y="4960"/>
                  </a:lnTo>
                  <a:lnTo>
                    <a:pt x="2407" y="4981"/>
                  </a:lnTo>
                  <a:lnTo>
                    <a:pt x="2093" y="4981"/>
                  </a:lnTo>
                  <a:lnTo>
                    <a:pt x="1905" y="5022"/>
                  </a:lnTo>
                  <a:lnTo>
                    <a:pt x="1821" y="5106"/>
                  </a:lnTo>
                  <a:lnTo>
                    <a:pt x="1633" y="5085"/>
                  </a:lnTo>
                  <a:lnTo>
                    <a:pt x="1465" y="5127"/>
                  </a:lnTo>
                  <a:lnTo>
                    <a:pt x="775" y="5169"/>
                  </a:lnTo>
                  <a:lnTo>
                    <a:pt x="1" y="4918"/>
                  </a:lnTo>
                  <a:lnTo>
                    <a:pt x="273" y="5336"/>
                  </a:lnTo>
                  <a:lnTo>
                    <a:pt x="356" y="5483"/>
                  </a:lnTo>
                  <a:lnTo>
                    <a:pt x="524" y="5629"/>
                  </a:lnTo>
                  <a:lnTo>
                    <a:pt x="649" y="5713"/>
                  </a:lnTo>
                  <a:lnTo>
                    <a:pt x="691" y="5755"/>
                  </a:lnTo>
                  <a:lnTo>
                    <a:pt x="880" y="5797"/>
                  </a:lnTo>
                  <a:lnTo>
                    <a:pt x="984" y="5818"/>
                  </a:lnTo>
                  <a:lnTo>
                    <a:pt x="1005" y="5901"/>
                  </a:lnTo>
                  <a:lnTo>
                    <a:pt x="1172" y="5901"/>
                  </a:lnTo>
                  <a:lnTo>
                    <a:pt x="1172" y="6110"/>
                  </a:lnTo>
                  <a:lnTo>
                    <a:pt x="1214" y="6236"/>
                  </a:lnTo>
                  <a:lnTo>
                    <a:pt x="1214" y="6382"/>
                  </a:lnTo>
                  <a:lnTo>
                    <a:pt x="1256" y="6487"/>
                  </a:lnTo>
                  <a:lnTo>
                    <a:pt x="1403" y="6466"/>
                  </a:lnTo>
                  <a:lnTo>
                    <a:pt x="1528" y="6571"/>
                  </a:lnTo>
                  <a:lnTo>
                    <a:pt x="1570" y="6801"/>
                  </a:lnTo>
                  <a:lnTo>
                    <a:pt x="1486" y="6885"/>
                  </a:lnTo>
                  <a:lnTo>
                    <a:pt x="1319" y="6843"/>
                  </a:lnTo>
                  <a:lnTo>
                    <a:pt x="1068" y="6906"/>
                  </a:lnTo>
                  <a:lnTo>
                    <a:pt x="984" y="6968"/>
                  </a:lnTo>
                  <a:lnTo>
                    <a:pt x="838" y="7052"/>
                  </a:lnTo>
                  <a:lnTo>
                    <a:pt x="754" y="7157"/>
                  </a:lnTo>
                  <a:lnTo>
                    <a:pt x="796" y="7261"/>
                  </a:lnTo>
                  <a:lnTo>
                    <a:pt x="691" y="7387"/>
                  </a:lnTo>
                  <a:lnTo>
                    <a:pt x="754" y="7512"/>
                  </a:lnTo>
                  <a:lnTo>
                    <a:pt x="733" y="7722"/>
                  </a:lnTo>
                  <a:lnTo>
                    <a:pt x="733" y="7805"/>
                  </a:lnTo>
                  <a:lnTo>
                    <a:pt x="796" y="7805"/>
                  </a:lnTo>
                  <a:lnTo>
                    <a:pt x="796" y="7889"/>
                  </a:lnTo>
                  <a:lnTo>
                    <a:pt x="859" y="7910"/>
                  </a:lnTo>
                  <a:lnTo>
                    <a:pt x="1005" y="7805"/>
                  </a:lnTo>
                  <a:lnTo>
                    <a:pt x="1131" y="7805"/>
                  </a:lnTo>
                  <a:lnTo>
                    <a:pt x="1172" y="7847"/>
                  </a:lnTo>
                  <a:lnTo>
                    <a:pt x="1193" y="7826"/>
                  </a:lnTo>
                  <a:lnTo>
                    <a:pt x="1298" y="7784"/>
                  </a:lnTo>
                  <a:lnTo>
                    <a:pt x="1403" y="7784"/>
                  </a:lnTo>
                  <a:lnTo>
                    <a:pt x="1465" y="7805"/>
                  </a:lnTo>
                  <a:lnTo>
                    <a:pt x="1570" y="7784"/>
                  </a:lnTo>
                  <a:lnTo>
                    <a:pt x="1696" y="7784"/>
                  </a:lnTo>
                  <a:lnTo>
                    <a:pt x="1717" y="7722"/>
                  </a:lnTo>
                  <a:lnTo>
                    <a:pt x="1779" y="7638"/>
                  </a:lnTo>
                  <a:lnTo>
                    <a:pt x="1884" y="7722"/>
                  </a:lnTo>
                  <a:lnTo>
                    <a:pt x="1947" y="7722"/>
                  </a:lnTo>
                  <a:lnTo>
                    <a:pt x="1989" y="7701"/>
                  </a:lnTo>
                  <a:lnTo>
                    <a:pt x="2030" y="7701"/>
                  </a:lnTo>
                  <a:lnTo>
                    <a:pt x="2051" y="7784"/>
                  </a:lnTo>
                  <a:lnTo>
                    <a:pt x="2156" y="7784"/>
                  </a:lnTo>
                  <a:lnTo>
                    <a:pt x="2240" y="7826"/>
                  </a:lnTo>
                  <a:lnTo>
                    <a:pt x="2323" y="7826"/>
                  </a:lnTo>
                  <a:lnTo>
                    <a:pt x="2449" y="7701"/>
                  </a:lnTo>
                  <a:lnTo>
                    <a:pt x="2616" y="7701"/>
                  </a:lnTo>
                  <a:lnTo>
                    <a:pt x="2700" y="7722"/>
                  </a:lnTo>
                  <a:lnTo>
                    <a:pt x="2784" y="7680"/>
                  </a:lnTo>
                  <a:lnTo>
                    <a:pt x="2867" y="7680"/>
                  </a:lnTo>
                  <a:lnTo>
                    <a:pt x="2888" y="7617"/>
                  </a:lnTo>
                  <a:lnTo>
                    <a:pt x="2951" y="7638"/>
                  </a:lnTo>
                  <a:lnTo>
                    <a:pt x="3097" y="7680"/>
                  </a:lnTo>
                  <a:lnTo>
                    <a:pt x="3223" y="7617"/>
                  </a:lnTo>
                  <a:lnTo>
                    <a:pt x="3411" y="7617"/>
                  </a:lnTo>
                  <a:lnTo>
                    <a:pt x="3558" y="7722"/>
                  </a:lnTo>
                  <a:lnTo>
                    <a:pt x="3579" y="7847"/>
                  </a:lnTo>
                  <a:lnTo>
                    <a:pt x="3579" y="7931"/>
                  </a:lnTo>
                  <a:lnTo>
                    <a:pt x="3579" y="7952"/>
                  </a:lnTo>
                  <a:lnTo>
                    <a:pt x="3558" y="7952"/>
                  </a:lnTo>
                  <a:lnTo>
                    <a:pt x="3558" y="8014"/>
                  </a:lnTo>
                  <a:lnTo>
                    <a:pt x="3662" y="8014"/>
                  </a:lnTo>
                  <a:lnTo>
                    <a:pt x="3809" y="7931"/>
                  </a:lnTo>
                  <a:lnTo>
                    <a:pt x="3809" y="8056"/>
                  </a:lnTo>
                  <a:lnTo>
                    <a:pt x="3934" y="8203"/>
                  </a:lnTo>
                  <a:lnTo>
                    <a:pt x="3997" y="8412"/>
                  </a:lnTo>
                  <a:lnTo>
                    <a:pt x="3997" y="8433"/>
                  </a:lnTo>
                  <a:lnTo>
                    <a:pt x="3997" y="8517"/>
                  </a:lnTo>
                  <a:lnTo>
                    <a:pt x="3934" y="8538"/>
                  </a:lnTo>
                  <a:lnTo>
                    <a:pt x="4039" y="8538"/>
                  </a:lnTo>
                  <a:lnTo>
                    <a:pt x="4081" y="8663"/>
                  </a:lnTo>
                  <a:lnTo>
                    <a:pt x="4353" y="8663"/>
                  </a:lnTo>
                  <a:lnTo>
                    <a:pt x="4541" y="8747"/>
                  </a:lnTo>
                  <a:lnTo>
                    <a:pt x="4541" y="8831"/>
                  </a:lnTo>
                  <a:lnTo>
                    <a:pt x="4625" y="8768"/>
                  </a:lnTo>
                  <a:lnTo>
                    <a:pt x="4646" y="8621"/>
                  </a:lnTo>
                  <a:lnTo>
                    <a:pt x="4750" y="8538"/>
                  </a:lnTo>
                  <a:lnTo>
                    <a:pt x="4834" y="8517"/>
                  </a:lnTo>
                  <a:lnTo>
                    <a:pt x="4876" y="8370"/>
                  </a:lnTo>
                  <a:lnTo>
                    <a:pt x="4960" y="8412"/>
                  </a:lnTo>
                  <a:lnTo>
                    <a:pt x="5064" y="8349"/>
                  </a:lnTo>
                  <a:lnTo>
                    <a:pt x="5462" y="8370"/>
                  </a:lnTo>
                  <a:lnTo>
                    <a:pt x="5692" y="8266"/>
                  </a:lnTo>
                  <a:lnTo>
                    <a:pt x="5755" y="8224"/>
                  </a:lnTo>
                  <a:lnTo>
                    <a:pt x="5880" y="8203"/>
                  </a:lnTo>
                  <a:lnTo>
                    <a:pt x="5880" y="8203"/>
                  </a:lnTo>
                  <a:lnTo>
                    <a:pt x="5818" y="8266"/>
                  </a:lnTo>
                  <a:lnTo>
                    <a:pt x="5880" y="8349"/>
                  </a:lnTo>
                  <a:lnTo>
                    <a:pt x="6006" y="8266"/>
                  </a:lnTo>
                  <a:lnTo>
                    <a:pt x="6110" y="8224"/>
                  </a:lnTo>
                  <a:lnTo>
                    <a:pt x="6069" y="8161"/>
                  </a:lnTo>
                  <a:lnTo>
                    <a:pt x="6090" y="8098"/>
                  </a:lnTo>
                  <a:lnTo>
                    <a:pt x="5964" y="7722"/>
                  </a:lnTo>
                  <a:lnTo>
                    <a:pt x="5838" y="7575"/>
                  </a:lnTo>
                  <a:lnTo>
                    <a:pt x="5880" y="7491"/>
                  </a:lnTo>
                  <a:lnTo>
                    <a:pt x="5797" y="7429"/>
                  </a:lnTo>
                  <a:lnTo>
                    <a:pt x="5692" y="7429"/>
                  </a:lnTo>
                  <a:lnTo>
                    <a:pt x="5483" y="7303"/>
                  </a:lnTo>
                  <a:lnTo>
                    <a:pt x="5462" y="7094"/>
                  </a:lnTo>
                  <a:lnTo>
                    <a:pt x="5483" y="6968"/>
                  </a:lnTo>
                  <a:lnTo>
                    <a:pt x="5399" y="6780"/>
                  </a:lnTo>
                  <a:lnTo>
                    <a:pt x="5294" y="6780"/>
                  </a:lnTo>
                  <a:lnTo>
                    <a:pt x="5232" y="6801"/>
                  </a:lnTo>
                  <a:lnTo>
                    <a:pt x="5085" y="6759"/>
                  </a:lnTo>
                  <a:lnTo>
                    <a:pt x="4981" y="6780"/>
                  </a:lnTo>
                  <a:lnTo>
                    <a:pt x="4981" y="6634"/>
                  </a:lnTo>
                  <a:lnTo>
                    <a:pt x="5085" y="6382"/>
                  </a:lnTo>
                  <a:lnTo>
                    <a:pt x="5169" y="6362"/>
                  </a:lnTo>
                  <a:lnTo>
                    <a:pt x="5315" y="6152"/>
                  </a:lnTo>
                  <a:lnTo>
                    <a:pt x="5357" y="6048"/>
                  </a:lnTo>
                  <a:lnTo>
                    <a:pt x="5462" y="6006"/>
                  </a:lnTo>
                  <a:lnTo>
                    <a:pt x="5546" y="5943"/>
                  </a:lnTo>
                  <a:lnTo>
                    <a:pt x="5671" y="6006"/>
                  </a:lnTo>
                  <a:lnTo>
                    <a:pt x="5692" y="6110"/>
                  </a:lnTo>
                  <a:lnTo>
                    <a:pt x="5776" y="6131"/>
                  </a:lnTo>
                  <a:lnTo>
                    <a:pt x="5985" y="6006"/>
                  </a:lnTo>
                  <a:lnTo>
                    <a:pt x="6299" y="6006"/>
                  </a:lnTo>
                  <a:lnTo>
                    <a:pt x="6487" y="5797"/>
                  </a:lnTo>
                  <a:lnTo>
                    <a:pt x="6592" y="5441"/>
                  </a:lnTo>
                  <a:lnTo>
                    <a:pt x="6843" y="5273"/>
                  </a:lnTo>
                  <a:lnTo>
                    <a:pt x="6926" y="5127"/>
                  </a:lnTo>
                  <a:lnTo>
                    <a:pt x="6947" y="4960"/>
                  </a:lnTo>
                  <a:lnTo>
                    <a:pt x="7052" y="4771"/>
                  </a:lnTo>
                  <a:lnTo>
                    <a:pt x="7261" y="4667"/>
                  </a:lnTo>
                  <a:lnTo>
                    <a:pt x="7324" y="4541"/>
                  </a:lnTo>
                  <a:lnTo>
                    <a:pt x="7324" y="4437"/>
                  </a:lnTo>
                  <a:lnTo>
                    <a:pt x="7240" y="4374"/>
                  </a:lnTo>
                  <a:lnTo>
                    <a:pt x="7387" y="4185"/>
                  </a:lnTo>
                  <a:lnTo>
                    <a:pt x="7491" y="4123"/>
                  </a:lnTo>
                  <a:lnTo>
                    <a:pt x="7491" y="3976"/>
                  </a:lnTo>
                  <a:lnTo>
                    <a:pt x="7554" y="3704"/>
                  </a:lnTo>
                  <a:lnTo>
                    <a:pt x="7470" y="3495"/>
                  </a:lnTo>
                  <a:lnTo>
                    <a:pt x="7450" y="3432"/>
                  </a:lnTo>
                  <a:lnTo>
                    <a:pt x="7638" y="3244"/>
                  </a:lnTo>
                  <a:lnTo>
                    <a:pt x="7743" y="3223"/>
                  </a:lnTo>
                  <a:lnTo>
                    <a:pt x="7847" y="3139"/>
                  </a:lnTo>
                  <a:lnTo>
                    <a:pt x="7910" y="3139"/>
                  </a:lnTo>
                  <a:lnTo>
                    <a:pt x="8015" y="3035"/>
                  </a:lnTo>
                  <a:lnTo>
                    <a:pt x="8015" y="2909"/>
                  </a:lnTo>
                  <a:lnTo>
                    <a:pt x="7868" y="2867"/>
                  </a:lnTo>
                  <a:lnTo>
                    <a:pt x="7743" y="2909"/>
                  </a:lnTo>
                  <a:lnTo>
                    <a:pt x="7554" y="2888"/>
                  </a:lnTo>
                  <a:lnTo>
                    <a:pt x="7491" y="2721"/>
                  </a:lnTo>
                  <a:lnTo>
                    <a:pt x="7282" y="2658"/>
                  </a:lnTo>
                  <a:lnTo>
                    <a:pt x="7073" y="2595"/>
                  </a:lnTo>
                  <a:lnTo>
                    <a:pt x="6864" y="2407"/>
                  </a:lnTo>
                  <a:lnTo>
                    <a:pt x="6843" y="2240"/>
                  </a:lnTo>
                  <a:lnTo>
                    <a:pt x="6738" y="1863"/>
                  </a:lnTo>
                  <a:lnTo>
                    <a:pt x="6634" y="1675"/>
                  </a:lnTo>
                  <a:lnTo>
                    <a:pt x="6634" y="1507"/>
                  </a:lnTo>
                  <a:lnTo>
                    <a:pt x="6738" y="1465"/>
                  </a:lnTo>
                  <a:lnTo>
                    <a:pt x="6738" y="1340"/>
                  </a:lnTo>
                  <a:lnTo>
                    <a:pt x="6885" y="1235"/>
                  </a:lnTo>
                  <a:lnTo>
                    <a:pt x="6885" y="1110"/>
                  </a:lnTo>
                  <a:lnTo>
                    <a:pt x="6738" y="1047"/>
                  </a:lnTo>
                  <a:lnTo>
                    <a:pt x="6717" y="921"/>
                  </a:lnTo>
                  <a:lnTo>
                    <a:pt x="6550" y="838"/>
                  </a:lnTo>
                  <a:lnTo>
                    <a:pt x="6403" y="712"/>
                  </a:lnTo>
                  <a:lnTo>
                    <a:pt x="6278" y="566"/>
                  </a:lnTo>
                  <a:lnTo>
                    <a:pt x="6173" y="608"/>
                  </a:lnTo>
                  <a:lnTo>
                    <a:pt x="6090" y="628"/>
                  </a:lnTo>
                  <a:lnTo>
                    <a:pt x="6006" y="566"/>
                  </a:lnTo>
                  <a:lnTo>
                    <a:pt x="5985" y="315"/>
                  </a:lnTo>
                  <a:lnTo>
                    <a:pt x="6236" y="147"/>
                  </a:lnTo>
                  <a:lnTo>
                    <a:pt x="6215" y="64"/>
                  </a:lnTo>
                  <a:lnTo>
                    <a:pt x="6027" y="84"/>
                  </a:lnTo>
                  <a:lnTo>
                    <a:pt x="590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0" name="Google Shape;430;p7"/>
            <p:cNvSpPr/>
            <p:nvPr/>
          </p:nvSpPr>
          <p:spPr>
            <a:xfrm>
              <a:off x="4148462" y="2870746"/>
              <a:ext cx="91200" cy="72579"/>
            </a:xfrm>
            <a:custGeom>
              <a:rect b="b" l="l" r="r" t="t"/>
              <a:pathLst>
                <a:path extrusionOk="0" h="6382" w="7659">
                  <a:moveTo>
                    <a:pt x="5295" y="0"/>
                  </a:moveTo>
                  <a:lnTo>
                    <a:pt x="5232" y="105"/>
                  </a:lnTo>
                  <a:lnTo>
                    <a:pt x="5211" y="272"/>
                  </a:lnTo>
                  <a:lnTo>
                    <a:pt x="5127" y="335"/>
                  </a:lnTo>
                  <a:lnTo>
                    <a:pt x="5106" y="419"/>
                  </a:lnTo>
                  <a:lnTo>
                    <a:pt x="5127" y="565"/>
                  </a:lnTo>
                  <a:lnTo>
                    <a:pt x="5043" y="691"/>
                  </a:lnTo>
                  <a:lnTo>
                    <a:pt x="4918" y="691"/>
                  </a:lnTo>
                  <a:lnTo>
                    <a:pt x="4897" y="649"/>
                  </a:lnTo>
                  <a:lnTo>
                    <a:pt x="4834" y="649"/>
                  </a:lnTo>
                  <a:lnTo>
                    <a:pt x="4792" y="691"/>
                  </a:lnTo>
                  <a:lnTo>
                    <a:pt x="4667" y="732"/>
                  </a:lnTo>
                  <a:lnTo>
                    <a:pt x="4667" y="837"/>
                  </a:lnTo>
                  <a:lnTo>
                    <a:pt x="4709" y="879"/>
                  </a:lnTo>
                  <a:lnTo>
                    <a:pt x="4709" y="963"/>
                  </a:lnTo>
                  <a:lnTo>
                    <a:pt x="4520" y="942"/>
                  </a:lnTo>
                  <a:lnTo>
                    <a:pt x="4458" y="858"/>
                  </a:lnTo>
                  <a:lnTo>
                    <a:pt x="4395" y="837"/>
                  </a:lnTo>
                  <a:lnTo>
                    <a:pt x="4332" y="879"/>
                  </a:lnTo>
                  <a:lnTo>
                    <a:pt x="4269" y="900"/>
                  </a:lnTo>
                  <a:lnTo>
                    <a:pt x="4207" y="984"/>
                  </a:lnTo>
                  <a:lnTo>
                    <a:pt x="4081" y="1067"/>
                  </a:lnTo>
                  <a:lnTo>
                    <a:pt x="3893" y="1088"/>
                  </a:lnTo>
                  <a:lnTo>
                    <a:pt x="3788" y="1067"/>
                  </a:lnTo>
                  <a:lnTo>
                    <a:pt x="3683" y="900"/>
                  </a:lnTo>
                  <a:lnTo>
                    <a:pt x="3579" y="879"/>
                  </a:lnTo>
                  <a:lnTo>
                    <a:pt x="3474" y="984"/>
                  </a:lnTo>
                  <a:lnTo>
                    <a:pt x="3411" y="984"/>
                  </a:lnTo>
                  <a:lnTo>
                    <a:pt x="3328" y="879"/>
                  </a:lnTo>
                  <a:lnTo>
                    <a:pt x="3223" y="795"/>
                  </a:lnTo>
                  <a:lnTo>
                    <a:pt x="3014" y="858"/>
                  </a:lnTo>
                  <a:lnTo>
                    <a:pt x="2993" y="837"/>
                  </a:lnTo>
                  <a:lnTo>
                    <a:pt x="2847" y="858"/>
                  </a:lnTo>
                  <a:lnTo>
                    <a:pt x="2742" y="774"/>
                  </a:lnTo>
                  <a:lnTo>
                    <a:pt x="2595" y="837"/>
                  </a:lnTo>
                  <a:lnTo>
                    <a:pt x="2428" y="942"/>
                  </a:lnTo>
                  <a:lnTo>
                    <a:pt x="2386" y="942"/>
                  </a:lnTo>
                  <a:lnTo>
                    <a:pt x="2219" y="984"/>
                  </a:lnTo>
                  <a:lnTo>
                    <a:pt x="2177" y="1046"/>
                  </a:lnTo>
                  <a:lnTo>
                    <a:pt x="2114" y="1067"/>
                  </a:lnTo>
                  <a:lnTo>
                    <a:pt x="2093" y="1109"/>
                  </a:lnTo>
                  <a:lnTo>
                    <a:pt x="2156" y="1172"/>
                  </a:lnTo>
                  <a:lnTo>
                    <a:pt x="2156" y="1297"/>
                  </a:lnTo>
                  <a:lnTo>
                    <a:pt x="2010" y="1423"/>
                  </a:lnTo>
                  <a:lnTo>
                    <a:pt x="2010" y="1590"/>
                  </a:lnTo>
                  <a:lnTo>
                    <a:pt x="1989" y="1716"/>
                  </a:lnTo>
                  <a:lnTo>
                    <a:pt x="1884" y="1737"/>
                  </a:lnTo>
                  <a:lnTo>
                    <a:pt x="1800" y="1821"/>
                  </a:lnTo>
                  <a:lnTo>
                    <a:pt x="1779" y="1883"/>
                  </a:lnTo>
                  <a:lnTo>
                    <a:pt x="1570" y="1925"/>
                  </a:lnTo>
                  <a:lnTo>
                    <a:pt x="1382" y="2030"/>
                  </a:lnTo>
                  <a:lnTo>
                    <a:pt x="1424" y="2113"/>
                  </a:lnTo>
                  <a:lnTo>
                    <a:pt x="1340" y="2155"/>
                  </a:lnTo>
                  <a:lnTo>
                    <a:pt x="1319" y="2239"/>
                  </a:lnTo>
                  <a:lnTo>
                    <a:pt x="1235" y="2344"/>
                  </a:lnTo>
                  <a:lnTo>
                    <a:pt x="1068" y="2365"/>
                  </a:lnTo>
                  <a:lnTo>
                    <a:pt x="1026" y="2427"/>
                  </a:lnTo>
                  <a:lnTo>
                    <a:pt x="963" y="2365"/>
                  </a:lnTo>
                  <a:lnTo>
                    <a:pt x="922" y="2302"/>
                  </a:lnTo>
                  <a:lnTo>
                    <a:pt x="796" y="2197"/>
                  </a:lnTo>
                  <a:lnTo>
                    <a:pt x="712" y="2197"/>
                  </a:lnTo>
                  <a:lnTo>
                    <a:pt x="629" y="2260"/>
                  </a:lnTo>
                  <a:lnTo>
                    <a:pt x="524" y="2260"/>
                  </a:lnTo>
                  <a:lnTo>
                    <a:pt x="440" y="2197"/>
                  </a:lnTo>
                  <a:lnTo>
                    <a:pt x="315" y="2155"/>
                  </a:lnTo>
                  <a:lnTo>
                    <a:pt x="273" y="2197"/>
                  </a:lnTo>
                  <a:lnTo>
                    <a:pt x="273" y="2365"/>
                  </a:lnTo>
                  <a:lnTo>
                    <a:pt x="273" y="2448"/>
                  </a:lnTo>
                  <a:lnTo>
                    <a:pt x="210" y="2532"/>
                  </a:lnTo>
                  <a:lnTo>
                    <a:pt x="294" y="2637"/>
                  </a:lnTo>
                  <a:lnTo>
                    <a:pt x="273" y="2657"/>
                  </a:lnTo>
                  <a:lnTo>
                    <a:pt x="273" y="2741"/>
                  </a:lnTo>
                  <a:lnTo>
                    <a:pt x="126" y="2846"/>
                  </a:lnTo>
                  <a:lnTo>
                    <a:pt x="1" y="2867"/>
                  </a:lnTo>
                  <a:lnTo>
                    <a:pt x="64" y="2950"/>
                  </a:lnTo>
                  <a:lnTo>
                    <a:pt x="168" y="3034"/>
                  </a:lnTo>
                  <a:lnTo>
                    <a:pt x="22" y="3181"/>
                  </a:lnTo>
                  <a:lnTo>
                    <a:pt x="85" y="3181"/>
                  </a:lnTo>
                  <a:lnTo>
                    <a:pt x="106" y="3390"/>
                  </a:lnTo>
                  <a:lnTo>
                    <a:pt x="106" y="3515"/>
                  </a:lnTo>
                  <a:lnTo>
                    <a:pt x="294" y="3557"/>
                  </a:lnTo>
                  <a:lnTo>
                    <a:pt x="336" y="3557"/>
                  </a:lnTo>
                  <a:lnTo>
                    <a:pt x="189" y="3787"/>
                  </a:lnTo>
                  <a:lnTo>
                    <a:pt x="126" y="3934"/>
                  </a:lnTo>
                  <a:lnTo>
                    <a:pt x="294" y="4227"/>
                  </a:lnTo>
                  <a:lnTo>
                    <a:pt x="378" y="4499"/>
                  </a:lnTo>
                  <a:lnTo>
                    <a:pt x="336" y="4562"/>
                  </a:lnTo>
                  <a:lnTo>
                    <a:pt x="398" y="4666"/>
                  </a:lnTo>
                  <a:lnTo>
                    <a:pt x="419" y="4875"/>
                  </a:lnTo>
                  <a:lnTo>
                    <a:pt x="922" y="4917"/>
                  </a:lnTo>
                  <a:lnTo>
                    <a:pt x="1005" y="5085"/>
                  </a:lnTo>
                  <a:lnTo>
                    <a:pt x="1005" y="5252"/>
                  </a:lnTo>
                  <a:lnTo>
                    <a:pt x="1047" y="5482"/>
                  </a:lnTo>
                  <a:lnTo>
                    <a:pt x="1005" y="5566"/>
                  </a:lnTo>
                  <a:lnTo>
                    <a:pt x="587" y="6131"/>
                  </a:lnTo>
                  <a:lnTo>
                    <a:pt x="1361" y="6382"/>
                  </a:lnTo>
                  <a:lnTo>
                    <a:pt x="2051" y="6340"/>
                  </a:lnTo>
                  <a:lnTo>
                    <a:pt x="2219" y="6298"/>
                  </a:lnTo>
                  <a:lnTo>
                    <a:pt x="2407" y="6319"/>
                  </a:lnTo>
                  <a:lnTo>
                    <a:pt x="2491" y="6235"/>
                  </a:lnTo>
                  <a:lnTo>
                    <a:pt x="2679" y="6194"/>
                  </a:lnTo>
                  <a:lnTo>
                    <a:pt x="2993" y="6194"/>
                  </a:lnTo>
                  <a:lnTo>
                    <a:pt x="3160" y="6173"/>
                  </a:lnTo>
                  <a:lnTo>
                    <a:pt x="3370" y="6173"/>
                  </a:lnTo>
                  <a:lnTo>
                    <a:pt x="3621" y="6068"/>
                  </a:lnTo>
                  <a:lnTo>
                    <a:pt x="3621" y="5963"/>
                  </a:lnTo>
                  <a:lnTo>
                    <a:pt x="3579" y="5859"/>
                  </a:lnTo>
                  <a:lnTo>
                    <a:pt x="3579" y="5712"/>
                  </a:lnTo>
                  <a:lnTo>
                    <a:pt x="3537" y="5545"/>
                  </a:lnTo>
                  <a:lnTo>
                    <a:pt x="3537" y="5378"/>
                  </a:lnTo>
                  <a:lnTo>
                    <a:pt x="3621" y="5273"/>
                  </a:lnTo>
                  <a:lnTo>
                    <a:pt x="3725" y="5252"/>
                  </a:lnTo>
                  <a:lnTo>
                    <a:pt x="3746" y="5147"/>
                  </a:lnTo>
                  <a:lnTo>
                    <a:pt x="3788" y="5064"/>
                  </a:lnTo>
                  <a:lnTo>
                    <a:pt x="3935" y="5043"/>
                  </a:lnTo>
                  <a:lnTo>
                    <a:pt x="3997" y="5085"/>
                  </a:lnTo>
                  <a:lnTo>
                    <a:pt x="4207" y="4980"/>
                  </a:lnTo>
                  <a:lnTo>
                    <a:pt x="4269" y="4917"/>
                  </a:lnTo>
                  <a:lnTo>
                    <a:pt x="4186" y="4875"/>
                  </a:lnTo>
                  <a:lnTo>
                    <a:pt x="4395" y="4708"/>
                  </a:lnTo>
                  <a:lnTo>
                    <a:pt x="4416" y="4645"/>
                  </a:lnTo>
                  <a:lnTo>
                    <a:pt x="4583" y="4624"/>
                  </a:lnTo>
                  <a:lnTo>
                    <a:pt x="4625" y="4666"/>
                  </a:lnTo>
                  <a:lnTo>
                    <a:pt x="4771" y="4666"/>
                  </a:lnTo>
                  <a:lnTo>
                    <a:pt x="4792" y="4603"/>
                  </a:lnTo>
                  <a:lnTo>
                    <a:pt x="4834" y="4603"/>
                  </a:lnTo>
                  <a:lnTo>
                    <a:pt x="4981" y="4750"/>
                  </a:lnTo>
                  <a:lnTo>
                    <a:pt x="5085" y="4541"/>
                  </a:lnTo>
                  <a:lnTo>
                    <a:pt x="5043" y="4310"/>
                  </a:lnTo>
                  <a:lnTo>
                    <a:pt x="5085" y="4248"/>
                  </a:lnTo>
                  <a:lnTo>
                    <a:pt x="5085" y="4185"/>
                  </a:lnTo>
                  <a:lnTo>
                    <a:pt x="5127" y="4038"/>
                  </a:lnTo>
                  <a:lnTo>
                    <a:pt x="5148" y="3829"/>
                  </a:lnTo>
                  <a:lnTo>
                    <a:pt x="5190" y="3766"/>
                  </a:lnTo>
                  <a:lnTo>
                    <a:pt x="5316" y="3725"/>
                  </a:lnTo>
                  <a:lnTo>
                    <a:pt x="5441" y="3662"/>
                  </a:lnTo>
                  <a:lnTo>
                    <a:pt x="5462" y="3578"/>
                  </a:lnTo>
                  <a:lnTo>
                    <a:pt x="5420" y="3411"/>
                  </a:lnTo>
                  <a:lnTo>
                    <a:pt x="5295" y="3348"/>
                  </a:lnTo>
                  <a:lnTo>
                    <a:pt x="5232" y="3181"/>
                  </a:lnTo>
                  <a:lnTo>
                    <a:pt x="5357" y="3097"/>
                  </a:lnTo>
                  <a:lnTo>
                    <a:pt x="5567" y="3181"/>
                  </a:lnTo>
                  <a:lnTo>
                    <a:pt x="5776" y="3181"/>
                  </a:lnTo>
                  <a:lnTo>
                    <a:pt x="5943" y="2950"/>
                  </a:lnTo>
                  <a:lnTo>
                    <a:pt x="5943" y="2783"/>
                  </a:lnTo>
                  <a:lnTo>
                    <a:pt x="5818" y="2657"/>
                  </a:lnTo>
                  <a:lnTo>
                    <a:pt x="6069" y="2323"/>
                  </a:lnTo>
                  <a:lnTo>
                    <a:pt x="6048" y="2051"/>
                  </a:lnTo>
                  <a:lnTo>
                    <a:pt x="5818" y="1695"/>
                  </a:lnTo>
                  <a:lnTo>
                    <a:pt x="5901" y="1590"/>
                  </a:lnTo>
                  <a:lnTo>
                    <a:pt x="6027" y="1465"/>
                  </a:lnTo>
                  <a:lnTo>
                    <a:pt x="6173" y="1465"/>
                  </a:lnTo>
                  <a:lnTo>
                    <a:pt x="6299" y="1318"/>
                  </a:lnTo>
                  <a:lnTo>
                    <a:pt x="6487" y="1214"/>
                  </a:lnTo>
                  <a:lnTo>
                    <a:pt x="6613" y="1297"/>
                  </a:lnTo>
                  <a:lnTo>
                    <a:pt x="6801" y="1277"/>
                  </a:lnTo>
                  <a:lnTo>
                    <a:pt x="7199" y="1172"/>
                  </a:lnTo>
                  <a:lnTo>
                    <a:pt x="7450" y="1067"/>
                  </a:lnTo>
                  <a:lnTo>
                    <a:pt x="7596" y="879"/>
                  </a:lnTo>
                  <a:lnTo>
                    <a:pt x="7471" y="858"/>
                  </a:lnTo>
                  <a:lnTo>
                    <a:pt x="7659" y="691"/>
                  </a:lnTo>
                  <a:lnTo>
                    <a:pt x="7638" y="586"/>
                  </a:lnTo>
                  <a:lnTo>
                    <a:pt x="7387" y="586"/>
                  </a:lnTo>
                  <a:lnTo>
                    <a:pt x="7324" y="691"/>
                  </a:lnTo>
                  <a:lnTo>
                    <a:pt x="7094" y="732"/>
                  </a:lnTo>
                  <a:lnTo>
                    <a:pt x="7073" y="586"/>
                  </a:lnTo>
                  <a:lnTo>
                    <a:pt x="6906" y="649"/>
                  </a:lnTo>
                  <a:lnTo>
                    <a:pt x="6655" y="795"/>
                  </a:lnTo>
                  <a:lnTo>
                    <a:pt x="6571" y="858"/>
                  </a:lnTo>
                  <a:lnTo>
                    <a:pt x="6550" y="984"/>
                  </a:lnTo>
                  <a:lnTo>
                    <a:pt x="6424" y="1067"/>
                  </a:lnTo>
                  <a:lnTo>
                    <a:pt x="6257" y="1151"/>
                  </a:lnTo>
                  <a:lnTo>
                    <a:pt x="6236" y="1193"/>
                  </a:lnTo>
                  <a:lnTo>
                    <a:pt x="6132" y="1277"/>
                  </a:lnTo>
                  <a:lnTo>
                    <a:pt x="5985" y="1277"/>
                  </a:lnTo>
                  <a:lnTo>
                    <a:pt x="5880" y="1256"/>
                  </a:lnTo>
                  <a:lnTo>
                    <a:pt x="5880" y="1172"/>
                  </a:lnTo>
                  <a:lnTo>
                    <a:pt x="5776" y="1046"/>
                  </a:lnTo>
                  <a:lnTo>
                    <a:pt x="5776" y="837"/>
                  </a:lnTo>
                  <a:lnTo>
                    <a:pt x="5755" y="691"/>
                  </a:lnTo>
                  <a:lnTo>
                    <a:pt x="5776" y="565"/>
                  </a:lnTo>
                  <a:lnTo>
                    <a:pt x="5734" y="460"/>
                  </a:lnTo>
                  <a:lnTo>
                    <a:pt x="5629" y="460"/>
                  </a:lnTo>
                  <a:lnTo>
                    <a:pt x="5608" y="356"/>
                  </a:lnTo>
                  <a:lnTo>
                    <a:pt x="5629" y="209"/>
                  </a:lnTo>
                  <a:lnTo>
                    <a:pt x="5629" y="126"/>
                  </a:lnTo>
                  <a:lnTo>
                    <a:pt x="5525" y="63"/>
                  </a:lnTo>
                  <a:lnTo>
                    <a:pt x="542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1" name="Google Shape;431;p7"/>
            <p:cNvSpPr/>
            <p:nvPr/>
          </p:nvSpPr>
          <p:spPr>
            <a:xfrm>
              <a:off x="3884115" y="2761763"/>
              <a:ext cx="113133" cy="67348"/>
            </a:xfrm>
            <a:custGeom>
              <a:rect b="b" l="l" r="r" t="t"/>
              <a:pathLst>
                <a:path extrusionOk="0" h="5922" w="9501">
                  <a:moveTo>
                    <a:pt x="5064" y="0"/>
                  </a:moveTo>
                  <a:lnTo>
                    <a:pt x="4960" y="84"/>
                  </a:lnTo>
                  <a:lnTo>
                    <a:pt x="5002" y="209"/>
                  </a:lnTo>
                  <a:lnTo>
                    <a:pt x="4855" y="230"/>
                  </a:lnTo>
                  <a:lnTo>
                    <a:pt x="4751" y="209"/>
                  </a:lnTo>
                  <a:lnTo>
                    <a:pt x="4730" y="209"/>
                  </a:lnTo>
                  <a:lnTo>
                    <a:pt x="4500" y="272"/>
                  </a:lnTo>
                  <a:lnTo>
                    <a:pt x="4332" y="293"/>
                  </a:lnTo>
                  <a:lnTo>
                    <a:pt x="4228" y="502"/>
                  </a:lnTo>
                  <a:lnTo>
                    <a:pt x="4228" y="712"/>
                  </a:lnTo>
                  <a:lnTo>
                    <a:pt x="4102" y="712"/>
                  </a:lnTo>
                  <a:lnTo>
                    <a:pt x="3997" y="628"/>
                  </a:lnTo>
                  <a:lnTo>
                    <a:pt x="3851" y="691"/>
                  </a:lnTo>
                  <a:lnTo>
                    <a:pt x="3746" y="607"/>
                  </a:lnTo>
                  <a:lnTo>
                    <a:pt x="3642" y="628"/>
                  </a:lnTo>
                  <a:lnTo>
                    <a:pt x="3537" y="753"/>
                  </a:lnTo>
                  <a:lnTo>
                    <a:pt x="3432" y="732"/>
                  </a:lnTo>
                  <a:lnTo>
                    <a:pt x="3391" y="607"/>
                  </a:lnTo>
                  <a:lnTo>
                    <a:pt x="3244" y="607"/>
                  </a:lnTo>
                  <a:lnTo>
                    <a:pt x="3056" y="712"/>
                  </a:lnTo>
                  <a:lnTo>
                    <a:pt x="2972" y="649"/>
                  </a:lnTo>
                  <a:lnTo>
                    <a:pt x="2805" y="628"/>
                  </a:lnTo>
                  <a:lnTo>
                    <a:pt x="2763" y="691"/>
                  </a:lnTo>
                  <a:lnTo>
                    <a:pt x="2700" y="691"/>
                  </a:lnTo>
                  <a:lnTo>
                    <a:pt x="2595" y="607"/>
                  </a:lnTo>
                  <a:lnTo>
                    <a:pt x="2386" y="691"/>
                  </a:lnTo>
                  <a:lnTo>
                    <a:pt x="2344" y="628"/>
                  </a:lnTo>
                  <a:lnTo>
                    <a:pt x="2219" y="544"/>
                  </a:lnTo>
                  <a:lnTo>
                    <a:pt x="1884" y="502"/>
                  </a:lnTo>
                  <a:lnTo>
                    <a:pt x="1759" y="419"/>
                  </a:lnTo>
                  <a:lnTo>
                    <a:pt x="1675" y="419"/>
                  </a:lnTo>
                  <a:lnTo>
                    <a:pt x="1570" y="523"/>
                  </a:lnTo>
                  <a:lnTo>
                    <a:pt x="1382" y="523"/>
                  </a:lnTo>
                  <a:lnTo>
                    <a:pt x="963" y="586"/>
                  </a:lnTo>
                  <a:lnTo>
                    <a:pt x="859" y="628"/>
                  </a:lnTo>
                  <a:lnTo>
                    <a:pt x="671" y="544"/>
                  </a:lnTo>
                  <a:lnTo>
                    <a:pt x="608" y="544"/>
                  </a:lnTo>
                  <a:lnTo>
                    <a:pt x="566" y="649"/>
                  </a:lnTo>
                  <a:lnTo>
                    <a:pt x="608" y="921"/>
                  </a:lnTo>
                  <a:lnTo>
                    <a:pt x="650" y="1004"/>
                  </a:lnTo>
                  <a:lnTo>
                    <a:pt x="733" y="1151"/>
                  </a:lnTo>
                  <a:lnTo>
                    <a:pt x="859" y="1235"/>
                  </a:lnTo>
                  <a:lnTo>
                    <a:pt x="817" y="1318"/>
                  </a:lnTo>
                  <a:lnTo>
                    <a:pt x="838" y="1381"/>
                  </a:lnTo>
                  <a:lnTo>
                    <a:pt x="880" y="1465"/>
                  </a:lnTo>
                  <a:lnTo>
                    <a:pt x="838" y="1653"/>
                  </a:lnTo>
                  <a:lnTo>
                    <a:pt x="754" y="1653"/>
                  </a:lnTo>
                  <a:lnTo>
                    <a:pt x="650" y="1737"/>
                  </a:lnTo>
                  <a:lnTo>
                    <a:pt x="629" y="1904"/>
                  </a:lnTo>
                  <a:lnTo>
                    <a:pt x="252" y="2302"/>
                  </a:lnTo>
                  <a:lnTo>
                    <a:pt x="294" y="2469"/>
                  </a:lnTo>
                  <a:lnTo>
                    <a:pt x="294" y="2637"/>
                  </a:lnTo>
                  <a:lnTo>
                    <a:pt x="147" y="2616"/>
                  </a:lnTo>
                  <a:lnTo>
                    <a:pt x="43" y="2888"/>
                  </a:lnTo>
                  <a:lnTo>
                    <a:pt x="22" y="3097"/>
                  </a:lnTo>
                  <a:lnTo>
                    <a:pt x="1" y="3097"/>
                  </a:lnTo>
                  <a:lnTo>
                    <a:pt x="126" y="3222"/>
                  </a:lnTo>
                  <a:lnTo>
                    <a:pt x="294" y="3327"/>
                  </a:lnTo>
                  <a:lnTo>
                    <a:pt x="315" y="3432"/>
                  </a:lnTo>
                  <a:lnTo>
                    <a:pt x="440" y="3432"/>
                  </a:lnTo>
                  <a:lnTo>
                    <a:pt x="524" y="3348"/>
                  </a:lnTo>
                  <a:lnTo>
                    <a:pt x="629" y="3348"/>
                  </a:lnTo>
                  <a:lnTo>
                    <a:pt x="838" y="3453"/>
                  </a:lnTo>
                  <a:lnTo>
                    <a:pt x="984" y="3473"/>
                  </a:lnTo>
                  <a:lnTo>
                    <a:pt x="1152" y="3536"/>
                  </a:lnTo>
                  <a:lnTo>
                    <a:pt x="1194" y="3641"/>
                  </a:lnTo>
                  <a:lnTo>
                    <a:pt x="1340" y="3683"/>
                  </a:lnTo>
                  <a:lnTo>
                    <a:pt x="1487" y="3641"/>
                  </a:lnTo>
                  <a:lnTo>
                    <a:pt x="1612" y="3641"/>
                  </a:lnTo>
                  <a:lnTo>
                    <a:pt x="1717" y="3515"/>
                  </a:lnTo>
                  <a:lnTo>
                    <a:pt x="2114" y="3453"/>
                  </a:lnTo>
                  <a:lnTo>
                    <a:pt x="2240" y="3369"/>
                  </a:lnTo>
                  <a:lnTo>
                    <a:pt x="2386" y="3348"/>
                  </a:lnTo>
                  <a:lnTo>
                    <a:pt x="2344" y="3201"/>
                  </a:lnTo>
                  <a:lnTo>
                    <a:pt x="2386" y="3139"/>
                  </a:lnTo>
                  <a:lnTo>
                    <a:pt x="2344" y="2992"/>
                  </a:lnTo>
                  <a:lnTo>
                    <a:pt x="2428" y="3013"/>
                  </a:lnTo>
                  <a:lnTo>
                    <a:pt x="2449" y="2992"/>
                  </a:lnTo>
                  <a:lnTo>
                    <a:pt x="2554" y="3034"/>
                  </a:lnTo>
                  <a:lnTo>
                    <a:pt x="2616" y="2992"/>
                  </a:lnTo>
                  <a:lnTo>
                    <a:pt x="2742" y="2992"/>
                  </a:lnTo>
                  <a:lnTo>
                    <a:pt x="2763" y="2929"/>
                  </a:lnTo>
                  <a:lnTo>
                    <a:pt x="2867" y="3055"/>
                  </a:lnTo>
                  <a:lnTo>
                    <a:pt x="3014" y="3055"/>
                  </a:lnTo>
                  <a:lnTo>
                    <a:pt x="3181" y="3243"/>
                  </a:lnTo>
                  <a:lnTo>
                    <a:pt x="3370" y="3243"/>
                  </a:lnTo>
                  <a:lnTo>
                    <a:pt x="3391" y="3201"/>
                  </a:lnTo>
                  <a:lnTo>
                    <a:pt x="3453" y="3201"/>
                  </a:lnTo>
                  <a:lnTo>
                    <a:pt x="3642" y="3369"/>
                  </a:lnTo>
                  <a:lnTo>
                    <a:pt x="3788" y="3453"/>
                  </a:lnTo>
                  <a:lnTo>
                    <a:pt x="3809" y="3641"/>
                  </a:lnTo>
                  <a:lnTo>
                    <a:pt x="3809" y="3787"/>
                  </a:lnTo>
                  <a:lnTo>
                    <a:pt x="3956" y="3850"/>
                  </a:lnTo>
                  <a:lnTo>
                    <a:pt x="3956" y="3892"/>
                  </a:lnTo>
                  <a:lnTo>
                    <a:pt x="4102" y="4038"/>
                  </a:lnTo>
                  <a:lnTo>
                    <a:pt x="4269" y="4143"/>
                  </a:lnTo>
                  <a:lnTo>
                    <a:pt x="4290" y="4248"/>
                  </a:lnTo>
                  <a:lnTo>
                    <a:pt x="4269" y="4352"/>
                  </a:lnTo>
                  <a:lnTo>
                    <a:pt x="4332" y="4457"/>
                  </a:lnTo>
                  <a:lnTo>
                    <a:pt x="4311" y="4499"/>
                  </a:lnTo>
                  <a:lnTo>
                    <a:pt x="4123" y="4499"/>
                  </a:lnTo>
                  <a:lnTo>
                    <a:pt x="4060" y="4415"/>
                  </a:lnTo>
                  <a:lnTo>
                    <a:pt x="3893" y="4478"/>
                  </a:lnTo>
                  <a:lnTo>
                    <a:pt x="3788" y="4478"/>
                  </a:lnTo>
                  <a:lnTo>
                    <a:pt x="3767" y="4687"/>
                  </a:lnTo>
                  <a:lnTo>
                    <a:pt x="3767" y="4834"/>
                  </a:lnTo>
                  <a:lnTo>
                    <a:pt x="3704" y="4813"/>
                  </a:lnTo>
                  <a:lnTo>
                    <a:pt x="3600" y="5022"/>
                  </a:lnTo>
                  <a:lnTo>
                    <a:pt x="3600" y="5126"/>
                  </a:lnTo>
                  <a:lnTo>
                    <a:pt x="3495" y="5106"/>
                  </a:lnTo>
                  <a:lnTo>
                    <a:pt x="3432" y="5147"/>
                  </a:lnTo>
                  <a:lnTo>
                    <a:pt x="3537" y="5315"/>
                  </a:lnTo>
                  <a:lnTo>
                    <a:pt x="3684" y="5357"/>
                  </a:lnTo>
                  <a:lnTo>
                    <a:pt x="3893" y="5357"/>
                  </a:lnTo>
                  <a:lnTo>
                    <a:pt x="3976" y="5294"/>
                  </a:lnTo>
                  <a:lnTo>
                    <a:pt x="4165" y="5294"/>
                  </a:lnTo>
                  <a:lnTo>
                    <a:pt x="4269" y="5357"/>
                  </a:lnTo>
                  <a:lnTo>
                    <a:pt x="4290" y="5252"/>
                  </a:lnTo>
                  <a:lnTo>
                    <a:pt x="4228" y="5189"/>
                  </a:lnTo>
                  <a:lnTo>
                    <a:pt x="4228" y="5106"/>
                  </a:lnTo>
                  <a:lnTo>
                    <a:pt x="4228" y="5022"/>
                  </a:lnTo>
                  <a:lnTo>
                    <a:pt x="4290" y="5106"/>
                  </a:lnTo>
                  <a:lnTo>
                    <a:pt x="4374" y="5106"/>
                  </a:lnTo>
                  <a:lnTo>
                    <a:pt x="4583" y="4834"/>
                  </a:lnTo>
                  <a:lnTo>
                    <a:pt x="4541" y="4771"/>
                  </a:lnTo>
                  <a:lnTo>
                    <a:pt x="4604" y="4771"/>
                  </a:lnTo>
                  <a:lnTo>
                    <a:pt x="4730" y="4603"/>
                  </a:lnTo>
                  <a:lnTo>
                    <a:pt x="4730" y="4478"/>
                  </a:lnTo>
                  <a:lnTo>
                    <a:pt x="4813" y="4394"/>
                  </a:lnTo>
                  <a:lnTo>
                    <a:pt x="4939" y="4394"/>
                  </a:lnTo>
                  <a:lnTo>
                    <a:pt x="5064" y="4269"/>
                  </a:lnTo>
                  <a:lnTo>
                    <a:pt x="5127" y="4310"/>
                  </a:lnTo>
                  <a:lnTo>
                    <a:pt x="5127" y="4352"/>
                  </a:lnTo>
                  <a:lnTo>
                    <a:pt x="5232" y="4352"/>
                  </a:lnTo>
                  <a:lnTo>
                    <a:pt x="5274" y="4289"/>
                  </a:lnTo>
                  <a:lnTo>
                    <a:pt x="5336" y="4206"/>
                  </a:lnTo>
                  <a:lnTo>
                    <a:pt x="5357" y="4269"/>
                  </a:lnTo>
                  <a:lnTo>
                    <a:pt x="5441" y="4310"/>
                  </a:lnTo>
                  <a:lnTo>
                    <a:pt x="5525" y="4352"/>
                  </a:lnTo>
                  <a:lnTo>
                    <a:pt x="5692" y="4310"/>
                  </a:lnTo>
                  <a:lnTo>
                    <a:pt x="5567" y="4373"/>
                  </a:lnTo>
                  <a:lnTo>
                    <a:pt x="5483" y="4415"/>
                  </a:lnTo>
                  <a:lnTo>
                    <a:pt x="5378" y="4394"/>
                  </a:lnTo>
                  <a:lnTo>
                    <a:pt x="5211" y="4415"/>
                  </a:lnTo>
                  <a:lnTo>
                    <a:pt x="5064" y="4415"/>
                  </a:lnTo>
                  <a:lnTo>
                    <a:pt x="5127" y="4478"/>
                  </a:lnTo>
                  <a:lnTo>
                    <a:pt x="5336" y="4478"/>
                  </a:lnTo>
                  <a:lnTo>
                    <a:pt x="5483" y="4561"/>
                  </a:lnTo>
                  <a:lnTo>
                    <a:pt x="5462" y="4582"/>
                  </a:lnTo>
                  <a:lnTo>
                    <a:pt x="5420" y="4624"/>
                  </a:lnTo>
                  <a:lnTo>
                    <a:pt x="5483" y="4708"/>
                  </a:lnTo>
                  <a:lnTo>
                    <a:pt x="5567" y="4708"/>
                  </a:lnTo>
                  <a:lnTo>
                    <a:pt x="5671" y="4771"/>
                  </a:lnTo>
                  <a:lnTo>
                    <a:pt x="5797" y="4708"/>
                  </a:lnTo>
                  <a:lnTo>
                    <a:pt x="5943" y="4687"/>
                  </a:lnTo>
                  <a:lnTo>
                    <a:pt x="6069" y="4729"/>
                  </a:lnTo>
                  <a:lnTo>
                    <a:pt x="6173" y="4792"/>
                  </a:lnTo>
                  <a:lnTo>
                    <a:pt x="6194" y="4708"/>
                  </a:lnTo>
                  <a:lnTo>
                    <a:pt x="6257" y="4729"/>
                  </a:lnTo>
                  <a:lnTo>
                    <a:pt x="6278" y="4875"/>
                  </a:lnTo>
                  <a:lnTo>
                    <a:pt x="6362" y="4938"/>
                  </a:lnTo>
                  <a:lnTo>
                    <a:pt x="6299" y="4980"/>
                  </a:lnTo>
                  <a:lnTo>
                    <a:pt x="6111" y="5022"/>
                  </a:lnTo>
                  <a:lnTo>
                    <a:pt x="5943" y="5126"/>
                  </a:lnTo>
                  <a:lnTo>
                    <a:pt x="5797" y="5315"/>
                  </a:lnTo>
                  <a:lnTo>
                    <a:pt x="5901" y="5357"/>
                  </a:lnTo>
                  <a:lnTo>
                    <a:pt x="5985" y="5294"/>
                  </a:lnTo>
                  <a:lnTo>
                    <a:pt x="6111" y="5357"/>
                  </a:lnTo>
                  <a:lnTo>
                    <a:pt x="6173" y="5336"/>
                  </a:lnTo>
                  <a:lnTo>
                    <a:pt x="6362" y="5503"/>
                  </a:lnTo>
                  <a:lnTo>
                    <a:pt x="6383" y="5566"/>
                  </a:lnTo>
                  <a:lnTo>
                    <a:pt x="6299" y="5775"/>
                  </a:lnTo>
                  <a:lnTo>
                    <a:pt x="6278" y="5838"/>
                  </a:lnTo>
                  <a:lnTo>
                    <a:pt x="6383" y="5922"/>
                  </a:lnTo>
                  <a:lnTo>
                    <a:pt x="6592" y="5922"/>
                  </a:lnTo>
                  <a:lnTo>
                    <a:pt x="6780" y="5817"/>
                  </a:lnTo>
                  <a:lnTo>
                    <a:pt x="7031" y="5629"/>
                  </a:lnTo>
                  <a:lnTo>
                    <a:pt x="7220" y="5629"/>
                  </a:lnTo>
                  <a:lnTo>
                    <a:pt x="7324" y="5503"/>
                  </a:lnTo>
                  <a:lnTo>
                    <a:pt x="7450" y="5419"/>
                  </a:lnTo>
                  <a:lnTo>
                    <a:pt x="7680" y="5440"/>
                  </a:lnTo>
                  <a:lnTo>
                    <a:pt x="7889" y="5440"/>
                  </a:lnTo>
                  <a:lnTo>
                    <a:pt x="7952" y="5336"/>
                  </a:lnTo>
                  <a:lnTo>
                    <a:pt x="7889" y="5231"/>
                  </a:lnTo>
                  <a:lnTo>
                    <a:pt x="7952" y="5210"/>
                  </a:lnTo>
                  <a:lnTo>
                    <a:pt x="7994" y="5126"/>
                  </a:lnTo>
                  <a:lnTo>
                    <a:pt x="7847" y="5106"/>
                  </a:lnTo>
                  <a:lnTo>
                    <a:pt x="7659" y="5126"/>
                  </a:lnTo>
                  <a:lnTo>
                    <a:pt x="7638" y="5252"/>
                  </a:lnTo>
                  <a:lnTo>
                    <a:pt x="7513" y="5189"/>
                  </a:lnTo>
                  <a:lnTo>
                    <a:pt x="7450" y="5189"/>
                  </a:lnTo>
                  <a:lnTo>
                    <a:pt x="7345" y="5294"/>
                  </a:lnTo>
                  <a:lnTo>
                    <a:pt x="7303" y="5252"/>
                  </a:lnTo>
                  <a:lnTo>
                    <a:pt x="7010" y="4938"/>
                  </a:lnTo>
                  <a:lnTo>
                    <a:pt x="6948" y="4813"/>
                  </a:lnTo>
                  <a:lnTo>
                    <a:pt x="6885" y="4687"/>
                  </a:lnTo>
                  <a:lnTo>
                    <a:pt x="6822" y="4708"/>
                  </a:lnTo>
                  <a:lnTo>
                    <a:pt x="6885" y="4875"/>
                  </a:lnTo>
                  <a:lnTo>
                    <a:pt x="7094" y="5106"/>
                  </a:lnTo>
                  <a:lnTo>
                    <a:pt x="7261" y="5294"/>
                  </a:lnTo>
                  <a:lnTo>
                    <a:pt x="7220" y="5315"/>
                  </a:lnTo>
                  <a:lnTo>
                    <a:pt x="7094" y="5294"/>
                  </a:lnTo>
                  <a:lnTo>
                    <a:pt x="7031" y="5210"/>
                  </a:lnTo>
                  <a:lnTo>
                    <a:pt x="7010" y="5085"/>
                  </a:lnTo>
                  <a:lnTo>
                    <a:pt x="6927" y="5043"/>
                  </a:lnTo>
                  <a:lnTo>
                    <a:pt x="6885" y="5106"/>
                  </a:lnTo>
                  <a:lnTo>
                    <a:pt x="6885" y="5022"/>
                  </a:lnTo>
                  <a:lnTo>
                    <a:pt x="6822" y="5022"/>
                  </a:lnTo>
                  <a:lnTo>
                    <a:pt x="6780" y="5043"/>
                  </a:lnTo>
                  <a:lnTo>
                    <a:pt x="6780" y="5001"/>
                  </a:lnTo>
                  <a:lnTo>
                    <a:pt x="6822" y="4917"/>
                  </a:lnTo>
                  <a:lnTo>
                    <a:pt x="6801" y="4875"/>
                  </a:lnTo>
                  <a:lnTo>
                    <a:pt x="6717" y="4896"/>
                  </a:lnTo>
                  <a:lnTo>
                    <a:pt x="6676" y="4834"/>
                  </a:lnTo>
                  <a:lnTo>
                    <a:pt x="6592" y="4771"/>
                  </a:lnTo>
                  <a:lnTo>
                    <a:pt x="6404" y="4792"/>
                  </a:lnTo>
                  <a:lnTo>
                    <a:pt x="6320" y="4729"/>
                  </a:lnTo>
                  <a:lnTo>
                    <a:pt x="6362" y="4687"/>
                  </a:lnTo>
                  <a:lnTo>
                    <a:pt x="6487" y="4708"/>
                  </a:lnTo>
                  <a:lnTo>
                    <a:pt x="6529" y="4624"/>
                  </a:lnTo>
                  <a:lnTo>
                    <a:pt x="6634" y="4708"/>
                  </a:lnTo>
                  <a:lnTo>
                    <a:pt x="6738" y="4708"/>
                  </a:lnTo>
                  <a:lnTo>
                    <a:pt x="6780" y="4624"/>
                  </a:lnTo>
                  <a:lnTo>
                    <a:pt x="6885" y="4603"/>
                  </a:lnTo>
                  <a:lnTo>
                    <a:pt x="7052" y="4415"/>
                  </a:lnTo>
                  <a:lnTo>
                    <a:pt x="7052" y="4373"/>
                  </a:lnTo>
                  <a:lnTo>
                    <a:pt x="7136" y="4394"/>
                  </a:lnTo>
                  <a:lnTo>
                    <a:pt x="7136" y="4457"/>
                  </a:lnTo>
                  <a:lnTo>
                    <a:pt x="7031" y="4582"/>
                  </a:lnTo>
                  <a:lnTo>
                    <a:pt x="6989" y="4603"/>
                  </a:lnTo>
                  <a:lnTo>
                    <a:pt x="7010" y="4666"/>
                  </a:lnTo>
                  <a:lnTo>
                    <a:pt x="7094" y="4624"/>
                  </a:lnTo>
                  <a:lnTo>
                    <a:pt x="7220" y="4457"/>
                  </a:lnTo>
                  <a:lnTo>
                    <a:pt x="7241" y="4373"/>
                  </a:lnTo>
                  <a:lnTo>
                    <a:pt x="7157" y="4289"/>
                  </a:lnTo>
                  <a:lnTo>
                    <a:pt x="7136" y="4248"/>
                  </a:lnTo>
                  <a:lnTo>
                    <a:pt x="7199" y="4206"/>
                  </a:lnTo>
                  <a:lnTo>
                    <a:pt x="7261" y="4352"/>
                  </a:lnTo>
                  <a:lnTo>
                    <a:pt x="7345" y="4373"/>
                  </a:lnTo>
                  <a:lnTo>
                    <a:pt x="7450" y="4289"/>
                  </a:lnTo>
                  <a:lnTo>
                    <a:pt x="7617" y="4310"/>
                  </a:lnTo>
                  <a:lnTo>
                    <a:pt x="7722" y="4248"/>
                  </a:lnTo>
                  <a:lnTo>
                    <a:pt x="7868" y="4248"/>
                  </a:lnTo>
                  <a:lnTo>
                    <a:pt x="7973" y="4101"/>
                  </a:lnTo>
                  <a:lnTo>
                    <a:pt x="8057" y="4038"/>
                  </a:lnTo>
                  <a:lnTo>
                    <a:pt x="8182" y="4038"/>
                  </a:lnTo>
                  <a:lnTo>
                    <a:pt x="8203" y="3934"/>
                  </a:lnTo>
                  <a:lnTo>
                    <a:pt x="8287" y="3871"/>
                  </a:lnTo>
                  <a:lnTo>
                    <a:pt x="8454" y="3871"/>
                  </a:lnTo>
                  <a:lnTo>
                    <a:pt x="8580" y="3829"/>
                  </a:lnTo>
                  <a:lnTo>
                    <a:pt x="8663" y="3829"/>
                  </a:lnTo>
                  <a:lnTo>
                    <a:pt x="8663" y="3892"/>
                  </a:lnTo>
                  <a:lnTo>
                    <a:pt x="8768" y="3850"/>
                  </a:lnTo>
                  <a:lnTo>
                    <a:pt x="8789" y="3578"/>
                  </a:lnTo>
                  <a:lnTo>
                    <a:pt x="8873" y="3557"/>
                  </a:lnTo>
                  <a:lnTo>
                    <a:pt x="8998" y="3348"/>
                  </a:lnTo>
                  <a:lnTo>
                    <a:pt x="9291" y="3327"/>
                  </a:lnTo>
                  <a:lnTo>
                    <a:pt x="9396" y="3243"/>
                  </a:lnTo>
                  <a:lnTo>
                    <a:pt x="9354" y="3118"/>
                  </a:lnTo>
                  <a:lnTo>
                    <a:pt x="9438" y="2909"/>
                  </a:lnTo>
                  <a:lnTo>
                    <a:pt x="9417" y="2720"/>
                  </a:lnTo>
                  <a:lnTo>
                    <a:pt x="9228" y="2616"/>
                  </a:lnTo>
                  <a:lnTo>
                    <a:pt x="9291" y="2365"/>
                  </a:lnTo>
                  <a:lnTo>
                    <a:pt x="9396" y="2323"/>
                  </a:lnTo>
                  <a:lnTo>
                    <a:pt x="9500" y="2197"/>
                  </a:lnTo>
                  <a:lnTo>
                    <a:pt x="9500" y="2072"/>
                  </a:lnTo>
                  <a:lnTo>
                    <a:pt x="9417" y="2009"/>
                  </a:lnTo>
                  <a:lnTo>
                    <a:pt x="9354" y="1883"/>
                  </a:lnTo>
                  <a:lnTo>
                    <a:pt x="9291" y="1967"/>
                  </a:lnTo>
                  <a:lnTo>
                    <a:pt x="9103" y="1946"/>
                  </a:lnTo>
                  <a:lnTo>
                    <a:pt x="8935" y="1841"/>
                  </a:lnTo>
                  <a:lnTo>
                    <a:pt x="8810" y="1862"/>
                  </a:lnTo>
                  <a:lnTo>
                    <a:pt x="8705" y="1800"/>
                  </a:lnTo>
                  <a:lnTo>
                    <a:pt x="8559" y="1779"/>
                  </a:lnTo>
                  <a:lnTo>
                    <a:pt x="8349" y="1758"/>
                  </a:lnTo>
                  <a:lnTo>
                    <a:pt x="8266" y="1841"/>
                  </a:lnTo>
                  <a:lnTo>
                    <a:pt x="8203" y="1695"/>
                  </a:lnTo>
                  <a:lnTo>
                    <a:pt x="8057" y="1590"/>
                  </a:lnTo>
                  <a:lnTo>
                    <a:pt x="7931" y="1318"/>
                  </a:lnTo>
                  <a:lnTo>
                    <a:pt x="7826" y="1339"/>
                  </a:lnTo>
                  <a:lnTo>
                    <a:pt x="7638" y="1465"/>
                  </a:lnTo>
                  <a:lnTo>
                    <a:pt x="7513" y="1444"/>
                  </a:lnTo>
                  <a:lnTo>
                    <a:pt x="7366" y="1486"/>
                  </a:lnTo>
                  <a:lnTo>
                    <a:pt x="7220" y="1423"/>
                  </a:lnTo>
                  <a:lnTo>
                    <a:pt x="7115" y="1528"/>
                  </a:lnTo>
                  <a:lnTo>
                    <a:pt x="6843" y="1256"/>
                  </a:lnTo>
                  <a:lnTo>
                    <a:pt x="6780" y="1067"/>
                  </a:lnTo>
                  <a:lnTo>
                    <a:pt x="6780" y="921"/>
                  </a:lnTo>
                  <a:lnTo>
                    <a:pt x="6676" y="921"/>
                  </a:lnTo>
                  <a:lnTo>
                    <a:pt x="6676" y="795"/>
                  </a:lnTo>
                  <a:lnTo>
                    <a:pt x="6529" y="691"/>
                  </a:lnTo>
                  <a:lnTo>
                    <a:pt x="6215" y="732"/>
                  </a:lnTo>
                  <a:lnTo>
                    <a:pt x="6069" y="523"/>
                  </a:lnTo>
                  <a:lnTo>
                    <a:pt x="6111" y="398"/>
                  </a:lnTo>
                  <a:lnTo>
                    <a:pt x="6006" y="293"/>
                  </a:lnTo>
                  <a:lnTo>
                    <a:pt x="5901" y="21"/>
                  </a:lnTo>
                  <a:lnTo>
                    <a:pt x="5776" y="21"/>
                  </a:lnTo>
                  <a:lnTo>
                    <a:pt x="5650" y="105"/>
                  </a:lnTo>
                  <a:lnTo>
                    <a:pt x="5357" y="105"/>
                  </a:lnTo>
                  <a:lnTo>
                    <a:pt x="5064"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2" name="Google Shape;432;p7"/>
            <p:cNvSpPr/>
            <p:nvPr/>
          </p:nvSpPr>
          <p:spPr>
            <a:xfrm>
              <a:off x="3912027" y="2795073"/>
              <a:ext cx="23684" cy="25236"/>
            </a:xfrm>
            <a:custGeom>
              <a:rect b="b" l="l" r="r" t="t"/>
              <a:pathLst>
                <a:path extrusionOk="0" h="2219" w="1989">
                  <a:moveTo>
                    <a:pt x="419" y="0"/>
                  </a:moveTo>
                  <a:lnTo>
                    <a:pt x="398" y="63"/>
                  </a:lnTo>
                  <a:lnTo>
                    <a:pt x="272" y="63"/>
                  </a:lnTo>
                  <a:lnTo>
                    <a:pt x="210" y="105"/>
                  </a:lnTo>
                  <a:lnTo>
                    <a:pt x="105" y="63"/>
                  </a:lnTo>
                  <a:lnTo>
                    <a:pt x="84" y="84"/>
                  </a:lnTo>
                  <a:lnTo>
                    <a:pt x="0" y="63"/>
                  </a:lnTo>
                  <a:lnTo>
                    <a:pt x="42" y="210"/>
                  </a:lnTo>
                  <a:lnTo>
                    <a:pt x="0" y="272"/>
                  </a:lnTo>
                  <a:lnTo>
                    <a:pt x="42" y="419"/>
                  </a:lnTo>
                  <a:lnTo>
                    <a:pt x="251" y="377"/>
                  </a:lnTo>
                  <a:lnTo>
                    <a:pt x="314" y="628"/>
                  </a:lnTo>
                  <a:lnTo>
                    <a:pt x="565" y="837"/>
                  </a:lnTo>
                  <a:lnTo>
                    <a:pt x="586" y="942"/>
                  </a:lnTo>
                  <a:lnTo>
                    <a:pt x="900" y="1214"/>
                  </a:lnTo>
                  <a:lnTo>
                    <a:pt x="921" y="1360"/>
                  </a:lnTo>
                  <a:lnTo>
                    <a:pt x="1026" y="1528"/>
                  </a:lnTo>
                  <a:lnTo>
                    <a:pt x="1005" y="2072"/>
                  </a:lnTo>
                  <a:lnTo>
                    <a:pt x="1088" y="2218"/>
                  </a:lnTo>
                  <a:lnTo>
                    <a:pt x="1151" y="2177"/>
                  </a:lnTo>
                  <a:lnTo>
                    <a:pt x="1256" y="2197"/>
                  </a:lnTo>
                  <a:lnTo>
                    <a:pt x="1256" y="2093"/>
                  </a:lnTo>
                  <a:lnTo>
                    <a:pt x="1360" y="1884"/>
                  </a:lnTo>
                  <a:lnTo>
                    <a:pt x="1423" y="1905"/>
                  </a:lnTo>
                  <a:lnTo>
                    <a:pt x="1423" y="1758"/>
                  </a:lnTo>
                  <a:lnTo>
                    <a:pt x="1444" y="1549"/>
                  </a:lnTo>
                  <a:lnTo>
                    <a:pt x="1549" y="1549"/>
                  </a:lnTo>
                  <a:lnTo>
                    <a:pt x="1716" y="1486"/>
                  </a:lnTo>
                  <a:lnTo>
                    <a:pt x="1779" y="1570"/>
                  </a:lnTo>
                  <a:lnTo>
                    <a:pt x="1967" y="1570"/>
                  </a:lnTo>
                  <a:lnTo>
                    <a:pt x="1988" y="1528"/>
                  </a:lnTo>
                  <a:lnTo>
                    <a:pt x="1925" y="1423"/>
                  </a:lnTo>
                  <a:lnTo>
                    <a:pt x="1946" y="1319"/>
                  </a:lnTo>
                  <a:lnTo>
                    <a:pt x="1925" y="1214"/>
                  </a:lnTo>
                  <a:lnTo>
                    <a:pt x="1758" y="1109"/>
                  </a:lnTo>
                  <a:lnTo>
                    <a:pt x="1612" y="963"/>
                  </a:lnTo>
                  <a:lnTo>
                    <a:pt x="1612" y="921"/>
                  </a:lnTo>
                  <a:lnTo>
                    <a:pt x="1465" y="858"/>
                  </a:lnTo>
                  <a:lnTo>
                    <a:pt x="1465" y="712"/>
                  </a:lnTo>
                  <a:lnTo>
                    <a:pt x="1444" y="524"/>
                  </a:lnTo>
                  <a:lnTo>
                    <a:pt x="1298" y="440"/>
                  </a:lnTo>
                  <a:lnTo>
                    <a:pt x="1109" y="272"/>
                  </a:lnTo>
                  <a:lnTo>
                    <a:pt x="1047" y="272"/>
                  </a:lnTo>
                  <a:lnTo>
                    <a:pt x="1026" y="314"/>
                  </a:lnTo>
                  <a:lnTo>
                    <a:pt x="837" y="314"/>
                  </a:lnTo>
                  <a:lnTo>
                    <a:pt x="670" y="126"/>
                  </a:lnTo>
                  <a:lnTo>
                    <a:pt x="523" y="126"/>
                  </a:lnTo>
                  <a:lnTo>
                    <a:pt x="41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3" name="Google Shape;433;p7"/>
            <p:cNvSpPr/>
            <p:nvPr/>
          </p:nvSpPr>
          <p:spPr>
            <a:xfrm>
              <a:off x="3874161" y="2799361"/>
              <a:ext cx="60800" cy="37131"/>
            </a:xfrm>
            <a:custGeom>
              <a:rect b="b" l="l" r="r" t="t"/>
              <a:pathLst>
                <a:path extrusionOk="0" h="3265" w="5106">
                  <a:moveTo>
                    <a:pt x="3431" y="0"/>
                  </a:moveTo>
                  <a:lnTo>
                    <a:pt x="3076" y="63"/>
                  </a:lnTo>
                  <a:lnTo>
                    <a:pt x="2950" y="147"/>
                  </a:lnTo>
                  <a:lnTo>
                    <a:pt x="2553" y="209"/>
                  </a:lnTo>
                  <a:lnTo>
                    <a:pt x="2448" y="335"/>
                  </a:lnTo>
                  <a:lnTo>
                    <a:pt x="2323" y="335"/>
                  </a:lnTo>
                  <a:lnTo>
                    <a:pt x="2176" y="377"/>
                  </a:lnTo>
                  <a:lnTo>
                    <a:pt x="2030" y="335"/>
                  </a:lnTo>
                  <a:lnTo>
                    <a:pt x="1988" y="230"/>
                  </a:lnTo>
                  <a:lnTo>
                    <a:pt x="1820" y="167"/>
                  </a:lnTo>
                  <a:lnTo>
                    <a:pt x="1674" y="147"/>
                  </a:lnTo>
                  <a:lnTo>
                    <a:pt x="1465" y="42"/>
                  </a:lnTo>
                  <a:lnTo>
                    <a:pt x="1360" y="42"/>
                  </a:lnTo>
                  <a:lnTo>
                    <a:pt x="1276" y="126"/>
                  </a:lnTo>
                  <a:lnTo>
                    <a:pt x="1151" y="126"/>
                  </a:lnTo>
                  <a:lnTo>
                    <a:pt x="1172" y="147"/>
                  </a:lnTo>
                  <a:lnTo>
                    <a:pt x="1130" y="272"/>
                  </a:lnTo>
                  <a:lnTo>
                    <a:pt x="962" y="314"/>
                  </a:lnTo>
                  <a:lnTo>
                    <a:pt x="858" y="544"/>
                  </a:lnTo>
                  <a:lnTo>
                    <a:pt x="732" y="879"/>
                  </a:lnTo>
                  <a:lnTo>
                    <a:pt x="523" y="1193"/>
                  </a:lnTo>
                  <a:lnTo>
                    <a:pt x="544" y="1297"/>
                  </a:lnTo>
                  <a:lnTo>
                    <a:pt x="439" y="1402"/>
                  </a:lnTo>
                  <a:lnTo>
                    <a:pt x="293" y="1381"/>
                  </a:lnTo>
                  <a:lnTo>
                    <a:pt x="230" y="1486"/>
                  </a:lnTo>
                  <a:lnTo>
                    <a:pt x="126" y="1507"/>
                  </a:lnTo>
                  <a:lnTo>
                    <a:pt x="0" y="1632"/>
                  </a:lnTo>
                  <a:lnTo>
                    <a:pt x="126" y="1674"/>
                  </a:lnTo>
                  <a:lnTo>
                    <a:pt x="146" y="1737"/>
                  </a:lnTo>
                  <a:lnTo>
                    <a:pt x="335" y="1946"/>
                  </a:lnTo>
                  <a:lnTo>
                    <a:pt x="356" y="2051"/>
                  </a:lnTo>
                  <a:lnTo>
                    <a:pt x="523" y="2134"/>
                  </a:lnTo>
                  <a:lnTo>
                    <a:pt x="670" y="2260"/>
                  </a:lnTo>
                  <a:lnTo>
                    <a:pt x="607" y="2406"/>
                  </a:lnTo>
                  <a:lnTo>
                    <a:pt x="628" y="2448"/>
                  </a:lnTo>
                  <a:lnTo>
                    <a:pt x="837" y="2532"/>
                  </a:lnTo>
                  <a:lnTo>
                    <a:pt x="879" y="2616"/>
                  </a:lnTo>
                  <a:lnTo>
                    <a:pt x="983" y="2574"/>
                  </a:lnTo>
                  <a:lnTo>
                    <a:pt x="1088" y="2657"/>
                  </a:lnTo>
                  <a:lnTo>
                    <a:pt x="1172" y="2532"/>
                  </a:lnTo>
                  <a:lnTo>
                    <a:pt x="1381" y="2553"/>
                  </a:lnTo>
                  <a:lnTo>
                    <a:pt x="1276" y="2678"/>
                  </a:lnTo>
                  <a:lnTo>
                    <a:pt x="1297" y="2762"/>
                  </a:lnTo>
                  <a:lnTo>
                    <a:pt x="1339" y="2888"/>
                  </a:lnTo>
                  <a:lnTo>
                    <a:pt x="1486" y="2888"/>
                  </a:lnTo>
                  <a:lnTo>
                    <a:pt x="1569" y="2971"/>
                  </a:lnTo>
                  <a:lnTo>
                    <a:pt x="1569" y="3055"/>
                  </a:lnTo>
                  <a:lnTo>
                    <a:pt x="1507" y="3097"/>
                  </a:lnTo>
                  <a:lnTo>
                    <a:pt x="1590" y="3201"/>
                  </a:lnTo>
                  <a:lnTo>
                    <a:pt x="1716" y="3139"/>
                  </a:lnTo>
                  <a:lnTo>
                    <a:pt x="1883" y="3139"/>
                  </a:lnTo>
                  <a:lnTo>
                    <a:pt x="1925" y="3201"/>
                  </a:lnTo>
                  <a:lnTo>
                    <a:pt x="1988" y="3180"/>
                  </a:lnTo>
                  <a:lnTo>
                    <a:pt x="2197" y="3264"/>
                  </a:lnTo>
                  <a:lnTo>
                    <a:pt x="2343" y="3180"/>
                  </a:lnTo>
                  <a:lnTo>
                    <a:pt x="2490" y="3201"/>
                  </a:lnTo>
                  <a:lnTo>
                    <a:pt x="2553" y="3160"/>
                  </a:lnTo>
                  <a:lnTo>
                    <a:pt x="2699" y="3201"/>
                  </a:lnTo>
                  <a:lnTo>
                    <a:pt x="2804" y="3201"/>
                  </a:lnTo>
                  <a:lnTo>
                    <a:pt x="3013" y="3243"/>
                  </a:lnTo>
                  <a:lnTo>
                    <a:pt x="3076" y="3180"/>
                  </a:lnTo>
                  <a:lnTo>
                    <a:pt x="3222" y="3139"/>
                  </a:lnTo>
                  <a:lnTo>
                    <a:pt x="3264" y="3055"/>
                  </a:lnTo>
                  <a:lnTo>
                    <a:pt x="3599" y="2888"/>
                  </a:lnTo>
                  <a:lnTo>
                    <a:pt x="3766" y="2867"/>
                  </a:lnTo>
                  <a:lnTo>
                    <a:pt x="3955" y="2888"/>
                  </a:lnTo>
                  <a:lnTo>
                    <a:pt x="4122" y="2971"/>
                  </a:lnTo>
                  <a:lnTo>
                    <a:pt x="4185" y="3034"/>
                  </a:lnTo>
                  <a:lnTo>
                    <a:pt x="4289" y="2992"/>
                  </a:lnTo>
                  <a:lnTo>
                    <a:pt x="4436" y="3055"/>
                  </a:lnTo>
                  <a:lnTo>
                    <a:pt x="4478" y="3139"/>
                  </a:lnTo>
                  <a:lnTo>
                    <a:pt x="4603" y="3139"/>
                  </a:lnTo>
                  <a:lnTo>
                    <a:pt x="4582" y="2992"/>
                  </a:lnTo>
                  <a:lnTo>
                    <a:pt x="4624" y="2888"/>
                  </a:lnTo>
                  <a:lnTo>
                    <a:pt x="4624" y="2720"/>
                  </a:lnTo>
                  <a:lnTo>
                    <a:pt x="4603" y="2636"/>
                  </a:lnTo>
                  <a:lnTo>
                    <a:pt x="4645" y="2553"/>
                  </a:lnTo>
                  <a:lnTo>
                    <a:pt x="4708" y="2427"/>
                  </a:lnTo>
                  <a:lnTo>
                    <a:pt x="4896" y="2427"/>
                  </a:lnTo>
                  <a:lnTo>
                    <a:pt x="5022" y="2406"/>
                  </a:lnTo>
                  <a:lnTo>
                    <a:pt x="5105" y="2239"/>
                  </a:lnTo>
                  <a:lnTo>
                    <a:pt x="5105" y="2155"/>
                  </a:lnTo>
                  <a:lnTo>
                    <a:pt x="5043" y="2113"/>
                  </a:lnTo>
                  <a:lnTo>
                    <a:pt x="5105" y="2051"/>
                  </a:lnTo>
                  <a:lnTo>
                    <a:pt x="5001" y="1988"/>
                  </a:lnTo>
                  <a:lnTo>
                    <a:pt x="4812" y="1988"/>
                  </a:lnTo>
                  <a:lnTo>
                    <a:pt x="4729" y="2051"/>
                  </a:lnTo>
                  <a:lnTo>
                    <a:pt x="4520" y="2051"/>
                  </a:lnTo>
                  <a:lnTo>
                    <a:pt x="4373" y="2009"/>
                  </a:lnTo>
                  <a:lnTo>
                    <a:pt x="4268" y="1841"/>
                  </a:lnTo>
                  <a:lnTo>
                    <a:pt x="4185" y="1695"/>
                  </a:lnTo>
                  <a:lnTo>
                    <a:pt x="4206" y="1151"/>
                  </a:lnTo>
                  <a:lnTo>
                    <a:pt x="4101" y="983"/>
                  </a:lnTo>
                  <a:lnTo>
                    <a:pt x="4080" y="837"/>
                  </a:lnTo>
                  <a:lnTo>
                    <a:pt x="3766" y="565"/>
                  </a:lnTo>
                  <a:lnTo>
                    <a:pt x="3745" y="460"/>
                  </a:lnTo>
                  <a:lnTo>
                    <a:pt x="3494" y="251"/>
                  </a:lnTo>
                  <a:lnTo>
                    <a:pt x="343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4" name="Google Shape;434;p7"/>
            <p:cNvSpPr/>
            <p:nvPr/>
          </p:nvSpPr>
          <p:spPr>
            <a:xfrm>
              <a:off x="3889355" y="2831954"/>
              <a:ext cx="39878" cy="24041"/>
            </a:xfrm>
            <a:custGeom>
              <a:rect b="b" l="l" r="r" t="t"/>
              <a:pathLst>
                <a:path extrusionOk="0" h="2114" w="3349">
                  <a:moveTo>
                    <a:pt x="2490" y="1"/>
                  </a:moveTo>
                  <a:lnTo>
                    <a:pt x="2323" y="22"/>
                  </a:lnTo>
                  <a:lnTo>
                    <a:pt x="1988" y="189"/>
                  </a:lnTo>
                  <a:lnTo>
                    <a:pt x="1946" y="273"/>
                  </a:lnTo>
                  <a:lnTo>
                    <a:pt x="1800" y="314"/>
                  </a:lnTo>
                  <a:lnTo>
                    <a:pt x="1737" y="377"/>
                  </a:lnTo>
                  <a:lnTo>
                    <a:pt x="1528" y="335"/>
                  </a:lnTo>
                  <a:lnTo>
                    <a:pt x="1423" y="335"/>
                  </a:lnTo>
                  <a:lnTo>
                    <a:pt x="1277" y="294"/>
                  </a:lnTo>
                  <a:lnTo>
                    <a:pt x="1214" y="335"/>
                  </a:lnTo>
                  <a:lnTo>
                    <a:pt x="1067" y="314"/>
                  </a:lnTo>
                  <a:lnTo>
                    <a:pt x="921" y="398"/>
                  </a:lnTo>
                  <a:lnTo>
                    <a:pt x="712" y="314"/>
                  </a:lnTo>
                  <a:lnTo>
                    <a:pt x="649" y="335"/>
                  </a:lnTo>
                  <a:lnTo>
                    <a:pt x="607" y="273"/>
                  </a:lnTo>
                  <a:lnTo>
                    <a:pt x="440" y="273"/>
                  </a:lnTo>
                  <a:lnTo>
                    <a:pt x="314" y="335"/>
                  </a:lnTo>
                  <a:lnTo>
                    <a:pt x="231" y="231"/>
                  </a:lnTo>
                  <a:lnTo>
                    <a:pt x="293" y="189"/>
                  </a:lnTo>
                  <a:lnTo>
                    <a:pt x="293" y="105"/>
                  </a:lnTo>
                  <a:lnTo>
                    <a:pt x="210" y="22"/>
                  </a:lnTo>
                  <a:lnTo>
                    <a:pt x="63" y="22"/>
                  </a:lnTo>
                  <a:lnTo>
                    <a:pt x="84" y="126"/>
                  </a:lnTo>
                  <a:lnTo>
                    <a:pt x="0" y="210"/>
                  </a:lnTo>
                  <a:lnTo>
                    <a:pt x="63" y="440"/>
                  </a:lnTo>
                  <a:lnTo>
                    <a:pt x="231" y="628"/>
                  </a:lnTo>
                  <a:lnTo>
                    <a:pt x="314" y="754"/>
                  </a:lnTo>
                  <a:lnTo>
                    <a:pt x="272" y="900"/>
                  </a:lnTo>
                  <a:lnTo>
                    <a:pt x="63" y="1068"/>
                  </a:lnTo>
                  <a:lnTo>
                    <a:pt x="84" y="1172"/>
                  </a:lnTo>
                  <a:lnTo>
                    <a:pt x="168" y="1277"/>
                  </a:lnTo>
                  <a:lnTo>
                    <a:pt x="105" y="1382"/>
                  </a:lnTo>
                  <a:lnTo>
                    <a:pt x="335" y="1570"/>
                  </a:lnTo>
                  <a:lnTo>
                    <a:pt x="503" y="1842"/>
                  </a:lnTo>
                  <a:lnTo>
                    <a:pt x="523" y="1988"/>
                  </a:lnTo>
                  <a:lnTo>
                    <a:pt x="523" y="2093"/>
                  </a:lnTo>
                  <a:lnTo>
                    <a:pt x="607" y="2114"/>
                  </a:lnTo>
                  <a:lnTo>
                    <a:pt x="795" y="2114"/>
                  </a:lnTo>
                  <a:lnTo>
                    <a:pt x="942" y="2093"/>
                  </a:lnTo>
                  <a:lnTo>
                    <a:pt x="1026" y="1988"/>
                  </a:lnTo>
                  <a:lnTo>
                    <a:pt x="1172" y="2009"/>
                  </a:lnTo>
                  <a:lnTo>
                    <a:pt x="1319" y="2009"/>
                  </a:lnTo>
                  <a:lnTo>
                    <a:pt x="1339" y="2114"/>
                  </a:lnTo>
                  <a:lnTo>
                    <a:pt x="1444" y="2114"/>
                  </a:lnTo>
                  <a:lnTo>
                    <a:pt x="1528" y="2051"/>
                  </a:lnTo>
                  <a:lnTo>
                    <a:pt x="1653" y="2051"/>
                  </a:lnTo>
                  <a:lnTo>
                    <a:pt x="1737" y="2114"/>
                  </a:lnTo>
                  <a:lnTo>
                    <a:pt x="1863" y="2072"/>
                  </a:lnTo>
                  <a:lnTo>
                    <a:pt x="2093" y="2072"/>
                  </a:lnTo>
                  <a:lnTo>
                    <a:pt x="2176" y="2009"/>
                  </a:lnTo>
                  <a:lnTo>
                    <a:pt x="2114" y="1905"/>
                  </a:lnTo>
                  <a:lnTo>
                    <a:pt x="2114" y="1779"/>
                  </a:lnTo>
                  <a:lnTo>
                    <a:pt x="2281" y="1675"/>
                  </a:lnTo>
                  <a:lnTo>
                    <a:pt x="2323" y="1675"/>
                  </a:lnTo>
                  <a:lnTo>
                    <a:pt x="2427" y="1570"/>
                  </a:lnTo>
                  <a:lnTo>
                    <a:pt x="2511" y="1570"/>
                  </a:lnTo>
                  <a:lnTo>
                    <a:pt x="2595" y="1486"/>
                  </a:lnTo>
                  <a:lnTo>
                    <a:pt x="2741" y="1486"/>
                  </a:lnTo>
                  <a:lnTo>
                    <a:pt x="2909" y="1633"/>
                  </a:lnTo>
                  <a:lnTo>
                    <a:pt x="3013" y="1549"/>
                  </a:lnTo>
                  <a:lnTo>
                    <a:pt x="3118" y="1570"/>
                  </a:lnTo>
                  <a:lnTo>
                    <a:pt x="3034" y="1444"/>
                  </a:lnTo>
                  <a:lnTo>
                    <a:pt x="2930" y="1256"/>
                  </a:lnTo>
                  <a:lnTo>
                    <a:pt x="2825" y="1256"/>
                  </a:lnTo>
                  <a:lnTo>
                    <a:pt x="2804" y="1172"/>
                  </a:lnTo>
                  <a:lnTo>
                    <a:pt x="2951" y="1068"/>
                  </a:lnTo>
                  <a:lnTo>
                    <a:pt x="3013" y="942"/>
                  </a:lnTo>
                  <a:lnTo>
                    <a:pt x="2992" y="712"/>
                  </a:lnTo>
                  <a:lnTo>
                    <a:pt x="3139" y="545"/>
                  </a:lnTo>
                  <a:lnTo>
                    <a:pt x="3244" y="586"/>
                  </a:lnTo>
                  <a:lnTo>
                    <a:pt x="3327" y="503"/>
                  </a:lnTo>
                  <a:lnTo>
                    <a:pt x="3348" y="294"/>
                  </a:lnTo>
                  <a:lnTo>
                    <a:pt x="3327" y="273"/>
                  </a:lnTo>
                  <a:lnTo>
                    <a:pt x="3202" y="273"/>
                  </a:lnTo>
                  <a:lnTo>
                    <a:pt x="3160" y="189"/>
                  </a:lnTo>
                  <a:lnTo>
                    <a:pt x="3013" y="126"/>
                  </a:lnTo>
                  <a:lnTo>
                    <a:pt x="2909" y="168"/>
                  </a:lnTo>
                  <a:lnTo>
                    <a:pt x="2846" y="105"/>
                  </a:lnTo>
                  <a:lnTo>
                    <a:pt x="2679" y="22"/>
                  </a:lnTo>
                  <a:lnTo>
                    <a:pt x="249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435" name="Google Shape;435;p7"/>
            <p:cNvGrpSpPr/>
            <p:nvPr/>
          </p:nvGrpSpPr>
          <p:grpSpPr>
            <a:xfrm>
              <a:off x="3831056" y="2816010"/>
              <a:ext cx="37378" cy="27612"/>
              <a:chOff x="3866750" y="2520350"/>
              <a:chExt cx="78475" cy="60700"/>
            </a:xfrm>
          </p:grpSpPr>
          <p:sp>
            <p:nvSpPr>
              <p:cNvPr id="436" name="Google Shape;436;p7"/>
              <p:cNvSpPr/>
              <p:nvPr/>
            </p:nvSpPr>
            <p:spPr>
              <a:xfrm>
                <a:off x="3877200" y="2546500"/>
                <a:ext cx="4725" cy="6300"/>
              </a:xfrm>
              <a:custGeom>
                <a:rect b="b" l="l" r="r" t="t"/>
                <a:pathLst>
                  <a:path extrusionOk="0" h="252" w="189">
                    <a:moveTo>
                      <a:pt x="1" y="1"/>
                    </a:moveTo>
                    <a:lnTo>
                      <a:pt x="84" y="126"/>
                    </a:lnTo>
                    <a:lnTo>
                      <a:pt x="63" y="147"/>
                    </a:lnTo>
                    <a:lnTo>
                      <a:pt x="168" y="252"/>
                    </a:lnTo>
                    <a:lnTo>
                      <a:pt x="189" y="252"/>
                    </a:lnTo>
                    <a:lnTo>
                      <a:pt x="168" y="106"/>
                    </a:lnTo>
                    <a:lnTo>
                      <a:pt x="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7" name="Google Shape;437;p7"/>
              <p:cNvSpPr/>
              <p:nvPr/>
            </p:nvSpPr>
            <p:spPr>
              <a:xfrm>
                <a:off x="3882425" y="2554350"/>
                <a:ext cx="2650" cy="3175"/>
              </a:xfrm>
              <a:custGeom>
                <a:rect b="b" l="l" r="r" t="t"/>
                <a:pathLst>
                  <a:path extrusionOk="0" h="127" w="106">
                    <a:moveTo>
                      <a:pt x="1" y="1"/>
                    </a:moveTo>
                    <a:lnTo>
                      <a:pt x="106" y="126"/>
                    </a:lnTo>
                    <a:lnTo>
                      <a:pt x="85" y="43"/>
                    </a:lnTo>
                    <a:lnTo>
                      <a:pt x="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8" name="Google Shape;438;p7"/>
              <p:cNvSpPr/>
              <p:nvPr/>
            </p:nvSpPr>
            <p:spPr>
              <a:xfrm>
                <a:off x="3866750" y="2520350"/>
                <a:ext cx="78475" cy="60700"/>
              </a:xfrm>
              <a:custGeom>
                <a:rect b="b" l="l" r="r" t="t"/>
                <a:pathLst>
                  <a:path extrusionOk="0" h="2428" w="3139">
                    <a:moveTo>
                      <a:pt x="1653" y="1"/>
                    </a:moveTo>
                    <a:lnTo>
                      <a:pt x="1653" y="22"/>
                    </a:lnTo>
                    <a:lnTo>
                      <a:pt x="1402" y="22"/>
                    </a:lnTo>
                    <a:lnTo>
                      <a:pt x="1046" y="210"/>
                    </a:lnTo>
                    <a:lnTo>
                      <a:pt x="1025" y="356"/>
                    </a:lnTo>
                    <a:lnTo>
                      <a:pt x="837" y="440"/>
                    </a:lnTo>
                    <a:lnTo>
                      <a:pt x="816" y="649"/>
                    </a:lnTo>
                    <a:lnTo>
                      <a:pt x="691" y="649"/>
                    </a:lnTo>
                    <a:lnTo>
                      <a:pt x="481" y="545"/>
                    </a:lnTo>
                    <a:lnTo>
                      <a:pt x="356" y="587"/>
                    </a:lnTo>
                    <a:lnTo>
                      <a:pt x="209" y="691"/>
                    </a:lnTo>
                    <a:lnTo>
                      <a:pt x="0" y="691"/>
                    </a:lnTo>
                    <a:lnTo>
                      <a:pt x="0" y="733"/>
                    </a:lnTo>
                    <a:lnTo>
                      <a:pt x="42" y="942"/>
                    </a:lnTo>
                    <a:lnTo>
                      <a:pt x="168" y="1068"/>
                    </a:lnTo>
                    <a:lnTo>
                      <a:pt x="168" y="1110"/>
                    </a:lnTo>
                    <a:lnTo>
                      <a:pt x="209" y="1152"/>
                    </a:lnTo>
                    <a:lnTo>
                      <a:pt x="356" y="942"/>
                    </a:lnTo>
                    <a:lnTo>
                      <a:pt x="377" y="796"/>
                    </a:lnTo>
                    <a:lnTo>
                      <a:pt x="461" y="691"/>
                    </a:lnTo>
                    <a:lnTo>
                      <a:pt x="607" y="691"/>
                    </a:lnTo>
                    <a:lnTo>
                      <a:pt x="628" y="796"/>
                    </a:lnTo>
                    <a:lnTo>
                      <a:pt x="733" y="900"/>
                    </a:lnTo>
                    <a:lnTo>
                      <a:pt x="774" y="1068"/>
                    </a:lnTo>
                    <a:lnTo>
                      <a:pt x="879" y="1256"/>
                    </a:lnTo>
                    <a:lnTo>
                      <a:pt x="1025" y="1403"/>
                    </a:lnTo>
                    <a:lnTo>
                      <a:pt x="1088" y="1403"/>
                    </a:lnTo>
                    <a:lnTo>
                      <a:pt x="1193" y="1507"/>
                    </a:lnTo>
                    <a:lnTo>
                      <a:pt x="1088" y="1486"/>
                    </a:lnTo>
                    <a:lnTo>
                      <a:pt x="1005" y="1507"/>
                    </a:lnTo>
                    <a:lnTo>
                      <a:pt x="942" y="1591"/>
                    </a:lnTo>
                    <a:lnTo>
                      <a:pt x="1005" y="1696"/>
                    </a:lnTo>
                    <a:lnTo>
                      <a:pt x="1130" y="1696"/>
                    </a:lnTo>
                    <a:lnTo>
                      <a:pt x="1256" y="1821"/>
                    </a:lnTo>
                    <a:lnTo>
                      <a:pt x="1360" y="1842"/>
                    </a:lnTo>
                    <a:lnTo>
                      <a:pt x="1423" y="1947"/>
                    </a:lnTo>
                    <a:lnTo>
                      <a:pt x="1465" y="2030"/>
                    </a:lnTo>
                    <a:lnTo>
                      <a:pt x="1611" y="2009"/>
                    </a:lnTo>
                    <a:lnTo>
                      <a:pt x="1862" y="2030"/>
                    </a:lnTo>
                    <a:lnTo>
                      <a:pt x="1988" y="2093"/>
                    </a:lnTo>
                    <a:lnTo>
                      <a:pt x="2281" y="2365"/>
                    </a:lnTo>
                    <a:lnTo>
                      <a:pt x="2197" y="2407"/>
                    </a:lnTo>
                    <a:lnTo>
                      <a:pt x="2072" y="2323"/>
                    </a:lnTo>
                    <a:lnTo>
                      <a:pt x="2155" y="2407"/>
                    </a:lnTo>
                    <a:lnTo>
                      <a:pt x="2260" y="2428"/>
                    </a:lnTo>
                    <a:lnTo>
                      <a:pt x="2302" y="2344"/>
                    </a:lnTo>
                    <a:lnTo>
                      <a:pt x="1925" y="1884"/>
                    </a:lnTo>
                    <a:lnTo>
                      <a:pt x="1444" y="1486"/>
                    </a:lnTo>
                    <a:lnTo>
                      <a:pt x="1423" y="1403"/>
                    </a:lnTo>
                    <a:lnTo>
                      <a:pt x="1465" y="1382"/>
                    </a:lnTo>
                    <a:lnTo>
                      <a:pt x="1402" y="1277"/>
                    </a:lnTo>
                    <a:lnTo>
                      <a:pt x="1360" y="1172"/>
                    </a:lnTo>
                    <a:lnTo>
                      <a:pt x="1235" y="1047"/>
                    </a:lnTo>
                    <a:lnTo>
                      <a:pt x="1193" y="1047"/>
                    </a:lnTo>
                    <a:lnTo>
                      <a:pt x="1151" y="963"/>
                    </a:lnTo>
                    <a:lnTo>
                      <a:pt x="1214" y="900"/>
                    </a:lnTo>
                    <a:lnTo>
                      <a:pt x="1214" y="775"/>
                    </a:lnTo>
                    <a:lnTo>
                      <a:pt x="1256" y="733"/>
                    </a:lnTo>
                    <a:lnTo>
                      <a:pt x="1402" y="838"/>
                    </a:lnTo>
                    <a:lnTo>
                      <a:pt x="1444" y="900"/>
                    </a:lnTo>
                    <a:lnTo>
                      <a:pt x="1528" y="880"/>
                    </a:lnTo>
                    <a:lnTo>
                      <a:pt x="1528" y="796"/>
                    </a:lnTo>
                    <a:lnTo>
                      <a:pt x="1632" y="775"/>
                    </a:lnTo>
                    <a:lnTo>
                      <a:pt x="1716" y="796"/>
                    </a:lnTo>
                    <a:lnTo>
                      <a:pt x="1758" y="733"/>
                    </a:lnTo>
                    <a:lnTo>
                      <a:pt x="1841" y="775"/>
                    </a:lnTo>
                    <a:lnTo>
                      <a:pt x="1883" y="733"/>
                    </a:lnTo>
                    <a:lnTo>
                      <a:pt x="1988" y="754"/>
                    </a:lnTo>
                    <a:lnTo>
                      <a:pt x="2051" y="859"/>
                    </a:lnTo>
                    <a:lnTo>
                      <a:pt x="2093" y="796"/>
                    </a:lnTo>
                    <a:lnTo>
                      <a:pt x="2239" y="859"/>
                    </a:lnTo>
                    <a:lnTo>
                      <a:pt x="2344" y="796"/>
                    </a:lnTo>
                    <a:lnTo>
                      <a:pt x="2365" y="859"/>
                    </a:lnTo>
                    <a:lnTo>
                      <a:pt x="2490" y="838"/>
                    </a:lnTo>
                    <a:lnTo>
                      <a:pt x="2616" y="880"/>
                    </a:lnTo>
                    <a:lnTo>
                      <a:pt x="2699" y="859"/>
                    </a:lnTo>
                    <a:lnTo>
                      <a:pt x="2804" y="963"/>
                    </a:lnTo>
                    <a:lnTo>
                      <a:pt x="2971" y="963"/>
                    </a:lnTo>
                    <a:lnTo>
                      <a:pt x="2992" y="984"/>
                    </a:lnTo>
                    <a:lnTo>
                      <a:pt x="2971" y="880"/>
                    </a:lnTo>
                    <a:lnTo>
                      <a:pt x="3097" y="859"/>
                    </a:lnTo>
                    <a:lnTo>
                      <a:pt x="3139" y="859"/>
                    </a:lnTo>
                    <a:lnTo>
                      <a:pt x="3139" y="796"/>
                    </a:lnTo>
                    <a:lnTo>
                      <a:pt x="3034" y="775"/>
                    </a:lnTo>
                    <a:lnTo>
                      <a:pt x="2971" y="733"/>
                    </a:lnTo>
                    <a:lnTo>
                      <a:pt x="2930" y="566"/>
                    </a:lnTo>
                    <a:lnTo>
                      <a:pt x="2888" y="419"/>
                    </a:lnTo>
                    <a:lnTo>
                      <a:pt x="2804" y="356"/>
                    </a:lnTo>
                    <a:lnTo>
                      <a:pt x="2699" y="482"/>
                    </a:lnTo>
                    <a:lnTo>
                      <a:pt x="2490" y="419"/>
                    </a:lnTo>
                    <a:lnTo>
                      <a:pt x="2197" y="356"/>
                    </a:lnTo>
                    <a:lnTo>
                      <a:pt x="2093" y="273"/>
                    </a:lnTo>
                    <a:lnTo>
                      <a:pt x="1988" y="231"/>
                    </a:lnTo>
                    <a:lnTo>
                      <a:pt x="1737" y="22"/>
                    </a:lnTo>
                    <a:lnTo>
                      <a:pt x="165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39" name="Google Shape;439;p7"/>
              <p:cNvSpPr/>
              <p:nvPr/>
            </p:nvSpPr>
            <p:spPr>
              <a:xfrm>
                <a:off x="3886100" y="2558550"/>
                <a:ext cx="3675" cy="5250"/>
              </a:xfrm>
              <a:custGeom>
                <a:rect b="b" l="l" r="r" t="t"/>
                <a:pathLst>
                  <a:path extrusionOk="0" h="210" w="147">
                    <a:moveTo>
                      <a:pt x="0" y="0"/>
                    </a:moveTo>
                    <a:lnTo>
                      <a:pt x="147" y="209"/>
                    </a:lnTo>
                    <a:lnTo>
                      <a:pt x="126" y="105"/>
                    </a:lnTo>
                    <a:lnTo>
                      <a:pt x="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440" name="Google Shape;440;p7"/>
            <p:cNvSpPr/>
            <p:nvPr/>
          </p:nvSpPr>
          <p:spPr>
            <a:xfrm>
              <a:off x="3799155" y="2842190"/>
              <a:ext cx="6990" cy="13340"/>
            </a:xfrm>
            <a:custGeom>
              <a:rect b="b" l="l" r="r" t="t"/>
              <a:pathLst>
                <a:path extrusionOk="0" h="1173" w="587">
                  <a:moveTo>
                    <a:pt x="461" y="0"/>
                  </a:moveTo>
                  <a:lnTo>
                    <a:pt x="440" y="105"/>
                  </a:lnTo>
                  <a:lnTo>
                    <a:pt x="482" y="147"/>
                  </a:lnTo>
                  <a:lnTo>
                    <a:pt x="461" y="251"/>
                  </a:lnTo>
                  <a:lnTo>
                    <a:pt x="419" y="251"/>
                  </a:lnTo>
                  <a:lnTo>
                    <a:pt x="357" y="210"/>
                  </a:lnTo>
                  <a:lnTo>
                    <a:pt x="273" y="251"/>
                  </a:lnTo>
                  <a:lnTo>
                    <a:pt x="106" y="335"/>
                  </a:lnTo>
                  <a:lnTo>
                    <a:pt x="22" y="461"/>
                  </a:lnTo>
                  <a:lnTo>
                    <a:pt x="106" y="523"/>
                  </a:lnTo>
                  <a:lnTo>
                    <a:pt x="64" y="565"/>
                  </a:lnTo>
                  <a:lnTo>
                    <a:pt x="1" y="565"/>
                  </a:lnTo>
                  <a:lnTo>
                    <a:pt x="22" y="649"/>
                  </a:lnTo>
                  <a:lnTo>
                    <a:pt x="106" y="691"/>
                  </a:lnTo>
                  <a:lnTo>
                    <a:pt x="106" y="754"/>
                  </a:lnTo>
                  <a:lnTo>
                    <a:pt x="64" y="775"/>
                  </a:lnTo>
                  <a:lnTo>
                    <a:pt x="106" y="837"/>
                  </a:lnTo>
                  <a:lnTo>
                    <a:pt x="168" y="879"/>
                  </a:lnTo>
                  <a:lnTo>
                    <a:pt x="168" y="963"/>
                  </a:lnTo>
                  <a:lnTo>
                    <a:pt x="210" y="963"/>
                  </a:lnTo>
                  <a:lnTo>
                    <a:pt x="252" y="1005"/>
                  </a:lnTo>
                  <a:lnTo>
                    <a:pt x="210" y="984"/>
                  </a:lnTo>
                  <a:lnTo>
                    <a:pt x="147" y="1067"/>
                  </a:lnTo>
                  <a:lnTo>
                    <a:pt x="210" y="1109"/>
                  </a:lnTo>
                  <a:lnTo>
                    <a:pt x="357" y="1172"/>
                  </a:lnTo>
                  <a:lnTo>
                    <a:pt x="461" y="1109"/>
                  </a:lnTo>
                  <a:lnTo>
                    <a:pt x="545" y="942"/>
                  </a:lnTo>
                  <a:lnTo>
                    <a:pt x="545" y="795"/>
                  </a:lnTo>
                  <a:lnTo>
                    <a:pt x="587" y="544"/>
                  </a:lnTo>
                  <a:lnTo>
                    <a:pt x="545" y="314"/>
                  </a:lnTo>
                  <a:lnTo>
                    <a:pt x="545" y="147"/>
                  </a:lnTo>
                  <a:lnTo>
                    <a:pt x="524"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1" name="Google Shape;441;p7"/>
            <p:cNvSpPr/>
            <p:nvPr/>
          </p:nvSpPr>
          <p:spPr>
            <a:xfrm>
              <a:off x="3688535" y="2836242"/>
              <a:ext cx="76506" cy="61161"/>
            </a:xfrm>
            <a:custGeom>
              <a:rect b="b" l="l" r="r" t="t"/>
              <a:pathLst>
                <a:path extrusionOk="0" h="5378" w="6425">
                  <a:moveTo>
                    <a:pt x="817" y="0"/>
                  </a:moveTo>
                  <a:lnTo>
                    <a:pt x="733" y="42"/>
                  </a:lnTo>
                  <a:lnTo>
                    <a:pt x="712" y="21"/>
                  </a:lnTo>
                  <a:lnTo>
                    <a:pt x="503" y="126"/>
                  </a:lnTo>
                  <a:lnTo>
                    <a:pt x="524" y="209"/>
                  </a:lnTo>
                  <a:lnTo>
                    <a:pt x="608" y="251"/>
                  </a:lnTo>
                  <a:lnTo>
                    <a:pt x="524" y="335"/>
                  </a:lnTo>
                  <a:lnTo>
                    <a:pt x="336" y="356"/>
                  </a:lnTo>
                  <a:lnTo>
                    <a:pt x="252" y="335"/>
                  </a:lnTo>
                  <a:lnTo>
                    <a:pt x="43" y="419"/>
                  </a:lnTo>
                  <a:lnTo>
                    <a:pt x="1" y="544"/>
                  </a:lnTo>
                  <a:lnTo>
                    <a:pt x="43" y="670"/>
                  </a:lnTo>
                  <a:lnTo>
                    <a:pt x="126" y="649"/>
                  </a:lnTo>
                  <a:lnTo>
                    <a:pt x="126" y="691"/>
                  </a:lnTo>
                  <a:lnTo>
                    <a:pt x="189" y="733"/>
                  </a:lnTo>
                  <a:lnTo>
                    <a:pt x="147" y="879"/>
                  </a:lnTo>
                  <a:lnTo>
                    <a:pt x="210" y="900"/>
                  </a:lnTo>
                  <a:lnTo>
                    <a:pt x="294" y="837"/>
                  </a:lnTo>
                  <a:lnTo>
                    <a:pt x="252" y="963"/>
                  </a:lnTo>
                  <a:lnTo>
                    <a:pt x="315" y="1005"/>
                  </a:lnTo>
                  <a:lnTo>
                    <a:pt x="252" y="1088"/>
                  </a:lnTo>
                  <a:lnTo>
                    <a:pt x="357" y="1109"/>
                  </a:lnTo>
                  <a:lnTo>
                    <a:pt x="231" y="1256"/>
                  </a:lnTo>
                  <a:lnTo>
                    <a:pt x="231" y="1277"/>
                  </a:lnTo>
                  <a:lnTo>
                    <a:pt x="482" y="1214"/>
                  </a:lnTo>
                  <a:lnTo>
                    <a:pt x="587" y="1256"/>
                  </a:lnTo>
                  <a:lnTo>
                    <a:pt x="566" y="1381"/>
                  </a:lnTo>
                  <a:lnTo>
                    <a:pt x="629" y="1465"/>
                  </a:lnTo>
                  <a:lnTo>
                    <a:pt x="796" y="1360"/>
                  </a:lnTo>
                  <a:lnTo>
                    <a:pt x="1110" y="1423"/>
                  </a:lnTo>
                  <a:lnTo>
                    <a:pt x="1214" y="1318"/>
                  </a:lnTo>
                  <a:lnTo>
                    <a:pt x="1486" y="1360"/>
                  </a:lnTo>
                  <a:lnTo>
                    <a:pt x="1507" y="1486"/>
                  </a:lnTo>
                  <a:lnTo>
                    <a:pt x="1612" y="1632"/>
                  </a:lnTo>
                  <a:lnTo>
                    <a:pt x="1591" y="1737"/>
                  </a:lnTo>
                  <a:lnTo>
                    <a:pt x="1445" y="1737"/>
                  </a:lnTo>
                  <a:lnTo>
                    <a:pt x="1235" y="1946"/>
                  </a:lnTo>
                  <a:lnTo>
                    <a:pt x="1256" y="2114"/>
                  </a:lnTo>
                  <a:lnTo>
                    <a:pt x="1235" y="2469"/>
                  </a:lnTo>
                  <a:lnTo>
                    <a:pt x="1089" y="2616"/>
                  </a:lnTo>
                  <a:lnTo>
                    <a:pt x="1194" y="2720"/>
                  </a:lnTo>
                  <a:lnTo>
                    <a:pt x="1047" y="2930"/>
                  </a:lnTo>
                  <a:lnTo>
                    <a:pt x="942" y="2888"/>
                  </a:lnTo>
                  <a:lnTo>
                    <a:pt x="817" y="2930"/>
                  </a:lnTo>
                  <a:lnTo>
                    <a:pt x="963" y="3202"/>
                  </a:lnTo>
                  <a:lnTo>
                    <a:pt x="1089" y="3285"/>
                  </a:lnTo>
                  <a:lnTo>
                    <a:pt x="1089" y="3515"/>
                  </a:lnTo>
                  <a:lnTo>
                    <a:pt x="922" y="3704"/>
                  </a:lnTo>
                  <a:lnTo>
                    <a:pt x="984" y="3871"/>
                  </a:lnTo>
                  <a:lnTo>
                    <a:pt x="1131" y="3871"/>
                  </a:lnTo>
                  <a:lnTo>
                    <a:pt x="1089" y="3976"/>
                  </a:lnTo>
                  <a:lnTo>
                    <a:pt x="963" y="4080"/>
                  </a:lnTo>
                  <a:lnTo>
                    <a:pt x="838" y="4331"/>
                  </a:lnTo>
                  <a:lnTo>
                    <a:pt x="922" y="4457"/>
                  </a:lnTo>
                  <a:lnTo>
                    <a:pt x="922" y="4603"/>
                  </a:lnTo>
                  <a:lnTo>
                    <a:pt x="1026" y="4624"/>
                  </a:lnTo>
                  <a:lnTo>
                    <a:pt x="1173" y="4645"/>
                  </a:lnTo>
                  <a:lnTo>
                    <a:pt x="1403" y="4875"/>
                  </a:lnTo>
                  <a:lnTo>
                    <a:pt x="1382" y="4917"/>
                  </a:lnTo>
                  <a:lnTo>
                    <a:pt x="1486" y="5168"/>
                  </a:lnTo>
                  <a:lnTo>
                    <a:pt x="1675" y="5357"/>
                  </a:lnTo>
                  <a:lnTo>
                    <a:pt x="1842" y="5378"/>
                  </a:lnTo>
                  <a:lnTo>
                    <a:pt x="2010" y="5273"/>
                  </a:lnTo>
                  <a:lnTo>
                    <a:pt x="2010" y="5168"/>
                  </a:lnTo>
                  <a:lnTo>
                    <a:pt x="2093" y="5085"/>
                  </a:lnTo>
                  <a:lnTo>
                    <a:pt x="2303" y="5064"/>
                  </a:lnTo>
                  <a:lnTo>
                    <a:pt x="2470" y="4875"/>
                  </a:lnTo>
                  <a:lnTo>
                    <a:pt x="2679" y="4855"/>
                  </a:lnTo>
                  <a:lnTo>
                    <a:pt x="2784" y="4813"/>
                  </a:lnTo>
                  <a:lnTo>
                    <a:pt x="3035" y="4875"/>
                  </a:lnTo>
                  <a:lnTo>
                    <a:pt x="3181" y="4917"/>
                  </a:lnTo>
                  <a:lnTo>
                    <a:pt x="3202" y="4855"/>
                  </a:lnTo>
                  <a:lnTo>
                    <a:pt x="3307" y="4855"/>
                  </a:lnTo>
                  <a:lnTo>
                    <a:pt x="3411" y="4938"/>
                  </a:lnTo>
                  <a:lnTo>
                    <a:pt x="3495" y="4855"/>
                  </a:lnTo>
                  <a:lnTo>
                    <a:pt x="3558" y="4750"/>
                  </a:lnTo>
                  <a:lnTo>
                    <a:pt x="3663" y="4855"/>
                  </a:lnTo>
                  <a:lnTo>
                    <a:pt x="3788" y="4917"/>
                  </a:lnTo>
                  <a:lnTo>
                    <a:pt x="3914" y="4708"/>
                  </a:lnTo>
                  <a:lnTo>
                    <a:pt x="3914" y="4603"/>
                  </a:lnTo>
                  <a:lnTo>
                    <a:pt x="4248" y="4436"/>
                  </a:lnTo>
                  <a:lnTo>
                    <a:pt x="4458" y="4436"/>
                  </a:lnTo>
                  <a:lnTo>
                    <a:pt x="4520" y="4352"/>
                  </a:lnTo>
                  <a:lnTo>
                    <a:pt x="4458" y="4311"/>
                  </a:lnTo>
                  <a:lnTo>
                    <a:pt x="4499" y="4143"/>
                  </a:lnTo>
                  <a:lnTo>
                    <a:pt x="4667" y="3892"/>
                  </a:lnTo>
                  <a:lnTo>
                    <a:pt x="4667" y="3766"/>
                  </a:lnTo>
                  <a:lnTo>
                    <a:pt x="4855" y="3704"/>
                  </a:lnTo>
                  <a:lnTo>
                    <a:pt x="4981" y="3578"/>
                  </a:lnTo>
                  <a:lnTo>
                    <a:pt x="4855" y="3390"/>
                  </a:lnTo>
                  <a:lnTo>
                    <a:pt x="4771" y="3348"/>
                  </a:lnTo>
                  <a:lnTo>
                    <a:pt x="4751" y="3243"/>
                  </a:lnTo>
                  <a:lnTo>
                    <a:pt x="4646" y="3076"/>
                  </a:lnTo>
                  <a:lnTo>
                    <a:pt x="4730" y="2992"/>
                  </a:lnTo>
                  <a:lnTo>
                    <a:pt x="4960" y="2637"/>
                  </a:lnTo>
                  <a:lnTo>
                    <a:pt x="5064" y="2574"/>
                  </a:lnTo>
                  <a:lnTo>
                    <a:pt x="5232" y="2302"/>
                  </a:lnTo>
                  <a:lnTo>
                    <a:pt x="5274" y="2323"/>
                  </a:lnTo>
                  <a:lnTo>
                    <a:pt x="5253" y="2344"/>
                  </a:lnTo>
                  <a:lnTo>
                    <a:pt x="5253" y="2365"/>
                  </a:lnTo>
                  <a:lnTo>
                    <a:pt x="5336" y="2323"/>
                  </a:lnTo>
                  <a:lnTo>
                    <a:pt x="5357" y="2197"/>
                  </a:lnTo>
                  <a:lnTo>
                    <a:pt x="5295" y="2134"/>
                  </a:lnTo>
                  <a:lnTo>
                    <a:pt x="5441" y="2051"/>
                  </a:lnTo>
                  <a:lnTo>
                    <a:pt x="5567" y="1946"/>
                  </a:lnTo>
                  <a:lnTo>
                    <a:pt x="5776" y="1946"/>
                  </a:lnTo>
                  <a:lnTo>
                    <a:pt x="5964" y="1883"/>
                  </a:lnTo>
                  <a:lnTo>
                    <a:pt x="6069" y="1737"/>
                  </a:lnTo>
                  <a:lnTo>
                    <a:pt x="6278" y="1611"/>
                  </a:lnTo>
                  <a:lnTo>
                    <a:pt x="6320" y="1507"/>
                  </a:lnTo>
                  <a:lnTo>
                    <a:pt x="6341" y="1381"/>
                  </a:lnTo>
                  <a:lnTo>
                    <a:pt x="6320" y="1193"/>
                  </a:lnTo>
                  <a:lnTo>
                    <a:pt x="6424" y="1151"/>
                  </a:lnTo>
                  <a:lnTo>
                    <a:pt x="6424" y="1088"/>
                  </a:lnTo>
                  <a:lnTo>
                    <a:pt x="6341" y="1067"/>
                  </a:lnTo>
                  <a:lnTo>
                    <a:pt x="6215" y="879"/>
                  </a:lnTo>
                  <a:lnTo>
                    <a:pt x="5964" y="900"/>
                  </a:lnTo>
                  <a:lnTo>
                    <a:pt x="5797" y="837"/>
                  </a:lnTo>
                  <a:lnTo>
                    <a:pt x="5629" y="837"/>
                  </a:lnTo>
                  <a:lnTo>
                    <a:pt x="5525" y="774"/>
                  </a:lnTo>
                  <a:lnTo>
                    <a:pt x="5253" y="774"/>
                  </a:lnTo>
                  <a:lnTo>
                    <a:pt x="5148" y="879"/>
                  </a:lnTo>
                  <a:lnTo>
                    <a:pt x="5064" y="837"/>
                  </a:lnTo>
                  <a:lnTo>
                    <a:pt x="4918" y="837"/>
                  </a:lnTo>
                  <a:lnTo>
                    <a:pt x="4792" y="691"/>
                  </a:lnTo>
                  <a:lnTo>
                    <a:pt x="4688" y="753"/>
                  </a:lnTo>
                  <a:lnTo>
                    <a:pt x="4583" y="649"/>
                  </a:lnTo>
                  <a:lnTo>
                    <a:pt x="4332" y="565"/>
                  </a:lnTo>
                  <a:lnTo>
                    <a:pt x="4186" y="586"/>
                  </a:lnTo>
                  <a:lnTo>
                    <a:pt x="4207" y="523"/>
                  </a:lnTo>
                  <a:lnTo>
                    <a:pt x="4186" y="377"/>
                  </a:lnTo>
                  <a:lnTo>
                    <a:pt x="4102" y="377"/>
                  </a:lnTo>
                  <a:lnTo>
                    <a:pt x="4102" y="356"/>
                  </a:lnTo>
                  <a:lnTo>
                    <a:pt x="3997" y="314"/>
                  </a:lnTo>
                  <a:lnTo>
                    <a:pt x="3955" y="335"/>
                  </a:lnTo>
                  <a:lnTo>
                    <a:pt x="3872" y="335"/>
                  </a:lnTo>
                  <a:lnTo>
                    <a:pt x="3809" y="419"/>
                  </a:lnTo>
                  <a:lnTo>
                    <a:pt x="3495" y="230"/>
                  </a:lnTo>
                  <a:lnTo>
                    <a:pt x="3391" y="230"/>
                  </a:lnTo>
                  <a:lnTo>
                    <a:pt x="3286" y="335"/>
                  </a:lnTo>
                  <a:lnTo>
                    <a:pt x="3077" y="272"/>
                  </a:lnTo>
                  <a:lnTo>
                    <a:pt x="3035" y="168"/>
                  </a:lnTo>
                  <a:lnTo>
                    <a:pt x="2826" y="147"/>
                  </a:lnTo>
                  <a:lnTo>
                    <a:pt x="2533" y="272"/>
                  </a:lnTo>
                  <a:lnTo>
                    <a:pt x="2344" y="230"/>
                  </a:lnTo>
                  <a:lnTo>
                    <a:pt x="1926" y="168"/>
                  </a:lnTo>
                  <a:lnTo>
                    <a:pt x="1779" y="105"/>
                  </a:lnTo>
                  <a:lnTo>
                    <a:pt x="1758" y="42"/>
                  </a:lnTo>
                  <a:lnTo>
                    <a:pt x="1570" y="105"/>
                  </a:lnTo>
                  <a:lnTo>
                    <a:pt x="1403" y="147"/>
                  </a:lnTo>
                  <a:lnTo>
                    <a:pt x="1277" y="105"/>
                  </a:lnTo>
                  <a:lnTo>
                    <a:pt x="1173" y="105"/>
                  </a:lnTo>
                  <a:lnTo>
                    <a:pt x="1068" y="168"/>
                  </a:lnTo>
                  <a:lnTo>
                    <a:pt x="942" y="21"/>
                  </a:lnTo>
                  <a:lnTo>
                    <a:pt x="81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2" name="Google Shape;442;p7"/>
            <p:cNvSpPr/>
            <p:nvPr/>
          </p:nvSpPr>
          <p:spPr>
            <a:xfrm>
              <a:off x="4036603" y="2865264"/>
              <a:ext cx="11967" cy="9064"/>
            </a:xfrm>
            <a:custGeom>
              <a:rect b="b" l="l" r="r" t="t"/>
              <a:pathLst>
                <a:path extrusionOk="0" h="797" w="1005">
                  <a:moveTo>
                    <a:pt x="189" y="1"/>
                  </a:moveTo>
                  <a:lnTo>
                    <a:pt x="84" y="64"/>
                  </a:lnTo>
                  <a:lnTo>
                    <a:pt x="0" y="64"/>
                  </a:lnTo>
                  <a:lnTo>
                    <a:pt x="0" y="106"/>
                  </a:lnTo>
                  <a:lnTo>
                    <a:pt x="42" y="106"/>
                  </a:lnTo>
                  <a:lnTo>
                    <a:pt x="105" y="189"/>
                  </a:lnTo>
                  <a:lnTo>
                    <a:pt x="189" y="189"/>
                  </a:lnTo>
                  <a:lnTo>
                    <a:pt x="251" y="294"/>
                  </a:lnTo>
                  <a:lnTo>
                    <a:pt x="209" y="378"/>
                  </a:lnTo>
                  <a:lnTo>
                    <a:pt x="481" y="503"/>
                  </a:lnTo>
                  <a:lnTo>
                    <a:pt x="502" y="629"/>
                  </a:lnTo>
                  <a:lnTo>
                    <a:pt x="670" y="712"/>
                  </a:lnTo>
                  <a:lnTo>
                    <a:pt x="795" y="712"/>
                  </a:lnTo>
                  <a:lnTo>
                    <a:pt x="984" y="796"/>
                  </a:lnTo>
                  <a:lnTo>
                    <a:pt x="1005" y="712"/>
                  </a:lnTo>
                  <a:lnTo>
                    <a:pt x="733" y="315"/>
                  </a:lnTo>
                  <a:lnTo>
                    <a:pt x="586" y="273"/>
                  </a:lnTo>
                  <a:lnTo>
                    <a:pt x="502" y="85"/>
                  </a:lnTo>
                  <a:lnTo>
                    <a:pt x="398" y="85"/>
                  </a:lnTo>
                  <a:lnTo>
                    <a:pt x="356" y="126"/>
                  </a:lnTo>
                  <a:lnTo>
                    <a:pt x="18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3" name="Google Shape;443;p7"/>
            <p:cNvSpPr/>
            <p:nvPr/>
          </p:nvSpPr>
          <p:spPr>
            <a:xfrm>
              <a:off x="4033614" y="2866458"/>
              <a:ext cx="140532" cy="108039"/>
            </a:xfrm>
            <a:custGeom>
              <a:rect b="b" l="l" r="r" t="t"/>
              <a:pathLst>
                <a:path extrusionOk="0" h="9500" w="11802">
                  <a:moveTo>
                    <a:pt x="502" y="1863"/>
                  </a:moveTo>
                  <a:lnTo>
                    <a:pt x="502" y="1884"/>
                  </a:lnTo>
                  <a:lnTo>
                    <a:pt x="506" y="1864"/>
                  </a:lnTo>
                  <a:lnTo>
                    <a:pt x="506" y="1864"/>
                  </a:lnTo>
                  <a:lnTo>
                    <a:pt x="502" y="1863"/>
                  </a:lnTo>
                  <a:close/>
                  <a:moveTo>
                    <a:pt x="251" y="1"/>
                  </a:moveTo>
                  <a:lnTo>
                    <a:pt x="209" y="63"/>
                  </a:lnTo>
                  <a:lnTo>
                    <a:pt x="147" y="210"/>
                  </a:lnTo>
                  <a:lnTo>
                    <a:pt x="0" y="210"/>
                  </a:lnTo>
                  <a:lnTo>
                    <a:pt x="0" y="273"/>
                  </a:lnTo>
                  <a:lnTo>
                    <a:pt x="42" y="398"/>
                  </a:lnTo>
                  <a:lnTo>
                    <a:pt x="105" y="607"/>
                  </a:lnTo>
                  <a:lnTo>
                    <a:pt x="105" y="712"/>
                  </a:lnTo>
                  <a:lnTo>
                    <a:pt x="105" y="858"/>
                  </a:lnTo>
                  <a:lnTo>
                    <a:pt x="230" y="900"/>
                  </a:lnTo>
                  <a:lnTo>
                    <a:pt x="251" y="942"/>
                  </a:lnTo>
                  <a:lnTo>
                    <a:pt x="188" y="1130"/>
                  </a:lnTo>
                  <a:lnTo>
                    <a:pt x="209" y="1277"/>
                  </a:lnTo>
                  <a:lnTo>
                    <a:pt x="188" y="1361"/>
                  </a:lnTo>
                  <a:lnTo>
                    <a:pt x="335" y="1423"/>
                  </a:lnTo>
                  <a:lnTo>
                    <a:pt x="460" y="1654"/>
                  </a:lnTo>
                  <a:lnTo>
                    <a:pt x="523" y="1779"/>
                  </a:lnTo>
                  <a:lnTo>
                    <a:pt x="506" y="1864"/>
                  </a:lnTo>
                  <a:lnTo>
                    <a:pt x="506" y="1864"/>
                  </a:lnTo>
                  <a:lnTo>
                    <a:pt x="607" y="1884"/>
                  </a:lnTo>
                  <a:lnTo>
                    <a:pt x="670" y="2009"/>
                  </a:lnTo>
                  <a:lnTo>
                    <a:pt x="649" y="2114"/>
                  </a:lnTo>
                  <a:lnTo>
                    <a:pt x="712" y="2260"/>
                  </a:lnTo>
                  <a:lnTo>
                    <a:pt x="816" y="2260"/>
                  </a:lnTo>
                  <a:lnTo>
                    <a:pt x="858" y="2365"/>
                  </a:lnTo>
                  <a:lnTo>
                    <a:pt x="921" y="2490"/>
                  </a:lnTo>
                  <a:lnTo>
                    <a:pt x="1025" y="2532"/>
                  </a:lnTo>
                  <a:lnTo>
                    <a:pt x="1088" y="2574"/>
                  </a:lnTo>
                  <a:lnTo>
                    <a:pt x="1297" y="2679"/>
                  </a:lnTo>
                  <a:lnTo>
                    <a:pt x="1381" y="2700"/>
                  </a:lnTo>
                  <a:lnTo>
                    <a:pt x="1507" y="2679"/>
                  </a:lnTo>
                  <a:lnTo>
                    <a:pt x="1590" y="2721"/>
                  </a:lnTo>
                  <a:lnTo>
                    <a:pt x="1653" y="2742"/>
                  </a:lnTo>
                  <a:lnTo>
                    <a:pt x="1590" y="2783"/>
                  </a:lnTo>
                  <a:lnTo>
                    <a:pt x="1486" y="2825"/>
                  </a:lnTo>
                  <a:lnTo>
                    <a:pt x="1402" y="2825"/>
                  </a:lnTo>
                  <a:lnTo>
                    <a:pt x="1444" y="2993"/>
                  </a:lnTo>
                  <a:lnTo>
                    <a:pt x="1486" y="3014"/>
                  </a:lnTo>
                  <a:lnTo>
                    <a:pt x="1486" y="3223"/>
                  </a:lnTo>
                  <a:lnTo>
                    <a:pt x="1402" y="3244"/>
                  </a:lnTo>
                  <a:lnTo>
                    <a:pt x="1339" y="3244"/>
                  </a:lnTo>
                  <a:lnTo>
                    <a:pt x="1297" y="3432"/>
                  </a:lnTo>
                  <a:lnTo>
                    <a:pt x="1256" y="3474"/>
                  </a:lnTo>
                  <a:lnTo>
                    <a:pt x="1256" y="3683"/>
                  </a:lnTo>
                  <a:lnTo>
                    <a:pt x="1235" y="3767"/>
                  </a:lnTo>
                  <a:lnTo>
                    <a:pt x="1256" y="3830"/>
                  </a:lnTo>
                  <a:lnTo>
                    <a:pt x="1193" y="3871"/>
                  </a:lnTo>
                  <a:lnTo>
                    <a:pt x="1193" y="3955"/>
                  </a:lnTo>
                  <a:lnTo>
                    <a:pt x="1276" y="3976"/>
                  </a:lnTo>
                  <a:lnTo>
                    <a:pt x="1360" y="4060"/>
                  </a:lnTo>
                  <a:lnTo>
                    <a:pt x="1465" y="4081"/>
                  </a:lnTo>
                  <a:lnTo>
                    <a:pt x="1486" y="4164"/>
                  </a:lnTo>
                  <a:lnTo>
                    <a:pt x="1611" y="4269"/>
                  </a:lnTo>
                  <a:lnTo>
                    <a:pt x="1569" y="4394"/>
                  </a:lnTo>
                  <a:lnTo>
                    <a:pt x="1590" y="4415"/>
                  </a:lnTo>
                  <a:lnTo>
                    <a:pt x="1590" y="4499"/>
                  </a:lnTo>
                  <a:lnTo>
                    <a:pt x="1695" y="4583"/>
                  </a:lnTo>
                  <a:lnTo>
                    <a:pt x="1758" y="4562"/>
                  </a:lnTo>
                  <a:lnTo>
                    <a:pt x="1862" y="4520"/>
                  </a:lnTo>
                  <a:lnTo>
                    <a:pt x="2302" y="4813"/>
                  </a:lnTo>
                  <a:lnTo>
                    <a:pt x="2344" y="4792"/>
                  </a:lnTo>
                  <a:lnTo>
                    <a:pt x="2427" y="4834"/>
                  </a:lnTo>
                  <a:lnTo>
                    <a:pt x="2532" y="5043"/>
                  </a:lnTo>
                  <a:lnTo>
                    <a:pt x="2636" y="5106"/>
                  </a:lnTo>
                  <a:lnTo>
                    <a:pt x="2762" y="5357"/>
                  </a:lnTo>
                  <a:lnTo>
                    <a:pt x="2636" y="5462"/>
                  </a:lnTo>
                  <a:lnTo>
                    <a:pt x="2636" y="5650"/>
                  </a:lnTo>
                  <a:lnTo>
                    <a:pt x="2657" y="5817"/>
                  </a:lnTo>
                  <a:lnTo>
                    <a:pt x="2846" y="5817"/>
                  </a:lnTo>
                  <a:lnTo>
                    <a:pt x="2909" y="6152"/>
                  </a:lnTo>
                  <a:lnTo>
                    <a:pt x="3013" y="6236"/>
                  </a:lnTo>
                  <a:lnTo>
                    <a:pt x="3118" y="6278"/>
                  </a:lnTo>
                  <a:lnTo>
                    <a:pt x="3160" y="6299"/>
                  </a:lnTo>
                  <a:lnTo>
                    <a:pt x="3222" y="6278"/>
                  </a:lnTo>
                  <a:lnTo>
                    <a:pt x="3222" y="6340"/>
                  </a:lnTo>
                  <a:lnTo>
                    <a:pt x="3285" y="6445"/>
                  </a:lnTo>
                  <a:lnTo>
                    <a:pt x="3369" y="6445"/>
                  </a:lnTo>
                  <a:lnTo>
                    <a:pt x="3432" y="6382"/>
                  </a:lnTo>
                  <a:lnTo>
                    <a:pt x="3453" y="6257"/>
                  </a:lnTo>
                  <a:lnTo>
                    <a:pt x="3348" y="6194"/>
                  </a:lnTo>
                  <a:lnTo>
                    <a:pt x="3494" y="6194"/>
                  </a:lnTo>
                  <a:lnTo>
                    <a:pt x="3536" y="6173"/>
                  </a:lnTo>
                  <a:lnTo>
                    <a:pt x="3494" y="6236"/>
                  </a:lnTo>
                  <a:lnTo>
                    <a:pt x="3494" y="6299"/>
                  </a:lnTo>
                  <a:lnTo>
                    <a:pt x="3641" y="6361"/>
                  </a:lnTo>
                  <a:lnTo>
                    <a:pt x="3683" y="6340"/>
                  </a:lnTo>
                  <a:lnTo>
                    <a:pt x="3745" y="6445"/>
                  </a:lnTo>
                  <a:lnTo>
                    <a:pt x="3787" y="6445"/>
                  </a:lnTo>
                  <a:lnTo>
                    <a:pt x="3976" y="6299"/>
                  </a:lnTo>
                  <a:lnTo>
                    <a:pt x="4017" y="6340"/>
                  </a:lnTo>
                  <a:lnTo>
                    <a:pt x="4164" y="6487"/>
                  </a:lnTo>
                  <a:lnTo>
                    <a:pt x="4164" y="6591"/>
                  </a:lnTo>
                  <a:lnTo>
                    <a:pt x="4373" y="6863"/>
                  </a:lnTo>
                  <a:lnTo>
                    <a:pt x="4394" y="7031"/>
                  </a:lnTo>
                  <a:lnTo>
                    <a:pt x="4436" y="7073"/>
                  </a:lnTo>
                  <a:lnTo>
                    <a:pt x="4541" y="7073"/>
                  </a:lnTo>
                  <a:lnTo>
                    <a:pt x="4603" y="7177"/>
                  </a:lnTo>
                  <a:lnTo>
                    <a:pt x="4541" y="7177"/>
                  </a:lnTo>
                  <a:lnTo>
                    <a:pt x="4520" y="7135"/>
                  </a:lnTo>
                  <a:lnTo>
                    <a:pt x="4499" y="7177"/>
                  </a:lnTo>
                  <a:lnTo>
                    <a:pt x="4603" y="7240"/>
                  </a:lnTo>
                  <a:lnTo>
                    <a:pt x="4645" y="7219"/>
                  </a:lnTo>
                  <a:lnTo>
                    <a:pt x="4687" y="7324"/>
                  </a:lnTo>
                  <a:lnTo>
                    <a:pt x="4833" y="7721"/>
                  </a:lnTo>
                  <a:lnTo>
                    <a:pt x="4959" y="7763"/>
                  </a:lnTo>
                  <a:lnTo>
                    <a:pt x="5168" y="7763"/>
                  </a:lnTo>
                  <a:lnTo>
                    <a:pt x="5315" y="7805"/>
                  </a:lnTo>
                  <a:lnTo>
                    <a:pt x="5377" y="7868"/>
                  </a:lnTo>
                  <a:lnTo>
                    <a:pt x="5566" y="7868"/>
                  </a:lnTo>
                  <a:lnTo>
                    <a:pt x="5587" y="7931"/>
                  </a:lnTo>
                  <a:lnTo>
                    <a:pt x="5691" y="7931"/>
                  </a:lnTo>
                  <a:lnTo>
                    <a:pt x="5733" y="7972"/>
                  </a:lnTo>
                  <a:lnTo>
                    <a:pt x="5649" y="8035"/>
                  </a:lnTo>
                  <a:lnTo>
                    <a:pt x="5796" y="8224"/>
                  </a:lnTo>
                  <a:lnTo>
                    <a:pt x="5963" y="8244"/>
                  </a:lnTo>
                  <a:lnTo>
                    <a:pt x="6047" y="8328"/>
                  </a:lnTo>
                  <a:lnTo>
                    <a:pt x="6152" y="8328"/>
                  </a:lnTo>
                  <a:lnTo>
                    <a:pt x="6319" y="8496"/>
                  </a:lnTo>
                  <a:lnTo>
                    <a:pt x="6403" y="8475"/>
                  </a:lnTo>
                  <a:lnTo>
                    <a:pt x="6528" y="8454"/>
                  </a:lnTo>
                  <a:lnTo>
                    <a:pt x="6717" y="8496"/>
                  </a:lnTo>
                  <a:lnTo>
                    <a:pt x="6947" y="8663"/>
                  </a:lnTo>
                  <a:lnTo>
                    <a:pt x="7135" y="8475"/>
                  </a:lnTo>
                  <a:lnTo>
                    <a:pt x="7407" y="8349"/>
                  </a:lnTo>
                  <a:lnTo>
                    <a:pt x="7407" y="8328"/>
                  </a:lnTo>
                  <a:lnTo>
                    <a:pt x="7533" y="8328"/>
                  </a:lnTo>
                  <a:lnTo>
                    <a:pt x="7679" y="8224"/>
                  </a:lnTo>
                  <a:lnTo>
                    <a:pt x="7784" y="8161"/>
                  </a:lnTo>
                  <a:lnTo>
                    <a:pt x="7993" y="8182"/>
                  </a:lnTo>
                  <a:lnTo>
                    <a:pt x="7993" y="8244"/>
                  </a:lnTo>
                  <a:lnTo>
                    <a:pt x="8056" y="8244"/>
                  </a:lnTo>
                  <a:lnTo>
                    <a:pt x="8056" y="8286"/>
                  </a:lnTo>
                  <a:lnTo>
                    <a:pt x="8160" y="8454"/>
                  </a:lnTo>
                  <a:lnTo>
                    <a:pt x="8244" y="8663"/>
                  </a:lnTo>
                  <a:lnTo>
                    <a:pt x="8349" y="8872"/>
                  </a:lnTo>
                  <a:lnTo>
                    <a:pt x="8349" y="9019"/>
                  </a:lnTo>
                  <a:lnTo>
                    <a:pt x="8411" y="9081"/>
                  </a:lnTo>
                  <a:lnTo>
                    <a:pt x="8453" y="9123"/>
                  </a:lnTo>
                  <a:lnTo>
                    <a:pt x="8872" y="9123"/>
                  </a:lnTo>
                  <a:lnTo>
                    <a:pt x="8976" y="9207"/>
                  </a:lnTo>
                  <a:lnTo>
                    <a:pt x="9102" y="9081"/>
                  </a:lnTo>
                  <a:lnTo>
                    <a:pt x="9144" y="9102"/>
                  </a:lnTo>
                  <a:lnTo>
                    <a:pt x="9311" y="9228"/>
                  </a:lnTo>
                  <a:lnTo>
                    <a:pt x="9625" y="9207"/>
                  </a:lnTo>
                  <a:lnTo>
                    <a:pt x="9813" y="9291"/>
                  </a:lnTo>
                  <a:lnTo>
                    <a:pt x="10064" y="9312"/>
                  </a:lnTo>
                  <a:lnTo>
                    <a:pt x="10169" y="9332"/>
                  </a:lnTo>
                  <a:lnTo>
                    <a:pt x="10232" y="9312"/>
                  </a:lnTo>
                  <a:lnTo>
                    <a:pt x="10295" y="9395"/>
                  </a:lnTo>
                  <a:lnTo>
                    <a:pt x="10315" y="9395"/>
                  </a:lnTo>
                  <a:lnTo>
                    <a:pt x="10357" y="9291"/>
                  </a:lnTo>
                  <a:lnTo>
                    <a:pt x="10441" y="9291"/>
                  </a:lnTo>
                  <a:lnTo>
                    <a:pt x="10483" y="9374"/>
                  </a:lnTo>
                  <a:lnTo>
                    <a:pt x="10608" y="9416"/>
                  </a:lnTo>
                  <a:lnTo>
                    <a:pt x="10818" y="9500"/>
                  </a:lnTo>
                  <a:lnTo>
                    <a:pt x="10901" y="9437"/>
                  </a:lnTo>
                  <a:lnTo>
                    <a:pt x="10922" y="9395"/>
                  </a:lnTo>
                  <a:lnTo>
                    <a:pt x="10964" y="9395"/>
                  </a:lnTo>
                  <a:lnTo>
                    <a:pt x="10964" y="9312"/>
                  </a:lnTo>
                  <a:lnTo>
                    <a:pt x="10985" y="9102"/>
                  </a:lnTo>
                  <a:lnTo>
                    <a:pt x="10922" y="8977"/>
                  </a:lnTo>
                  <a:lnTo>
                    <a:pt x="11027" y="8851"/>
                  </a:lnTo>
                  <a:lnTo>
                    <a:pt x="10985" y="8747"/>
                  </a:lnTo>
                  <a:lnTo>
                    <a:pt x="11069" y="8642"/>
                  </a:lnTo>
                  <a:lnTo>
                    <a:pt x="11215" y="8558"/>
                  </a:lnTo>
                  <a:lnTo>
                    <a:pt x="11299" y="8496"/>
                  </a:lnTo>
                  <a:lnTo>
                    <a:pt x="11550" y="8433"/>
                  </a:lnTo>
                  <a:lnTo>
                    <a:pt x="11717" y="8475"/>
                  </a:lnTo>
                  <a:lnTo>
                    <a:pt x="11801" y="8391"/>
                  </a:lnTo>
                  <a:lnTo>
                    <a:pt x="11759" y="8161"/>
                  </a:lnTo>
                  <a:lnTo>
                    <a:pt x="11634" y="8056"/>
                  </a:lnTo>
                  <a:lnTo>
                    <a:pt x="11487" y="8077"/>
                  </a:lnTo>
                  <a:lnTo>
                    <a:pt x="11445" y="7972"/>
                  </a:lnTo>
                  <a:lnTo>
                    <a:pt x="11445" y="7826"/>
                  </a:lnTo>
                  <a:lnTo>
                    <a:pt x="11403" y="7700"/>
                  </a:lnTo>
                  <a:lnTo>
                    <a:pt x="11403" y="7491"/>
                  </a:lnTo>
                  <a:lnTo>
                    <a:pt x="11236" y="7491"/>
                  </a:lnTo>
                  <a:lnTo>
                    <a:pt x="11215" y="7408"/>
                  </a:lnTo>
                  <a:lnTo>
                    <a:pt x="11111" y="7387"/>
                  </a:lnTo>
                  <a:lnTo>
                    <a:pt x="10922" y="7345"/>
                  </a:lnTo>
                  <a:lnTo>
                    <a:pt x="10880" y="7303"/>
                  </a:lnTo>
                  <a:lnTo>
                    <a:pt x="10755" y="7219"/>
                  </a:lnTo>
                  <a:lnTo>
                    <a:pt x="10587" y="7073"/>
                  </a:lnTo>
                  <a:lnTo>
                    <a:pt x="10504" y="6926"/>
                  </a:lnTo>
                  <a:lnTo>
                    <a:pt x="10232" y="6508"/>
                  </a:lnTo>
                  <a:lnTo>
                    <a:pt x="10650" y="5943"/>
                  </a:lnTo>
                  <a:lnTo>
                    <a:pt x="10692" y="5859"/>
                  </a:lnTo>
                  <a:lnTo>
                    <a:pt x="10650" y="5629"/>
                  </a:lnTo>
                  <a:lnTo>
                    <a:pt x="10650" y="5462"/>
                  </a:lnTo>
                  <a:lnTo>
                    <a:pt x="10567" y="5294"/>
                  </a:lnTo>
                  <a:lnTo>
                    <a:pt x="10064" y="5252"/>
                  </a:lnTo>
                  <a:lnTo>
                    <a:pt x="10043" y="5043"/>
                  </a:lnTo>
                  <a:lnTo>
                    <a:pt x="9981" y="4939"/>
                  </a:lnTo>
                  <a:lnTo>
                    <a:pt x="10023" y="4876"/>
                  </a:lnTo>
                  <a:lnTo>
                    <a:pt x="9939" y="4604"/>
                  </a:lnTo>
                  <a:lnTo>
                    <a:pt x="9771" y="4311"/>
                  </a:lnTo>
                  <a:lnTo>
                    <a:pt x="9834" y="4164"/>
                  </a:lnTo>
                  <a:lnTo>
                    <a:pt x="9981" y="3934"/>
                  </a:lnTo>
                  <a:lnTo>
                    <a:pt x="9939" y="3934"/>
                  </a:lnTo>
                  <a:lnTo>
                    <a:pt x="9751" y="3892"/>
                  </a:lnTo>
                  <a:lnTo>
                    <a:pt x="9751" y="3767"/>
                  </a:lnTo>
                  <a:lnTo>
                    <a:pt x="9730" y="3558"/>
                  </a:lnTo>
                  <a:lnTo>
                    <a:pt x="9667" y="3558"/>
                  </a:lnTo>
                  <a:lnTo>
                    <a:pt x="9813" y="3411"/>
                  </a:lnTo>
                  <a:lnTo>
                    <a:pt x="9709" y="3327"/>
                  </a:lnTo>
                  <a:lnTo>
                    <a:pt x="9646" y="3244"/>
                  </a:lnTo>
                  <a:lnTo>
                    <a:pt x="9771" y="3223"/>
                  </a:lnTo>
                  <a:lnTo>
                    <a:pt x="9918" y="3118"/>
                  </a:lnTo>
                  <a:lnTo>
                    <a:pt x="9918" y="3034"/>
                  </a:lnTo>
                  <a:lnTo>
                    <a:pt x="9939" y="3014"/>
                  </a:lnTo>
                  <a:lnTo>
                    <a:pt x="9855" y="2909"/>
                  </a:lnTo>
                  <a:lnTo>
                    <a:pt x="9918" y="2825"/>
                  </a:lnTo>
                  <a:lnTo>
                    <a:pt x="9918" y="2742"/>
                  </a:lnTo>
                  <a:lnTo>
                    <a:pt x="9918" y="2574"/>
                  </a:lnTo>
                  <a:lnTo>
                    <a:pt x="9855" y="2470"/>
                  </a:lnTo>
                  <a:lnTo>
                    <a:pt x="9855" y="2386"/>
                  </a:lnTo>
                  <a:lnTo>
                    <a:pt x="9813" y="2260"/>
                  </a:lnTo>
                  <a:lnTo>
                    <a:pt x="9855" y="2156"/>
                  </a:lnTo>
                  <a:lnTo>
                    <a:pt x="9751" y="1988"/>
                  </a:lnTo>
                  <a:lnTo>
                    <a:pt x="9625" y="1946"/>
                  </a:lnTo>
                  <a:lnTo>
                    <a:pt x="9353" y="1905"/>
                  </a:lnTo>
                  <a:lnTo>
                    <a:pt x="9123" y="1591"/>
                  </a:lnTo>
                  <a:lnTo>
                    <a:pt x="8914" y="1549"/>
                  </a:lnTo>
                  <a:lnTo>
                    <a:pt x="8788" y="1570"/>
                  </a:lnTo>
                  <a:lnTo>
                    <a:pt x="8725" y="1528"/>
                  </a:lnTo>
                  <a:lnTo>
                    <a:pt x="8704" y="1361"/>
                  </a:lnTo>
                  <a:lnTo>
                    <a:pt x="8579" y="1340"/>
                  </a:lnTo>
                  <a:lnTo>
                    <a:pt x="8349" y="1235"/>
                  </a:lnTo>
                  <a:lnTo>
                    <a:pt x="8265" y="1319"/>
                  </a:lnTo>
                  <a:lnTo>
                    <a:pt x="8160" y="1319"/>
                  </a:lnTo>
                  <a:lnTo>
                    <a:pt x="7826" y="1109"/>
                  </a:lnTo>
                  <a:lnTo>
                    <a:pt x="7658" y="1047"/>
                  </a:lnTo>
                  <a:lnTo>
                    <a:pt x="7449" y="858"/>
                  </a:lnTo>
                  <a:lnTo>
                    <a:pt x="7323" y="900"/>
                  </a:lnTo>
                  <a:lnTo>
                    <a:pt x="7198" y="837"/>
                  </a:lnTo>
                  <a:lnTo>
                    <a:pt x="7093" y="858"/>
                  </a:lnTo>
                  <a:lnTo>
                    <a:pt x="7030" y="1005"/>
                  </a:lnTo>
                  <a:lnTo>
                    <a:pt x="6821" y="942"/>
                  </a:lnTo>
                  <a:lnTo>
                    <a:pt x="6591" y="1005"/>
                  </a:lnTo>
                  <a:lnTo>
                    <a:pt x="6361" y="1214"/>
                  </a:lnTo>
                  <a:lnTo>
                    <a:pt x="6256" y="1214"/>
                  </a:lnTo>
                  <a:lnTo>
                    <a:pt x="6173" y="1319"/>
                  </a:lnTo>
                  <a:lnTo>
                    <a:pt x="6110" y="1465"/>
                  </a:lnTo>
                  <a:lnTo>
                    <a:pt x="5838" y="1465"/>
                  </a:lnTo>
                  <a:lnTo>
                    <a:pt x="5733" y="1549"/>
                  </a:lnTo>
                  <a:lnTo>
                    <a:pt x="5775" y="1695"/>
                  </a:lnTo>
                  <a:lnTo>
                    <a:pt x="5859" y="1842"/>
                  </a:lnTo>
                  <a:lnTo>
                    <a:pt x="5838" y="1967"/>
                  </a:lnTo>
                  <a:lnTo>
                    <a:pt x="5691" y="1967"/>
                  </a:lnTo>
                  <a:lnTo>
                    <a:pt x="5357" y="1905"/>
                  </a:lnTo>
                  <a:lnTo>
                    <a:pt x="5064" y="1967"/>
                  </a:lnTo>
                  <a:lnTo>
                    <a:pt x="4708" y="2072"/>
                  </a:lnTo>
                  <a:lnTo>
                    <a:pt x="4520" y="2072"/>
                  </a:lnTo>
                  <a:lnTo>
                    <a:pt x="4185" y="1967"/>
                  </a:lnTo>
                  <a:lnTo>
                    <a:pt x="4059" y="1967"/>
                  </a:lnTo>
                  <a:lnTo>
                    <a:pt x="3766" y="1842"/>
                  </a:lnTo>
                  <a:lnTo>
                    <a:pt x="3662" y="1737"/>
                  </a:lnTo>
                  <a:lnTo>
                    <a:pt x="3641" y="1591"/>
                  </a:lnTo>
                  <a:lnTo>
                    <a:pt x="3557" y="1591"/>
                  </a:lnTo>
                  <a:lnTo>
                    <a:pt x="3432" y="1528"/>
                  </a:lnTo>
                  <a:lnTo>
                    <a:pt x="3264" y="1570"/>
                  </a:lnTo>
                  <a:lnTo>
                    <a:pt x="3181" y="1528"/>
                  </a:lnTo>
                  <a:lnTo>
                    <a:pt x="3055" y="1528"/>
                  </a:lnTo>
                  <a:lnTo>
                    <a:pt x="2929" y="1423"/>
                  </a:lnTo>
                  <a:lnTo>
                    <a:pt x="2846" y="1381"/>
                  </a:lnTo>
                  <a:lnTo>
                    <a:pt x="2804" y="1340"/>
                  </a:lnTo>
                  <a:lnTo>
                    <a:pt x="2825" y="1214"/>
                  </a:lnTo>
                  <a:lnTo>
                    <a:pt x="2825" y="1068"/>
                  </a:lnTo>
                  <a:lnTo>
                    <a:pt x="2741" y="942"/>
                  </a:lnTo>
                  <a:lnTo>
                    <a:pt x="2741" y="921"/>
                  </a:lnTo>
                  <a:lnTo>
                    <a:pt x="2699" y="942"/>
                  </a:lnTo>
                  <a:lnTo>
                    <a:pt x="2595" y="921"/>
                  </a:lnTo>
                  <a:lnTo>
                    <a:pt x="2553" y="858"/>
                  </a:lnTo>
                  <a:lnTo>
                    <a:pt x="2448" y="817"/>
                  </a:lnTo>
                  <a:lnTo>
                    <a:pt x="2281" y="607"/>
                  </a:lnTo>
                  <a:lnTo>
                    <a:pt x="2448" y="482"/>
                  </a:lnTo>
                  <a:lnTo>
                    <a:pt x="2323" y="398"/>
                  </a:lnTo>
                  <a:lnTo>
                    <a:pt x="2302" y="335"/>
                  </a:lnTo>
                  <a:lnTo>
                    <a:pt x="2344" y="293"/>
                  </a:lnTo>
                  <a:lnTo>
                    <a:pt x="2281" y="210"/>
                  </a:lnTo>
                  <a:lnTo>
                    <a:pt x="2218" y="105"/>
                  </a:lnTo>
                  <a:lnTo>
                    <a:pt x="2176" y="105"/>
                  </a:lnTo>
                  <a:lnTo>
                    <a:pt x="2176" y="84"/>
                  </a:lnTo>
                  <a:lnTo>
                    <a:pt x="2113" y="84"/>
                  </a:lnTo>
                  <a:lnTo>
                    <a:pt x="1988" y="168"/>
                  </a:lnTo>
                  <a:lnTo>
                    <a:pt x="1904" y="168"/>
                  </a:lnTo>
                  <a:lnTo>
                    <a:pt x="1862" y="273"/>
                  </a:lnTo>
                  <a:lnTo>
                    <a:pt x="1779" y="293"/>
                  </a:lnTo>
                  <a:lnTo>
                    <a:pt x="1674" y="419"/>
                  </a:lnTo>
                  <a:lnTo>
                    <a:pt x="1611" y="440"/>
                  </a:lnTo>
                  <a:lnTo>
                    <a:pt x="1569" y="503"/>
                  </a:lnTo>
                  <a:lnTo>
                    <a:pt x="1569" y="545"/>
                  </a:lnTo>
                  <a:lnTo>
                    <a:pt x="1465" y="607"/>
                  </a:lnTo>
                  <a:lnTo>
                    <a:pt x="1381" y="586"/>
                  </a:lnTo>
                  <a:lnTo>
                    <a:pt x="1256" y="607"/>
                  </a:lnTo>
                  <a:lnTo>
                    <a:pt x="1235" y="691"/>
                  </a:lnTo>
                  <a:lnTo>
                    <a:pt x="1046" y="607"/>
                  </a:lnTo>
                  <a:lnTo>
                    <a:pt x="921" y="607"/>
                  </a:lnTo>
                  <a:lnTo>
                    <a:pt x="753" y="524"/>
                  </a:lnTo>
                  <a:lnTo>
                    <a:pt x="732" y="398"/>
                  </a:lnTo>
                  <a:lnTo>
                    <a:pt x="460" y="273"/>
                  </a:lnTo>
                  <a:lnTo>
                    <a:pt x="502" y="189"/>
                  </a:lnTo>
                  <a:lnTo>
                    <a:pt x="440" y="84"/>
                  </a:lnTo>
                  <a:lnTo>
                    <a:pt x="356" y="84"/>
                  </a:lnTo>
                  <a:lnTo>
                    <a:pt x="29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4" name="Google Shape;444;p7"/>
            <p:cNvSpPr/>
            <p:nvPr/>
          </p:nvSpPr>
          <p:spPr>
            <a:xfrm>
              <a:off x="4026636" y="2853369"/>
              <a:ext cx="24672" cy="20004"/>
            </a:xfrm>
            <a:custGeom>
              <a:rect b="b" l="l" r="r" t="t"/>
              <a:pathLst>
                <a:path extrusionOk="0" h="1759" w="2072">
                  <a:moveTo>
                    <a:pt x="419" y="1"/>
                  </a:moveTo>
                  <a:lnTo>
                    <a:pt x="168" y="64"/>
                  </a:lnTo>
                  <a:lnTo>
                    <a:pt x="0" y="105"/>
                  </a:lnTo>
                  <a:lnTo>
                    <a:pt x="84" y="210"/>
                  </a:lnTo>
                  <a:lnTo>
                    <a:pt x="84" y="294"/>
                  </a:lnTo>
                  <a:lnTo>
                    <a:pt x="189" y="315"/>
                  </a:lnTo>
                  <a:lnTo>
                    <a:pt x="272" y="419"/>
                  </a:lnTo>
                  <a:lnTo>
                    <a:pt x="209" y="608"/>
                  </a:lnTo>
                  <a:lnTo>
                    <a:pt x="251" y="838"/>
                  </a:lnTo>
                  <a:lnTo>
                    <a:pt x="398" y="942"/>
                  </a:lnTo>
                  <a:lnTo>
                    <a:pt x="691" y="942"/>
                  </a:lnTo>
                  <a:lnTo>
                    <a:pt x="795" y="1026"/>
                  </a:lnTo>
                  <a:lnTo>
                    <a:pt x="837" y="1110"/>
                  </a:lnTo>
                  <a:lnTo>
                    <a:pt x="921" y="1110"/>
                  </a:lnTo>
                  <a:lnTo>
                    <a:pt x="1026" y="1047"/>
                  </a:lnTo>
                  <a:lnTo>
                    <a:pt x="1193" y="1172"/>
                  </a:lnTo>
                  <a:lnTo>
                    <a:pt x="1235" y="1131"/>
                  </a:lnTo>
                  <a:lnTo>
                    <a:pt x="1339" y="1131"/>
                  </a:lnTo>
                  <a:lnTo>
                    <a:pt x="1423" y="1319"/>
                  </a:lnTo>
                  <a:lnTo>
                    <a:pt x="1570" y="1361"/>
                  </a:lnTo>
                  <a:lnTo>
                    <a:pt x="1842" y="1758"/>
                  </a:lnTo>
                  <a:lnTo>
                    <a:pt x="1967" y="1737"/>
                  </a:lnTo>
                  <a:lnTo>
                    <a:pt x="1967" y="1591"/>
                  </a:lnTo>
                  <a:lnTo>
                    <a:pt x="1988" y="1549"/>
                  </a:lnTo>
                  <a:lnTo>
                    <a:pt x="1925" y="1382"/>
                  </a:lnTo>
                  <a:lnTo>
                    <a:pt x="2072" y="1361"/>
                  </a:lnTo>
                  <a:lnTo>
                    <a:pt x="1946" y="1235"/>
                  </a:lnTo>
                  <a:lnTo>
                    <a:pt x="1758" y="1235"/>
                  </a:lnTo>
                  <a:lnTo>
                    <a:pt x="1507" y="1110"/>
                  </a:lnTo>
                  <a:lnTo>
                    <a:pt x="1423" y="921"/>
                  </a:lnTo>
                  <a:lnTo>
                    <a:pt x="1507" y="838"/>
                  </a:lnTo>
                  <a:lnTo>
                    <a:pt x="1507" y="712"/>
                  </a:lnTo>
                  <a:lnTo>
                    <a:pt x="1256" y="524"/>
                  </a:lnTo>
                  <a:lnTo>
                    <a:pt x="1256" y="419"/>
                  </a:lnTo>
                  <a:lnTo>
                    <a:pt x="1298" y="294"/>
                  </a:lnTo>
                  <a:lnTo>
                    <a:pt x="1193" y="168"/>
                  </a:lnTo>
                  <a:lnTo>
                    <a:pt x="984" y="126"/>
                  </a:lnTo>
                  <a:lnTo>
                    <a:pt x="83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5" name="Google Shape;445;p7"/>
            <p:cNvSpPr/>
            <p:nvPr/>
          </p:nvSpPr>
          <p:spPr>
            <a:xfrm>
              <a:off x="3915766" y="2848615"/>
              <a:ext cx="124088" cy="48788"/>
            </a:xfrm>
            <a:custGeom>
              <a:rect b="b" l="l" r="r" t="t"/>
              <a:pathLst>
                <a:path extrusionOk="0" h="4290" w="10421">
                  <a:moveTo>
                    <a:pt x="4708" y="0"/>
                  </a:moveTo>
                  <a:lnTo>
                    <a:pt x="4562" y="63"/>
                  </a:lnTo>
                  <a:lnTo>
                    <a:pt x="4373" y="63"/>
                  </a:lnTo>
                  <a:lnTo>
                    <a:pt x="4290" y="21"/>
                  </a:lnTo>
                  <a:lnTo>
                    <a:pt x="4185" y="63"/>
                  </a:lnTo>
                  <a:lnTo>
                    <a:pt x="3913" y="63"/>
                  </a:lnTo>
                  <a:lnTo>
                    <a:pt x="3766" y="84"/>
                  </a:lnTo>
                  <a:lnTo>
                    <a:pt x="3494" y="189"/>
                  </a:lnTo>
                  <a:lnTo>
                    <a:pt x="3390" y="210"/>
                  </a:lnTo>
                  <a:lnTo>
                    <a:pt x="3181" y="230"/>
                  </a:lnTo>
                  <a:lnTo>
                    <a:pt x="3097" y="335"/>
                  </a:lnTo>
                  <a:lnTo>
                    <a:pt x="2992" y="377"/>
                  </a:lnTo>
                  <a:lnTo>
                    <a:pt x="2909" y="440"/>
                  </a:lnTo>
                  <a:lnTo>
                    <a:pt x="2867" y="502"/>
                  </a:lnTo>
                  <a:lnTo>
                    <a:pt x="2804" y="628"/>
                  </a:lnTo>
                  <a:lnTo>
                    <a:pt x="2762" y="649"/>
                  </a:lnTo>
                  <a:lnTo>
                    <a:pt x="2762" y="733"/>
                  </a:lnTo>
                  <a:lnTo>
                    <a:pt x="2553" y="733"/>
                  </a:lnTo>
                  <a:lnTo>
                    <a:pt x="2239" y="628"/>
                  </a:lnTo>
                  <a:lnTo>
                    <a:pt x="2155" y="628"/>
                  </a:lnTo>
                  <a:lnTo>
                    <a:pt x="2072" y="691"/>
                  </a:lnTo>
                  <a:lnTo>
                    <a:pt x="1946" y="649"/>
                  </a:lnTo>
                  <a:lnTo>
                    <a:pt x="1779" y="691"/>
                  </a:lnTo>
                  <a:lnTo>
                    <a:pt x="1674" y="649"/>
                  </a:lnTo>
                  <a:lnTo>
                    <a:pt x="1549" y="712"/>
                  </a:lnTo>
                  <a:lnTo>
                    <a:pt x="1528" y="795"/>
                  </a:lnTo>
                  <a:lnTo>
                    <a:pt x="1632" y="942"/>
                  </a:lnTo>
                  <a:lnTo>
                    <a:pt x="1779" y="963"/>
                  </a:lnTo>
                  <a:lnTo>
                    <a:pt x="1925" y="963"/>
                  </a:lnTo>
                  <a:lnTo>
                    <a:pt x="1883" y="1046"/>
                  </a:lnTo>
                  <a:lnTo>
                    <a:pt x="1653" y="1046"/>
                  </a:lnTo>
                  <a:lnTo>
                    <a:pt x="1444" y="1109"/>
                  </a:lnTo>
                  <a:lnTo>
                    <a:pt x="1402" y="1214"/>
                  </a:lnTo>
                  <a:lnTo>
                    <a:pt x="1423" y="1256"/>
                  </a:lnTo>
                  <a:lnTo>
                    <a:pt x="1528" y="1235"/>
                  </a:lnTo>
                  <a:lnTo>
                    <a:pt x="1570" y="1277"/>
                  </a:lnTo>
                  <a:lnTo>
                    <a:pt x="1507" y="1318"/>
                  </a:lnTo>
                  <a:lnTo>
                    <a:pt x="1214" y="1339"/>
                  </a:lnTo>
                  <a:lnTo>
                    <a:pt x="1109" y="1256"/>
                  </a:lnTo>
                  <a:lnTo>
                    <a:pt x="984" y="1339"/>
                  </a:lnTo>
                  <a:lnTo>
                    <a:pt x="900" y="1235"/>
                  </a:lnTo>
                  <a:lnTo>
                    <a:pt x="837" y="1235"/>
                  </a:lnTo>
                  <a:lnTo>
                    <a:pt x="733" y="1339"/>
                  </a:lnTo>
                  <a:lnTo>
                    <a:pt x="628" y="1339"/>
                  </a:lnTo>
                  <a:lnTo>
                    <a:pt x="502" y="1235"/>
                  </a:lnTo>
                  <a:lnTo>
                    <a:pt x="377" y="1235"/>
                  </a:lnTo>
                  <a:lnTo>
                    <a:pt x="105" y="1444"/>
                  </a:lnTo>
                  <a:lnTo>
                    <a:pt x="63" y="1549"/>
                  </a:lnTo>
                  <a:lnTo>
                    <a:pt x="0" y="1653"/>
                  </a:lnTo>
                  <a:lnTo>
                    <a:pt x="63" y="1695"/>
                  </a:lnTo>
                  <a:lnTo>
                    <a:pt x="63" y="1842"/>
                  </a:lnTo>
                  <a:lnTo>
                    <a:pt x="0" y="1883"/>
                  </a:lnTo>
                  <a:lnTo>
                    <a:pt x="63" y="1946"/>
                  </a:lnTo>
                  <a:lnTo>
                    <a:pt x="209" y="1883"/>
                  </a:lnTo>
                  <a:lnTo>
                    <a:pt x="251" y="1904"/>
                  </a:lnTo>
                  <a:lnTo>
                    <a:pt x="377" y="1883"/>
                  </a:lnTo>
                  <a:lnTo>
                    <a:pt x="502" y="1883"/>
                  </a:lnTo>
                  <a:lnTo>
                    <a:pt x="377" y="2009"/>
                  </a:lnTo>
                  <a:lnTo>
                    <a:pt x="398" y="2093"/>
                  </a:lnTo>
                  <a:lnTo>
                    <a:pt x="461" y="2197"/>
                  </a:lnTo>
                  <a:lnTo>
                    <a:pt x="461" y="2281"/>
                  </a:lnTo>
                  <a:lnTo>
                    <a:pt x="419" y="2302"/>
                  </a:lnTo>
                  <a:lnTo>
                    <a:pt x="481" y="2323"/>
                  </a:lnTo>
                  <a:lnTo>
                    <a:pt x="586" y="2281"/>
                  </a:lnTo>
                  <a:lnTo>
                    <a:pt x="586" y="2323"/>
                  </a:lnTo>
                  <a:lnTo>
                    <a:pt x="502" y="2406"/>
                  </a:lnTo>
                  <a:lnTo>
                    <a:pt x="377" y="2490"/>
                  </a:lnTo>
                  <a:lnTo>
                    <a:pt x="419" y="2532"/>
                  </a:lnTo>
                  <a:lnTo>
                    <a:pt x="502" y="2532"/>
                  </a:lnTo>
                  <a:lnTo>
                    <a:pt x="419" y="2595"/>
                  </a:lnTo>
                  <a:lnTo>
                    <a:pt x="377" y="2699"/>
                  </a:lnTo>
                  <a:lnTo>
                    <a:pt x="293" y="2699"/>
                  </a:lnTo>
                  <a:lnTo>
                    <a:pt x="251" y="2532"/>
                  </a:lnTo>
                  <a:lnTo>
                    <a:pt x="189" y="2511"/>
                  </a:lnTo>
                  <a:lnTo>
                    <a:pt x="189" y="2616"/>
                  </a:lnTo>
                  <a:lnTo>
                    <a:pt x="209" y="2720"/>
                  </a:lnTo>
                  <a:lnTo>
                    <a:pt x="168" y="2783"/>
                  </a:lnTo>
                  <a:lnTo>
                    <a:pt x="189" y="2846"/>
                  </a:lnTo>
                  <a:lnTo>
                    <a:pt x="293" y="2930"/>
                  </a:lnTo>
                  <a:lnTo>
                    <a:pt x="293" y="2888"/>
                  </a:lnTo>
                  <a:lnTo>
                    <a:pt x="419" y="2950"/>
                  </a:lnTo>
                  <a:lnTo>
                    <a:pt x="502" y="2950"/>
                  </a:lnTo>
                  <a:lnTo>
                    <a:pt x="628" y="3034"/>
                  </a:lnTo>
                  <a:lnTo>
                    <a:pt x="670" y="3160"/>
                  </a:lnTo>
                  <a:lnTo>
                    <a:pt x="586" y="3243"/>
                  </a:lnTo>
                  <a:lnTo>
                    <a:pt x="670" y="3327"/>
                  </a:lnTo>
                  <a:lnTo>
                    <a:pt x="670" y="3411"/>
                  </a:lnTo>
                  <a:lnTo>
                    <a:pt x="733" y="3411"/>
                  </a:lnTo>
                  <a:lnTo>
                    <a:pt x="879" y="3536"/>
                  </a:lnTo>
                  <a:lnTo>
                    <a:pt x="816" y="3641"/>
                  </a:lnTo>
                  <a:lnTo>
                    <a:pt x="733" y="3620"/>
                  </a:lnTo>
                  <a:lnTo>
                    <a:pt x="712" y="3662"/>
                  </a:lnTo>
                  <a:lnTo>
                    <a:pt x="795" y="3683"/>
                  </a:lnTo>
                  <a:lnTo>
                    <a:pt x="942" y="3662"/>
                  </a:lnTo>
                  <a:lnTo>
                    <a:pt x="1214" y="3662"/>
                  </a:lnTo>
                  <a:lnTo>
                    <a:pt x="1193" y="3725"/>
                  </a:lnTo>
                  <a:lnTo>
                    <a:pt x="1130" y="3767"/>
                  </a:lnTo>
                  <a:lnTo>
                    <a:pt x="1005" y="3829"/>
                  </a:lnTo>
                  <a:lnTo>
                    <a:pt x="816" y="3829"/>
                  </a:lnTo>
                  <a:lnTo>
                    <a:pt x="774" y="3871"/>
                  </a:lnTo>
                  <a:lnTo>
                    <a:pt x="837" y="3892"/>
                  </a:lnTo>
                  <a:lnTo>
                    <a:pt x="942" y="3871"/>
                  </a:lnTo>
                  <a:lnTo>
                    <a:pt x="1088" y="3871"/>
                  </a:lnTo>
                  <a:lnTo>
                    <a:pt x="1130" y="3829"/>
                  </a:lnTo>
                  <a:lnTo>
                    <a:pt x="1130" y="3934"/>
                  </a:lnTo>
                  <a:lnTo>
                    <a:pt x="1151" y="3955"/>
                  </a:lnTo>
                  <a:lnTo>
                    <a:pt x="1235" y="3871"/>
                  </a:lnTo>
                  <a:lnTo>
                    <a:pt x="1318" y="3767"/>
                  </a:lnTo>
                  <a:lnTo>
                    <a:pt x="1402" y="3767"/>
                  </a:lnTo>
                  <a:lnTo>
                    <a:pt x="1444" y="3829"/>
                  </a:lnTo>
                  <a:lnTo>
                    <a:pt x="1528" y="3829"/>
                  </a:lnTo>
                  <a:lnTo>
                    <a:pt x="1632" y="3892"/>
                  </a:lnTo>
                  <a:lnTo>
                    <a:pt x="1674" y="3829"/>
                  </a:lnTo>
                  <a:lnTo>
                    <a:pt x="1758" y="3850"/>
                  </a:lnTo>
                  <a:lnTo>
                    <a:pt x="1758" y="3892"/>
                  </a:lnTo>
                  <a:lnTo>
                    <a:pt x="1716" y="3934"/>
                  </a:lnTo>
                  <a:lnTo>
                    <a:pt x="1758" y="3997"/>
                  </a:lnTo>
                  <a:lnTo>
                    <a:pt x="1779" y="4080"/>
                  </a:lnTo>
                  <a:lnTo>
                    <a:pt x="1883" y="4185"/>
                  </a:lnTo>
                  <a:lnTo>
                    <a:pt x="1946" y="4164"/>
                  </a:lnTo>
                  <a:lnTo>
                    <a:pt x="2072" y="4206"/>
                  </a:lnTo>
                  <a:lnTo>
                    <a:pt x="2197" y="4185"/>
                  </a:lnTo>
                  <a:lnTo>
                    <a:pt x="2281" y="4143"/>
                  </a:lnTo>
                  <a:lnTo>
                    <a:pt x="2386" y="4143"/>
                  </a:lnTo>
                  <a:lnTo>
                    <a:pt x="2469" y="4080"/>
                  </a:lnTo>
                  <a:lnTo>
                    <a:pt x="2574" y="4143"/>
                  </a:lnTo>
                  <a:lnTo>
                    <a:pt x="2616" y="4080"/>
                  </a:lnTo>
                  <a:lnTo>
                    <a:pt x="2616" y="3955"/>
                  </a:lnTo>
                  <a:lnTo>
                    <a:pt x="2658" y="3871"/>
                  </a:lnTo>
                  <a:lnTo>
                    <a:pt x="2616" y="3767"/>
                  </a:lnTo>
                  <a:lnTo>
                    <a:pt x="2867" y="3746"/>
                  </a:lnTo>
                  <a:lnTo>
                    <a:pt x="3076" y="3746"/>
                  </a:lnTo>
                  <a:lnTo>
                    <a:pt x="3348" y="3892"/>
                  </a:lnTo>
                  <a:lnTo>
                    <a:pt x="3453" y="3892"/>
                  </a:lnTo>
                  <a:lnTo>
                    <a:pt x="3641" y="4143"/>
                  </a:lnTo>
                  <a:lnTo>
                    <a:pt x="3808" y="4248"/>
                  </a:lnTo>
                  <a:lnTo>
                    <a:pt x="4331" y="4185"/>
                  </a:lnTo>
                  <a:lnTo>
                    <a:pt x="4478" y="4101"/>
                  </a:lnTo>
                  <a:lnTo>
                    <a:pt x="4541" y="4101"/>
                  </a:lnTo>
                  <a:lnTo>
                    <a:pt x="4562" y="4143"/>
                  </a:lnTo>
                  <a:lnTo>
                    <a:pt x="4603" y="4080"/>
                  </a:lnTo>
                  <a:lnTo>
                    <a:pt x="4645" y="3976"/>
                  </a:lnTo>
                  <a:lnTo>
                    <a:pt x="4896" y="3725"/>
                  </a:lnTo>
                  <a:lnTo>
                    <a:pt x="4959" y="3683"/>
                  </a:lnTo>
                  <a:lnTo>
                    <a:pt x="5189" y="3767"/>
                  </a:lnTo>
                  <a:lnTo>
                    <a:pt x="5336" y="3850"/>
                  </a:lnTo>
                  <a:lnTo>
                    <a:pt x="5524" y="3787"/>
                  </a:lnTo>
                  <a:lnTo>
                    <a:pt x="5524" y="3746"/>
                  </a:lnTo>
                  <a:lnTo>
                    <a:pt x="5650" y="3662"/>
                  </a:lnTo>
                  <a:lnTo>
                    <a:pt x="5754" y="3683"/>
                  </a:lnTo>
                  <a:lnTo>
                    <a:pt x="5754" y="3767"/>
                  </a:lnTo>
                  <a:lnTo>
                    <a:pt x="5691" y="3934"/>
                  </a:lnTo>
                  <a:lnTo>
                    <a:pt x="5545" y="3997"/>
                  </a:lnTo>
                  <a:lnTo>
                    <a:pt x="5587" y="4059"/>
                  </a:lnTo>
                  <a:lnTo>
                    <a:pt x="5691" y="4185"/>
                  </a:lnTo>
                  <a:lnTo>
                    <a:pt x="5650" y="4269"/>
                  </a:lnTo>
                  <a:lnTo>
                    <a:pt x="5754" y="4290"/>
                  </a:lnTo>
                  <a:lnTo>
                    <a:pt x="5901" y="4269"/>
                  </a:lnTo>
                  <a:lnTo>
                    <a:pt x="6005" y="4206"/>
                  </a:lnTo>
                  <a:lnTo>
                    <a:pt x="5963" y="4080"/>
                  </a:lnTo>
                  <a:lnTo>
                    <a:pt x="6047" y="4059"/>
                  </a:lnTo>
                  <a:lnTo>
                    <a:pt x="6047" y="3829"/>
                  </a:lnTo>
                  <a:lnTo>
                    <a:pt x="6110" y="3746"/>
                  </a:lnTo>
                  <a:lnTo>
                    <a:pt x="6256" y="3787"/>
                  </a:lnTo>
                  <a:lnTo>
                    <a:pt x="6361" y="3829"/>
                  </a:lnTo>
                  <a:lnTo>
                    <a:pt x="6654" y="3683"/>
                  </a:lnTo>
                  <a:lnTo>
                    <a:pt x="6696" y="3683"/>
                  </a:lnTo>
                  <a:lnTo>
                    <a:pt x="6780" y="3641"/>
                  </a:lnTo>
                  <a:lnTo>
                    <a:pt x="7093" y="3620"/>
                  </a:lnTo>
                  <a:lnTo>
                    <a:pt x="7198" y="3641"/>
                  </a:lnTo>
                  <a:lnTo>
                    <a:pt x="7261" y="3683"/>
                  </a:lnTo>
                  <a:lnTo>
                    <a:pt x="7428" y="3746"/>
                  </a:lnTo>
                  <a:lnTo>
                    <a:pt x="7700" y="3746"/>
                  </a:lnTo>
                  <a:lnTo>
                    <a:pt x="7721" y="3683"/>
                  </a:lnTo>
                  <a:lnTo>
                    <a:pt x="7888" y="3641"/>
                  </a:lnTo>
                  <a:lnTo>
                    <a:pt x="7951" y="3557"/>
                  </a:lnTo>
                  <a:lnTo>
                    <a:pt x="8160" y="3474"/>
                  </a:lnTo>
                  <a:lnTo>
                    <a:pt x="8307" y="3474"/>
                  </a:lnTo>
                  <a:lnTo>
                    <a:pt x="8432" y="3453"/>
                  </a:lnTo>
                  <a:lnTo>
                    <a:pt x="8725" y="3474"/>
                  </a:lnTo>
                  <a:lnTo>
                    <a:pt x="8956" y="3411"/>
                  </a:lnTo>
                  <a:lnTo>
                    <a:pt x="9102" y="3411"/>
                  </a:lnTo>
                  <a:lnTo>
                    <a:pt x="9165" y="3432"/>
                  </a:lnTo>
                  <a:lnTo>
                    <a:pt x="9311" y="3306"/>
                  </a:lnTo>
                  <a:lnTo>
                    <a:pt x="9458" y="3306"/>
                  </a:lnTo>
                  <a:lnTo>
                    <a:pt x="9500" y="3264"/>
                  </a:lnTo>
                  <a:lnTo>
                    <a:pt x="9730" y="3264"/>
                  </a:lnTo>
                  <a:lnTo>
                    <a:pt x="9939" y="3327"/>
                  </a:lnTo>
                  <a:lnTo>
                    <a:pt x="10085" y="3264"/>
                  </a:lnTo>
                  <a:lnTo>
                    <a:pt x="10148" y="3327"/>
                  </a:lnTo>
                  <a:lnTo>
                    <a:pt x="10148" y="3432"/>
                  </a:lnTo>
                  <a:lnTo>
                    <a:pt x="10253" y="3474"/>
                  </a:lnTo>
                  <a:lnTo>
                    <a:pt x="10399" y="3453"/>
                  </a:lnTo>
                  <a:lnTo>
                    <a:pt x="10420" y="3348"/>
                  </a:lnTo>
                  <a:lnTo>
                    <a:pt x="10357" y="3223"/>
                  </a:lnTo>
                  <a:lnTo>
                    <a:pt x="10232" y="2992"/>
                  </a:lnTo>
                  <a:lnTo>
                    <a:pt x="10085" y="2930"/>
                  </a:lnTo>
                  <a:lnTo>
                    <a:pt x="10106" y="2846"/>
                  </a:lnTo>
                  <a:lnTo>
                    <a:pt x="10085" y="2699"/>
                  </a:lnTo>
                  <a:lnTo>
                    <a:pt x="10148" y="2511"/>
                  </a:lnTo>
                  <a:lnTo>
                    <a:pt x="10127" y="2469"/>
                  </a:lnTo>
                  <a:lnTo>
                    <a:pt x="10002" y="2427"/>
                  </a:lnTo>
                  <a:lnTo>
                    <a:pt x="10002" y="2281"/>
                  </a:lnTo>
                  <a:lnTo>
                    <a:pt x="10002" y="2176"/>
                  </a:lnTo>
                  <a:lnTo>
                    <a:pt x="9939" y="1967"/>
                  </a:lnTo>
                  <a:lnTo>
                    <a:pt x="9897" y="1842"/>
                  </a:lnTo>
                  <a:lnTo>
                    <a:pt x="9897" y="1779"/>
                  </a:lnTo>
                  <a:lnTo>
                    <a:pt x="10044" y="1779"/>
                  </a:lnTo>
                  <a:lnTo>
                    <a:pt x="10106" y="1632"/>
                  </a:lnTo>
                  <a:lnTo>
                    <a:pt x="10148" y="1570"/>
                  </a:lnTo>
                  <a:lnTo>
                    <a:pt x="10148" y="1528"/>
                  </a:lnTo>
                  <a:lnTo>
                    <a:pt x="10106" y="1444"/>
                  </a:lnTo>
                  <a:lnTo>
                    <a:pt x="10002" y="1360"/>
                  </a:lnTo>
                  <a:lnTo>
                    <a:pt x="9709" y="1360"/>
                  </a:lnTo>
                  <a:lnTo>
                    <a:pt x="9562" y="1256"/>
                  </a:lnTo>
                  <a:lnTo>
                    <a:pt x="9520" y="1026"/>
                  </a:lnTo>
                  <a:lnTo>
                    <a:pt x="9583" y="837"/>
                  </a:lnTo>
                  <a:lnTo>
                    <a:pt x="9500" y="733"/>
                  </a:lnTo>
                  <a:lnTo>
                    <a:pt x="9395" y="712"/>
                  </a:lnTo>
                  <a:lnTo>
                    <a:pt x="9395" y="628"/>
                  </a:lnTo>
                  <a:lnTo>
                    <a:pt x="9290" y="523"/>
                  </a:lnTo>
                  <a:lnTo>
                    <a:pt x="9186" y="502"/>
                  </a:lnTo>
                  <a:lnTo>
                    <a:pt x="8956" y="293"/>
                  </a:lnTo>
                  <a:lnTo>
                    <a:pt x="8851" y="272"/>
                  </a:lnTo>
                  <a:lnTo>
                    <a:pt x="8767" y="335"/>
                  </a:lnTo>
                  <a:lnTo>
                    <a:pt x="8725" y="335"/>
                  </a:lnTo>
                  <a:lnTo>
                    <a:pt x="8558" y="293"/>
                  </a:lnTo>
                  <a:lnTo>
                    <a:pt x="8516" y="377"/>
                  </a:lnTo>
                  <a:lnTo>
                    <a:pt x="8432" y="335"/>
                  </a:lnTo>
                  <a:lnTo>
                    <a:pt x="8412" y="230"/>
                  </a:lnTo>
                  <a:lnTo>
                    <a:pt x="8349" y="230"/>
                  </a:lnTo>
                  <a:lnTo>
                    <a:pt x="8328" y="272"/>
                  </a:lnTo>
                  <a:lnTo>
                    <a:pt x="8244" y="419"/>
                  </a:lnTo>
                  <a:lnTo>
                    <a:pt x="8098" y="502"/>
                  </a:lnTo>
                  <a:lnTo>
                    <a:pt x="7909" y="607"/>
                  </a:lnTo>
                  <a:lnTo>
                    <a:pt x="7888" y="691"/>
                  </a:lnTo>
                  <a:lnTo>
                    <a:pt x="7700" y="712"/>
                  </a:lnTo>
                  <a:lnTo>
                    <a:pt x="7616" y="754"/>
                  </a:lnTo>
                  <a:lnTo>
                    <a:pt x="7386" y="712"/>
                  </a:lnTo>
                  <a:lnTo>
                    <a:pt x="7324" y="649"/>
                  </a:lnTo>
                  <a:lnTo>
                    <a:pt x="7219" y="649"/>
                  </a:lnTo>
                  <a:lnTo>
                    <a:pt x="7198" y="628"/>
                  </a:lnTo>
                  <a:lnTo>
                    <a:pt x="7093" y="691"/>
                  </a:lnTo>
                  <a:lnTo>
                    <a:pt x="6884" y="691"/>
                  </a:lnTo>
                  <a:lnTo>
                    <a:pt x="6633" y="795"/>
                  </a:lnTo>
                  <a:lnTo>
                    <a:pt x="6445" y="754"/>
                  </a:lnTo>
                  <a:lnTo>
                    <a:pt x="6319" y="649"/>
                  </a:lnTo>
                  <a:lnTo>
                    <a:pt x="6235" y="712"/>
                  </a:lnTo>
                  <a:lnTo>
                    <a:pt x="6026" y="607"/>
                  </a:lnTo>
                  <a:lnTo>
                    <a:pt x="5901" y="586"/>
                  </a:lnTo>
                  <a:lnTo>
                    <a:pt x="5712" y="440"/>
                  </a:lnTo>
                  <a:lnTo>
                    <a:pt x="5629" y="440"/>
                  </a:lnTo>
                  <a:lnTo>
                    <a:pt x="5587" y="523"/>
                  </a:lnTo>
                  <a:lnTo>
                    <a:pt x="5503" y="502"/>
                  </a:lnTo>
                  <a:lnTo>
                    <a:pt x="5399" y="377"/>
                  </a:lnTo>
                  <a:lnTo>
                    <a:pt x="5378" y="210"/>
                  </a:lnTo>
                  <a:lnTo>
                    <a:pt x="5273" y="126"/>
                  </a:lnTo>
                  <a:lnTo>
                    <a:pt x="5210" y="168"/>
                  </a:lnTo>
                  <a:lnTo>
                    <a:pt x="5085" y="293"/>
                  </a:lnTo>
                  <a:lnTo>
                    <a:pt x="5022" y="272"/>
                  </a:lnTo>
                  <a:lnTo>
                    <a:pt x="4980" y="314"/>
                  </a:lnTo>
                  <a:lnTo>
                    <a:pt x="4771" y="105"/>
                  </a:lnTo>
                  <a:lnTo>
                    <a:pt x="475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6" name="Google Shape;446;p7"/>
            <p:cNvSpPr/>
            <p:nvPr/>
          </p:nvSpPr>
          <p:spPr>
            <a:xfrm>
              <a:off x="3914265" y="2848854"/>
              <a:ext cx="18945" cy="15956"/>
            </a:xfrm>
            <a:custGeom>
              <a:rect b="b" l="l" r="r" t="t"/>
              <a:pathLst>
                <a:path extrusionOk="0" h="1403" w="1591">
                  <a:moveTo>
                    <a:pt x="503" y="0"/>
                  </a:moveTo>
                  <a:lnTo>
                    <a:pt x="419" y="84"/>
                  </a:lnTo>
                  <a:lnTo>
                    <a:pt x="335" y="84"/>
                  </a:lnTo>
                  <a:lnTo>
                    <a:pt x="231" y="189"/>
                  </a:lnTo>
                  <a:lnTo>
                    <a:pt x="210" y="356"/>
                  </a:lnTo>
                  <a:lnTo>
                    <a:pt x="335" y="398"/>
                  </a:lnTo>
                  <a:lnTo>
                    <a:pt x="335" y="523"/>
                  </a:lnTo>
                  <a:lnTo>
                    <a:pt x="189" y="628"/>
                  </a:lnTo>
                  <a:lnTo>
                    <a:pt x="210" y="733"/>
                  </a:lnTo>
                  <a:lnTo>
                    <a:pt x="126" y="879"/>
                  </a:lnTo>
                  <a:lnTo>
                    <a:pt x="1" y="921"/>
                  </a:lnTo>
                  <a:lnTo>
                    <a:pt x="22" y="921"/>
                  </a:lnTo>
                  <a:lnTo>
                    <a:pt x="84" y="1025"/>
                  </a:lnTo>
                  <a:lnTo>
                    <a:pt x="168" y="1088"/>
                  </a:lnTo>
                  <a:lnTo>
                    <a:pt x="231" y="1046"/>
                  </a:lnTo>
                  <a:lnTo>
                    <a:pt x="294" y="1088"/>
                  </a:lnTo>
                  <a:lnTo>
                    <a:pt x="398" y="1046"/>
                  </a:lnTo>
                  <a:lnTo>
                    <a:pt x="294" y="1130"/>
                  </a:lnTo>
                  <a:lnTo>
                    <a:pt x="231" y="1130"/>
                  </a:lnTo>
                  <a:lnTo>
                    <a:pt x="168" y="1318"/>
                  </a:lnTo>
                  <a:lnTo>
                    <a:pt x="189" y="1402"/>
                  </a:lnTo>
                  <a:lnTo>
                    <a:pt x="419" y="1193"/>
                  </a:lnTo>
                  <a:lnTo>
                    <a:pt x="712" y="1025"/>
                  </a:lnTo>
                  <a:lnTo>
                    <a:pt x="796" y="879"/>
                  </a:lnTo>
                  <a:lnTo>
                    <a:pt x="900" y="816"/>
                  </a:lnTo>
                  <a:lnTo>
                    <a:pt x="1110" y="837"/>
                  </a:lnTo>
                  <a:lnTo>
                    <a:pt x="1152" y="795"/>
                  </a:lnTo>
                  <a:lnTo>
                    <a:pt x="1277" y="795"/>
                  </a:lnTo>
                  <a:lnTo>
                    <a:pt x="1361" y="816"/>
                  </a:lnTo>
                  <a:lnTo>
                    <a:pt x="1486" y="837"/>
                  </a:lnTo>
                  <a:lnTo>
                    <a:pt x="1591" y="733"/>
                  </a:lnTo>
                  <a:lnTo>
                    <a:pt x="1591" y="670"/>
                  </a:lnTo>
                  <a:lnTo>
                    <a:pt x="1486" y="607"/>
                  </a:lnTo>
                  <a:lnTo>
                    <a:pt x="1361" y="481"/>
                  </a:lnTo>
                  <a:lnTo>
                    <a:pt x="1235" y="461"/>
                  </a:lnTo>
                  <a:lnTo>
                    <a:pt x="1047" y="293"/>
                  </a:lnTo>
                  <a:lnTo>
                    <a:pt x="1026" y="84"/>
                  </a:lnTo>
                  <a:lnTo>
                    <a:pt x="921" y="63"/>
                  </a:lnTo>
                  <a:lnTo>
                    <a:pt x="817" y="147"/>
                  </a:lnTo>
                  <a:lnTo>
                    <a:pt x="64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7" name="Google Shape;447;p7"/>
            <p:cNvSpPr/>
            <p:nvPr/>
          </p:nvSpPr>
          <p:spPr>
            <a:xfrm>
              <a:off x="4004703" y="2885735"/>
              <a:ext cx="66539" cy="61161"/>
            </a:xfrm>
            <a:custGeom>
              <a:rect b="b" l="l" r="r" t="t"/>
              <a:pathLst>
                <a:path extrusionOk="0" h="5378" w="5588">
                  <a:moveTo>
                    <a:pt x="2031" y="0"/>
                  </a:moveTo>
                  <a:lnTo>
                    <a:pt x="1989" y="42"/>
                  </a:lnTo>
                  <a:lnTo>
                    <a:pt x="1842" y="42"/>
                  </a:lnTo>
                  <a:lnTo>
                    <a:pt x="1696" y="168"/>
                  </a:lnTo>
                  <a:lnTo>
                    <a:pt x="1717" y="189"/>
                  </a:lnTo>
                  <a:lnTo>
                    <a:pt x="1633" y="314"/>
                  </a:lnTo>
                  <a:lnTo>
                    <a:pt x="1591" y="314"/>
                  </a:lnTo>
                  <a:lnTo>
                    <a:pt x="1466" y="419"/>
                  </a:lnTo>
                  <a:lnTo>
                    <a:pt x="1215" y="482"/>
                  </a:lnTo>
                  <a:lnTo>
                    <a:pt x="1110" y="670"/>
                  </a:lnTo>
                  <a:lnTo>
                    <a:pt x="1110" y="837"/>
                  </a:lnTo>
                  <a:lnTo>
                    <a:pt x="1215" y="1047"/>
                  </a:lnTo>
                  <a:lnTo>
                    <a:pt x="1215" y="1235"/>
                  </a:lnTo>
                  <a:lnTo>
                    <a:pt x="1110" y="1444"/>
                  </a:lnTo>
                  <a:lnTo>
                    <a:pt x="1173" y="1549"/>
                  </a:lnTo>
                  <a:lnTo>
                    <a:pt x="1152" y="1716"/>
                  </a:lnTo>
                  <a:lnTo>
                    <a:pt x="1068" y="1842"/>
                  </a:lnTo>
                  <a:lnTo>
                    <a:pt x="1005" y="1925"/>
                  </a:lnTo>
                  <a:lnTo>
                    <a:pt x="1" y="2658"/>
                  </a:lnTo>
                  <a:lnTo>
                    <a:pt x="273" y="3411"/>
                  </a:lnTo>
                  <a:lnTo>
                    <a:pt x="775" y="3453"/>
                  </a:lnTo>
                  <a:lnTo>
                    <a:pt x="3474" y="5336"/>
                  </a:lnTo>
                  <a:lnTo>
                    <a:pt x="4562" y="5378"/>
                  </a:lnTo>
                  <a:lnTo>
                    <a:pt x="4709" y="5106"/>
                  </a:lnTo>
                  <a:lnTo>
                    <a:pt x="4834" y="4855"/>
                  </a:lnTo>
                  <a:lnTo>
                    <a:pt x="5085" y="4708"/>
                  </a:lnTo>
                  <a:lnTo>
                    <a:pt x="5274" y="4792"/>
                  </a:lnTo>
                  <a:lnTo>
                    <a:pt x="5399" y="4750"/>
                  </a:lnTo>
                  <a:lnTo>
                    <a:pt x="5462" y="4771"/>
                  </a:lnTo>
                  <a:lnTo>
                    <a:pt x="5546" y="4645"/>
                  </a:lnTo>
                  <a:lnTo>
                    <a:pt x="5588" y="4604"/>
                  </a:lnTo>
                  <a:lnTo>
                    <a:pt x="5546" y="4583"/>
                  </a:lnTo>
                  <a:lnTo>
                    <a:pt x="5441" y="4541"/>
                  </a:lnTo>
                  <a:lnTo>
                    <a:pt x="5337" y="4457"/>
                  </a:lnTo>
                  <a:lnTo>
                    <a:pt x="5274" y="4122"/>
                  </a:lnTo>
                  <a:lnTo>
                    <a:pt x="5085" y="4122"/>
                  </a:lnTo>
                  <a:lnTo>
                    <a:pt x="5064" y="3955"/>
                  </a:lnTo>
                  <a:lnTo>
                    <a:pt x="5064" y="3767"/>
                  </a:lnTo>
                  <a:lnTo>
                    <a:pt x="5190" y="3662"/>
                  </a:lnTo>
                  <a:lnTo>
                    <a:pt x="5064" y="3411"/>
                  </a:lnTo>
                  <a:lnTo>
                    <a:pt x="4960" y="3348"/>
                  </a:lnTo>
                  <a:lnTo>
                    <a:pt x="4855" y="3139"/>
                  </a:lnTo>
                  <a:lnTo>
                    <a:pt x="4772" y="3097"/>
                  </a:lnTo>
                  <a:lnTo>
                    <a:pt x="4730" y="3118"/>
                  </a:lnTo>
                  <a:lnTo>
                    <a:pt x="4290" y="2825"/>
                  </a:lnTo>
                  <a:lnTo>
                    <a:pt x="4186" y="2867"/>
                  </a:lnTo>
                  <a:lnTo>
                    <a:pt x="4123" y="2888"/>
                  </a:lnTo>
                  <a:lnTo>
                    <a:pt x="4018" y="2804"/>
                  </a:lnTo>
                  <a:lnTo>
                    <a:pt x="4018" y="2720"/>
                  </a:lnTo>
                  <a:lnTo>
                    <a:pt x="3997" y="2699"/>
                  </a:lnTo>
                  <a:lnTo>
                    <a:pt x="4039" y="2574"/>
                  </a:lnTo>
                  <a:lnTo>
                    <a:pt x="3914" y="2469"/>
                  </a:lnTo>
                  <a:lnTo>
                    <a:pt x="3893" y="2386"/>
                  </a:lnTo>
                  <a:lnTo>
                    <a:pt x="3788" y="2365"/>
                  </a:lnTo>
                  <a:lnTo>
                    <a:pt x="3704" y="2281"/>
                  </a:lnTo>
                  <a:lnTo>
                    <a:pt x="3621" y="2260"/>
                  </a:lnTo>
                  <a:lnTo>
                    <a:pt x="3621" y="2176"/>
                  </a:lnTo>
                  <a:lnTo>
                    <a:pt x="3684" y="2135"/>
                  </a:lnTo>
                  <a:lnTo>
                    <a:pt x="3663" y="2072"/>
                  </a:lnTo>
                  <a:lnTo>
                    <a:pt x="3684" y="1988"/>
                  </a:lnTo>
                  <a:lnTo>
                    <a:pt x="3684" y="1779"/>
                  </a:lnTo>
                  <a:lnTo>
                    <a:pt x="3725" y="1737"/>
                  </a:lnTo>
                  <a:lnTo>
                    <a:pt x="3767" y="1549"/>
                  </a:lnTo>
                  <a:lnTo>
                    <a:pt x="3830" y="1549"/>
                  </a:lnTo>
                  <a:lnTo>
                    <a:pt x="3914" y="1528"/>
                  </a:lnTo>
                  <a:lnTo>
                    <a:pt x="3914" y="1319"/>
                  </a:lnTo>
                  <a:lnTo>
                    <a:pt x="3872" y="1298"/>
                  </a:lnTo>
                  <a:lnTo>
                    <a:pt x="3830" y="1130"/>
                  </a:lnTo>
                  <a:lnTo>
                    <a:pt x="3914" y="1130"/>
                  </a:lnTo>
                  <a:lnTo>
                    <a:pt x="4018" y="1088"/>
                  </a:lnTo>
                  <a:lnTo>
                    <a:pt x="4081" y="1047"/>
                  </a:lnTo>
                  <a:lnTo>
                    <a:pt x="4018" y="1026"/>
                  </a:lnTo>
                  <a:lnTo>
                    <a:pt x="3935" y="984"/>
                  </a:lnTo>
                  <a:lnTo>
                    <a:pt x="3809" y="1005"/>
                  </a:lnTo>
                  <a:lnTo>
                    <a:pt x="3725" y="984"/>
                  </a:lnTo>
                  <a:lnTo>
                    <a:pt x="3516" y="879"/>
                  </a:lnTo>
                  <a:lnTo>
                    <a:pt x="3453" y="837"/>
                  </a:lnTo>
                  <a:lnTo>
                    <a:pt x="3349" y="795"/>
                  </a:lnTo>
                  <a:lnTo>
                    <a:pt x="3286" y="670"/>
                  </a:lnTo>
                  <a:lnTo>
                    <a:pt x="3244" y="565"/>
                  </a:lnTo>
                  <a:lnTo>
                    <a:pt x="3140" y="565"/>
                  </a:lnTo>
                  <a:lnTo>
                    <a:pt x="3077" y="419"/>
                  </a:lnTo>
                  <a:lnTo>
                    <a:pt x="3098" y="314"/>
                  </a:lnTo>
                  <a:lnTo>
                    <a:pt x="3035" y="189"/>
                  </a:lnTo>
                  <a:lnTo>
                    <a:pt x="2930" y="168"/>
                  </a:lnTo>
                  <a:lnTo>
                    <a:pt x="2784" y="210"/>
                  </a:lnTo>
                  <a:lnTo>
                    <a:pt x="2679" y="168"/>
                  </a:lnTo>
                  <a:lnTo>
                    <a:pt x="2679" y="63"/>
                  </a:lnTo>
                  <a:lnTo>
                    <a:pt x="2616" y="0"/>
                  </a:lnTo>
                  <a:lnTo>
                    <a:pt x="2470" y="63"/>
                  </a:lnTo>
                  <a:lnTo>
                    <a:pt x="226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8" name="Google Shape;448;p7"/>
            <p:cNvSpPr/>
            <p:nvPr/>
          </p:nvSpPr>
          <p:spPr>
            <a:xfrm>
              <a:off x="4059025" y="2939277"/>
              <a:ext cx="11967" cy="11668"/>
            </a:xfrm>
            <a:custGeom>
              <a:rect b="b" l="l" r="r" t="t"/>
              <a:pathLst>
                <a:path extrusionOk="0" h="1026" w="1005">
                  <a:moveTo>
                    <a:pt x="523" y="0"/>
                  </a:moveTo>
                  <a:lnTo>
                    <a:pt x="272" y="147"/>
                  </a:lnTo>
                  <a:lnTo>
                    <a:pt x="147" y="398"/>
                  </a:lnTo>
                  <a:lnTo>
                    <a:pt x="0" y="670"/>
                  </a:lnTo>
                  <a:lnTo>
                    <a:pt x="84" y="670"/>
                  </a:lnTo>
                  <a:lnTo>
                    <a:pt x="607" y="816"/>
                  </a:lnTo>
                  <a:lnTo>
                    <a:pt x="628" y="1025"/>
                  </a:lnTo>
                  <a:lnTo>
                    <a:pt x="1005" y="879"/>
                  </a:lnTo>
                  <a:lnTo>
                    <a:pt x="942" y="795"/>
                  </a:lnTo>
                  <a:lnTo>
                    <a:pt x="942" y="774"/>
                  </a:lnTo>
                  <a:lnTo>
                    <a:pt x="984" y="774"/>
                  </a:lnTo>
                  <a:lnTo>
                    <a:pt x="921" y="691"/>
                  </a:lnTo>
                  <a:lnTo>
                    <a:pt x="921" y="607"/>
                  </a:lnTo>
                  <a:lnTo>
                    <a:pt x="879" y="502"/>
                  </a:lnTo>
                  <a:lnTo>
                    <a:pt x="837" y="565"/>
                  </a:lnTo>
                  <a:lnTo>
                    <a:pt x="607" y="419"/>
                  </a:lnTo>
                  <a:lnTo>
                    <a:pt x="942" y="356"/>
                  </a:lnTo>
                  <a:lnTo>
                    <a:pt x="900" y="84"/>
                  </a:lnTo>
                  <a:lnTo>
                    <a:pt x="900" y="63"/>
                  </a:lnTo>
                  <a:lnTo>
                    <a:pt x="837" y="42"/>
                  </a:lnTo>
                  <a:lnTo>
                    <a:pt x="712" y="84"/>
                  </a:lnTo>
                  <a:lnTo>
                    <a:pt x="52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49" name="Google Shape;449;p7"/>
            <p:cNvSpPr/>
            <p:nvPr/>
          </p:nvSpPr>
          <p:spPr>
            <a:xfrm>
              <a:off x="3959359" y="2899768"/>
              <a:ext cx="15468" cy="8347"/>
            </a:xfrm>
            <a:custGeom>
              <a:rect b="b" l="l" r="r" t="t"/>
              <a:pathLst>
                <a:path extrusionOk="0" h="734" w="1299">
                  <a:moveTo>
                    <a:pt x="1194" y="1"/>
                  </a:moveTo>
                  <a:lnTo>
                    <a:pt x="1005" y="105"/>
                  </a:lnTo>
                  <a:lnTo>
                    <a:pt x="775" y="210"/>
                  </a:lnTo>
                  <a:lnTo>
                    <a:pt x="608" y="210"/>
                  </a:lnTo>
                  <a:lnTo>
                    <a:pt x="482" y="168"/>
                  </a:lnTo>
                  <a:lnTo>
                    <a:pt x="378" y="168"/>
                  </a:lnTo>
                  <a:lnTo>
                    <a:pt x="378" y="231"/>
                  </a:lnTo>
                  <a:lnTo>
                    <a:pt x="357" y="315"/>
                  </a:lnTo>
                  <a:lnTo>
                    <a:pt x="273" y="336"/>
                  </a:lnTo>
                  <a:lnTo>
                    <a:pt x="147" y="294"/>
                  </a:lnTo>
                  <a:lnTo>
                    <a:pt x="85" y="377"/>
                  </a:lnTo>
                  <a:lnTo>
                    <a:pt x="1" y="398"/>
                  </a:lnTo>
                  <a:lnTo>
                    <a:pt x="1" y="524"/>
                  </a:lnTo>
                  <a:lnTo>
                    <a:pt x="85" y="629"/>
                  </a:lnTo>
                  <a:lnTo>
                    <a:pt x="210" y="712"/>
                  </a:lnTo>
                  <a:lnTo>
                    <a:pt x="378" y="691"/>
                  </a:lnTo>
                  <a:lnTo>
                    <a:pt x="461" y="733"/>
                  </a:lnTo>
                  <a:lnTo>
                    <a:pt x="503" y="691"/>
                  </a:lnTo>
                  <a:lnTo>
                    <a:pt x="629" y="649"/>
                  </a:lnTo>
                  <a:lnTo>
                    <a:pt x="775" y="545"/>
                  </a:lnTo>
                  <a:lnTo>
                    <a:pt x="838" y="503"/>
                  </a:lnTo>
                  <a:lnTo>
                    <a:pt x="1005" y="524"/>
                  </a:lnTo>
                  <a:lnTo>
                    <a:pt x="1005" y="419"/>
                  </a:lnTo>
                  <a:lnTo>
                    <a:pt x="984" y="315"/>
                  </a:lnTo>
                  <a:lnTo>
                    <a:pt x="1110" y="168"/>
                  </a:lnTo>
                  <a:lnTo>
                    <a:pt x="1235" y="85"/>
                  </a:lnTo>
                  <a:lnTo>
                    <a:pt x="1298" y="22"/>
                  </a:lnTo>
                  <a:lnTo>
                    <a:pt x="125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0" name="Google Shape;450;p7"/>
            <p:cNvSpPr/>
            <p:nvPr/>
          </p:nvSpPr>
          <p:spPr>
            <a:xfrm>
              <a:off x="3982281" y="2887395"/>
              <a:ext cx="42867" cy="36426"/>
            </a:xfrm>
            <a:custGeom>
              <a:rect b="b" l="l" r="r" t="t"/>
              <a:pathLst>
                <a:path extrusionOk="0" h="3203" w="3600">
                  <a:moveTo>
                    <a:pt x="3370" y="1"/>
                  </a:moveTo>
                  <a:lnTo>
                    <a:pt x="3139" y="64"/>
                  </a:lnTo>
                  <a:lnTo>
                    <a:pt x="2846" y="43"/>
                  </a:lnTo>
                  <a:lnTo>
                    <a:pt x="2721" y="64"/>
                  </a:lnTo>
                  <a:lnTo>
                    <a:pt x="2574" y="64"/>
                  </a:lnTo>
                  <a:lnTo>
                    <a:pt x="2365" y="147"/>
                  </a:lnTo>
                  <a:lnTo>
                    <a:pt x="2302" y="231"/>
                  </a:lnTo>
                  <a:lnTo>
                    <a:pt x="2135" y="273"/>
                  </a:lnTo>
                  <a:lnTo>
                    <a:pt x="2114" y="336"/>
                  </a:lnTo>
                  <a:lnTo>
                    <a:pt x="1842" y="336"/>
                  </a:lnTo>
                  <a:lnTo>
                    <a:pt x="1675" y="273"/>
                  </a:lnTo>
                  <a:lnTo>
                    <a:pt x="1612" y="231"/>
                  </a:lnTo>
                  <a:lnTo>
                    <a:pt x="1507" y="210"/>
                  </a:lnTo>
                  <a:lnTo>
                    <a:pt x="1194" y="231"/>
                  </a:lnTo>
                  <a:lnTo>
                    <a:pt x="1110" y="273"/>
                  </a:lnTo>
                  <a:lnTo>
                    <a:pt x="1068" y="273"/>
                  </a:lnTo>
                  <a:lnTo>
                    <a:pt x="775" y="419"/>
                  </a:lnTo>
                  <a:lnTo>
                    <a:pt x="670" y="377"/>
                  </a:lnTo>
                  <a:lnTo>
                    <a:pt x="524" y="336"/>
                  </a:lnTo>
                  <a:lnTo>
                    <a:pt x="461" y="419"/>
                  </a:lnTo>
                  <a:lnTo>
                    <a:pt x="461" y="649"/>
                  </a:lnTo>
                  <a:lnTo>
                    <a:pt x="377" y="670"/>
                  </a:lnTo>
                  <a:lnTo>
                    <a:pt x="419" y="796"/>
                  </a:lnTo>
                  <a:lnTo>
                    <a:pt x="315" y="859"/>
                  </a:lnTo>
                  <a:lnTo>
                    <a:pt x="168" y="880"/>
                  </a:lnTo>
                  <a:lnTo>
                    <a:pt x="64" y="859"/>
                  </a:lnTo>
                  <a:lnTo>
                    <a:pt x="1" y="901"/>
                  </a:lnTo>
                  <a:lnTo>
                    <a:pt x="22" y="1068"/>
                  </a:lnTo>
                  <a:lnTo>
                    <a:pt x="105" y="1277"/>
                  </a:lnTo>
                  <a:lnTo>
                    <a:pt x="147" y="1403"/>
                  </a:lnTo>
                  <a:lnTo>
                    <a:pt x="126" y="1528"/>
                  </a:lnTo>
                  <a:lnTo>
                    <a:pt x="105" y="1779"/>
                  </a:lnTo>
                  <a:lnTo>
                    <a:pt x="336" y="1779"/>
                  </a:lnTo>
                  <a:lnTo>
                    <a:pt x="377" y="1905"/>
                  </a:lnTo>
                  <a:lnTo>
                    <a:pt x="482" y="1947"/>
                  </a:lnTo>
                  <a:lnTo>
                    <a:pt x="482" y="2114"/>
                  </a:lnTo>
                  <a:lnTo>
                    <a:pt x="545" y="2198"/>
                  </a:lnTo>
                  <a:lnTo>
                    <a:pt x="461" y="2219"/>
                  </a:lnTo>
                  <a:lnTo>
                    <a:pt x="419" y="2219"/>
                  </a:lnTo>
                  <a:lnTo>
                    <a:pt x="315" y="2302"/>
                  </a:lnTo>
                  <a:lnTo>
                    <a:pt x="252" y="2449"/>
                  </a:lnTo>
                  <a:lnTo>
                    <a:pt x="168" y="2574"/>
                  </a:lnTo>
                  <a:lnTo>
                    <a:pt x="147" y="2574"/>
                  </a:lnTo>
                  <a:lnTo>
                    <a:pt x="168" y="2616"/>
                  </a:lnTo>
                  <a:lnTo>
                    <a:pt x="252" y="2679"/>
                  </a:lnTo>
                  <a:lnTo>
                    <a:pt x="273" y="2888"/>
                  </a:lnTo>
                  <a:lnTo>
                    <a:pt x="252" y="2993"/>
                  </a:lnTo>
                  <a:lnTo>
                    <a:pt x="315" y="2993"/>
                  </a:lnTo>
                  <a:lnTo>
                    <a:pt x="482" y="3077"/>
                  </a:lnTo>
                  <a:lnTo>
                    <a:pt x="629" y="3181"/>
                  </a:lnTo>
                  <a:lnTo>
                    <a:pt x="649" y="3181"/>
                  </a:lnTo>
                  <a:lnTo>
                    <a:pt x="733" y="3202"/>
                  </a:lnTo>
                  <a:lnTo>
                    <a:pt x="1884" y="2512"/>
                  </a:lnTo>
                  <a:lnTo>
                    <a:pt x="2888" y="1779"/>
                  </a:lnTo>
                  <a:lnTo>
                    <a:pt x="2951" y="1696"/>
                  </a:lnTo>
                  <a:lnTo>
                    <a:pt x="3035" y="1570"/>
                  </a:lnTo>
                  <a:lnTo>
                    <a:pt x="3056" y="1403"/>
                  </a:lnTo>
                  <a:lnTo>
                    <a:pt x="2993" y="1298"/>
                  </a:lnTo>
                  <a:lnTo>
                    <a:pt x="3098" y="1089"/>
                  </a:lnTo>
                  <a:lnTo>
                    <a:pt x="3098" y="901"/>
                  </a:lnTo>
                  <a:lnTo>
                    <a:pt x="2993" y="691"/>
                  </a:lnTo>
                  <a:lnTo>
                    <a:pt x="2993" y="524"/>
                  </a:lnTo>
                  <a:lnTo>
                    <a:pt x="3098" y="336"/>
                  </a:lnTo>
                  <a:lnTo>
                    <a:pt x="3349" y="273"/>
                  </a:lnTo>
                  <a:lnTo>
                    <a:pt x="3474" y="168"/>
                  </a:lnTo>
                  <a:lnTo>
                    <a:pt x="3516" y="168"/>
                  </a:lnTo>
                  <a:lnTo>
                    <a:pt x="3600" y="43"/>
                  </a:lnTo>
                  <a:lnTo>
                    <a:pt x="3579" y="22"/>
                  </a:lnTo>
                  <a:lnTo>
                    <a:pt x="351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1" name="Google Shape;451;p7"/>
            <p:cNvSpPr/>
            <p:nvPr/>
          </p:nvSpPr>
          <p:spPr>
            <a:xfrm>
              <a:off x="3973565" y="2916668"/>
              <a:ext cx="10479" cy="29045"/>
            </a:xfrm>
            <a:custGeom>
              <a:rect b="b" l="l" r="r" t="t"/>
              <a:pathLst>
                <a:path extrusionOk="0" h="2554" w="880">
                  <a:moveTo>
                    <a:pt x="837" y="0"/>
                  </a:moveTo>
                  <a:lnTo>
                    <a:pt x="754" y="105"/>
                  </a:lnTo>
                  <a:lnTo>
                    <a:pt x="565" y="147"/>
                  </a:lnTo>
                  <a:lnTo>
                    <a:pt x="524" y="105"/>
                  </a:lnTo>
                  <a:lnTo>
                    <a:pt x="377" y="252"/>
                  </a:lnTo>
                  <a:lnTo>
                    <a:pt x="335" y="670"/>
                  </a:lnTo>
                  <a:lnTo>
                    <a:pt x="168" y="1005"/>
                  </a:lnTo>
                  <a:lnTo>
                    <a:pt x="1" y="1235"/>
                  </a:lnTo>
                  <a:lnTo>
                    <a:pt x="63" y="1256"/>
                  </a:lnTo>
                  <a:lnTo>
                    <a:pt x="168" y="1444"/>
                  </a:lnTo>
                  <a:lnTo>
                    <a:pt x="231" y="1653"/>
                  </a:lnTo>
                  <a:lnTo>
                    <a:pt x="377" y="1884"/>
                  </a:lnTo>
                  <a:lnTo>
                    <a:pt x="524" y="2197"/>
                  </a:lnTo>
                  <a:lnTo>
                    <a:pt x="461" y="2344"/>
                  </a:lnTo>
                  <a:lnTo>
                    <a:pt x="545" y="2553"/>
                  </a:lnTo>
                  <a:lnTo>
                    <a:pt x="628" y="2448"/>
                  </a:lnTo>
                  <a:lnTo>
                    <a:pt x="628" y="2407"/>
                  </a:lnTo>
                  <a:lnTo>
                    <a:pt x="628" y="2344"/>
                  </a:lnTo>
                  <a:lnTo>
                    <a:pt x="670" y="2281"/>
                  </a:lnTo>
                  <a:lnTo>
                    <a:pt x="670" y="2156"/>
                  </a:lnTo>
                  <a:lnTo>
                    <a:pt x="733" y="1988"/>
                  </a:lnTo>
                  <a:lnTo>
                    <a:pt x="691" y="1842"/>
                  </a:lnTo>
                  <a:lnTo>
                    <a:pt x="754" y="1821"/>
                  </a:lnTo>
                  <a:lnTo>
                    <a:pt x="754" y="1674"/>
                  </a:lnTo>
                  <a:lnTo>
                    <a:pt x="775" y="1549"/>
                  </a:lnTo>
                  <a:lnTo>
                    <a:pt x="775" y="1465"/>
                  </a:lnTo>
                  <a:lnTo>
                    <a:pt x="775" y="1214"/>
                  </a:lnTo>
                  <a:lnTo>
                    <a:pt x="754" y="1235"/>
                  </a:lnTo>
                  <a:lnTo>
                    <a:pt x="670" y="1235"/>
                  </a:lnTo>
                  <a:lnTo>
                    <a:pt x="565" y="1298"/>
                  </a:lnTo>
                  <a:lnTo>
                    <a:pt x="524" y="1235"/>
                  </a:lnTo>
                  <a:lnTo>
                    <a:pt x="545" y="1047"/>
                  </a:lnTo>
                  <a:lnTo>
                    <a:pt x="545" y="796"/>
                  </a:lnTo>
                  <a:lnTo>
                    <a:pt x="524" y="712"/>
                  </a:lnTo>
                  <a:lnTo>
                    <a:pt x="545" y="565"/>
                  </a:lnTo>
                  <a:lnTo>
                    <a:pt x="670" y="565"/>
                  </a:lnTo>
                  <a:lnTo>
                    <a:pt x="691" y="670"/>
                  </a:lnTo>
                  <a:lnTo>
                    <a:pt x="754" y="670"/>
                  </a:lnTo>
                  <a:lnTo>
                    <a:pt x="837" y="607"/>
                  </a:lnTo>
                  <a:lnTo>
                    <a:pt x="837" y="524"/>
                  </a:lnTo>
                  <a:lnTo>
                    <a:pt x="796" y="482"/>
                  </a:lnTo>
                  <a:lnTo>
                    <a:pt x="775" y="377"/>
                  </a:lnTo>
                  <a:lnTo>
                    <a:pt x="837" y="210"/>
                  </a:lnTo>
                  <a:lnTo>
                    <a:pt x="858" y="63"/>
                  </a:lnTo>
                  <a:lnTo>
                    <a:pt x="87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2" name="Google Shape;452;p7"/>
            <p:cNvSpPr/>
            <p:nvPr/>
          </p:nvSpPr>
          <p:spPr>
            <a:xfrm>
              <a:off x="3982781" y="2916668"/>
              <a:ext cx="2751" cy="5959"/>
            </a:xfrm>
            <a:custGeom>
              <a:rect b="b" l="l" r="r" t="t"/>
              <a:pathLst>
                <a:path extrusionOk="0" h="524" w="231">
                  <a:moveTo>
                    <a:pt x="105" y="0"/>
                  </a:moveTo>
                  <a:lnTo>
                    <a:pt x="84" y="63"/>
                  </a:lnTo>
                  <a:lnTo>
                    <a:pt x="63" y="210"/>
                  </a:lnTo>
                  <a:lnTo>
                    <a:pt x="1" y="377"/>
                  </a:lnTo>
                  <a:lnTo>
                    <a:pt x="22" y="482"/>
                  </a:lnTo>
                  <a:lnTo>
                    <a:pt x="63" y="524"/>
                  </a:lnTo>
                  <a:lnTo>
                    <a:pt x="84" y="524"/>
                  </a:lnTo>
                  <a:lnTo>
                    <a:pt x="126" y="482"/>
                  </a:lnTo>
                  <a:lnTo>
                    <a:pt x="210" y="419"/>
                  </a:lnTo>
                  <a:lnTo>
                    <a:pt x="231" y="314"/>
                  </a:lnTo>
                  <a:lnTo>
                    <a:pt x="210" y="105"/>
                  </a:lnTo>
                  <a:lnTo>
                    <a:pt x="126" y="42"/>
                  </a:lnTo>
                  <a:lnTo>
                    <a:pt x="10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3" name="Google Shape;453;p7"/>
            <p:cNvSpPr/>
            <p:nvPr/>
          </p:nvSpPr>
          <p:spPr>
            <a:xfrm>
              <a:off x="3979792" y="2923093"/>
              <a:ext cx="3751" cy="8336"/>
            </a:xfrm>
            <a:custGeom>
              <a:rect b="b" l="l" r="r" t="t"/>
              <a:pathLst>
                <a:path extrusionOk="0" h="733" w="315">
                  <a:moveTo>
                    <a:pt x="22" y="0"/>
                  </a:moveTo>
                  <a:lnTo>
                    <a:pt x="1" y="147"/>
                  </a:lnTo>
                  <a:lnTo>
                    <a:pt x="22" y="231"/>
                  </a:lnTo>
                  <a:lnTo>
                    <a:pt x="22" y="482"/>
                  </a:lnTo>
                  <a:lnTo>
                    <a:pt x="1" y="670"/>
                  </a:lnTo>
                  <a:lnTo>
                    <a:pt x="42" y="733"/>
                  </a:lnTo>
                  <a:lnTo>
                    <a:pt x="147" y="670"/>
                  </a:lnTo>
                  <a:lnTo>
                    <a:pt x="231" y="670"/>
                  </a:lnTo>
                  <a:lnTo>
                    <a:pt x="252" y="649"/>
                  </a:lnTo>
                  <a:lnTo>
                    <a:pt x="273" y="440"/>
                  </a:lnTo>
                  <a:lnTo>
                    <a:pt x="273" y="356"/>
                  </a:lnTo>
                  <a:lnTo>
                    <a:pt x="314" y="210"/>
                  </a:lnTo>
                  <a:lnTo>
                    <a:pt x="314" y="147"/>
                  </a:lnTo>
                  <a:lnTo>
                    <a:pt x="314" y="63"/>
                  </a:lnTo>
                  <a:lnTo>
                    <a:pt x="314" y="42"/>
                  </a:lnTo>
                  <a:lnTo>
                    <a:pt x="231" y="105"/>
                  </a:lnTo>
                  <a:lnTo>
                    <a:pt x="168" y="105"/>
                  </a:lnTo>
                  <a:lnTo>
                    <a:pt x="14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4" name="Google Shape;454;p7"/>
            <p:cNvSpPr/>
            <p:nvPr/>
          </p:nvSpPr>
          <p:spPr>
            <a:xfrm>
              <a:off x="3979792" y="2907627"/>
              <a:ext cx="8978" cy="10713"/>
            </a:xfrm>
            <a:custGeom>
              <a:rect b="b" l="l" r="r" t="t"/>
              <a:pathLst>
                <a:path extrusionOk="0" h="942" w="754">
                  <a:moveTo>
                    <a:pt x="314" y="0"/>
                  </a:moveTo>
                  <a:lnTo>
                    <a:pt x="314" y="21"/>
                  </a:lnTo>
                  <a:lnTo>
                    <a:pt x="231" y="21"/>
                  </a:lnTo>
                  <a:lnTo>
                    <a:pt x="210" y="440"/>
                  </a:lnTo>
                  <a:lnTo>
                    <a:pt x="105" y="586"/>
                  </a:lnTo>
                  <a:lnTo>
                    <a:pt x="1" y="733"/>
                  </a:lnTo>
                  <a:lnTo>
                    <a:pt x="1" y="879"/>
                  </a:lnTo>
                  <a:lnTo>
                    <a:pt x="1" y="900"/>
                  </a:lnTo>
                  <a:lnTo>
                    <a:pt x="42" y="942"/>
                  </a:lnTo>
                  <a:lnTo>
                    <a:pt x="231" y="900"/>
                  </a:lnTo>
                  <a:lnTo>
                    <a:pt x="314" y="795"/>
                  </a:lnTo>
                  <a:lnTo>
                    <a:pt x="377" y="795"/>
                  </a:lnTo>
                  <a:lnTo>
                    <a:pt x="461" y="670"/>
                  </a:lnTo>
                  <a:lnTo>
                    <a:pt x="524" y="523"/>
                  </a:lnTo>
                  <a:lnTo>
                    <a:pt x="628" y="440"/>
                  </a:lnTo>
                  <a:lnTo>
                    <a:pt x="670" y="440"/>
                  </a:lnTo>
                  <a:lnTo>
                    <a:pt x="754" y="419"/>
                  </a:lnTo>
                  <a:lnTo>
                    <a:pt x="691" y="335"/>
                  </a:lnTo>
                  <a:lnTo>
                    <a:pt x="691" y="168"/>
                  </a:lnTo>
                  <a:lnTo>
                    <a:pt x="586" y="126"/>
                  </a:lnTo>
                  <a:lnTo>
                    <a:pt x="54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5" name="Google Shape;455;p7"/>
            <p:cNvSpPr/>
            <p:nvPr/>
          </p:nvSpPr>
          <p:spPr>
            <a:xfrm>
              <a:off x="3980292" y="2915952"/>
              <a:ext cx="27661" cy="32616"/>
            </a:xfrm>
            <a:custGeom>
              <a:rect b="b" l="l" r="r" t="t"/>
              <a:pathLst>
                <a:path extrusionOk="0" h="2868" w="2323">
                  <a:moveTo>
                    <a:pt x="2051" y="1"/>
                  </a:moveTo>
                  <a:lnTo>
                    <a:pt x="900" y="691"/>
                  </a:lnTo>
                  <a:lnTo>
                    <a:pt x="816" y="670"/>
                  </a:lnTo>
                  <a:lnTo>
                    <a:pt x="796" y="670"/>
                  </a:lnTo>
                  <a:lnTo>
                    <a:pt x="649" y="566"/>
                  </a:lnTo>
                  <a:lnTo>
                    <a:pt x="482" y="482"/>
                  </a:lnTo>
                  <a:lnTo>
                    <a:pt x="419" y="482"/>
                  </a:lnTo>
                  <a:lnTo>
                    <a:pt x="335" y="545"/>
                  </a:lnTo>
                  <a:lnTo>
                    <a:pt x="293" y="587"/>
                  </a:lnTo>
                  <a:lnTo>
                    <a:pt x="272" y="587"/>
                  </a:lnTo>
                  <a:lnTo>
                    <a:pt x="272" y="670"/>
                  </a:lnTo>
                  <a:lnTo>
                    <a:pt x="272" y="691"/>
                  </a:lnTo>
                  <a:lnTo>
                    <a:pt x="272" y="775"/>
                  </a:lnTo>
                  <a:lnTo>
                    <a:pt x="272" y="838"/>
                  </a:lnTo>
                  <a:lnTo>
                    <a:pt x="231" y="984"/>
                  </a:lnTo>
                  <a:lnTo>
                    <a:pt x="231" y="1068"/>
                  </a:lnTo>
                  <a:lnTo>
                    <a:pt x="210" y="1528"/>
                  </a:lnTo>
                  <a:lnTo>
                    <a:pt x="210" y="1612"/>
                  </a:lnTo>
                  <a:lnTo>
                    <a:pt x="189" y="1737"/>
                  </a:lnTo>
                  <a:lnTo>
                    <a:pt x="189" y="1884"/>
                  </a:lnTo>
                  <a:lnTo>
                    <a:pt x="126" y="1905"/>
                  </a:lnTo>
                  <a:lnTo>
                    <a:pt x="168" y="2051"/>
                  </a:lnTo>
                  <a:lnTo>
                    <a:pt x="105" y="2219"/>
                  </a:lnTo>
                  <a:lnTo>
                    <a:pt x="105" y="2344"/>
                  </a:lnTo>
                  <a:lnTo>
                    <a:pt x="63" y="2407"/>
                  </a:lnTo>
                  <a:lnTo>
                    <a:pt x="63" y="2470"/>
                  </a:lnTo>
                  <a:lnTo>
                    <a:pt x="63" y="2553"/>
                  </a:lnTo>
                  <a:lnTo>
                    <a:pt x="0" y="2679"/>
                  </a:lnTo>
                  <a:lnTo>
                    <a:pt x="0" y="2721"/>
                  </a:lnTo>
                  <a:lnTo>
                    <a:pt x="189" y="2721"/>
                  </a:lnTo>
                  <a:lnTo>
                    <a:pt x="754" y="2867"/>
                  </a:lnTo>
                  <a:lnTo>
                    <a:pt x="1172" y="2449"/>
                  </a:lnTo>
                  <a:lnTo>
                    <a:pt x="1633" y="2407"/>
                  </a:lnTo>
                  <a:lnTo>
                    <a:pt x="1653" y="2219"/>
                  </a:lnTo>
                  <a:lnTo>
                    <a:pt x="1884" y="1926"/>
                  </a:lnTo>
                  <a:lnTo>
                    <a:pt x="1235" y="1214"/>
                  </a:lnTo>
                  <a:lnTo>
                    <a:pt x="2093" y="963"/>
                  </a:lnTo>
                  <a:lnTo>
                    <a:pt x="2302" y="754"/>
                  </a:lnTo>
                  <a:lnTo>
                    <a:pt x="2323" y="754"/>
                  </a:lnTo>
                  <a:lnTo>
                    <a:pt x="205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6" name="Google Shape;456;p7"/>
            <p:cNvSpPr/>
            <p:nvPr/>
          </p:nvSpPr>
          <p:spPr>
            <a:xfrm>
              <a:off x="3979792" y="2924515"/>
              <a:ext cx="142521" cy="114714"/>
            </a:xfrm>
            <a:custGeom>
              <a:rect b="b" l="l" r="r" t="t"/>
              <a:pathLst>
                <a:path extrusionOk="0" h="10087" w="11969">
                  <a:moveTo>
                    <a:pt x="2344" y="1"/>
                  </a:moveTo>
                  <a:lnTo>
                    <a:pt x="2135" y="210"/>
                  </a:lnTo>
                  <a:lnTo>
                    <a:pt x="1277" y="461"/>
                  </a:lnTo>
                  <a:lnTo>
                    <a:pt x="1926" y="1173"/>
                  </a:lnTo>
                  <a:lnTo>
                    <a:pt x="1695" y="1466"/>
                  </a:lnTo>
                  <a:lnTo>
                    <a:pt x="1675" y="1654"/>
                  </a:lnTo>
                  <a:lnTo>
                    <a:pt x="1214" y="1696"/>
                  </a:lnTo>
                  <a:lnTo>
                    <a:pt x="796" y="2114"/>
                  </a:lnTo>
                  <a:lnTo>
                    <a:pt x="231" y="1968"/>
                  </a:lnTo>
                  <a:lnTo>
                    <a:pt x="42" y="1968"/>
                  </a:lnTo>
                  <a:lnTo>
                    <a:pt x="42" y="2177"/>
                  </a:lnTo>
                  <a:lnTo>
                    <a:pt x="42" y="2407"/>
                  </a:lnTo>
                  <a:lnTo>
                    <a:pt x="1" y="2595"/>
                  </a:lnTo>
                  <a:lnTo>
                    <a:pt x="1" y="2637"/>
                  </a:lnTo>
                  <a:lnTo>
                    <a:pt x="63" y="2616"/>
                  </a:lnTo>
                  <a:lnTo>
                    <a:pt x="105" y="2637"/>
                  </a:lnTo>
                  <a:lnTo>
                    <a:pt x="168" y="2595"/>
                  </a:lnTo>
                  <a:lnTo>
                    <a:pt x="314" y="2658"/>
                  </a:lnTo>
                  <a:lnTo>
                    <a:pt x="273" y="2700"/>
                  </a:lnTo>
                  <a:lnTo>
                    <a:pt x="524" y="2972"/>
                  </a:lnTo>
                  <a:lnTo>
                    <a:pt x="545" y="3119"/>
                  </a:lnTo>
                  <a:lnTo>
                    <a:pt x="628" y="3139"/>
                  </a:lnTo>
                  <a:lnTo>
                    <a:pt x="628" y="3244"/>
                  </a:lnTo>
                  <a:lnTo>
                    <a:pt x="754" y="3349"/>
                  </a:lnTo>
                  <a:lnTo>
                    <a:pt x="838" y="3370"/>
                  </a:lnTo>
                  <a:lnTo>
                    <a:pt x="984" y="3663"/>
                  </a:lnTo>
                  <a:lnTo>
                    <a:pt x="984" y="3746"/>
                  </a:lnTo>
                  <a:lnTo>
                    <a:pt x="1047" y="3851"/>
                  </a:lnTo>
                  <a:lnTo>
                    <a:pt x="1110" y="3851"/>
                  </a:lnTo>
                  <a:lnTo>
                    <a:pt x="1151" y="3997"/>
                  </a:lnTo>
                  <a:lnTo>
                    <a:pt x="1193" y="4081"/>
                  </a:lnTo>
                  <a:lnTo>
                    <a:pt x="1319" y="4123"/>
                  </a:lnTo>
                  <a:lnTo>
                    <a:pt x="1423" y="4416"/>
                  </a:lnTo>
                  <a:lnTo>
                    <a:pt x="1528" y="4479"/>
                  </a:lnTo>
                  <a:lnTo>
                    <a:pt x="1570" y="4625"/>
                  </a:lnTo>
                  <a:lnTo>
                    <a:pt x="1528" y="4709"/>
                  </a:lnTo>
                  <a:lnTo>
                    <a:pt x="1528" y="4792"/>
                  </a:lnTo>
                  <a:lnTo>
                    <a:pt x="1633" y="4897"/>
                  </a:lnTo>
                  <a:lnTo>
                    <a:pt x="1633" y="4960"/>
                  </a:lnTo>
                  <a:lnTo>
                    <a:pt x="1716" y="5023"/>
                  </a:lnTo>
                  <a:lnTo>
                    <a:pt x="1821" y="4939"/>
                  </a:lnTo>
                  <a:lnTo>
                    <a:pt x="1926" y="5043"/>
                  </a:lnTo>
                  <a:lnTo>
                    <a:pt x="2114" y="5127"/>
                  </a:lnTo>
                  <a:lnTo>
                    <a:pt x="2260" y="5274"/>
                  </a:lnTo>
                  <a:lnTo>
                    <a:pt x="2323" y="5378"/>
                  </a:lnTo>
                  <a:lnTo>
                    <a:pt x="2344" y="5420"/>
                  </a:lnTo>
                  <a:lnTo>
                    <a:pt x="2365" y="5546"/>
                  </a:lnTo>
                  <a:lnTo>
                    <a:pt x="2428" y="5588"/>
                  </a:lnTo>
                  <a:lnTo>
                    <a:pt x="2470" y="5797"/>
                  </a:lnTo>
                  <a:lnTo>
                    <a:pt x="2574" y="5880"/>
                  </a:lnTo>
                  <a:lnTo>
                    <a:pt x="2637" y="6090"/>
                  </a:lnTo>
                  <a:lnTo>
                    <a:pt x="2658" y="6173"/>
                  </a:lnTo>
                  <a:lnTo>
                    <a:pt x="2616" y="6362"/>
                  </a:lnTo>
                  <a:lnTo>
                    <a:pt x="2574" y="6383"/>
                  </a:lnTo>
                  <a:lnTo>
                    <a:pt x="2616" y="6487"/>
                  </a:lnTo>
                  <a:lnTo>
                    <a:pt x="2658" y="6696"/>
                  </a:lnTo>
                  <a:lnTo>
                    <a:pt x="2679" y="6906"/>
                  </a:lnTo>
                  <a:lnTo>
                    <a:pt x="2783" y="7010"/>
                  </a:lnTo>
                  <a:lnTo>
                    <a:pt x="2825" y="7094"/>
                  </a:lnTo>
                  <a:lnTo>
                    <a:pt x="3097" y="7408"/>
                  </a:lnTo>
                  <a:lnTo>
                    <a:pt x="3202" y="7429"/>
                  </a:lnTo>
                  <a:lnTo>
                    <a:pt x="3307" y="7450"/>
                  </a:lnTo>
                  <a:lnTo>
                    <a:pt x="3390" y="7554"/>
                  </a:lnTo>
                  <a:lnTo>
                    <a:pt x="3474" y="7554"/>
                  </a:lnTo>
                  <a:lnTo>
                    <a:pt x="3620" y="7680"/>
                  </a:lnTo>
                  <a:lnTo>
                    <a:pt x="3620" y="7784"/>
                  </a:lnTo>
                  <a:lnTo>
                    <a:pt x="3788" y="7826"/>
                  </a:lnTo>
                  <a:lnTo>
                    <a:pt x="3767" y="7889"/>
                  </a:lnTo>
                  <a:lnTo>
                    <a:pt x="3830" y="7931"/>
                  </a:lnTo>
                  <a:lnTo>
                    <a:pt x="3976" y="8412"/>
                  </a:lnTo>
                  <a:lnTo>
                    <a:pt x="4102" y="8496"/>
                  </a:lnTo>
                  <a:lnTo>
                    <a:pt x="4102" y="8663"/>
                  </a:lnTo>
                  <a:lnTo>
                    <a:pt x="4541" y="9082"/>
                  </a:lnTo>
                  <a:lnTo>
                    <a:pt x="4604" y="9082"/>
                  </a:lnTo>
                  <a:lnTo>
                    <a:pt x="4646" y="9333"/>
                  </a:lnTo>
                  <a:lnTo>
                    <a:pt x="4834" y="9396"/>
                  </a:lnTo>
                  <a:lnTo>
                    <a:pt x="4939" y="9668"/>
                  </a:lnTo>
                  <a:lnTo>
                    <a:pt x="5043" y="9709"/>
                  </a:lnTo>
                  <a:lnTo>
                    <a:pt x="5127" y="9730"/>
                  </a:lnTo>
                  <a:lnTo>
                    <a:pt x="5169" y="9626"/>
                  </a:lnTo>
                  <a:lnTo>
                    <a:pt x="5336" y="9521"/>
                  </a:lnTo>
                  <a:lnTo>
                    <a:pt x="5232" y="9312"/>
                  </a:lnTo>
                  <a:lnTo>
                    <a:pt x="5294" y="9040"/>
                  </a:lnTo>
                  <a:lnTo>
                    <a:pt x="5462" y="8977"/>
                  </a:lnTo>
                  <a:lnTo>
                    <a:pt x="5650" y="9124"/>
                  </a:lnTo>
                  <a:lnTo>
                    <a:pt x="5985" y="9124"/>
                  </a:lnTo>
                  <a:lnTo>
                    <a:pt x="6487" y="9333"/>
                  </a:lnTo>
                  <a:lnTo>
                    <a:pt x="7010" y="9563"/>
                  </a:lnTo>
                  <a:lnTo>
                    <a:pt x="7031" y="10086"/>
                  </a:lnTo>
                  <a:lnTo>
                    <a:pt x="8077" y="8684"/>
                  </a:lnTo>
                  <a:lnTo>
                    <a:pt x="10253" y="8036"/>
                  </a:lnTo>
                  <a:lnTo>
                    <a:pt x="11885" y="7554"/>
                  </a:lnTo>
                  <a:lnTo>
                    <a:pt x="11969" y="6299"/>
                  </a:lnTo>
                  <a:lnTo>
                    <a:pt x="11843" y="5839"/>
                  </a:lnTo>
                  <a:lnTo>
                    <a:pt x="11655" y="5985"/>
                  </a:lnTo>
                  <a:lnTo>
                    <a:pt x="9960" y="5755"/>
                  </a:lnTo>
                  <a:lnTo>
                    <a:pt x="9835" y="5274"/>
                  </a:lnTo>
                  <a:lnTo>
                    <a:pt x="9688" y="5127"/>
                  </a:lnTo>
                  <a:lnTo>
                    <a:pt x="9688" y="4939"/>
                  </a:lnTo>
                  <a:lnTo>
                    <a:pt x="9688" y="4918"/>
                  </a:lnTo>
                  <a:lnTo>
                    <a:pt x="9667" y="4939"/>
                  </a:lnTo>
                  <a:lnTo>
                    <a:pt x="9625" y="4855"/>
                  </a:lnTo>
                  <a:lnTo>
                    <a:pt x="9625" y="4792"/>
                  </a:lnTo>
                  <a:lnTo>
                    <a:pt x="9667" y="4730"/>
                  </a:lnTo>
                  <a:lnTo>
                    <a:pt x="9563" y="4730"/>
                  </a:lnTo>
                  <a:lnTo>
                    <a:pt x="9563" y="4709"/>
                  </a:lnTo>
                  <a:lnTo>
                    <a:pt x="9458" y="4709"/>
                  </a:lnTo>
                  <a:lnTo>
                    <a:pt x="9270" y="4604"/>
                  </a:lnTo>
                  <a:lnTo>
                    <a:pt x="9249" y="4541"/>
                  </a:lnTo>
                  <a:lnTo>
                    <a:pt x="9228" y="4583"/>
                  </a:lnTo>
                  <a:lnTo>
                    <a:pt x="9123" y="4437"/>
                  </a:lnTo>
                  <a:lnTo>
                    <a:pt x="9102" y="4290"/>
                  </a:lnTo>
                  <a:lnTo>
                    <a:pt x="8809" y="3914"/>
                  </a:lnTo>
                  <a:lnTo>
                    <a:pt x="8726" y="3788"/>
                  </a:lnTo>
                  <a:lnTo>
                    <a:pt x="8809" y="3788"/>
                  </a:lnTo>
                  <a:lnTo>
                    <a:pt x="8809" y="3746"/>
                  </a:lnTo>
                  <a:lnTo>
                    <a:pt x="8705" y="3453"/>
                  </a:lnTo>
                  <a:lnTo>
                    <a:pt x="8705" y="3391"/>
                  </a:lnTo>
                  <a:lnTo>
                    <a:pt x="8621" y="3265"/>
                  </a:lnTo>
                  <a:lnTo>
                    <a:pt x="8579" y="3265"/>
                  </a:lnTo>
                  <a:lnTo>
                    <a:pt x="8391" y="3014"/>
                  </a:lnTo>
                  <a:lnTo>
                    <a:pt x="8307" y="3014"/>
                  </a:lnTo>
                  <a:lnTo>
                    <a:pt x="8224" y="2909"/>
                  </a:lnTo>
                  <a:lnTo>
                    <a:pt x="8224" y="2867"/>
                  </a:lnTo>
                  <a:lnTo>
                    <a:pt x="8286" y="2867"/>
                  </a:lnTo>
                  <a:lnTo>
                    <a:pt x="8307" y="2909"/>
                  </a:lnTo>
                  <a:lnTo>
                    <a:pt x="8286" y="2826"/>
                  </a:lnTo>
                  <a:lnTo>
                    <a:pt x="8182" y="2805"/>
                  </a:lnTo>
                  <a:lnTo>
                    <a:pt x="7973" y="2763"/>
                  </a:lnTo>
                  <a:lnTo>
                    <a:pt x="7868" y="2449"/>
                  </a:lnTo>
                  <a:lnTo>
                    <a:pt x="7805" y="2323"/>
                  </a:lnTo>
                  <a:lnTo>
                    <a:pt x="7742" y="2303"/>
                  </a:lnTo>
                  <a:lnTo>
                    <a:pt x="7742" y="2198"/>
                  </a:lnTo>
                  <a:lnTo>
                    <a:pt x="7701" y="2219"/>
                  </a:lnTo>
                  <a:lnTo>
                    <a:pt x="7659" y="2177"/>
                  </a:lnTo>
                  <a:lnTo>
                    <a:pt x="7282" y="2323"/>
                  </a:lnTo>
                  <a:lnTo>
                    <a:pt x="7261" y="2114"/>
                  </a:lnTo>
                  <a:lnTo>
                    <a:pt x="6738" y="1968"/>
                  </a:lnTo>
                  <a:lnTo>
                    <a:pt x="6654" y="1968"/>
                  </a:lnTo>
                  <a:lnTo>
                    <a:pt x="5566" y="1926"/>
                  </a:lnTo>
                  <a:lnTo>
                    <a:pt x="2867" y="43"/>
                  </a:lnTo>
                  <a:lnTo>
                    <a:pt x="234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6B65"/>
                </a:solidFill>
                <a:latin typeface="Arial"/>
                <a:ea typeface="Arial"/>
                <a:cs typeface="Arial"/>
                <a:sym typeface="Arial"/>
              </a:endParaRPr>
            </a:p>
          </p:txBody>
        </p:sp>
        <p:sp>
          <p:nvSpPr>
            <p:cNvPr id="457" name="Google Shape;457;p7"/>
            <p:cNvSpPr/>
            <p:nvPr/>
          </p:nvSpPr>
          <p:spPr>
            <a:xfrm>
              <a:off x="4089663" y="2967116"/>
              <a:ext cx="5251" cy="10952"/>
            </a:xfrm>
            <a:custGeom>
              <a:rect b="b" l="l" r="r" t="t"/>
              <a:pathLst>
                <a:path extrusionOk="0" h="963" w="441">
                  <a:moveTo>
                    <a:pt x="147" y="0"/>
                  </a:moveTo>
                  <a:lnTo>
                    <a:pt x="147" y="42"/>
                  </a:lnTo>
                  <a:lnTo>
                    <a:pt x="106" y="42"/>
                  </a:lnTo>
                  <a:lnTo>
                    <a:pt x="106" y="105"/>
                  </a:lnTo>
                  <a:lnTo>
                    <a:pt x="43" y="126"/>
                  </a:lnTo>
                  <a:lnTo>
                    <a:pt x="85" y="209"/>
                  </a:lnTo>
                  <a:lnTo>
                    <a:pt x="43" y="209"/>
                  </a:lnTo>
                  <a:lnTo>
                    <a:pt x="85" y="377"/>
                  </a:lnTo>
                  <a:lnTo>
                    <a:pt x="43" y="356"/>
                  </a:lnTo>
                  <a:lnTo>
                    <a:pt x="1" y="356"/>
                  </a:lnTo>
                  <a:lnTo>
                    <a:pt x="1" y="544"/>
                  </a:lnTo>
                  <a:lnTo>
                    <a:pt x="22" y="628"/>
                  </a:lnTo>
                  <a:lnTo>
                    <a:pt x="43" y="670"/>
                  </a:lnTo>
                  <a:lnTo>
                    <a:pt x="43" y="795"/>
                  </a:lnTo>
                  <a:lnTo>
                    <a:pt x="22" y="795"/>
                  </a:lnTo>
                  <a:lnTo>
                    <a:pt x="43" y="858"/>
                  </a:lnTo>
                  <a:lnTo>
                    <a:pt x="231" y="963"/>
                  </a:lnTo>
                  <a:lnTo>
                    <a:pt x="336" y="963"/>
                  </a:lnTo>
                  <a:lnTo>
                    <a:pt x="398" y="942"/>
                  </a:lnTo>
                  <a:lnTo>
                    <a:pt x="440" y="670"/>
                  </a:lnTo>
                  <a:lnTo>
                    <a:pt x="398" y="544"/>
                  </a:lnTo>
                  <a:lnTo>
                    <a:pt x="336" y="544"/>
                  </a:lnTo>
                  <a:lnTo>
                    <a:pt x="315" y="356"/>
                  </a:lnTo>
                  <a:lnTo>
                    <a:pt x="336" y="356"/>
                  </a:lnTo>
                  <a:lnTo>
                    <a:pt x="398" y="168"/>
                  </a:lnTo>
                  <a:lnTo>
                    <a:pt x="357" y="126"/>
                  </a:lnTo>
                  <a:lnTo>
                    <a:pt x="315" y="126"/>
                  </a:lnTo>
                  <a:lnTo>
                    <a:pt x="315" y="63"/>
                  </a:lnTo>
                  <a:lnTo>
                    <a:pt x="21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8" name="Google Shape;458;p7"/>
            <p:cNvSpPr/>
            <p:nvPr/>
          </p:nvSpPr>
          <p:spPr>
            <a:xfrm>
              <a:off x="4095152" y="2967833"/>
              <a:ext cx="32900" cy="24758"/>
            </a:xfrm>
            <a:custGeom>
              <a:rect b="b" l="l" r="r" t="t"/>
              <a:pathLst>
                <a:path extrusionOk="0" h="2177" w="2763">
                  <a:moveTo>
                    <a:pt x="2490" y="0"/>
                  </a:moveTo>
                  <a:lnTo>
                    <a:pt x="2490" y="84"/>
                  </a:lnTo>
                  <a:lnTo>
                    <a:pt x="2469" y="146"/>
                  </a:lnTo>
                  <a:lnTo>
                    <a:pt x="2093" y="356"/>
                  </a:lnTo>
                  <a:lnTo>
                    <a:pt x="2093" y="502"/>
                  </a:lnTo>
                  <a:lnTo>
                    <a:pt x="1779" y="795"/>
                  </a:lnTo>
                  <a:lnTo>
                    <a:pt x="1737" y="879"/>
                  </a:lnTo>
                  <a:lnTo>
                    <a:pt x="1779" y="900"/>
                  </a:lnTo>
                  <a:lnTo>
                    <a:pt x="1821" y="983"/>
                  </a:lnTo>
                  <a:lnTo>
                    <a:pt x="1653" y="1130"/>
                  </a:lnTo>
                  <a:lnTo>
                    <a:pt x="1611" y="1046"/>
                  </a:lnTo>
                  <a:lnTo>
                    <a:pt x="1549" y="1088"/>
                  </a:lnTo>
                  <a:lnTo>
                    <a:pt x="1465" y="1088"/>
                  </a:lnTo>
                  <a:lnTo>
                    <a:pt x="1507" y="1193"/>
                  </a:lnTo>
                  <a:lnTo>
                    <a:pt x="1444" y="1193"/>
                  </a:lnTo>
                  <a:lnTo>
                    <a:pt x="1423" y="1234"/>
                  </a:lnTo>
                  <a:lnTo>
                    <a:pt x="1256" y="1255"/>
                  </a:lnTo>
                  <a:lnTo>
                    <a:pt x="1130" y="1297"/>
                  </a:lnTo>
                  <a:lnTo>
                    <a:pt x="1088" y="1214"/>
                  </a:lnTo>
                  <a:lnTo>
                    <a:pt x="837" y="1214"/>
                  </a:lnTo>
                  <a:lnTo>
                    <a:pt x="628" y="1151"/>
                  </a:lnTo>
                  <a:lnTo>
                    <a:pt x="398" y="1339"/>
                  </a:lnTo>
                  <a:lnTo>
                    <a:pt x="314" y="1318"/>
                  </a:lnTo>
                  <a:lnTo>
                    <a:pt x="251" y="1318"/>
                  </a:lnTo>
                  <a:lnTo>
                    <a:pt x="147" y="1360"/>
                  </a:lnTo>
                  <a:lnTo>
                    <a:pt x="105" y="1109"/>
                  </a:lnTo>
                  <a:lnTo>
                    <a:pt x="63" y="1151"/>
                  </a:lnTo>
                  <a:lnTo>
                    <a:pt x="0" y="1130"/>
                  </a:lnTo>
                  <a:lnTo>
                    <a:pt x="0" y="1318"/>
                  </a:lnTo>
                  <a:lnTo>
                    <a:pt x="147" y="1465"/>
                  </a:lnTo>
                  <a:lnTo>
                    <a:pt x="272" y="1946"/>
                  </a:lnTo>
                  <a:lnTo>
                    <a:pt x="1967" y="2176"/>
                  </a:lnTo>
                  <a:lnTo>
                    <a:pt x="2155" y="2030"/>
                  </a:lnTo>
                  <a:lnTo>
                    <a:pt x="2658" y="502"/>
                  </a:lnTo>
                  <a:lnTo>
                    <a:pt x="2762" y="481"/>
                  </a:lnTo>
                  <a:lnTo>
                    <a:pt x="2762" y="314"/>
                  </a:lnTo>
                  <a:lnTo>
                    <a:pt x="2720" y="251"/>
                  </a:lnTo>
                  <a:lnTo>
                    <a:pt x="2678" y="272"/>
                  </a:lnTo>
                  <a:lnTo>
                    <a:pt x="2658" y="251"/>
                  </a:lnTo>
                  <a:lnTo>
                    <a:pt x="2595" y="209"/>
                  </a:lnTo>
                  <a:lnTo>
                    <a:pt x="2574" y="42"/>
                  </a:lnTo>
                  <a:lnTo>
                    <a:pt x="249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59" name="Google Shape;459;p7"/>
            <p:cNvSpPr/>
            <p:nvPr/>
          </p:nvSpPr>
          <p:spPr>
            <a:xfrm>
              <a:off x="4101380" y="2973303"/>
              <a:ext cx="51583" cy="60684"/>
            </a:xfrm>
            <a:custGeom>
              <a:rect b="b" l="l" r="r" t="t"/>
              <a:pathLst>
                <a:path extrusionOk="0" h="5336" w="4332">
                  <a:moveTo>
                    <a:pt x="2239" y="0"/>
                  </a:moveTo>
                  <a:lnTo>
                    <a:pt x="2135" y="21"/>
                  </a:lnTo>
                  <a:lnTo>
                    <a:pt x="1632" y="1549"/>
                  </a:lnTo>
                  <a:lnTo>
                    <a:pt x="1758" y="2009"/>
                  </a:lnTo>
                  <a:lnTo>
                    <a:pt x="1674" y="3264"/>
                  </a:lnTo>
                  <a:lnTo>
                    <a:pt x="42" y="3746"/>
                  </a:lnTo>
                  <a:lnTo>
                    <a:pt x="0" y="4018"/>
                  </a:lnTo>
                  <a:lnTo>
                    <a:pt x="523" y="4708"/>
                  </a:lnTo>
                  <a:lnTo>
                    <a:pt x="461" y="4938"/>
                  </a:lnTo>
                  <a:lnTo>
                    <a:pt x="795" y="5336"/>
                  </a:lnTo>
                  <a:lnTo>
                    <a:pt x="879" y="5315"/>
                  </a:lnTo>
                  <a:lnTo>
                    <a:pt x="900" y="5336"/>
                  </a:lnTo>
                  <a:lnTo>
                    <a:pt x="1005" y="5336"/>
                  </a:lnTo>
                  <a:lnTo>
                    <a:pt x="1088" y="5231"/>
                  </a:lnTo>
                  <a:lnTo>
                    <a:pt x="1214" y="5231"/>
                  </a:lnTo>
                  <a:lnTo>
                    <a:pt x="1423" y="5127"/>
                  </a:lnTo>
                  <a:lnTo>
                    <a:pt x="1528" y="5127"/>
                  </a:lnTo>
                  <a:lnTo>
                    <a:pt x="1632" y="5106"/>
                  </a:lnTo>
                  <a:lnTo>
                    <a:pt x="1716" y="5147"/>
                  </a:lnTo>
                  <a:lnTo>
                    <a:pt x="1779" y="5147"/>
                  </a:lnTo>
                  <a:lnTo>
                    <a:pt x="1925" y="4938"/>
                  </a:lnTo>
                  <a:lnTo>
                    <a:pt x="1925" y="4917"/>
                  </a:lnTo>
                  <a:lnTo>
                    <a:pt x="1946" y="4917"/>
                  </a:lnTo>
                  <a:lnTo>
                    <a:pt x="1946" y="4834"/>
                  </a:lnTo>
                  <a:lnTo>
                    <a:pt x="1883" y="4813"/>
                  </a:lnTo>
                  <a:lnTo>
                    <a:pt x="1925" y="4750"/>
                  </a:lnTo>
                  <a:lnTo>
                    <a:pt x="1883" y="4687"/>
                  </a:lnTo>
                  <a:lnTo>
                    <a:pt x="1967" y="4603"/>
                  </a:lnTo>
                  <a:lnTo>
                    <a:pt x="2030" y="4541"/>
                  </a:lnTo>
                  <a:lnTo>
                    <a:pt x="2239" y="4541"/>
                  </a:lnTo>
                  <a:lnTo>
                    <a:pt x="2365" y="4520"/>
                  </a:lnTo>
                  <a:lnTo>
                    <a:pt x="2448" y="4583"/>
                  </a:lnTo>
                  <a:lnTo>
                    <a:pt x="2553" y="4436"/>
                  </a:lnTo>
                  <a:lnTo>
                    <a:pt x="2595" y="4415"/>
                  </a:lnTo>
                  <a:lnTo>
                    <a:pt x="2595" y="4227"/>
                  </a:lnTo>
                  <a:lnTo>
                    <a:pt x="2804" y="3976"/>
                  </a:lnTo>
                  <a:lnTo>
                    <a:pt x="2930" y="3955"/>
                  </a:lnTo>
                  <a:lnTo>
                    <a:pt x="3013" y="3976"/>
                  </a:lnTo>
                  <a:lnTo>
                    <a:pt x="3076" y="3913"/>
                  </a:lnTo>
                  <a:lnTo>
                    <a:pt x="3348" y="3913"/>
                  </a:lnTo>
                  <a:lnTo>
                    <a:pt x="3390" y="3850"/>
                  </a:lnTo>
                  <a:lnTo>
                    <a:pt x="3327" y="3808"/>
                  </a:lnTo>
                  <a:lnTo>
                    <a:pt x="3285" y="3599"/>
                  </a:lnTo>
                  <a:lnTo>
                    <a:pt x="3306" y="3599"/>
                  </a:lnTo>
                  <a:lnTo>
                    <a:pt x="3244" y="3494"/>
                  </a:lnTo>
                  <a:lnTo>
                    <a:pt x="3223" y="3474"/>
                  </a:lnTo>
                  <a:lnTo>
                    <a:pt x="3244" y="3390"/>
                  </a:lnTo>
                  <a:lnTo>
                    <a:pt x="3244" y="3285"/>
                  </a:lnTo>
                  <a:lnTo>
                    <a:pt x="3348" y="3118"/>
                  </a:lnTo>
                  <a:lnTo>
                    <a:pt x="3432" y="3076"/>
                  </a:lnTo>
                  <a:lnTo>
                    <a:pt x="3390" y="3013"/>
                  </a:lnTo>
                  <a:lnTo>
                    <a:pt x="3411" y="3013"/>
                  </a:lnTo>
                  <a:lnTo>
                    <a:pt x="3495" y="2867"/>
                  </a:lnTo>
                  <a:lnTo>
                    <a:pt x="3536" y="2846"/>
                  </a:lnTo>
                  <a:lnTo>
                    <a:pt x="3599" y="2846"/>
                  </a:lnTo>
                  <a:lnTo>
                    <a:pt x="3557" y="2909"/>
                  </a:lnTo>
                  <a:lnTo>
                    <a:pt x="3536" y="2971"/>
                  </a:lnTo>
                  <a:lnTo>
                    <a:pt x="3620" y="3013"/>
                  </a:lnTo>
                  <a:lnTo>
                    <a:pt x="3662" y="3013"/>
                  </a:lnTo>
                  <a:lnTo>
                    <a:pt x="3746" y="2804"/>
                  </a:lnTo>
                  <a:lnTo>
                    <a:pt x="3808" y="2741"/>
                  </a:lnTo>
                  <a:lnTo>
                    <a:pt x="3871" y="2616"/>
                  </a:lnTo>
                  <a:lnTo>
                    <a:pt x="4018" y="2490"/>
                  </a:lnTo>
                  <a:lnTo>
                    <a:pt x="4227" y="2134"/>
                  </a:lnTo>
                  <a:lnTo>
                    <a:pt x="4248" y="2072"/>
                  </a:lnTo>
                  <a:lnTo>
                    <a:pt x="4248" y="1988"/>
                  </a:lnTo>
                  <a:lnTo>
                    <a:pt x="4290" y="1862"/>
                  </a:lnTo>
                  <a:lnTo>
                    <a:pt x="4332" y="1758"/>
                  </a:lnTo>
                  <a:lnTo>
                    <a:pt x="4269" y="1695"/>
                  </a:lnTo>
                  <a:lnTo>
                    <a:pt x="4164" y="1674"/>
                  </a:lnTo>
                  <a:lnTo>
                    <a:pt x="3955" y="1507"/>
                  </a:lnTo>
                  <a:lnTo>
                    <a:pt x="3913" y="1402"/>
                  </a:lnTo>
                  <a:lnTo>
                    <a:pt x="3808" y="1298"/>
                  </a:lnTo>
                  <a:lnTo>
                    <a:pt x="3767" y="1151"/>
                  </a:lnTo>
                  <a:lnTo>
                    <a:pt x="3599" y="942"/>
                  </a:lnTo>
                  <a:lnTo>
                    <a:pt x="3516" y="942"/>
                  </a:lnTo>
                  <a:lnTo>
                    <a:pt x="3390" y="963"/>
                  </a:lnTo>
                  <a:lnTo>
                    <a:pt x="3118" y="921"/>
                  </a:lnTo>
                  <a:lnTo>
                    <a:pt x="3013" y="942"/>
                  </a:lnTo>
                  <a:lnTo>
                    <a:pt x="2930" y="963"/>
                  </a:lnTo>
                  <a:lnTo>
                    <a:pt x="2804" y="921"/>
                  </a:lnTo>
                  <a:lnTo>
                    <a:pt x="2469" y="649"/>
                  </a:lnTo>
                  <a:lnTo>
                    <a:pt x="2469" y="565"/>
                  </a:lnTo>
                  <a:lnTo>
                    <a:pt x="2260" y="335"/>
                  </a:lnTo>
                  <a:lnTo>
                    <a:pt x="223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0" name="Google Shape;460;p7"/>
            <p:cNvSpPr/>
            <p:nvPr/>
          </p:nvSpPr>
          <p:spPr>
            <a:xfrm>
              <a:off x="4124802" y="2964728"/>
              <a:ext cx="2751" cy="5971"/>
            </a:xfrm>
            <a:custGeom>
              <a:rect b="b" l="l" r="r" t="t"/>
              <a:pathLst>
                <a:path extrusionOk="0" h="525" w="231">
                  <a:moveTo>
                    <a:pt x="209" y="1"/>
                  </a:moveTo>
                  <a:lnTo>
                    <a:pt x="168" y="22"/>
                  </a:lnTo>
                  <a:lnTo>
                    <a:pt x="105" y="22"/>
                  </a:lnTo>
                  <a:lnTo>
                    <a:pt x="84" y="168"/>
                  </a:lnTo>
                  <a:lnTo>
                    <a:pt x="63" y="210"/>
                  </a:lnTo>
                  <a:lnTo>
                    <a:pt x="21" y="168"/>
                  </a:lnTo>
                  <a:lnTo>
                    <a:pt x="0" y="231"/>
                  </a:lnTo>
                  <a:lnTo>
                    <a:pt x="0" y="273"/>
                  </a:lnTo>
                  <a:lnTo>
                    <a:pt x="84" y="315"/>
                  </a:lnTo>
                  <a:lnTo>
                    <a:pt x="105" y="482"/>
                  </a:lnTo>
                  <a:lnTo>
                    <a:pt x="168" y="524"/>
                  </a:lnTo>
                  <a:lnTo>
                    <a:pt x="168" y="440"/>
                  </a:lnTo>
                  <a:lnTo>
                    <a:pt x="209" y="336"/>
                  </a:lnTo>
                  <a:lnTo>
                    <a:pt x="209" y="168"/>
                  </a:lnTo>
                  <a:lnTo>
                    <a:pt x="188" y="168"/>
                  </a:lnTo>
                  <a:lnTo>
                    <a:pt x="209" y="106"/>
                  </a:lnTo>
                  <a:lnTo>
                    <a:pt x="188" y="64"/>
                  </a:lnTo>
                  <a:lnTo>
                    <a:pt x="209" y="43"/>
                  </a:lnTo>
                  <a:lnTo>
                    <a:pt x="230" y="43"/>
                  </a:lnTo>
                  <a:lnTo>
                    <a:pt x="20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1" name="Google Shape;461;p7"/>
            <p:cNvSpPr/>
            <p:nvPr/>
          </p:nvSpPr>
          <p:spPr>
            <a:xfrm>
              <a:off x="4037591" y="3015893"/>
              <a:ext cx="73267" cy="45456"/>
            </a:xfrm>
            <a:custGeom>
              <a:rect b="b" l="l" r="r" t="t"/>
              <a:pathLst>
                <a:path extrusionOk="0" h="3997" w="6153">
                  <a:moveTo>
                    <a:pt x="5399" y="1"/>
                  </a:moveTo>
                  <a:lnTo>
                    <a:pt x="3223" y="649"/>
                  </a:lnTo>
                  <a:lnTo>
                    <a:pt x="2177" y="2051"/>
                  </a:lnTo>
                  <a:lnTo>
                    <a:pt x="2156" y="1528"/>
                  </a:lnTo>
                  <a:lnTo>
                    <a:pt x="1633" y="1298"/>
                  </a:lnTo>
                  <a:lnTo>
                    <a:pt x="1131" y="1089"/>
                  </a:lnTo>
                  <a:lnTo>
                    <a:pt x="796" y="1089"/>
                  </a:lnTo>
                  <a:lnTo>
                    <a:pt x="608" y="942"/>
                  </a:lnTo>
                  <a:lnTo>
                    <a:pt x="440" y="1005"/>
                  </a:lnTo>
                  <a:lnTo>
                    <a:pt x="378" y="1277"/>
                  </a:lnTo>
                  <a:lnTo>
                    <a:pt x="482" y="1486"/>
                  </a:lnTo>
                  <a:lnTo>
                    <a:pt x="315" y="1591"/>
                  </a:lnTo>
                  <a:lnTo>
                    <a:pt x="273" y="1695"/>
                  </a:lnTo>
                  <a:lnTo>
                    <a:pt x="189" y="1674"/>
                  </a:lnTo>
                  <a:lnTo>
                    <a:pt x="85" y="1633"/>
                  </a:lnTo>
                  <a:lnTo>
                    <a:pt x="106" y="1737"/>
                  </a:lnTo>
                  <a:lnTo>
                    <a:pt x="168" y="2030"/>
                  </a:lnTo>
                  <a:lnTo>
                    <a:pt x="168" y="2218"/>
                  </a:lnTo>
                  <a:lnTo>
                    <a:pt x="85" y="2218"/>
                  </a:lnTo>
                  <a:lnTo>
                    <a:pt x="85" y="2260"/>
                  </a:lnTo>
                  <a:lnTo>
                    <a:pt x="1" y="2239"/>
                  </a:lnTo>
                  <a:lnTo>
                    <a:pt x="1" y="2239"/>
                  </a:lnTo>
                  <a:lnTo>
                    <a:pt x="22" y="2344"/>
                  </a:lnTo>
                  <a:lnTo>
                    <a:pt x="106" y="2344"/>
                  </a:lnTo>
                  <a:lnTo>
                    <a:pt x="106" y="2428"/>
                  </a:lnTo>
                  <a:lnTo>
                    <a:pt x="231" y="2616"/>
                  </a:lnTo>
                  <a:lnTo>
                    <a:pt x="315" y="3139"/>
                  </a:lnTo>
                  <a:lnTo>
                    <a:pt x="482" y="3265"/>
                  </a:lnTo>
                  <a:lnTo>
                    <a:pt x="482" y="3453"/>
                  </a:lnTo>
                  <a:lnTo>
                    <a:pt x="419" y="3474"/>
                  </a:lnTo>
                  <a:lnTo>
                    <a:pt x="482" y="3620"/>
                  </a:lnTo>
                  <a:lnTo>
                    <a:pt x="608" y="3767"/>
                  </a:lnTo>
                  <a:lnTo>
                    <a:pt x="608" y="3913"/>
                  </a:lnTo>
                  <a:lnTo>
                    <a:pt x="650" y="3997"/>
                  </a:lnTo>
                  <a:lnTo>
                    <a:pt x="796" y="3997"/>
                  </a:lnTo>
                  <a:lnTo>
                    <a:pt x="817" y="3934"/>
                  </a:lnTo>
                  <a:lnTo>
                    <a:pt x="963" y="3997"/>
                  </a:lnTo>
                  <a:lnTo>
                    <a:pt x="1068" y="3976"/>
                  </a:lnTo>
                  <a:lnTo>
                    <a:pt x="1173" y="3871"/>
                  </a:lnTo>
                  <a:lnTo>
                    <a:pt x="1319" y="3871"/>
                  </a:lnTo>
                  <a:lnTo>
                    <a:pt x="1361" y="3934"/>
                  </a:lnTo>
                  <a:lnTo>
                    <a:pt x="1466" y="3892"/>
                  </a:lnTo>
                  <a:lnTo>
                    <a:pt x="1570" y="3725"/>
                  </a:lnTo>
                  <a:lnTo>
                    <a:pt x="1633" y="3725"/>
                  </a:lnTo>
                  <a:lnTo>
                    <a:pt x="1696" y="3579"/>
                  </a:lnTo>
                  <a:lnTo>
                    <a:pt x="1842" y="3495"/>
                  </a:lnTo>
                  <a:lnTo>
                    <a:pt x="1905" y="3474"/>
                  </a:lnTo>
                  <a:lnTo>
                    <a:pt x="2010" y="3474"/>
                  </a:lnTo>
                  <a:lnTo>
                    <a:pt x="2051" y="3495"/>
                  </a:lnTo>
                  <a:lnTo>
                    <a:pt x="2198" y="3495"/>
                  </a:lnTo>
                  <a:lnTo>
                    <a:pt x="2219" y="3558"/>
                  </a:lnTo>
                  <a:lnTo>
                    <a:pt x="2365" y="3579"/>
                  </a:lnTo>
                  <a:lnTo>
                    <a:pt x="2616" y="3474"/>
                  </a:lnTo>
                  <a:lnTo>
                    <a:pt x="2826" y="3453"/>
                  </a:lnTo>
                  <a:lnTo>
                    <a:pt x="2909" y="3369"/>
                  </a:lnTo>
                  <a:lnTo>
                    <a:pt x="2930" y="3307"/>
                  </a:lnTo>
                  <a:lnTo>
                    <a:pt x="3119" y="3160"/>
                  </a:lnTo>
                  <a:lnTo>
                    <a:pt x="3223" y="3160"/>
                  </a:lnTo>
                  <a:lnTo>
                    <a:pt x="3307" y="3202"/>
                  </a:lnTo>
                  <a:lnTo>
                    <a:pt x="3370" y="3181"/>
                  </a:lnTo>
                  <a:lnTo>
                    <a:pt x="3432" y="3139"/>
                  </a:lnTo>
                  <a:lnTo>
                    <a:pt x="3453" y="3181"/>
                  </a:lnTo>
                  <a:lnTo>
                    <a:pt x="3537" y="3181"/>
                  </a:lnTo>
                  <a:lnTo>
                    <a:pt x="3725" y="3034"/>
                  </a:lnTo>
                  <a:lnTo>
                    <a:pt x="3830" y="2846"/>
                  </a:lnTo>
                  <a:lnTo>
                    <a:pt x="3935" y="2783"/>
                  </a:lnTo>
                  <a:lnTo>
                    <a:pt x="3997" y="2783"/>
                  </a:lnTo>
                  <a:lnTo>
                    <a:pt x="4625" y="2616"/>
                  </a:lnTo>
                  <a:lnTo>
                    <a:pt x="4688" y="2532"/>
                  </a:lnTo>
                  <a:lnTo>
                    <a:pt x="5043" y="2470"/>
                  </a:lnTo>
                  <a:lnTo>
                    <a:pt x="5253" y="2365"/>
                  </a:lnTo>
                  <a:lnTo>
                    <a:pt x="5399" y="2260"/>
                  </a:lnTo>
                  <a:lnTo>
                    <a:pt x="5629" y="2218"/>
                  </a:lnTo>
                  <a:lnTo>
                    <a:pt x="5608" y="2135"/>
                  </a:lnTo>
                  <a:lnTo>
                    <a:pt x="5629" y="2114"/>
                  </a:lnTo>
                  <a:lnTo>
                    <a:pt x="5567" y="2051"/>
                  </a:lnTo>
                  <a:lnTo>
                    <a:pt x="5608" y="1905"/>
                  </a:lnTo>
                  <a:lnTo>
                    <a:pt x="5776" y="1674"/>
                  </a:lnTo>
                  <a:lnTo>
                    <a:pt x="6027" y="1612"/>
                  </a:lnTo>
                  <a:lnTo>
                    <a:pt x="6152" y="1591"/>
                  </a:lnTo>
                  <a:lnTo>
                    <a:pt x="5818" y="1193"/>
                  </a:lnTo>
                  <a:lnTo>
                    <a:pt x="5880" y="963"/>
                  </a:lnTo>
                  <a:lnTo>
                    <a:pt x="5357" y="273"/>
                  </a:lnTo>
                  <a:lnTo>
                    <a:pt x="539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2" name="Google Shape;462;p7"/>
            <p:cNvSpPr/>
            <p:nvPr/>
          </p:nvSpPr>
          <p:spPr>
            <a:xfrm>
              <a:off x="3911526" y="2929280"/>
              <a:ext cx="85972" cy="69020"/>
            </a:xfrm>
            <a:custGeom>
              <a:rect b="b" l="l" r="r" t="t"/>
              <a:pathLst>
                <a:path extrusionOk="0" h="6069" w="7220">
                  <a:moveTo>
                    <a:pt x="503" y="0"/>
                  </a:moveTo>
                  <a:lnTo>
                    <a:pt x="210" y="21"/>
                  </a:lnTo>
                  <a:lnTo>
                    <a:pt x="147" y="21"/>
                  </a:lnTo>
                  <a:lnTo>
                    <a:pt x="126" y="126"/>
                  </a:lnTo>
                  <a:lnTo>
                    <a:pt x="84" y="356"/>
                  </a:lnTo>
                  <a:lnTo>
                    <a:pt x="126" y="523"/>
                  </a:lnTo>
                  <a:lnTo>
                    <a:pt x="126" y="649"/>
                  </a:lnTo>
                  <a:lnTo>
                    <a:pt x="42" y="858"/>
                  </a:lnTo>
                  <a:lnTo>
                    <a:pt x="1" y="1047"/>
                  </a:lnTo>
                  <a:lnTo>
                    <a:pt x="42" y="1193"/>
                  </a:lnTo>
                  <a:lnTo>
                    <a:pt x="126" y="1486"/>
                  </a:lnTo>
                  <a:lnTo>
                    <a:pt x="314" y="6068"/>
                  </a:lnTo>
                  <a:lnTo>
                    <a:pt x="7219" y="6005"/>
                  </a:lnTo>
                  <a:lnTo>
                    <a:pt x="7219" y="5985"/>
                  </a:lnTo>
                  <a:lnTo>
                    <a:pt x="7115" y="5964"/>
                  </a:lnTo>
                  <a:lnTo>
                    <a:pt x="6989" y="5796"/>
                  </a:lnTo>
                  <a:lnTo>
                    <a:pt x="6947" y="5754"/>
                  </a:lnTo>
                  <a:lnTo>
                    <a:pt x="6822" y="5692"/>
                  </a:lnTo>
                  <a:lnTo>
                    <a:pt x="6738" y="5566"/>
                  </a:lnTo>
                  <a:lnTo>
                    <a:pt x="6675" y="5587"/>
                  </a:lnTo>
                  <a:lnTo>
                    <a:pt x="6571" y="5587"/>
                  </a:lnTo>
                  <a:lnTo>
                    <a:pt x="6403" y="5461"/>
                  </a:lnTo>
                  <a:lnTo>
                    <a:pt x="6299" y="5169"/>
                  </a:lnTo>
                  <a:lnTo>
                    <a:pt x="6319" y="5106"/>
                  </a:lnTo>
                  <a:lnTo>
                    <a:pt x="6319" y="4938"/>
                  </a:lnTo>
                  <a:lnTo>
                    <a:pt x="6278" y="4855"/>
                  </a:lnTo>
                  <a:lnTo>
                    <a:pt x="6299" y="4813"/>
                  </a:lnTo>
                  <a:lnTo>
                    <a:pt x="6319" y="4855"/>
                  </a:lnTo>
                  <a:lnTo>
                    <a:pt x="6508" y="4855"/>
                  </a:lnTo>
                  <a:lnTo>
                    <a:pt x="6424" y="4792"/>
                  </a:lnTo>
                  <a:lnTo>
                    <a:pt x="6382" y="4792"/>
                  </a:lnTo>
                  <a:lnTo>
                    <a:pt x="6299" y="4624"/>
                  </a:lnTo>
                  <a:lnTo>
                    <a:pt x="6257" y="4604"/>
                  </a:lnTo>
                  <a:lnTo>
                    <a:pt x="6257" y="4645"/>
                  </a:lnTo>
                  <a:lnTo>
                    <a:pt x="6173" y="4583"/>
                  </a:lnTo>
                  <a:lnTo>
                    <a:pt x="6110" y="4415"/>
                  </a:lnTo>
                  <a:lnTo>
                    <a:pt x="5901" y="4080"/>
                  </a:lnTo>
                  <a:lnTo>
                    <a:pt x="5796" y="4018"/>
                  </a:lnTo>
                  <a:lnTo>
                    <a:pt x="5775" y="3871"/>
                  </a:lnTo>
                  <a:lnTo>
                    <a:pt x="5420" y="3327"/>
                  </a:lnTo>
                  <a:lnTo>
                    <a:pt x="5420" y="3223"/>
                  </a:lnTo>
                  <a:lnTo>
                    <a:pt x="5357" y="3118"/>
                  </a:lnTo>
                  <a:lnTo>
                    <a:pt x="5336" y="2867"/>
                  </a:lnTo>
                  <a:lnTo>
                    <a:pt x="5273" y="2825"/>
                  </a:lnTo>
                  <a:lnTo>
                    <a:pt x="5273" y="2741"/>
                  </a:lnTo>
                  <a:lnTo>
                    <a:pt x="5064" y="2532"/>
                  </a:lnTo>
                  <a:lnTo>
                    <a:pt x="5064" y="2448"/>
                  </a:lnTo>
                  <a:lnTo>
                    <a:pt x="5106" y="2344"/>
                  </a:lnTo>
                  <a:lnTo>
                    <a:pt x="5043" y="2281"/>
                  </a:lnTo>
                  <a:lnTo>
                    <a:pt x="4708" y="1988"/>
                  </a:lnTo>
                  <a:lnTo>
                    <a:pt x="4687" y="1884"/>
                  </a:lnTo>
                  <a:lnTo>
                    <a:pt x="4478" y="1653"/>
                  </a:lnTo>
                  <a:lnTo>
                    <a:pt x="4478" y="1507"/>
                  </a:lnTo>
                  <a:lnTo>
                    <a:pt x="4332" y="1360"/>
                  </a:lnTo>
                  <a:lnTo>
                    <a:pt x="4374" y="1277"/>
                  </a:lnTo>
                  <a:lnTo>
                    <a:pt x="4374" y="1193"/>
                  </a:lnTo>
                  <a:lnTo>
                    <a:pt x="4395" y="1151"/>
                  </a:lnTo>
                  <a:lnTo>
                    <a:pt x="4395" y="1193"/>
                  </a:lnTo>
                  <a:lnTo>
                    <a:pt x="4478" y="1193"/>
                  </a:lnTo>
                  <a:lnTo>
                    <a:pt x="4499" y="1339"/>
                  </a:lnTo>
                  <a:lnTo>
                    <a:pt x="4541" y="1402"/>
                  </a:lnTo>
                  <a:lnTo>
                    <a:pt x="4583" y="1465"/>
                  </a:lnTo>
                  <a:lnTo>
                    <a:pt x="4792" y="1674"/>
                  </a:lnTo>
                  <a:lnTo>
                    <a:pt x="4792" y="1779"/>
                  </a:lnTo>
                  <a:lnTo>
                    <a:pt x="4834" y="1884"/>
                  </a:lnTo>
                  <a:lnTo>
                    <a:pt x="5001" y="1967"/>
                  </a:lnTo>
                  <a:lnTo>
                    <a:pt x="5022" y="2072"/>
                  </a:lnTo>
                  <a:lnTo>
                    <a:pt x="5315" y="2344"/>
                  </a:lnTo>
                  <a:lnTo>
                    <a:pt x="5462" y="2428"/>
                  </a:lnTo>
                  <a:lnTo>
                    <a:pt x="5462" y="2490"/>
                  </a:lnTo>
                  <a:lnTo>
                    <a:pt x="5483" y="2407"/>
                  </a:lnTo>
                  <a:lnTo>
                    <a:pt x="5566" y="2323"/>
                  </a:lnTo>
                  <a:lnTo>
                    <a:pt x="5629" y="2114"/>
                  </a:lnTo>
                  <a:lnTo>
                    <a:pt x="5566" y="2072"/>
                  </a:lnTo>
                  <a:lnTo>
                    <a:pt x="5650" y="1904"/>
                  </a:lnTo>
                  <a:lnTo>
                    <a:pt x="5650" y="1779"/>
                  </a:lnTo>
                  <a:lnTo>
                    <a:pt x="5734" y="1465"/>
                  </a:lnTo>
                  <a:lnTo>
                    <a:pt x="5755" y="1444"/>
                  </a:lnTo>
                  <a:lnTo>
                    <a:pt x="5671" y="1235"/>
                  </a:lnTo>
                  <a:lnTo>
                    <a:pt x="5734" y="1088"/>
                  </a:lnTo>
                  <a:lnTo>
                    <a:pt x="5587" y="775"/>
                  </a:lnTo>
                  <a:lnTo>
                    <a:pt x="5441" y="544"/>
                  </a:lnTo>
                  <a:lnTo>
                    <a:pt x="5378" y="335"/>
                  </a:lnTo>
                  <a:lnTo>
                    <a:pt x="5273" y="147"/>
                  </a:lnTo>
                  <a:lnTo>
                    <a:pt x="5211" y="126"/>
                  </a:lnTo>
                  <a:lnTo>
                    <a:pt x="5127" y="231"/>
                  </a:lnTo>
                  <a:lnTo>
                    <a:pt x="4959" y="293"/>
                  </a:lnTo>
                  <a:lnTo>
                    <a:pt x="4604" y="231"/>
                  </a:lnTo>
                  <a:lnTo>
                    <a:pt x="4311" y="314"/>
                  </a:lnTo>
                  <a:lnTo>
                    <a:pt x="4102" y="147"/>
                  </a:lnTo>
                  <a:lnTo>
                    <a:pt x="4081" y="251"/>
                  </a:lnTo>
                  <a:lnTo>
                    <a:pt x="4164" y="398"/>
                  </a:lnTo>
                  <a:lnTo>
                    <a:pt x="4164" y="461"/>
                  </a:lnTo>
                  <a:lnTo>
                    <a:pt x="4081" y="335"/>
                  </a:lnTo>
                  <a:lnTo>
                    <a:pt x="3976" y="293"/>
                  </a:lnTo>
                  <a:lnTo>
                    <a:pt x="3955" y="189"/>
                  </a:lnTo>
                  <a:lnTo>
                    <a:pt x="3997" y="147"/>
                  </a:lnTo>
                  <a:lnTo>
                    <a:pt x="3955" y="105"/>
                  </a:lnTo>
                  <a:lnTo>
                    <a:pt x="3850" y="105"/>
                  </a:lnTo>
                  <a:lnTo>
                    <a:pt x="3746" y="84"/>
                  </a:lnTo>
                  <a:lnTo>
                    <a:pt x="3537" y="21"/>
                  </a:lnTo>
                  <a:lnTo>
                    <a:pt x="3495" y="42"/>
                  </a:lnTo>
                  <a:lnTo>
                    <a:pt x="3578" y="84"/>
                  </a:lnTo>
                  <a:lnTo>
                    <a:pt x="3599" y="105"/>
                  </a:lnTo>
                  <a:lnTo>
                    <a:pt x="3495" y="126"/>
                  </a:lnTo>
                  <a:lnTo>
                    <a:pt x="3390" y="105"/>
                  </a:lnTo>
                  <a:lnTo>
                    <a:pt x="3265" y="147"/>
                  </a:lnTo>
                  <a:lnTo>
                    <a:pt x="3223" y="126"/>
                  </a:lnTo>
                  <a:lnTo>
                    <a:pt x="3223" y="105"/>
                  </a:lnTo>
                  <a:lnTo>
                    <a:pt x="3348" y="84"/>
                  </a:lnTo>
                  <a:lnTo>
                    <a:pt x="3432" y="42"/>
                  </a:lnTo>
                  <a:lnTo>
                    <a:pt x="3327" y="42"/>
                  </a:lnTo>
                  <a:lnTo>
                    <a:pt x="3139" y="84"/>
                  </a:lnTo>
                  <a:lnTo>
                    <a:pt x="3076" y="126"/>
                  </a:lnTo>
                  <a:lnTo>
                    <a:pt x="2930" y="210"/>
                  </a:lnTo>
                  <a:lnTo>
                    <a:pt x="2846" y="231"/>
                  </a:lnTo>
                  <a:lnTo>
                    <a:pt x="2700" y="293"/>
                  </a:lnTo>
                  <a:lnTo>
                    <a:pt x="2595" y="419"/>
                  </a:lnTo>
                  <a:lnTo>
                    <a:pt x="2553" y="461"/>
                  </a:lnTo>
                  <a:lnTo>
                    <a:pt x="2386" y="461"/>
                  </a:lnTo>
                  <a:lnTo>
                    <a:pt x="2177" y="335"/>
                  </a:lnTo>
                  <a:lnTo>
                    <a:pt x="2009" y="314"/>
                  </a:lnTo>
                  <a:lnTo>
                    <a:pt x="1821" y="335"/>
                  </a:lnTo>
                  <a:lnTo>
                    <a:pt x="1674" y="231"/>
                  </a:lnTo>
                  <a:lnTo>
                    <a:pt x="1591" y="231"/>
                  </a:lnTo>
                  <a:lnTo>
                    <a:pt x="1507" y="251"/>
                  </a:lnTo>
                  <a:lnTo>
                    <a:pt x="1361" y="147"/>
                  </a:lnTo>
                  <a:lnTo>
                    <a:pt x="1172" y="105"/>
                  </a:lnTo>
                  <a:lnTo>
                    <a:pt x="733" y="84"/>
                  </a:lnTo>
                  <a:lnTo>
                    <a:pt x="50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3" name="Google Shape;463;p7"/>
            <p:cNvSpPr/>
            <p:nvPr/>
          </p:nvSpPr>
          <p:spPr>
            <a:xfrm>
              <a:off x="3896332" y="2997572"/>
              <a:ext cx="113621" cy="124461"/>
            </a:xfrm>
            <a:custGeom>
              <a:rect b="b" l="l" r="r" t="t"/>
              <a:pathLst>
                <a:path extrusionOk="0" h="10944" w="9542">
                  <a:moveTo>
                    <a:pt x="8495" y="0"/>
                  </a:moveTo>
                  <a:lnTo>
                    <a:pt x="1590" y="63"/>
                  </a:lnTo>
                  <a:lnTo>
                    <a:pt x="1632" y="1193"/>
                  </a:lnTo>
                  <a:lnTo>
                    <a:pt x="1088" y="1235"/>
                  </a:lnTo>
                  <a:lnTo>
                    <a:pt x="1088" y="1444"/>
                  </a:lnTo>
                  <a:lnTo>
                    <a:pt x="1151" y="3725"/>
                  </a:lnTo>
                  <a:lnTo>
                    <a:pt x="1046" y="3746"/>
                  </a:lnTo>
                  <a:lnTo>
                    <a:pt x="942" y="3829"/>
                  </a:lnTo>
                  <a:lnTo>
                    <a:pt x="837" y="3767"/>
                  </a:lnTo>
                  <a:lnTo>
                    <a:pt x="691" y="3767"/>
                  </a:lnTo>
                  <a:lnTo>
                    <a:pt x="586" y="3850"/>
                  </a:lnTo>
                  <a:lnTo>
                    <a:pt x="586" y="3976"/>
                  </a:lnTo>
                  <a:lnTo>
                    <a:pt x="649" y="4060"/>
                  </a:lnTo>
                  <a:lnTo>
                    <a:pt x="586" y="4185"/>
                  </a:lnTo>
                  <a:lnTo>
                    <a:pt x="377" y="4457"/>
                  </a:lnTo>
                  <a:lnTo>
                    <a:pt x="335" y="4457"/>
                  </a:lnTo>
                  <a:lnTo>
                    <a:pt x="230" y="4541"/>
                  </a:lnTo>
                  <a:lnTo>
                    <a:pt x="251" y="4645"/>
                  </a:lnTo>
                  <a:lnTo>
                    <a:pt x="314" y="4687"/>
                  </a:lnTo>
                  <a:lnTo>
                    <a:pt x="251" y="4813"/>
                  </a:lnTo>
                  <a:lnTo>
                    <a:pt x="126" y="4897"/>
                  </a:lnTo>
                  <a:lnTo>
                    <a:pt x="105" y="4980"/>
                  </a:lnTo>
                  <a:lnTo>
                    <a:pt x="209" y="5022"/>
                  </a:lnTo>
                  <a:lnTo>
                    <a:pt x="230" y="5127"/>
                  </a:lnTo>
                  <a:lnTo>
                    <a:pt x="168" y="5231"/>
                  </a:lnTo>
                  <a:lnTo>
                    <a:pt x="0" y="5420"/>
                  </a:lnTo>
                  <a:lnTo>
                    <a:pt x="0" y="5545"/>
                  </a:lnTo>
                  <a:lnTo>
                    <a:pt x="63" y="5629"/>
                  </a:lnTo>
                  <a:lnTo>
                    <a:pt x="209" y="5524"/>
                  </a:lnTo>
                  <a:lnTo>
                    <a:pt x="251" y="5545"/>
                  </a:lnTo>
                  <a:lnTo>
                    <a:pt x="251" y="5629"/>
                  </a:lnTo>
                  <a:lnTo>
                    <a:pt x="209" y="5692"/>
                  </a:lnTo>
                  <a:lnTo>
                    <a:pt x="272" y="5734"/>
                  </a:lnTo>
                  <a:lnTo>
                    <a:pt x="230" y="5817"/>
                  </a:lnTo>
                  <a:lnTo>
                    <a:pt x="272" y="5922"/>
                  </a:lnTo>
                  <a:lnTo>
                    <a:pt x="272" y="6047"/>
                  </a:lnTo>
                  <a:lnTo>
                    <a:pt x="314" y="6152"/>
                  </a:lnTo>
                  <a:lnTo>
                    <a:pt x="544" y="6236"/>
                  </a:lnTo>
                  <a:lnTo>
                    <a:pt x="586" y="6319"/>
                  </a:lnTo>
                  <a:lnTo>
                    <a:pt x="544" y="6382"/>
                  </a:lnTo>
                  <a:lnTo>
                    <a:pt x="544" y="6466"/>
                  </a:lnTo>
                  <a:lnTo>
                    <a:pt x="523" y="6487"/>
                  </a:lnTo>
                  <a:lnTo>
                    <a:pt x="586" y="6570"/>
                  </a:lnTo>
                  <a:lnTo>
                    <a:pt x="586" y="6654"/>
                  </a:lnTo>
                  <a:lnTo>
                    <a:pt x="544" y="6675"/>
                  </a:lnTo>
                  <a:lnTo>
                    <a:pt x="670" y="6780"/>
                  </a:lnTo>
                  <a:lnTo>
                    <a:pt x="691" y="6863"/>
                  </a:lnTo>
                  <a:lnTo>
                    <a:pt x="858" y="7052"/>
                  </a:lnTo>
                  <a:lnTo>
                    <a:pt x="963" y="7282"/>
                  </a:lnTo>
                  <a:lnTo>
                    <a:pt x="984" y="7366"/>
                  </a:lnTo>
                  <a:lnTo>
                    <a:pt x="963" y="7491"/>
                  </a:lnTo>
                  <a:lnTo>
                    <a:pt x="942" y="7533"/>
                  </a:lnTo>
                  <a:lnTo>
                    <a:pt x="879" y="7638"/>
                  </a:lnTo>
                  <a:lnTo>
                    <a:pt x="879" y="7826"/>
                  </a:lnTo>
                  <a:lnTo>
                    <a:pt x="984" y="7910"/>
                  </a:lnTo>
                  <a:lnTo>
                    <a:pt x="1109" y="7910"/>
                  </a:lnTo>
                  <a:lnTo>
                    <a:pt x="1172" y="7847"/>
                  </a:lnTo>
                  <a:lnTo>
                    <a:pt x="1318" y="7847"/>
                  </a:lnTo>
                  <a:lnTo>
                    <a:pt x="1402" y="7889"/>
                  </a:lnTo>
                  <a:lnTo>
                    <a:pt x="1360" y="7951"/>
                  </a:lnTo>
                  <a:lnTo>
                    <a:pt x="1381" y="8098"/>
                  </a:lnTo>
                  <a:lnTo>
                    <a:pt x="1465" y="8140"/>
                  </a:lnTo>
                  <a:lnTo>
                    <a:pt x="1590" y="8223"/>
                  </a:lnTo>
                  <a:lnTo>
                    <a:pt x="1695" y="8223"/>
                  </a:lnTo>
                  <a:lnTo>
                    <a:pt x="1779" y="8265"/>
                  </a:lnTo>
                  <a:lnTo>
                    <a:pt x="1821" y="8349"/>
                  </a:lnTo>
                  <a:lnTo>
                    <a:pt x="1925" y="8412"/>
                  </a:lnTo>
                  <a:lnTo>
                    <a:pt x="2030" y="8412"/>
                  </a:lnTo>
                  <a:lnTo>
                    <a:pt x="2093" y="8475"/>
                  </a:lnTo>
                  <a:lnTo>
                    <a:pt x="2051" y="8558"/>
                  </a:lnTo>
                  <a:lnTo>
                    <a:pt x="1988" y="8621"/>
                  </a:lnTo>
                  <a:lnTo>
                    <a:pt x="1946" y="8663"/>
                  </a:lnTo>
                  <a:lnTo>
                    <a:pt x="1904" y="8726"/>
                  </a:lnTo>
                  <a:lnTo>
                    <a:pt x="2030" y="8830"/>
                  </a:lnTo>
                  <a:lnTo>
                    <a:pt x="2134" y="8851"/>
                  </a:lnTo>
                  <a:lnTo>
                    <a:pt x="2155" y="8830"/>
                  </a:lnTo>
                  <a:lnTo>
                    <a:pt x="2260" y="8872"/>
                  </a:lnTo>
                  <a:lnTo>
                    <a:pt x="2323" y="8851"/>
                  </a:lnTo>
                  <a:lnTo>
                    <a:pt x="2511" y="8977"/>
                  </a:lnTo>
                  <a:lnTo>
                    <a:pt x="2532" y="9039"/>
                  </a:lnTo>
                  <a:lnTo>
                    <a:pt x="2553" y="9207"/>
                  </a:lnTo>
                  <a:lnTo>
                    <a:pt x="2616" y="9270"/>
                  </a:lnTo>
                  <a:lnTo>
                    <a:pt x="2720" y="9291"/>
                  </a:lnTo>
                  <a:lnTo>
                    <a:pt x="2762" y="9353"/>
                  </a:lnTo>
                  <a:lnTo>
                    <a:pt x="2741" y="9458"/>
                  </a:lnTo>
                  <a:lnTo>
                    <a:pt x="2783" y="9521"/>
                  </a:lnTo>
                  <a:lnTo>
                    <a:pt x="2992" y="9563"/>
                  </a:lnTo>
                  <a:lnTo>
                    <a:pt x="3076" y="9625"/>
                  </a:lnTo>
                  <a:lnTo>
                    <a:pt x="3076" y="9688"/>
                  </a:lnTo>
                  <a:lnTo>
                    <a:pt x="3076" y="9876"/>
                  </a:lnTo>
                  <a:lnTo>
                    <a:pt x="3160" y="9918"/>
                  </a:lnTo>
                  <a:lnTo>
                    <a:pt x="3264" y="9981"/>
                  </a:lnTo>
                  <a:lnTo>
                    <a:pt x="3306" y="10044"/>
                  </a:lnTo>
                  <a:lnTo>
                    <a:pt x="3306" y="10086"/>
                  </a:lnTo>
                  <a:lnTo>
                    <a:pt x="3348" y="10190"/>
                  </a:lnTo>
                  <a:lnTo>
                    <a:pt x="3390" y="10232"/>
                  </a:lnTo>
                  <a:lnTo>
                    <a:pt x="3474" y="10253"/>
                  </a:lnTo>
                  <a:lnTo>
                    <a:pt x="3515" y="10337"/>
                  </a:lnTo>
                  <a:lnTo>
                    <a:pt x="3662" y="10420"/>
                  </a:lnTo>
                  <a:lnTo>
                    <a:pt x="3766" y="10462"/>
                  </a:lnTo>
                  <a:lnTo>
                    <a:pt x="3829" y="10441"/>
                  </a:lnTo>
                  <a:lnTo>
                    <a:pt x="3871" y="10399"/>
                  </a:lnTo>
                  <a:lnTo>
                    <a:pt x="3934" y="10337"/>
                  </a:lnTo>
                  <a:lnTo>
                    <a:pt x="4143" y="10337"/>
                  </a:lnTo>
                  <a:lnTo>
                    <a:pt x="4185" y="10399"/>
                  </a:lnTo>
                  <a:lnTo>
                    <a:pt x="4227" y="10399"/>
                  </a:lnTo>
                  <a:lnTo>
                    <a:pt x="4331" y="10337"/>
                  </a:lnTo>
                  <a:lnTo>
                    <a:pt x="4394" y="10295"/>
                  </a:lnTo>
                  <a:lnTo>
                    <a:pt x="4436" y="10211"/>
                  </a:lnTo>
                  <a:lnTo>
                    <a:pt x="4562" y="10211"/>
                  </a:lnTo>
                  <a:lnTo>
                    <a:pt x="4624" y="10232"/>
                  </a:lnTo>
                  <a:lnTo>
                    <a:pt x="4708" y="10399"/>
                  </a:lnTo>
                  <a:lnTo>
                    <a:pt x="4750" y="10462"/>
                  </a:lnTo>
                  <a:lnTo>
                    <a:pt x="4813" y="10525"/>
                  </a:lnTo>
                  <a:lnTo>
                    <a:pt x="4938" y="10567"/>
                  </a:lnTo>
                  <a:lnTo>
                    <a:pt x="5022" y="10630"/>
                  </a:lnTo>
                  <a:lnTo>
                    <a:pt x="5043" y="10734"/>
                  </a:lnTo>
                  <a:lnTo>
                    <a:pt x="5085" y="10755"/>
                  </a:lnTo>
                  <a:lnTo>
                    <a:pt x="5126" y="10839"/>
                  </a:lnTo>
                  <a:lnTo>
                    <a:pt x="5126" y="10923"/>
                  </a:lnTo>
                  <a:lnTo>
                    <a:pt x="5294" y="10923"/>
                  </a:lnTo>
                  <a:lnTo>
                    <a:pt x="5336" y="10944"/>
                  </a:lnTo>
                  <a:lnTo>
                    <a:pt x="5357" y="10923"/>
                  </a:lnTo>
                  <a:lnTo>
                    <a:pt x="5336" y="10860"/>
                  </a:lnTo>
                  <a:lnTo>
                    <a:pt x="5336" y="10776"/>
                  </a:lnTo>
                  <a:lnTo>
                    <a:pt x="5398" y="10713"/>
                  </a:lnTo>
                  <a:lnTo>
                    <a:pt x="5503" y="10755"/>
                  </a:lnTo>
                  <a:lnTo>
                    <a:pt x="5671" y="10818"/>
                  </a:lnTo>
                  <a:lnTo>
                    <a:pt x="5754" y="10776"/>
                  </a:lnTo>
                  <a:lnTo>
                    <a:pt x="5859" y="10818"/>
                  </a:lnTo>
                  <a:lnTo>
                    <a:pt x="5859" y="10923"/>
                  </a:lnTo>
                  <a:lnTo>
                    <a:pt x="6005" y="10944"/>
                  </a:lnTo>
                  <a:lnTo>
                    <a:pt x="6068" y="10944"/>
                  </a:lnTo>
                  <a:lnTo>
                    <a:pt x="6068" y="10860"/>
                  </a:lnTo>
                  <a:lnTo>
                    <a:pt x="6131" y="10776"/>
                  </a:lnTo>
                  <a:lnTo>
                    <a:pt x="6215" y="10818"/>
                  </a:lnTo>
                  <a:lnTo>
                    <a:pt x="6235" y="10776"/>
                  </a:lnTo>
                  <a:lnTo>
                    <a:pt x="6340" y="10776"/>
                  </a:lnTo>
                  <a:lnTo>
                    <a:pt x="6487" y="10734"/>
                  </a:lnTo>
                  <a:lnTo>
                    <a:pt x="6696" y="10713"/>
                  </a:lnTo>
                  <a:lnTo>
                    <a:pt x="6821" y="10755"/>
                  </a:lnTo>
                  <a:lnTo>
                    <a:pt x="6947" y="10713"/>
                  </a:lnTo>
                  <a:lnTo>
                    <a:pt x="7010" y="10609"/>
                  </a:lnTo>
                  <a:lnTo>
                    <a:pt x="7135" y="10525"/>
                  </a:lnTo>
                  <a:lnTo>
                    <a:pt x="7219" y="10420"/>
                  </a:lnTo>
                  <a:lnTo>
                    <a:pt x="7261" y="10399"/>
                  </a:lnTo>
                  <a:lnTo>
                    <a:pt x="7323" y="10337"/>
                  </a:lnTo>
                  <a:lnTo>
                    <a:pt x="7428" y="10232"/>
                  </a:lnTo>
                  <a:lnTo>
                    <a:pt x="7470" y="10232"/>
                  </a:lnTo>
                  <a:lnTo>
                    <a:pt x="7595" y="10023"/>
                  </a:lnTo>
                  <a:lnTo>
                    <a:pt x="7805" y="9814"/>
                  </a:lnTo>
                  <a:lnTo>
                    <a:pt x="7763" y="9604"/>
                  </a:lnTo>
                  <a:lnTo>
                    <a:pt x="7700" y="9563"/>
                  </a:lnTo>
                  <a:lnTo>
                    <a:pt x="7679" y="9353"/>
                  </a:lnTo>
                  <a:lnTo>
                    <a:pt x="7595" y="9249"/>
                  </a:lnTo>
                  <a:lnTo>
                    <a:pt x="7554" y="9144"/>
                  </a:lnTo>
                  <a:lnTo>
                    <a:pt x="7470" y="9060"/>
                  </a:lnTo>
                  <a:lnTo>
                    <a:pt x="7365" y="9060"/>
                  </a:lnTo>
                  <a:lnTo>
                    <a:pt x="7323" y="8998"/>
                  </a:lnTo>
                  <a:lnTo>
                    <a:pt x="7323" y="8956"/>
                  </a:lnTo>
                  <a:lnTo>
                    <a:pt x="7219" y="8893"/>
                  </a:lnTo>
                  <a:lnTo>
                    <a:pt x="7114" y="8726"/>
                  </a:lnTo>
                  <a:lnTo>
                    <a:pt x="7072" y="8684"/>
                  </a:lnTo>
                  <a:lnTo>
                    <a:pt x="7051" y="8621"/>
                  </a:lnTo>
                  <a:lnTo>
                    <a:pt x="6947" y="8516"/>
                  </a:lnTo>
                  <a:lnTo>
                    <a:pt x="6905" y="8433"/>
                  </a:lnTo>
                  <a:lnTo>
                    <a:pt x="6633" y="8433"/>
                  </a:lnTo>
                  <a:lnTo>
                    <a:pt x="6549" y="8412"/>
                  </a:lnTo>
                  <a:lnTo>
                    <a:pt x="6507" y="8328"/>
                  </a:lnTo>
                  <a:lnTo>
                    <a:pt x="6591" y="8203"/>
                  </a:lnTo>
                  <a:lnTo>
                    <a:pt x="6654" y="8161"/>
                  </a:lnTo>
                  <a:lnTo>
                    <a:pt x="6654" y="8035"/>
                  </a:lnTo>
                  <a:lnTo>
                    <a:pt x="6800" y="8056"/>
                  </a:lnTo>
                  <a:lnTo>
                    <a:pt x="6905" y="8035"/>
                  </a:lnTo>
                  <a:lnTo>
                    <a:pt x="6947" y="8098"/>
                  </a:lnTo>
                  <a:lnTo>
                    <a:pt x="7031" y="8098"/>
                  </a:lnTo>
                  <a:lnTo>
                    <a:pt x="7051" y="8035"/>
                  </a:lnTo>
                  <a:lnTo>
                    <a:pt x="7135" y="7951"/>
                  </a:lnTo>
                  <a:lnTo>
                    <a:pt x="7156" y="7700"/>
                  </a:lnTo>
                  <a:lnTo>
                    <a:pt x="7135" y="7470"/>
                  </a:lnTo>
                  <a:lnTo>
                    <a:pt x="7177" y="7303"/>
                  </a:lnTo>
                  <a:lnTo>
                    <a:pt x="7282" y="7177"/>
                  </a:lnTo>
                  <a:lnTo>
                    <a:pt x="7282" y="7052"/>
                  </a:lnTo>
                  <a:lnTo>
                    <a:pt x="7240" y="6968"/>
                  </a:lnTo>
                  <a:lnTo>
                    <a:pt x="7282" y="6863"/>
                  </a:lnTo>
                  <a:lnTo>
                    <a:pt x="7386" y="6696"/>
                  </a:lnTo>
                  <a:lnTo>
                    <a:pt x="7428" y="6633"/>
                  </a:lnTo>
                  <a:lnTo>
                    <a:pt x="7470" y="6633"/>
                  </a:lnTo>
                  <a:lnTo>
                    <a:pt x="7533" y="6654"/>
                  </a:lnTo>
                  <a:lnTo>
                    <a:pt x="7658" y="6215"/>
                  </a:lnTo>
                  <a:lnTo>
                    <a:pt x="7700" y="6026"/>
                  </a:lnTo>
                  <a:lnTo>
                    <a:pt x="7888" y="5922"/>
                  </a:lnTo>
                  <a:lnTo>
                    <a:pt x="7888" y="5817"/>
                  </a:lnTo>
                  <a:lnTo>
                    <a:pt x="8014" y="5608"/>
                  </a:lnTo>
                  <a:lnTo>
                    <a:pt x="8056" y="5503"/>
                  </a:lnTo>
                  <a:lnTo>
                    <a:pt x="8160" y="5482"/>
                  </a:lnTo>
                  <a:lnTo>
                    <a:pt x="8202" y="5482"/>
                  </a:lnTo>
                  <a:lnTo>
                    <a:pt x="8265" y="5294"/>
                  </a:lnTo>
                  <a:lnTo>
                    <a:pt x="8412" y="5022"/>
                  </a:lnTo>
                  <a:lnTo>
                    <a:pt x="8412" y="4813"/>
                  </a:lnTo>
                  <a:lnTo>
                    <a:pt x="8495" y="4666"/>
                  </a:lnTo>
                  <a:lnTo>
                    <a:pt x="8516" y="4604"/>
                  </a:lnTo>
                  <a:lnTo>
                    <a:pt x="8495" y="4604"/>
                  </a:lnTo>
                  <a:lnTo>
                    <a:pt x="8474" y="4478"/>
                  </a:lnTo>
                  <a:lnTo>
                    <a:pt x="8391" y="4248"/>
                  </a:lnTo>
                  <a:lnTo>
                    <a:pt x="8412" y="4122"/>
                  </a:lnTo>
                  <a:lnTo>
                    <a:pt x="8474" y="4039"/>
                  </a:lnTo>
                  <a:lnTo>
                    <a:pt x="8474" y="3934"/>
                  </a:lnTo>
                  <a:lnTo>
                    <a:pt x="8579" y="3809"/>
                  </a:lnTo>
                  <a:lnTo>
                    <a:pt x="8621" y="3516"/>
                  </a:lnTo>
                  <a:lnTo>
                    <a:pt x="8684" y="3327"/>
                  </a:lnTo>
                  <a:lnTo>
                    <a:pt x="8725" y="3285"/>
                  </a:lnTo>
                  <a:lnTo>
                    <a:pt x="8684" y="3223"/>
                  </a:lnTo>
                  <a:lnTo>
                    <a:pt x="8621" y="3202"/>
                  </a:lnTo>
                  <a:lnTo>
                    <a:pt x="8704" y="3076"/>
                  </a:lnTo>
                  <a:lnTo>
                    <a:pt x="8704" y="2930"/>
                  </a:lnTo>
                  <a:lnTo>
                    <a:pt x="8746" y="2909"/>
                  </a:lnTo>
                  <a:lnTo>
                    <a:pt x="8914" y="2909"/>
                  </a:lnTo>
                  <a:lnTo>
                    <a:pt x="8914" y="2825"/>
                  </a:lnTo>
                  <a:lnTo>
                    <a:pt x="8914" y="2783"/>
                  </a:lnTo>
                  <a:lnTo>
                    <a:pt x="8914" y="2721"/>
                  </a:lnTo>
                  <a:lnTo>
                    <a:pt x="9018" y="2700"/>
                  </a:lnTo>
                  <a:lnTo>
                    <a:pt x="9102" y="2658"/>
                  </a:lnTo>
                  <a:lnTo>
                    <a:pt x="9228" y="2658"/>
                  </a:lnTo>
                  <a:lnTo>
                    <a:pt x="9248" y="2574"/>
                  </a:lnTo>
                  <a:lnTo>
                    <a:pt x="9353" y="2553"/>
                  </a:lnTo>
                  <a:lnTo>
                    <a:pt x="9458" y="2490"/>
                  </a:lnTo>
                  <a:lnTo>
                    <a:pt x="9541" y="2386"/>
                  </a:lnTo>
                  <a:lnTo>
                    <a:pt x="9479" y="2386"/>
                  </a:lnTo>
                  <a:lnTo>
                    <a:pt x="9479" y="2302"/>
                  </a:lnTo>
                  <a:lnTo>
                    <a:pt x="9353" y="2239"/>
                  </a:lnTo>
                  <a:lnTo>
                    <a:pt x="9248" y="2239"/>
                  </a:lnTo>
                  <a:lnTo>
                    <a:pt x="9248" y="2135"/>
                  </a:lnTo>
                  <a:lnTo>
                    <a:pt x="8997" y="1946"/>
                  </a:lnTo>
                  <a:lnTo>
                    <a:pt x="8914" y="1946"/>
                  </a:lnTo>
                  <a:lnTo>
                    <a:pt x="8809" y="1737"/>
                  </a:lnTo>
                  <a:lnTo>
                    <a:pt x="8725" y="1507"/>
                  </a:lnTo>
                  <a:lnTo>
                    <a:pt x="8746" y="1256"/>
                  </a:lnTo>
                  <a:lnTo>
                    <a:pt x="8725" y="1047"/>
                  </a:lnTo>
                  <a:lnTo>
                    <a:pt x="8579" y="628"/>
                  </a:lnTo>
                  <a:lnTo>
                    <a:pt x="8579" y="524"/>
                  </a:lnTo>
                  <a:lnTo>
                    <a:pt x="8600" y="503"/>
                  </a:lnTo>
                  <a:lnTo>
                    <a:pt x="8621" y="565"/>
                  </a:lnTo>
                  <a:lnTo>
                    <a:pt x="8642" y="607"/>
                  </a:lnTo>
                  <a:lnTo>
                    <a:pt x="8684" y="607"/>
                  </a:lnTo>
                  <a:lnTo>
                    <a:pt x="8684" y="565"/>
                  </a:lnTo>
                  <a:lnTo>
                    <a:pt x="8579" y="419"/>
                  </a:lnTo>
                  <a:lnTo>
                    <a:pt x="8516" y="252"/>
                  </a:lnTo>
                  <a:lnTo>
                    <a:pt x="8495" y="210"/>
                  </a:lnTo>
                  <a:lnTo>
                    <a:pt x="8495" y="189"/>
                  </a:lnTo>
                  <a:lnTo>
                    <a:pt x="8495" y="168"/>
                  </a:lnTo>
                  <a:lnTo>
                    <a:pt x="8495" y="147"/>
                  </a:lnTo>
                  <a:lnTo>
                    <a:pt x="8474" y="84"/>
                  </a:lnTo>
                  <a:lnTo>
                    <a:pt x="8495" y="42"/>
                  </a:lnTo>
                  <a:lnTo>
                    <a:pt x="849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4" name="Google Shape;464;p7"/>
            <p:cNvSpPr/>
            <p:nvPr/>
          </p:nvSpPr>
          <p:spPr>
            <a:xfrm>
              <a:off x="3973815" y="3045871"/>
              <a:ext cx="104655" cy="75923"/>
            </a:xfrm>
            <a:custGeom>
              <a:rect b="b" l="l" r="r" t="t"/>
              <a:pathLst>
                <a:path extrusionOk="0" h="6676" w="8789">
                  <a:moveTo>
                    <a:pt x="2511" y="1"/>
                  </a:moveTo>
                  <a:lnTo>
                    <a:pt x="2344" y="336"/>
                  </a:lnTo>
                  <a:lnTo>
                    <a:pt x="2239" y="336"/>
                  </a:lnTo>
                  <a:lnTo>
                    <a:pt x="2218" y="419"/>
                  </a:lnTo>
                  <a:lnTo>
                    <a:pt x="2093" y="398"/>
                  </a:lnTo>
                  <a:lnTo>
                    <a:pt x="2009" y="357"/>
                  </a:lnTo>
                  <a:lnTo>
                    <a:pt x="1988" y="419"/>
                  </a:lnTo>
                  <a:lnTo>
                    <a:pt x="1905" y="566"/>
                  </a:lnTo>
                  <a:lnTo>
                    <a:pt x="1905" y="775"/>
                  </a:lnTo>
                  <a:lnTo>
                    <a:pt x="1758" y="1047"/>
                  </a:lnTo>
                  <a:lnTo>
                    <a:pt x="1695" y="1235"/>
                  </a:lnTo>
                  <a:lnTo>
                    <a:pt x="1653" y="1235"/>
                  </a:lnTo>
                  <a:lnTo>
                    <a:pt x="1549" y="1256"/>
                  </a:lnTo>
                  <a:lnTo>
                    <a:pt x="1507" y="1361"/>
                  </a:lnTo>
                  <a:lnTo>
                    <a:pt x="1381" y="1570"/>
                  </a:lnTo>
                  <a:lnTo>
                    <a:pt x="1381" y="1675"/>
                  </a:lnTo>
                  <a:lnTo>
                    <a:pt x="1193" y="1779"/>
                  </a:lnTo>
                  <a:lnTo>
                    <a:pt x="1151" y="1968"/>
                  </a:lnTo>
                  <a:lnTo>
                    <a:pt x="1026" y="2407"/>
                  </a:lnTo>
                  <a:lnTo>
                    <a:pt x="963" y="2386"/>
                  </a:lnTo>
                  <a:lnTo>
                    <a:pt x="921" y="2386"/>
                  </a:lnTo>
                  <a:lnTo>
                    <a:pt x="879" y="2449"/>
                  </a:lnTo>
                  <a:lnTo>
                    <a:pt x="775" y="2616"/>
                  </a:lnTo>
                  <a:lnTo>
                    <a:pt x="733" y="2721"/>
                  </a:lnTo>
                  <a:lnTo>
                    <a:pt x="775" y="2805"/>
                  </a:lnTo>
                  <a:lnTo>
                    <a:pt x="775" y="2930"/>
                  </a:lnTo>
                  <a:lnTo>
                    <a:pt x="670" y="3056"/>
                  </a:lnTo>
                  <a:lnTo>
                    <a:pt x="628" y="3223"/>
                  </a:lnTo>
                  <a:lnTo>
                    <a:pt x="649" y="3453"/>
                  </a:lnTo>
                  <a:lnTo>
                    <a:pt x="628" y="3704"/>
                  </a:lnTo>
                  <a:lnTo>
                    <a:pt x="544" y="3788"/>
                  </a:lnTo>
                  <a:lnTo>
                    <a:pt x="524" y="3851"/>
                  </a:lnTo>
                  <a:lnTo>
                    <a:pt x="440" y="3851"/>
                  </a:lnTo>
                  <a:lnTo>
                    <a:pt x="398" y="3788"/>
                  </a:lnTo>
                  <a:lnTo>
                    <a:pt x="293" y="3809"/>
                  </a:lnTo>
                  <a:lnTo>
                    <a:pt x="147" y="3788"/>
                  </a:lnTo>
                  <a:lnTo>
                    <a:pt x="147" y="3914"/>
                  </a:lnTo>
                  <a:lnTo>
                    <a:pt x="84" y="3956"/>
                  </a:lnTo>
                  <a:lnTo>
                    <a:pt x="0" y="4081"/>
                  </a:lnTo>
                  <a:lnTo>
                    <a:pt x="42" y="4165"/>
                  </a:lnTo>
                  <a:lnTo>
                    <a:pt x="126" y="4186"/>
                  </a:lnTo>
                  <a:lnTo>
                    <a:pt x="398" y="4186"/>
                  </a:lnTo>
                  <a:lnTo>
                    <a:pt x="440" y="4269"/>
                  </a:lnTo>
                  <a:lnTo>
                    <a:pt x="544" y="4374"/>
                  </a:lnTo>
                  <a:lnTo>
                    <a:pt x="565" y="4437"/>
                  </a:lnTo>
                  <a:lnTo>
                    <a:pt x="607" y="4479"/>
                  </a:lnTo>
                  <a:lnTo>
                    <a:pt x="712" y="4646"/>
                  </a:lnTo>
                  <a:lnTo>
                    <a:pt x="816" y="4709"/>
                  </a:lnTo>
                  <a:lnTo>
                    <a:pt x="816" y="4751"/>
                  </a:lnTo>
                  <a:lnTo>
                    <a:pt x="858" y="4813"/>
                  </a:lnTo>
                  <a:lnTo>
                    <a:pt x="963" y="4813"/>
                  </a:lnTo>
                  <a:lnTo>
                    <a:pt x="1047" y="4897"/>
                  </a:lnTo>
                  <a:lnTo>
                    <a:pt x="1088" y="5002"/>
                  </a:lnTo>
                  <a:lnTo>
                    <a:pt x="1172" y="5106"/>
                  </a:lnTo>
                  <a:lnTo>
                    <a:pt x="1193" y="5316"/>
                  </a:lnTo>
                  <a:lnTo>
                    <a:pt x="1256" y="5357"/>
                  </a:lnTo>
                  <a:lnTo>
                    <a:pt x="1298" y="5567"/>
                  </a:lnTo>
                  <a:lnTo>
                    <a:pt x="1340" y="5525"/>
                  </a:lnTo>
                  <a:lnTo>
                    <a:pt x="1402" y="5629"/>
                  </a:lnTo>
                  <a:lnTo>
                    <a:pt x="1507" y="5588"/>
                  </a:lnTo>
                  <a:lnTo>
                    <a:pt x="1612" y="5629"/>
                  </a:lnTo>
                  <a:lnTo>
                    <a:pt x="1612" y="5964"/>
                  </a:lnTo>
                  <a:lnTo>
                    <a:pt x="1695" y="6069"/>
                  </a:lnTo>
                  <a:lnTo>
                    <a:pt x="1821" y="6090"/>
                  </a:lnTo>
                  <a:lnTo>
                    <a:pt x="1967" y="6048"/>
                  </a:lnTo>
                  <a:lnTo>
                    <a:pt x="2093" y="6090"/>
                  </a:lnTo>
                  <a:lnTo>
                    <a:pt x="2386" y="6069"/>
                  </a:lnTo>
                  <a:lnTo>
                    <a:pt x="2490" y="6152"/>
                  </a:lnTo>
                  <a:lnTo>
                    <a:pt x="2721" y="6383"/>
                  </a:lnTo>
                  <a:lnTo>
                    <a:pt x="2867" y="6466"/>
                  </a:lnTo>
                  <a:lnTo>
                    <a:pt x="2951" y="6571"/>
                  </a:lnTo>
                  <a:lnTo>
                    <a:pt x="3055" y="6613"/>
                  </a:lnTo>
                  <a:lnTo>
                    <a:pt x="3244" y="6613"/>
                  </a:lnTo>
                  <a:lnTo>
                    <a:pt x="3369" y="6676"/>
                  </a:lnTo>
                  <a:lnTo>
                    <a:pt x="3537" y="6634"/>
                  </a:lnTo>
                  <a:lnTo>
                    <a:pt x="3641" y="6676"/>
                  </a:lnTo>
                  <a:lnTo>
                    <a:pt x="3850" y="6676"/>
                  </a:lnTo>
                  <a:lnTo>
                    <a:pt x="3997" y="6424"/>
                  </a:lnTo>
                  <a:lnTo>
                    <a:pt x="4060" y="6362"/>
                  </a:lnTo>
                  <a:lnTo>
                    <a:pt x="4164" y="6299"/>
                  </a:lnTo>
                  <a:lnTo>
                    <a:pt x="4269" y="6299"/>
                  </a:lnTo>
                  <a:lnTo>
                    <a:pt x="4311" y="6278"/>
                  </a:lnTo>
                  <a:lnTo>
                    <a:pt x="4583" y="6257"/>
                  </a:lnTo>
                  <a:lnTo>
                    <a:pt x="4645" y="6278"/>
                  </a:lnTo>
                  <a:lnTo>
                    <a:pt x="4729" y="6404"/>
                  </a:lnTo>
                  <a:lnTo>
                    <a:pt x="4834" y="6466"/>
                  </a:lnTo>
                  <a:lnTo>
                    <a:pt x="5043" y="6424"/>
                  </a:lnTo>
                  <a:lnTo>
                    <a:pt x="5210" y="6424"/>
                  </a:lnTo>
                  <a:lnTo>
                    <a:pt x="5252" y="6320"/>
                  </a:lnTo>
                  <a:lnTo>
                    <a:pt x="5441" y="6257"/>
                  </a:lnTo>
                  <a:lnTo>
                    <a:pt x="5629" y="6215"/>
                  </a:lnTo>
                  <a:lnTo>
                    <a:pt x="5775" y="6152"/>
                  </a:lnTo>
                  <a:lnTo>
                    <a:pt x="5880" y="6069"/>
                  </a:lnTo>
                  <a:lnTo>
                    <a:pt x="5943" y="5964"/>
                  </a:lnTo>
                  <a:lnTo>
                    <a:pt x="6068" y="5880"/>
                  </a:lnTo>
                  <a:lnTo>
                    <a:pt x="6173" y="5880"/>
                  </a:lnTo>
                  <a:lnTo>
                    <a:pt x="6278" y="5797"/>
                  </a:lnTo>
                  <a:lnTo>
                    <a:pt x="7010" y="5797"/>
                  </a:lnTo>
                  <a:lnTo>
                    <a:pt x="8788" y="4018"/>
                  </a:lnTo>
                  <a:lnTo>
                    <a:pt x="8056" y="4018"/>
                  </a:lnTo>
                  <a:lnTo>
                    <a:pt x="6361" y="3495"/>
                  </a:lnTo>
                  <a:lnTo>
                    <a:pt x="6215" y="3370"/>
                  </a:lnTo>
                  <a:lnTo>
                    <a:pt x="6006" y="3349"/>
                  </a:lnTo>
                  <a:lnTo>
                    <a:pt x="5943" y="3160"/>
                  </a:lnTo>
                  <a:lnTo>
                    <a:pt x="5964" y="3014"/>
                  </a:lnTo>
                  <a:lnTo>
                    <a:pt x="5796" y="2930"/>
                  </a:lnTo>
                  <a:lnTo>
                    <a:pt x="5692" y="2616"/>
                  </a:lnTo>
                  <a:lnTo>
                    <a:pt x="5650" y="2386"/>
                  </a:lnTo>
                  <a:lnTo>
                    <a:pt x="5692" y="2323"/>
                  </a:lnTo>
                  <a:lnTo>
                    <a:pt x="5587" y="2282"/>
                  </a:lnTo>
                  <a:lnTo>
                    <a:pt x="5441" y="2303"/>
                  </a:lnTo>
                  <a:lnTo>
                    <a:pt x="5315" y="2386"/>
                  </a:lnTo>
                  <a:lnTo>
                    <a:pt x="5106" y="2386"/>
                  </a:lnTo>
                  <a:lnTo>
                    <a:pt x="5022" y="2323"/>
                  </a:lnTo>
                  <a:lnTo>
                    <a:pt x="5127" y="2198"/>
                  </a:lnTo>
                  <a:lnTo>
                    <a:pt x="5127" y="2093"/>
                  </a:lnTo>
                  <a:lnTo>
                    <a:pt x="5169" y="1989"/>
                  </a:lnTo>
                  <a:lnTo>
                    <a:pt x="5169" y="1821"/>
                  </a:lnTo>
                  <a:lnTo>
                    <a:pt x="5210" y="1717"/>
                  </a:lnTo>
                  <a:lnTo>
                    <a:pt x="5252" y="1591"/>
                  </a:lnTo>
                  <a:lnTo>
                    <a:pt x="5357" y="1570"/>
                  </a:lnTo>
                  <a:lnTo>
                    <a:pt x="5210" y="1361"/>
                  </a:lnTo>
                  <a:lnTo>
                    <a:pt x="5127" y="1361"/>
                  </a:lnTo>
                  <a:lnTo>
                    <a:pt x="5106" y="1277"/>
                  </a:lnTo>
                  <a:lnTo>
                    <a:pt x="5064" y="1173"/>
                  </a:lnTo>
                  <a:lnTo>
                    <a:pt x="4959" y="1026"/>
                  </a:lnTo>
                  <a:lnTo>
                    <a:pt x="4855" y="984"/>
                  </a:lnTo>
                  <a:lnTo>
                    <a:pt x="4687" y="838"/>
                  </a:lnTo>
                  <a:lnTo>
                    <a:pt x="4541" y="733"/>
                  </a:lnTo>
                  <a:lnTo>
                    <a:pt x="4520" y="671"/>
                  </a:lnTo>
                  <a:lnTo>
                    <a:pt x="4415" y="671"/>
                  </a:lnTo>
                  <a:lnTo>
                    <a:pt x="4394" y="629"/>
                  </a:lnTo>
                  <a:lnTo>
                    <a:pt x="4227" y="629"/>
                  </a:lnTo>
                  <a:lnTo>
                    <a:pt x="4185" y="524"/>
                  </a:lnTo>
                  <a:lnTo>
                    <a:pt x="3976" y="336"/>
                  </a:lnTo>
                  <a:lnTo>
                    <a:pt x="3871" y="315"/>
                  </a:lnTo>
                  <a:lnTo>
                    <a:pt x="3788" y="231"/>
                  </a:lnTo>
                  <a:lnTo>
                    <a:pt x="3662" y="210"/>
                  </a:lnTo>
                  <a:lnTo>
                    <a:pt x="3578" y="231"/>
                  </a:lnTo>
                  <a:lnTo>
                    <a:pt x="3557" y="252"/>
                  </a:lnTo>
                  <a:lnTo>
                    <a:pt x="3369" y="106"/>
                  </a:lnTo>
                  <a:lnTo>
                    <a:pt x="3265" y="106"/>
                  </a:lnTo>
                  <a:lnTo>
                    <a:pt x="3223" y="147"/>
                  </a:lnTo>
                  <a:lnTo>
                    <a:pt x="3139" y="85"/>
                  </a:lnTo>
                  <a:lnTo>
                    <a:pt x="3034" y="106"/>
                  </a:lnTo>
                  <a:lnTo>
                    <a:pt x="2930" y="189"/>
                  </a:lnTo>
                  <a:lnTo>
                    <a:pt x="2825" y="189"/>
                  </a:lnTo>
                  <a:lnTo>
                    <a:pt x="2595" y="106"/>
                  </a:lnTo>
                  <a:lnTo>
                    <a:pt x="2553" y="43"/>
                  </a:lnTo>
                  <a:lnTo>
                    <a:pt x="251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5" name="Google Shape;465;p7"/>
            <p:cNvSpPr/>
            <p:nvPr/>
          </p:nvSpPr>
          <p:spPr>
            <a:xfrm>
              <a:off x="3996236" y="3024695"/>
              <a:ext cx="46106" cy="39042"/>
            </a:xfrm>
            <a:custGeom>
              <a:rect b="b" l="l" r="r" t="t"/>
              <a:pathLst>
                <a:path extrusionOk="0" h="3433" w="3872">
                  <a:moveTo>
                    <a:pt x="1151" y="1"/>
                  </a:moveTo>
                  <a:lnTo>
                    <a:pt x="1068" y="105"/>
                  </a:lnTo>
                  <a:lnTo>
                    <a:pt x="963" y="168"/>
                  </a:lnTo>
                  <a:lnTo>
                    <a:pt x="858" y="189"/>
                  </a:lnTo>
                  <a:lnTo>
                    <a:pt x="838" y="273"/>
                  </a:lnTo>
                  <a:lnTo>
                    <a:pt x="712" y="273"/>
                  </a:lnTo>
                  <a:lnTo>
                    <a:pt x="628" y="315"/>
                  </a:lnTo>
                  <a:lnTo>
                    <a:pt x="524" y="336"/>
                  </a:lnTo>
                  <a:lnTo>
                    <a:pt x="524" y="398"/>
                  </a:lnTo>
                  <a:lnTo>
                    <a:pt x="524" y="440"/>
                  </a:lnTo>
                  <a:lnTo>
                    <a:pt x="524" y="524"/>
                  </a:lnTo>
                  <a:lnTo>
                    <a:pt x="356" y="524"/>
                  </a:lnTo>
                  <a:lnTo>
                    <a:pt x="314" y="545"/>
                  </a:lnTo>
                  <a:lnTo>
                    <a:pt x="314" y="691"/>
                  </a:lnTo>
                  <a:lnTo>
                    <a:pt x="231" y="817"/>
                  </a:lnTo>
                  <a:lnTo>
                    <a:pt x="294" y="838"/>
                  </a:lnTo>
                  <a:lnTo>
                    <a:pt x="335" y="900"/>
                  </a:lnTo>
                  <a:lnTo>
                    <a:pt x="294" y="942"/>
                  </a:lnTo>
                  <a:lnTo>
                    <a:pt x="231" y="1131"/>
                  </a:lnTo>
                  <a:lnTo>
                    <a:pt x="189" y="1424"/>
                  </a:lnTo>
                  <a:lnTo>
                    <a:pt x="84" y="1549"/>
                  </a:lnTo>
                  <a:lnTo>
                    <a:pt x="84" y="1654"/>
                  </a:lnTo>
                  <a:lnTo>
                    <a:pt x="22" y="1737"/>
                  </a:lnTo>
                  <a:lnTo>
                    <a:pt x="1" y="1863"/>
                  </a:lnTo>
                  <a:lnTo>
                    <a:pt x="84" y="2093"/>
                  </a:lnTo>
                  <a:lnTo>
                    <a:pt x="105" y="2219"/>
                  </a:lnTo>
                  <a:lnTo>
                    <a:pt x="126" y="2219"/>
                  </a:lnTo>
                  <a:lnTo>
                    <a:pt x="210" y="2260"/>
                  </a:lnTo>
                  <a:lnTo>
                    <a:pt x="335" y="2281"/>
                  </a:lnTo>
                  <a:lnTo>
                    <a:pt x="356" y="2198"/>
                  </a:lnTo>
                  <a:lnTo>
                    <a:pt x="461" y="2198"/>
                  </a:lnTo>
                  <a:lnTo>
                    <a:pt x="628" y="1863"/>
                  </a:lnTo>
                  <a:lnTo>
                    <a:pt x="670" y="1905"/>
                  </a:lnTo>
                  <a:lnTo>
                    <a:pt x="712" y="1968"/>
                  </a:lnTo>
                  <a:lnTo>
                    <a:pt x="942" y="2051"/>
                  </a:lnTo>
                  <a:lnTo>
                    <a:pt x="1047" y="2051"/>
                  </a:lnTo>
                  <a:lnTo>
                    <a:pt x="1151" y="1968"/>
                  </a:lnTo>
                  <a:lnTo>
                    <a:pt x="1256" y="1947"/>
                  </a:lnTo>
                  <a:lnTo>
                    <a:pt x="1340" y="2009"/>
                  </a:lnTo>
                  <a:lnTo>
                    <a:pt x="1382" y="1968"/>
                  </a:lnTo>
                  <a:lnTo>
                    <a:pt x="1486" y="1968"/>
                  </a:lnTo>
                  <a:lnTo>
                    <a:pt x="1674" y="2114"/>
                  </a:lnTo>
                  <a:lnTo>
                    <a:pt x="1695" y="2093"/>
                  </a:lnTo>
                  <a:lnTo>
                    <a:pt x="1779" y="2072"/>
                  </a:lnTo>
                  <a:lnTo>
                    <a:pt x="1905" y="2093"/>
                  </a:lnTo>
                  <a:lnTo>
                    <a:pt x="1988" y="2177"/>
                  </a:lnTo>
                  <a:lnTo>
                    <a:pt x="2093" y="2198"/>
                  </a:lnTo>
                  <a:lnTo>
                    <a:pt x="2302" y="2386"/>
                  </a:lnTo>
                  <a:lnTo>
                    <a:pt x="2344" y="2491"/>
                  </a:lnTo>
                  <a:lnTo>
                    <a:pt x="2511" y="2491"/>
                  </a:lnTo>
                  <a:lnTo>
                    <a:pt x="2532" y="2533"/>
                  </a:lnTo>
                  <a:lnTo>
                    <a:pt x="2637" y="2533"/>
                  </a:lnTo>
                  <a:lnTo>
                    <a:pt x="2658" y="2595"/>
                  </a:lnTo>
                  <a:lnTo>
                    <a:pt x="2804" y="2700"/>
                  </a:lnTo>
                  <a:lnTo>
                    <a:pt x="2972" y="2846"/>
                  </a:lnTo>
                  <a:lnTo>
                    <a:pt x="3076" y="2888"/>
                  </a:lnTo>
                  <a:lnTo>
                    <a:pt x="3181" y="3035"/>
                  </a:lnTo>
                  <a:lnTo>
                    <a:pt x="3223" y="3139"/>
                  </a:lnTo>
                  <a:lnTo>
                    <a:pt x="3244" y="3223"/>
                  </a:lnTo>
                  <a:lnTo>
                    <a:pt x="3327" y="3223"/>
                  </a:lnTo>
                  <a:lnTo>
                    <a:pt x="3474" y="3432"/>
                  </a:lnTo>
                  <a:lnTo>
                    <a:pt x="3599" y="3369"/>
                  </a:lnTo>
                  <a:lnTo>
                    <a:pt x="3662" y="3328"/>
                  </a:lnTo>
                  <a:lnTo>
                    <a:pt x="3746" y="3307"/>
                  </a:lnTo>
                  <a:lnTo>
                    <a:pt x="3871" y="3202"/>
                  </a:lnTo>
                  <a:lnTo>
                    <a:pt x="3809" y="3160"/>
                  </a:lnTo>
                  <a:lnTo>
                    <a:pt x="3809" y="3139"/>
                  </a:lnTo>
                  <a:lnTo>
                    <a:pt x="3767" y="3202"/>
                  </a:lnTo>
                  <a:lnTo>
                    <a:pt x="3683" y="3139"/>
                  </a:lnTo>
                  <a:lnTo>
                    <a:pt x="3641" y="3139"/>
                  </a:lnTo>
                  <a:lnTo>
                    <a:pt x="3579" y="3035"/>
                  </a:lnTo>
                  <a:lnTo>
                    <a:pt x="3599" y="3014"/>
                  </a:lnTo>
                  <a:lnTo>
                    <a:pt x="3537" y="2909"/>
                  </a:lnTo>
                  <a:lnTo>
                    <a:pt x="3453" y="2888"/>
                  </a:lnTo>
                  <a:lnTo>
                    <a:pt x="3348" y="2637"/>
                  </a:lnTo>
                  <a:lnTo>
                    <a:pt x="3327" y="2595"/>
                  </a:lnTo>
                  <a:lnTo>
                    <a:pt x="3327" y="2616"/>
                  </a:lnTo>
                  <a:lnTo>
                    <a:pt x="3265" y="2616"/>
                  </a:lnTo>
                  <a:lnTo>
                    <a:pt x="3181" y="2512"/>
                  </a:lnTo>
                  <a:lnTo>
                    <a:pt x="3055" y="2470"/>
                  </a:lnTo>
                  <a:lnTo>
                    <a:pt x="2972" y="2323"/>
                  </a:lnTo>
                  <a:lnTo>
                    <a:pt x="2804" y="2093"/>
                  </a:lnTo>
                  <a:lnTo>
                    <a:pt x="2742" y="2051"/>
                  </a:lnTo>
                  <a:lnTo>
                    <a:pt x="2595" y="2009"/>
                  </a:lnTo>
                  <a:lnTo>
                    <a:pt x="2532" y="1947"/>
                  </a:lnTo>
                  <a:lnTo>
                    <a:pt x="2428" y="1800"/>
                  </a:lnTo>
                  <a:lnTo>
                    <a:pt x="2344" y="1842"/>
                  </a:lnTo>
                  <a:lnTo>
                    <a:pt x="2218" y="1842"/>
                  </a:lnTo>
                  <a:lnTo>
                    <a:pt x="2177" y="1863"/>
                  </a:lnTo>
                  <a:lnTo>
                    <a:pt x="2114" y="1800"/>
                  </a:lnTo>
                  <a:lnTo>
                    <a:pt x="2009" y="1654"/>
                  </a:lnTo>
                  <a:lnTo>
                    <a:pt x="2072" y="1633"/>
                  </a:lnTo>
                  <a:lnTo>
                    <a:pt x="1967" y="1465"/>
                  </a:lnTo>
                  <a:lnTo>
                    <a:pt x="1905" y="1486"/>
                  </a:lnTo>
                  <a:lnTo>
                    <a:pt x="1905" y="1591"/>
                  </a:lnTo>
                  <a:lnTo>
                    <a:pt x="1926" y="1591"/>
                  </a:lnTo>
                  <a:lnTo>
                    <a:pt x="1926" y="1758"/>
                  </a:lnTo>
                  <a:lnTo>
                    <a:pt x="1821" y="1737"/>
                  </a:lnTo>
                  <a:lnTo>
                    <a:pt x="1800" y="1549"/>
                  </a:lnTo>
                  <a:lnTo>
                    <a:pt x="1758" y="1444"/>
                  </a:lnTo>
                  <a:lnTo>
                    <a:pt x="1674" y="1424"/>
                  </a:lnTo>
                  <a:lnTo>
                    <a:pt x="1674" y="1361"/>
                  </a:lnTo>
                  <a:lnTo>
                    <a:pt x="1654" y="1214"/>
                  </a:lnTo>
                  <a:lnTo>
                    <a:pt x="1591" y="1172"/>
                  </a:lnTo>
                  <a:lnTo>
                    <a:pt x="1507" y="754"/>
                  </a:lnTo>
                  <a:lnTo>
                    <a:pt x="1277" y="126"/>
                  </a:lnTo>
                  <a:lnTo>
                    <a:pt x="1151"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6" name="Google Shape;466;p7"/>
            <p:cNvSpPr/>
            <p:nvPr/>
          </p:nvSpPr>
          <p:spPr>
            <a:xfrm>
              <a:off x="4033614" y="3061110"/>
              <a:ext cx="10467" cy="11907"/>
            </a:xfrm>
            <a:custGeom>
              <a:rect b="b" l="l" r="r" t="t"/>
              <a:pathLst>
                <a:path extrusionOk="0" h="1047" w="879">
                  <a:moveTo>
                    <a:pt x="732" y="0"/>
                  </a:moveTo>
                  <a:lnTo>
                    <a:pt x="607" y="105"/>
                  </a:lnTo>
                  <a:lnTo>
                    <a:pt x="523" y="126"/>
                  </a:lnTo>
                  <a:lnTo>
                    <a:pt x="460" y="167"/>
                  </a:lnTo>
                  <a:lnTo>
                    <a:pt x="230" y="251"/>
                  </a:lnTo>
                  <a:lnTo>
                    <a:pt x="188" y="377"/>
                  </a:lnTo>
                  <a:lnTo>
                    <a:pt x="147" y="481"/>
                  </a:lnTo>
                  <a:lnTo>
                    <a:pt x="147" y="649"/>
                  </a:lnTo>
                  <a:lnTo>
                    <a:pt x="105" y="753"/>
                  </a:lnTo>
                  <a:lnTo>
                    <a:pt x="105" y="858"/>
                  </a:lnTo>
                  <a:lnTo>
                    <a:pt x="0" y="983"/>
                  </a:lnTo>
                  <a:lnTo>
                    <a:pt x="84" y="1046"/>
                  </a:lnTo>
                  <a:lnTo>
                    <a:pt x="293" y="1046"/>
                  </a:lnTo>
                  <a:lnTo>
                    <a:pt x="419" y="963"/>
                  </a:lnTo>
                  <a:lnTo>
                    <a:pt x="565" y="942"/>
                  </a:lnTo>
                  <a:lnTo>
                    <a:pt x="670" y="983"/>
                  </a:lnTo>
                  <a:lnTo>
                    <a:pt x="670" y="963"/>
                  </a:lnTo>
                  <a:lnTo>
                    <a:pt x="837" y="732"/>
                  </a:lnTo>
                  <a:lnTo>
                    <a:pt x="816" y="670"/>
                  </a:lnTo>
                  <a:lnTo>
                    <a:pt x="649" y="670"/>
                  </a:lnTo>
                  <a:lnTo>
                    <a:pt x="565" y="732"/>
                  </a:lnTo>
                  <a:lnTo>
                    <a:pt x="523" y="691"/>
                  </a:lnTo>
                  <a:lnTo>
                    <a:pt x="460" y="628"/>
                  </a:lnTo>
                  <a:lnTo>
                    <a:pt x="565" y="628"/>
                  </a:lnTo>
                  <a:lnTo>
                    <a:pt x="649" y="544"/>
                  </a:lnTo>
                  <a:lnTo>
                    <a:pt x="732" y="544"/>
                  </a:lnTo>
                  <a:lnTo>
                    <a:pt x="837" y="419"/>
                  </a:lnTo>
                  <a:lnTo>
                    <a:pt x="879" y="377"/>
                  </a:lnTo>
                  <a:lnTo>
                    <a:pt x="858" y="230"/>
                  </a:lnTo>
                  <a:lnTo>
                    <a:pt x="879" y="147"/>
                  </a:lnTo>
                  <a:lnTo>
                    <a:pt x="858" y="147"/>
                  </a:lnTo>
                  <a:lnTo>
                    <a:pt x="732" y="21"/>
                  </a:lnTo>
                  <a:lnTo>
                    <a:pt x="732"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7" name="Google Shape;467;p7"/>
            <p:cNvSpPr/>
            <p:nvPr/>
          </p:nvSpPr>
          <p:spPr>
            <a:xfrm>
              <a:off x="4029125" y="3065864"/>
              <a:ext cx="70516" cy="89240"/>
            </a:xfrm>
            <a:custGeom>
              <a:rect b="b" l="l" r="r" t="t"/>
              <a:pathLst>
                <a:path extrusionOk="0" h="7847" w="5922">
                  <a:moveTo>
                    <a:pt x="5587" y="1"/>
                  </a:moveTo>
                  <a:lnTo>
                    <a:pt x="5587" y="21"/>
                  </a:lnTo>
                  <a:lnTo>
                    <a:pt x="5545" y="21"/>
                  </a:lnTo>
                  <a:lnTo>
                    <a:pt x="5482" y="105"/>
                  </a:lnTo>
                  <a:lnTo>
                    <a:pt x="5441" y="210"/>
                  </a:lnTo>
                  <a:lnTo>
                    <a:pt x="5420" y="168"/>
                  </a:lnTo>
                  <a:lnTo>
                    <a:pt x="5315" y="273"/>
                  </a:lnTo>
                  <a:lnTo>
                    <a:pt x="5127" y="314"/>
                  </a:lnTo>
                  <a:lnTo>
                    <a:pt x="5127" y="335"/>
                  </a:lnTo>
                  <a:lnTo>
                    <a:pt x="5085" y="314"/>
                  </a:lnTo>
                  <a:lnTo>
                    <a:pt x="4897" y="335"/>
                  </a:lnTo>
                  <a:lnTo>
                    <a:pt x="4792" y="419"/>
                  </a:lnTo>
                  <a:lnTo>
                    <a:pt x="4499" y="461"/>
                  </a:lnTo>
                  <a:lnTo>
                    <a:pt x="4457" y="461"/>
                  </a:lnTo>
                  <a:lnTo>
                    <a:pt x="4394" y="440"/>
                  </a:lnTo>
                  <a:lnTo>
                    <a:pt x="4227" y="440"/>
                  </a:lnTo>
                  <a:lnTo>
                    <a:pt x="4060" y="524"/>
                  </a:lnTo>
                  <a:lnTo>
                    <a:pt x="3913" y="524"/>
                  </a:lnTo>
                  <a:lnTo>
                    <a:pt x="3830" y="545"/>
                  </a:lnTo>
                  <a:lnTo>
                    <a:pt x="3704" y="482"/>
                  </a:lnTo>
                  <a:lnTo>
                    <a:pt x="3599" y="524"/>
                  </a:lnTo>
                  <a:lnTo>
                    <a:pt x="3244" y="733"/>
                  </a:lnTo>
                  <a:lnTo>
                    <a:pt x="3076" y="754"/>
                  </a:lnTo>
                  <a:lnTo>
                    <a:pt x="2972" y="691"/>
                  </a:lnTo>
                  <a:lnTo>
                    <a:pt x="2909" y="733"/>
                  </a:lnTo>
                  <a:lnTo>
                    <a:pt x="2762" y="733"/>
                  </a:lnTo>
                  <a:lnTo>
                    <a:pt x="2700" y="691"/>
                  </a:lnTo>
                  <a:lnTo>
                    <a:pt x="2658" y="691"/>
                  </a:lnTo>
                  <a:lnTo>
                    <a:pt x="2469" y="858"/>
                  </a:lnTo>
                  <a:lnTo>
                    <a:pt x="2365" y="858"/>
                  </a:lnTo>
                  <a:lnTo>
                    <a:pt x="2239" y="942"/>
                  </a:lnTo>
                  <a:lnTo>
                    <a:pt x="2177" y="1005"/>
                  </a:lnTo>
                  <a:lnTo>
                    <a:pt x="1988" y="1047"/>
                  </a:lnTo>
                  <a:lnTo>
                    <a:pt x="1863" y="984"/>
                  </a:lnTo>
                  <a:lnTo>
                    <a:pt x="1716" y="858"/>
                  </a:lnTo>
                  <a:lnTo>
                    <a:pt x="1653" y="858"/>
                  </a:lnTo>
                  <a:lnTo>
                    <a:pt x="1633" y="754"/>
                  </a:lnTo>
                  <a:lnTo>
                    <a:pt x="1256" y="377"/>
                  </a:lnTo>
                  <a:lnTo>
                    <a:pt x="1235" y="356"/>
                  </a:lnTo>
                  <a:lnTo>
                    <a:pt x="1214" y="314"/>
                  </a:lnTo>
                  <a:lnTo>
                    <a:pt x="1047" y="545"/>
                  </a:lnTo>
                  <a:lnTo>
                    <a:pt x="1005" y="628"/>
                  </a:lnTo>
                  <a:lnTo>
                    <a:pt x="1047" y="858"/>
                  </a:lnTo>
                  <a:lnTo>
                    <a:pt x="1151" y="1172"/>
                  </a:lnTo>
                  <a:lnTo>
                    <a:pt x="1319" y="1256"/>
                  </a:lnTo>
                  <a:lnTo>
                    <a:pt x="1298" y="1402"/>
                  </a:lnTo>
                  <a:lnTo>
                    <a:pt x="1361" y="1591"/>
                  </a:lnTo>
                  <a:lnTo>
                    <a:pt x="1570" y="1612"/>
                  </a:lnTo>
                  <a:lnTo>
                    <a:pt x="1716" y="1737"/>
                  </a:lnTo>
                  <a:lnTo>
                    <a:pt x="3411" y="2260"/>
                  </a:lnTo>
                  <a:lnTo>
                    <a:pt x="4143" y="2260"/>
                  </a:lnTo>
                  <a:lnTo>
                    <a:pt x="2365" y="4039"/>
                  </a:lnTo>
                  <a:lnTo>
                    <a:pt x="1633" y="4039"/>
                  </a:lnTo>
                  <a:lnTo>
                    <a:pt x="1528" y="4122"/>
                  </a:lnTo>
                  <a:lnTo>
                    <a:pt x="1423" y="4122"/>
                  </a:lnTo>
                  <a:lnTo>
                    <a:pt x="1298" y="4206"/>
                  </a:lnTo>
                  <a:lnTo>
                    <a:pt x="1235" y="4311"/>
                  </a:lnTo>
                  <a:lnTo>
                    <a:pt x="1130" y="4394"/>
                  </a:lnTo>
                  <a:lnTo>
                    <a:pt x="984" y="4457"/>
                  </a:lnTo>
                  <a:lnTo>
                    <a:pt x="796" y="4499"/>
                  </a:lnTo>
                  <a:lnTo>
                    <a:pt x="607" y="4562"/>
                  </a:lnTo>
                  <a:lnTo>
                    <a:pt x="565" y="4666"/>
                  </a:lnTo>
                  <a:lnTo>
                    <a:pt x="0" y="5169"/>
                  </a:lnTo>
                  <a:lnTo>
                    <a:pt x="0" y="7449"/>
                  </a:lnTo>
                  <a:lnTo>
                    <a:pt x="419" y="7847"/>
                  </a:lnTo>
                  <a:lnTo>
                    <a:pt x="419" y="7805"/>
                  </a:lnTo>
                  <a:lnTo>
                    <a:pt x="900" y="7261"/>
                  </a:lnTo>
                  <a:lnTo>
                    <a:pt x="942" y="7156"/>
                  </a:lnTo>
                  <a:lnTo>
                    <a:pt x="1089" y="7031"/>
                  </a:lnTo>
                  <a:lnTo>
                    <a:pt x="1193" y="7010"/>
                  </a:lnTo>
                  <a:lnTo>
                    <a:pt x="1235" y="6926"/>
                  </a:lnTo>
                  <a:lnTo>
                    <a:pt x="1298" y="6905"/>
                  </a:lnTo>
                  <a:lnTo>
                    <a:pt x="1633" y="6529"/>
                  </a:lnTo>
                  <a:lnTo>
                    <a:pt x="1716" y="6508"/>
                  </a:lnTo>
                  <a:lnTo>
                    <a:pt x="2093" y="6089"/>
                  </a:lnTo>
                  <a:lnTo>
                    <a:pt x="2302" y="5922"/>
                  </a:lnTo>
                  <a:lnTo>
                    <a:pt x="2469" y="5817"/>
                  </a:lnTo>
                  <a:lnTo>
                    <a:pt x="2658" y="5796"/>
                  </a:lnTo>
                  <a:lnTo>
                    <a:pt x="2930" y="5566"/>
                  </a:lnTo>
                  <a:lnTo>
                    <a:pt x="3558" y="4980"/>
                  </a:lnTo>
                  <a:lnTo>
                    <a:pt x="3871" y="4625"/>
                  </a:lnTo>
                  <a:lnTo>
                    <a:pt x="4060" y="4436"/>
                  </a:lnTo>
                  <a:lnTo>
                    <a:pt x="4081" y="4311"/>
                  </a:lnTo>
                  <a:lnTo>
                    <a:pt x="4478" y="3788"/>
                  </a:lnTo>
                  <a:lnTo>
                    <a:pt x="4478" y="3683"/>
                  </a:lnTo>
                  <a:lnTo>
                    <a:pt x="4687" y="3390"/>
                  </a:lnTo>
                  <a:lnTo>
                    <a:pt x="4708" y="3202"/>
                  </a:lnTo>
                  <a:lnTo>
                    <a:pt x="5022" y="2574"/>
                  </a:lnTo>
                  <a:lnTo>
                    <a:pt x="5106" y="2532"/>
                  </a:lnTo>
                  <a:lnTo>
                    <a:pt x="5064" y="2449"/>
                  </a:lnTo>
                  <a:lnTo>
                    <a:pt x="5064" y="2365"/>
                  </a:lnTo>
                  <a:lnTo>
                    <a:pt x="5190" y="2239"/>
                  </a:lnTo>
                  <a:lnTo>
                    <a:pt x="5231" y="2239"/>
                  </a:lnTo>
                  <a:lnTo>
                    <a:pt x="5315" y="2135"/>
                  </a:lnTo>
                  <a:lnTo>
                    <a:pt x="5441" y="1842"/>
                  </a:lnTo>
                  <a:lnTo>
                    <a:pt x="5650" y="1591"/>
                  </a:lnTo>
                  <a:lnTo>
                    <a:pt x="5650" y="1423"/>
                  </a:lnTo>
                  <a:lnTo>
                    <a:pt x="5692" y="1381"/>
                  </a:lnTo>
                  <a:lnTo>
                    <a:pt x="5713" y="1214"/>
                  </a:lnTo>
                  <a:lnTo>
                    <a:pt x="5650" y="1151"/>
                  </a:lnTo>
                  <a:lnTo>
                    <a:pt x="5734" y="1005"/>
                  </a:lnTo>
                  <a:lnTo>
                    <a:pt x="5796" y="984"/>
                  </a:lnTo>
                  <a:lnTo>
                    <a:pt x="5859" y="984"/>
                  </a:lnTo>
                  <a:lnTo>
                    <a:pt x="5901" y="1005"/>
                  </a:lnTo>
                  <a:lnTo>
                    <a:pt x="5922" y="1005"/>
                  </a:lnTo>
                  <a:lnTo>
                    <a:pt x="5901" y="942"/>
                  </a:lnTo>
                  <a:lnTo>
                    <a:pt x="5838" y="942"/>
                  </a:lnTo>
                  <a:lnTo>
                    <a:pt x="5859" y="963"/>
                  </a:lnTo>
                  <a:lnTo>
                    <a:pt x="5796" y="963"/>
                  </a:lnTo>
                  <a:lnTo>
                    <a:pt x="5817" y="879"/>
                  </a:lnTo>
                  <a:lnTo>
                    <a:pt x="5817" y="775"/>
                  </a:lnTo>
                  <a:lnTo>
                    <a:pt x="5754" y="691"/>
                  </a:lnTo>
                  <a:lnTo>
                    <a:pt x="5817" y="586"/>
                  </a:lnTo>
                  <a:lnTo>
                    <a:pt x="5859" y="545"/>
                  </a:lnTo>
                  <a:lnTo>
                    <a:pt x="5859" y="482"/>
                  </a:lnTo>
                  <a:lnTo>
                    <a:pt x="5796" y="482"/>
                  </a:lnTo>
                  <a:lnTo>
                    <a:pt x="5754" y="440"/>
                  </a:lnTo>
                  <a:lnTo>
                    <a:pt x="5796" y="377"/>
                  </a:lnTo>
                  <a:lnTo>
                    <a:pt x="5796" y="314"/>
                  </a:lnTo>
                  <a:lnTo>
                    <a:pt x="5838" y="210"/>
                  </a:lnTo>
                  <a:lnTo>
                    <a:pt x="5901" y="126"/>
                  </a:lnTo>
                  <a:lnTo>
                    <a:pt x="5859" y="105"/>
                  </a:lnTo>
                  <a:lnTo>
                    <a:pt x="5796" y="105"/>
                  </a:lnTo>
                  <a:lnTo>
                    <a:pt x="5650" y="42"/>
                  </a:lnTo>
                  <a:lnTo>
                    <a:pt x="558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68" name="Google Shape;468;p7"/>
            <p:cNvSpPr/>
            <p:nvPr/>
          </p:nvSpPr>
          <p:spPr>
            <a:xfrm>
              <a:off x="3978054" y="3108693"/>
              <a:ext cx="57811" cy="66882"/>
            </a:xfrm>
            <a:custGeom>
              <a:rect b="b" l="l" r="r" t="t"/>
              <a:pathLst>
                <a:path extrusionOk="0" h="5881" w="4855">
                  <a:moveTo>
                    <a:pt x="984" y="1"/>
                  </a:moveTo>
                  <a:lnTo>
                    <a:pt x="942" y="43"/>
                  </a:lnTo>
                  <a:lnTo>
                    <a:pt x="732" y="252"/>
                  </a:lnTo>
                  <a:lnTo>
                    <a:pt x="607" y="461"/>
                  </a:lnTo>
                  <a:lnTo>
                    <a:pt x="565" y="461"/>
                  </a:lnTo>
                  <a:lnTo>
                    <a:pt x="460" y="566"/>
                  </a:lnTo>
                  <a:lnTo>
                    <a:pt x="398" y="628"/>
                  </a:lnTo>
                  <a:lnTo>
                    <a:pt x="356" y="649"/>
                  </a:lnTo>
                  <a:lnTo>
                    <a:pt x="272" y="754"/>
                  </a:lnTo>
                  <a:lnTo>
                    <a:pt x="293" y="733"/>
                  </a:lnTo>
                  <a:lnTo>
                    <a:pt x="356" y="796"/>
                  </a:lnTo>
                  <a:lnTo>
                    <a:pt x="377" y="963"/>
                  </a:lnTo>
                  <a:lnTo>
                    <a:pt x="419" y="984"/>
                  </a:lnTo>
                  <a:lnTo>
                    <a:pt x="419" y="1089"/>
                  </a:lnTo>
                  <a:lnTo>
                    <a:pt x="502" y="1089"/>
                  </a:lnTo>
                  <a:lnTo>
                    <a:pt x="523" y="1214"/>
                  </a:lnTo>
                  <a:lnTo>
                    <a:pt x="523" y="1361"/>
                  </a:lnTo>
                  <a:lnTo>
                    <a:pt x="670" y="1486"/>
                  </a:lnTo>
                  <a:lnTo>
                    <a:pt x="732" y="1633"/>
                  </a:lnTo>
                  <a:lnTo>
                    <a:pt x="816" y="1696"/>
                  </a:lnTo>
                  <a:lnTo>
                    <a:pt x="900" y="1737"/>
                  </a:lnTo>
                  <a:lnTo>
                    <a:pt x="837" y="1800"/>
                  </a:lnTo>
                  <a:lnTo>
                    <a:pt x="921" y="1884"/>
                  </a:lnTo>
                  <a:lnTo>
                    <a:pt x="942" y="2009"/>
                  </a:lnTo>
                  <a:lnTo>
                    <a:pt x="942" y="2114"/>
                  </a:lnTo>
                  <a:lnTo>
                    <a:pt x="816" y="2261"/>
                  </a:lnTo>
                  <a:lnTo>
                    <a:pt x="816" y="2365"/>
                  </a:lnTo>
                  <a:lnTo>
                    <a:pt x="774" y="2512"/>
                  </a:lnTo>
                  <a:lnTo>
                    <a:pt x="565" y="2512"/>
                  </a:lnTo>
                  <a:lnTo>
                    <a:pt x="565" y="2553"/>
                  </a:lnTo>
                  <a:lnTo>
                    <a:pt x="502" y="2616"/>
                  </a:lnTo>
                  <a:lnTo>
                    <a:pt x="460" y="2721"/>
                  </a:lnTo>
                  <a:lnTo>
                    <a:pt x="377" y="2784"/>
                  </a:lnTo>
                  <a:lnTo>
                    <a:pt x="293" y="2930"/>
                  </a:lnTo>
                  <a:lnTo>
                    <a:pt x="188" y="3056"/>
                  </a:lnTo>
                  <a:lnTo>
                    <a:pt x="168" y="3202"/>
                  </a:lnTo>
                  <a:lnTo>
                    <a:pt x="0" y="3767"/>
                  </a:lnTo>
                  <a:lnTo>
                    <a:pt x="188" y="3767"/>
                  </a:lnTo>
                  <a:lnTo>
                    <a:pt x="2281" y="4981"/>
                  </a:lnTo>
                  <a:lnTo>
                    <a:pt x="2406" y="5169"/>
                  </a:lnTo>
                  <a:lnTo>
                    <a:pt x="2385" y="5253"/>
                  </a:lnTo>
                  <a:lnTo>
                    <a:pt x="2406" y="5294"/>
                  </a:lnTo>
                  <a:lnTo>
                    <a:pt x="2469" y="5378"/>
                  </a:lnTo>
                  <a:lnTo>
                    <a:pt x="3181" y="5880"/>
                  </a:lnTo>
                  <a:lnTo>
                    <a:pt x="3222" y="5880"/>
                  </a:lnTo>
                  <a:lnTo>
                    <a:pt x="3327" y="5818"/>
                  </a:lnTo>
                  <a:lnTo>
                    <a:pt x="3536" y="5546"/>
                  </a:lnTo>
                  <a:lnTo>
                    <a:pt x="3641" y="5357"/>
                  </a:lnTo>
                  <a:lnTo>
                    <a:pt x="3641" y="5232"/>
                  </a:lnTo>
                  <a:lnTo>
                    <a:pt x="3725" y="5085"/>
                  </a:lnTo>
                  <a:lnTo>
                    <a:pt x="3829" y="4939"/>
                  </a:lnTo>
                  <a:lnTo>
                    <a:pt x="3808" y="4918"/>
                  </a:lnTo>
                  <a:lnTo>
                    <a:pt x="3808" y="4855"/>
                  </a:lnTo>
                  <a:lnTo>
                    <a:pt x="3871" y="4750"/>
                  </a:lnTo>
                  <a:lnTo>
                    <a:pt x="3871" y="4730"/>
                  </a:lnTo>
                  <a:lnTo>
                    <a:pt x="3955" y="4709"/>
                  </a:lnTo>
                  <a:lnTo>
                    <a:pt x="4122" y="4709"/>
                  </a:lnTo>
                  <a:lnTo>
                    <a:pt x="4227" y="4541"/>
                  </a:lnTo>
                  <a:lnTo>
                    <a:pt x="4436" y="4458"/>
                  </a:lnTo>
                  <a:lnTo>
                    <a:pt x="4394" y="4416"/>
                  </a:lnTo>
                  <a:lnTo>
                    <a:pt x="4457" y="4332"/>
                  </a:lnTo>
                  <a:lnTo>
                    <a:pt x="4499" y="4332"/>
                  </a:lnTo>
                  <a:lnTo>
                    <a:pt x="4687" y="4102"/>
                  </a:lnTo>
                  <a:lnTo>
                    <a:pt x="4708" y="4081"/>
                  </a:lnTo>
                  <a:lnTo>
                    <a:pt x="4289" y="3683"/>
                  </a:lnTo>
                  <a:lnTo>
                    <a:pt x="4289" y="1403"/>
                  </a:lnTo>
                  <a:lnTo>
                    <a:pt x="4854" y="900"/>
                  </a:lnTo>
                  <a:lnTo>
                    <a:pt x="4687" y="900"/>
                  </a:lnTo>
                  <a:lnTo>
                    <a:pt x="4478" y="942"/>
                  </a:lnTo>
                  <a:lnTo>
                    <a:pt x="4373" y="880"/>
                  </a:lnTo>
                  <a:lnTo>
                    <a:pt x="4289" y="754"/>
                  </a:lnTo>
                  <a:lnTo>
                    <a:pt x="4227" y="733"/>
                  </a:lnTo>
                  <a:lnTo>
                    <a:pt x="3955" y="754"/>
                  </a:lnTo>
                  <a:lnTo>
                    <a:pt x="3913" y="775"/>
                  </a:lnTo>
                  <a:lnTo>
                    <a:pt x="3808" y="775"/>
                  </a:lnTo>
                  <a:lnTo>
                    <a:pt x="3704" y="838"/>
                  </a:lnTo>
                  <a:lnTo>
                    <a:pt x="3641" y="900"/>
                  </a:lnTo>
                  <a:lnTo>
                    <a:pt x="3494" y="1152"/>
                  </a:lnTo>
                  <a:lnTo>
                    <a:pt x="3285" y="1152"/>
                  </a:lnTo>
                  <a:lnTo>
                    <a:pt x="3181" y="1110"/>
                  </a:lnTo>
                  <a:lnTo>
                    <a:pt x="3013" y="1152"/>
                  </a:lnTo>
                  <a:lnTo>
                    <a:pt x="2888" y="1089"/>
                  </a:lnTo>
                  <a:lnTo>
                    <a:pt x="2699" y="1089"/>
                  </a:lnTo>
                  <a:lnTo>
                    <a:pt x="2595" y="1047"/>
                  </a:lnTo>
                  <a:lnTo>
                    <a:pt x="2511" y="942"/>
                  </a:lnTo>
                  <a:lnTo>
                    <a:pt x="2365" y="859"/>
                  </a:lnTo>
                  <a:lnTo>
                    <a:pt x="2134" y="628"/>
                  </a:lnTo>
                  <a:lnTo>
                    <a:pt x="2030" y="545"/>
                  </a:lnTo>
                  <a:lnTo>
                    <a:pt x="1737" y="566"/>
                  </a:lnTo>
                  <a:lnTo>
                    <a:pt x="1611" y="524"/>
                  </a:lnTo>
                  <a:lnTo>
                    <a:pt x="1465" y="566"/>
                  </a:lnTo>
                  <a:lnTo>
                    <a:pt x="1339" y="545"/>
                  </a:lnTo>
                  <a:lnTo>
                    <a:pt x="1256" y="440"/>
                  </a:lnTo>
                  <a:lnTo>
                    <a:pt x="1256" y="105"/>
                  </a:lnTo>
                  <a:lnTo>
                    <a:pt x="1151" y="64"/>
                  </a:lnTo>
                  <a:lnTo>
                    <a:pt x="1046" y="105"/>
                  </a:lnTo>
                  <a:lnTo>
                    <a:pt x="98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6B65"/>
                </a:solidFill>
                <a:latin typeface="Arial"/>
                <a:ea typeface="Arial"/>
                <a:cs typeface="Arial"/>
                <a:sym typeface="Arial"/>
              </a:endParaRPr>
            </a:p>
          </p:txBody>
        </p:sp>
        <p:sp>
          <p:nvSpPr>
            <p:cNvPr id="469" name="Google Shape;469;p7"/>
            <p:cNvSpPr/>
            <p:nvPr/>
          </p:nvSpPr>
          <p:spPr>
            <a:xfrm>
              <a:off x="3963598" y="3151999"/>
              <a:ext cx="5239" cy="11"/>
            </a:xfrm>
            <a:custGeom>
              <a:rect b="b" l="l" r="r" t="t"/>
              <a:pathLst>
                <a:path extrusionOk="0" h="1" w="440">
                  <a:moveTo>
                    <a:pt x="1" y="1"/>
                  </a:moveTo>
                  <a:lnTo>
                    <a:pt x="210" y="1"/>
                  </a:lnTo>
                  <a:lnTo>
                    <a:pt x="440" y="1"/>
                  </a:lnTo>
                  <a:lnTo>
                    <a:pt x="2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0" name="Google Shape;470;p7"/>
            <p:cNvSpPr/>
            <p:nvPr/>
          </p:nvSpPr>
          <p:spPr>
            <a:xfrm>
              <a:off x="3949392" y="3117029"/>
              <a:ext cx="39878" cy="37609"/>
            </a:xfrm>
            <a:custGeom>
              <a:rect b="b" l="l" r="r" t="t"/>
              <a:pathLst>
                <a:path extrusionOk="0" h="3307" w="3349">
                  <a:moveTo>
                    <a:pt x="2700" y="0"/>
                  </a:moveTo>
                  <a:lnTo>
                    <a:pt x="2679" y="21"/>
                  </a:lnTo>
                  <a:lnTo>
                    <a:pt x="2554" y="105"/>
                  </a:lnTo>
                  <a:lnTo>
                    <a:pt x="2491" y="209"/>
                  </a:lnTo>
                  <a:lnTo>
                    <a:pt x="2365" y="251"/>
                  </a:lnTo>
                  <a:lnTo>
                    <a:pt x="2240" y="209"/>
                  </a:lnTo>
                  <a:lnTo>
                    <a:pt x="2031" y="230"/>
                  </a:lnTo>
                  <a:lnTo>
                    <a:pt x="1884" y="272"/>
                  </a:lnTo>
                  <a:lnTo>
                    <a:pt x="1779" y="272"/>
                  </a:lnTo>
                  <a:lnTo>
                    <a:pt x="1759" y="314"/>
                  </a:lnTo>
                  <a:lnTo>
                    <a:pt x="1675" y="272"/>
                  </a:lnTo>
                  <a:lnTo>
                    <a:pt x="1612" y="356"/>
                  </a:lnTo>
                  <a:lnTo>
                    <a:pt x="1612" y="440"/>
                  </a:lnTo>
                  <a:lnTo>
                    <a:pt x="1549" y="440"/>
                  </a:lnTo>
                  <a:lnTo>
                    <a:pt x="1403" y="419"/>
                  </a:lnTo>
                  <a:lnTo>
                    <a:pt x="1403" y="314"/>
                  </a:lnTo>
                  <a:lnTo>
                    <a:pt x="1298" y="272"/>
                  </a:lnTo>
                  <a:lnTo>
                    <a:pt x="1215" y="314"/>
                  </a:lnTo>
                  <a:lnTo>
                    <a:pt x="1047" y="251"/>
                  </a:lnTo>
                  <a:lnTo>
                    <a:pt x="942" y="209"/>
                  </a:lnTo>
                  <a:lnTo>
                    <a:pt x="880" y="272"/>
                  </a:lnTo>
                  <a:lnTo>
                    <a:pt x="880" y="356"/>
                  </a:lnTo>
                  <a:lnTo>
                    <a:pt x="901" y="419"/>
                  </a:lnTo>
                  <a:lnTo>
                    <a:pt x="880" y="440"/>
                  </a:lnTo>
                  <a:lnTo>
                    <a:pt x="838" y="544"/>
                  </a:lnTo>
                  <a:lnTo>
                    <a:pt x="796" y="628"/>
                  </a:lnTo>
                  <a:lnTo>
                    <a:pt x="796" y="774"/>
                  </a:lnTo>
                  <a:lnTo>
                    <a:pt x="775" y="984"/>
                  </a:lnTo>
                  <a:lnTo>
                    <a:pt x="733" y="1109"/>
                  </a:lnTo>
                  <a:lnTo>
                    <a:pt x="817" y="1172"/>
                  </a:lnTo>
                  <a:lnTo>
                    <a:pt x="880" y="1256"/>
                  </a:lnTo>
                  <a:lnTo>
                    <a:pt x="922" y="1318"/>
                  </a:lnTo>
                  <a:lnTo>
                    <a:pt x="901" y="1402"/>
                  </a:lnTo>
                  <a:lnTo>
                    <a:pt x="608" y="1800"/>
                  </a:lnTo>
                  <a:lnTo>
                    <a:pt x="419" y="2009"/>
                  </a:lnTo>
                  <a:lnTo>
                    <a:pt x="378" y="2092"/>
                  </a:lnTo>
                  <a:lnTo>
                    <a:pt x="147" y="2511"/>
                  </a:lnTo>
                  <a:lnTo>
                    <a:pt x="106" y="2553"/>
                  </a:lnTo>
                  <a:lnTo>
                    <a:pt x="106" y="2720"/>
                  </a:lnTo>
                  <a:lnTo>
                    <a:pt x="85" y="2929"/>
                  </a:lnTo>
                  <a:lnTo>
                    <a:pt x="1" y="3139"/>
                  </a:lnTo>
                  <a:lnTo>
                    <a:pt x="43" y="3264"/>
                  </a:lnTo>
                  <a:lnTo>
                    <a:pt x="1" y="3285"/>
                  </a:lnTo>
                  <a:lnTo>
                    <a:pt x="43" y="3306"/>
                  </a:lnTo>
                  <a:lnTo>
                    <a:pt x="106" y="3285"/>
                  </a:lnTo>
                  <a:lnTo>
                    <a:pt x="210" y="3201"/>
                  </a:lnTo>
                  <a:lnTo>
                    <a:pt x="273" y="3243"/>
                  </a:lnTo>
                  <a:lnTo>
                    <a:pt x="315" y="3285"/>
                  </a:lnTo>
                  <a:lnTo>
                    <a:pt x="398" y="3285"/>
                  </a:lnTo>
                  <a:lnTo>
                    <a:pt x="461" y="3243"/>
                  </a:lnTo>
                  <a:lnTo>
                    <a:pt x="461" y="3160"/>
                  </a:lnTo>
                  <a:lnTo>
                    <a:pt x="566" y="3160"/>
                  </a:lnTo>
                  <a:lnTo>
                    <a:pt x="566" y="3180"/>
                  </a:lnTo>
                  <a:lnTo>
                    <a:pt x="608" y="3139"/>
                  </a:lnTo>
                  <a:lnTo>
                    <a:pt x="670" y="3139"/>
                  </a:lnTo>
                  <a:lnTo>
                    <a:pt x="712" y="3076"/>
                  </a:lnTo>
                  <a:lnTo>
                    <a:pt x="1633" y="3076"/>
                  </a:lnTo>
                  <a:lnTo>
                    <a:pt x="2407" y="3034"/>
                  </a:lnTo>
                  <a:lnTo>
                    <a:pt x="2575" y="2469"/>
                  </a:lnTo>
                  <a:lnTo>
                    <a:pt x="2595" y="2323"/>
                  </a:lnTo>
                  <a:lnTo>
                    <a:pt x="2700" y="2197"/>
                  </a:lnTo>
                  <a:lnTo>
                    <a:pt x="2784" y="2051"/>
                  </a:lnTo>
                  <a:lnTo>
                    <a:pt x="2867" y="1988"/>
                  </a:lnTo>
                  <a:lnTo>
                    <a:pt x="2909" y="1883"/>
                  </a:lnTo>
                  <a:lnTo>
                    <a:pt x="2972" y="1820"/>
                  </a:lnTo>
                  <a:lnTo>
                    <a:pt x="2972" y="1779"/>
                  </a:lnTo>
                  <a:lnTo>
                    <a:pt x="3181" y="1779"/>
                  </a:lnTo>
                  <a:lnTo>
                    <a:pt x="3223" y="1632"/>
                  </a:lnTo>
                  <a:lnTo>
                    <a:pt x="3223" y="1528"/>
                  </a:lnTo>
                  <a:lnTo>
                    <a:pt x="3349" y="1381"/>
                  </a:lnTo>
                  <a:lnTo>
                    <a:pt x="3349" y="1276"/>
                  </a:lnTo>
                  <a:lnTo>
                    <a:pt x="3328" y="1151"/>
                  </a:lnTo>
                  <a:lnTo>
                    <a:pt x="3244" y="1067"/>
                  </a:lnTo>
                  <a:lnTo>
                    <a:pt x="3307" y="1004"/>
                  </a:lnTo>
                  <a:lnTo>
                    <a:pt x="3223" y="963"/>
                  </a:lnTo>
                  <a:lnTo>
                    <a:pt x="3139" y="900"/>
                  </a:lnTo>
                  <a:lnTo>
                    <a:pt x="3077" y="753"/>
                  </a:lnTo>
                  <a:lnTo>
                    <a:pt x="2930" y="628"/>
                  </a:lnTo>
                  <a:lnTo>
                    <a:pt x="2930" y="481"/>
                  </a:lnTo>
                  <a:lnTo>
                    <a:pt x="2909" y="356"/>
                  </a:lnTo>
                  <a:lnTo>
                    <a:pt x="2826" y="356"/>
                  </a:lnTo>
                  <a:lnTo>
                    <a:pt x="2826" y="251"/>
                  </a:lnTo>
                  <a:lnTo>
                    <a:pt x="2784" y="230"/>
                  </a:lnTo>
                  <a:lnTo>
                    <a:pt x="2763" y="63"/>
                  </a:lnTo>
                  <a:lnTo>
                    <a:pt x="270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1" name="Google Shape;471;p7"/>
            <p:cNvSpPr/>
            <p:nvPr/>
          </p:nvSpPr>
          <p:spPr>
            <a:xfrm>
              <a:off x="3845999" y="3071334"/>
              <a:ext cx="89711" cy="57841"/>
            </a:xfrm>
            <a:custGeom>
              <a:rect b="b" l="l" r="r" t="t"/>
              <a:pathLst>
                <a:path extrusionOk="0" h="5086" w="7534">
                  <a:moveTo>
                    <a:pt x="4750" y="1"/>
                  </a:moveTo>
                  <a:lnTo>
                    <a:pt x="4708" y="64"/>
                  </a:lnTo>
                  <a:lnTo>
                    <a:pt x="4583" y="147"/>
                  </a:lnTo>
                  <a:lnTo>
                    <a:pt x="4499" y="84"/>
                  </a:lnTo>
                  <a:lnTo>
                    <a:pt x="4374" y="84"/>
                  </a:lnTo>
                  <a:lnTo>
                    <a:pt x="4269" y="168"/>
                  </a:lnTo>
                  <a:lnTo>
                    <a:pt x="4123" y="252"/>
                  </a:lnTo>
                  <a:lnTo>
                    <a:pt x="4081" y="315"/>
                  </a:lnTo>
                  <a:lnTo>
                    <a:pt x="4123" y="398"/>
                  </a:lnTo>
                  <a:lnTo>
                    <a:pt x="4039" y="419"/>
                  </a:lnTo>
                  <a:lnTo>
                    <a:pt x="3934" y="587"/>
                  </a:lnTo>
                  <a:lnTo>
                    <a:pt x="3872" y="587"/>
                  </a:lnTo>
                  <a:lnTo>
                    <a:pt x="3830" y="566"/>
                  </a:lnTo>
                  <a:lnTo>
                    <a:pt x="3746" y="670"/>
                  </a:lnTo>
                  <a:lnTo>
                    <a:pt x="3746" y="733"/>
                  </a:lnTo>
                  <a:lnTo>
                    <a:pt x="3662" y="796"/>
                  </a:lnTo>
                  <a:lnTo>
                    <a:pt x="3641" y="900"/>
                  </a:lnTo>
                  <a:lnTo>
                    <a:pt x="3662" y="984"/>
                  </a:lnTo>
                  <a:lnTo>
                    <a:pt x="3641" y="1089"/>
                  </a:lnTo>
                  <a:lnTo>
                    <a:pt x="3537" y="1131"/>
                  </a:lnTo>
                  <a:lnTo>
                    <a:pt x="3432" y="1214"/>
                  </a:lnTo>
                  <a:lnTo>
                    <a:pt x="3202" y="1235"/>
                  </a:lnTo>
                  <a:lnTo>
                    <a:pt x="3035" y="1256"/>
                  </a:lnTo>
                  <a:lnTo>
                    <a:pt x="2909" y="1235"/>
                  </a:lnTo>
                  <a:lnTo>
                    <a:pt x="2804" y="1193"/>
                  </a:lnTo>
                  <a:lnTo>
                    <a:pt x="2679" y="1214"/>
                  </a:lnTo>
                  <a:lnTo>
                    <a:pt x="2595" y="1193"/>
                  </a:lnTo>
                  <a:lnTo>
                    <a:pt x="2511" y="1235"/>
                  </a:lnTo>
                  <a:lnTo>
                    <a:pt x="2491" y="1340"/>
                  </a:lnTo>
                  <a:lnTo>
                    <a:pt x="2595" y="1445"/>
                  </a:lnTo>
                  <a:lnTo>
                    <a:pt x="2658" y="1445"/>
                  </a:lnTo>
                  <a:lnTo>
                    <a:pt x="2679" y="1528"/>
                  </a:lnTo>
                  <a:lnTo>
                    <a:pt x="2511" y="1633"/>
                  </a:lnTo>
                  <a:lnTo>
                    <a:pt x="2449" y="1737"/>
                  </a:lnTo>
                  <a:lnTo>
                    <a:pt x="2281" y="1737"/>
                  </a:lnTo>
                  <a:lnTo>
                    <a:pt x="1947" y="1821"/>
                  </a:lnTo>
                  <a:lnTo>
                    <a:pt x="1821" y="1926"/>
                  </a:lnTo>
                  <a:lnTo>
                    <a:pt x="1633" y="1968"/>
                  </a:lnTo>
                  <a:lnTo>
                    <a:pt x="1507" y="2072"/>
                  </a:lnTo>
                  <a:lnTo>
                    <a:pt x="1403" y="2093"/>
                  </a:lnTo>
                  <a:lnTo>
                    <a:pt x="1340" y="2051"/>
                  </a:lnTo>
                  <a:lnTo>
                    <a:pt x="1298" y="1926"/>
                  </a:lnTo>
                  <a:lnTo>
                    <a:pt x="1235" y="1863"/>
                  </a:lnTo>
                  <a:lnTo>
                    <a:pt x="1151" y="1926"/>
                  </a:lnTo>
                  <a:lnTo>
                    <a:pt x="1151" y="2051"/>
                  </a:lnTo>
                  <a:lnTo>
                    <a:pt x="1110" y="2177"/>
                  </a:lnTo>
                  <a:lnTo>
                    <a:pt x="942" y="2177"/>
                  </a:lnTo>
                  <a:lnTo>
                    <a:pt x="838" y="2198"/>
                  </a:lnTo>
                  <a:lnTo>
                    <a:pt x="733" y="2198"/>
                  </a:lnTo>
                  <a:lnTo>
                    <a:pt x="712" y="2072"/>
                  </a:lnTo>
                  <a:lnTo>
                    <a:pt x="670" y="2030"/>
                  </a:lnTo>
                  <a:lnTo>
                    <a:pt x="670" y="2051"/>
                  </a:lnTo>
                  <a:lnTo>
                    <a:pt x="566" y="2198"/>
                  </a:lnTo>
                  <a:lnTo>
                    <a:pt x="461" y="2240"/>
                  </a:lnTo>
                  <a:lnTo>
                    <a:pt x="398" y="2365"/>
                  </a:lnTo>
                  <a:lnTo>
                    <a:pt x="294" y="2553"/>
                  </a:lnTo>
                  <a:lnTo>
                    <a:pt x="252" y="2679"/>
                  </a:lnTo>
                  <a:lnTo>
                    <a:pt x="147" y="2867"/>
                  </a:lnTo>
                  <a:lnTo>
                    <a:pt x="63" y="2867"/>
                  </a:lnTo>
                  <a:lnTo>
                    <a:pt x="1" y="2930"/>
                  </a:lnTo>
                  <a:lnTo>
                    <a:pt x="42" y="3077"/>
                  </a:lnTo>
                  <a:lnTo>
                    <a:pt x="84" y="3223"/>
                  </a:lnTo>
                  <a:lnTo>
                    <a:pt x="63" y="3349"/>
                  </a:lnTo>
                  <a:lnTo>
                    <a:pt x="84" y="3516"/>
                  </a:lnTo>
                  <a:lnTo>
                    <a:pt x="105" y="3641"/>
                  </a:lnTo>
                  <a:lnTo>
                    <a:pt x="105" y="3872"/>
                  </a:lnTo>
                  <a:lnTo>
                    <a:pt x="168" y="3934"/>
                  </a:lnTo>
                  <a:lnTo>
                    <a:pt x="314" y="4018"/>
                  </a:lnTo>
                  <a:lnTo>
                    <a:pt x="419" y="4123"/>
                  </a:lnTo>
                  <a:lnTo>
                    <a:pt x="461" y="4248"/>
                  </a:lnTo>
                  <a:lnTo>
                    <a:pt x="607" y="4458"/>
                  </a:lnTo>
                  <a:lnTo>
                    <a:pt x="691" y="4604"/>
                  </a:lnTo>
                  <a:lnTo>
                    <a:pt x="775" y="4688"/>
                  </a:lnTo>
                  <a:lnTo>
                    <a:pt x="942" y="4813"/>
                  </a:lnTo>
                  <a:lnTo>
                    <a:pt x="942" y="4960"/>
                  </a:lnTo>
                  <a:lnTo>
                    <a:pt x="942" y="5022"/>
                  </a:lnTo>
                  <a:lnTo>
                    <a:pt x="984" y="5085"/>
                  </a:lnTo>
                  <a:lnTo>
                    <a:pt x="1005" y="5085"/>
                  </a:lnTo>
                  <a:lnTo>
                    <a:pt x="1256" y="4667"/>
                  </a:lnTo>
                  <a:lnTo>
                    <a:pt x="1403" y="4499"/>
                  </a:lnTo>
                  <a:lnTo>
                    <a:pt x="1507" y="4478"/>
                  </a:lnTo>
                  <a:lnTo>
                    <a:pt x="1549" y="4437"/>
                  </a:lnTo>
                  <a:lnTo>
                    <a:pt x="1779" y="4332"/>
                  </a:lnTo>
                  <a:lnTo>
                    <a:pt x="1884" y="4353"/>
                  </a:lnTo>
                  <a:lnTo>
                    <a:pt x="1947" y="4290"/>
                  </a:lnTo>
                  <a:lnTo>
                    <a:pt x="2135" y="4290"/>
                  </a:lnTo>
                  <a:lnTo>
                    <a:pt x="2156" y="4353"/>
                  </a:lnTo>
                  <a:lnTo>
                    <a:pt x="2260" y="4395"/>
                  </a:lnTo>
                  <a:lnTo>
                    <a:pt x="2302" y="4374"/>
                  </a:lnTo>
                  <a:lnTo>
                    <a:pt x="2386" y="4353"/>
                  </a:lnTo>
                  <a:lnTo>
                    <a:pt x="2386" y="4269"/>
                  </a:lnTo>
                  <a:lnTo>
                    <a:pt x="2407" y="4185"/>
                  </a:lnTo>
                  <a:lnTo>
                    <a:pt x="2470" y="4144"/>
                  </a:lnTo>
                  <a:lnTo>
                    <a:pt x="2365" y="4018"/>
                  </a:lnTo>
                  <a:lnTo>
                    <a:pt x="2365" y="3955"/>
                  </a:lnTo>
                  <a:lnTo>
                    <a:pt x="2449" y="3955"/>
                  </a:lnTo>
                  <a:lnTo>
                    <a:pt x="2491" y="3913"/>
                  </a:lnTo>
                  <a:lnTo>
                    <a:pt x="2491" y="3851"/>
                  </a:lnTo>
                  <a:lnTo>
                    <a:pt x="2553" y="3767"/>
                  </a:lnTo>
                  <a:lnTo>
                    <a:pt x="2553" y="3704"/>
                  </a:lnTo>
                  <a:lnTo>
                    <a:pt x="2595" y="3662"/>
                  </a:lnTo>
                  <a:lnTo>
                    <a:pt x="2679" y="3662"/>
                  </a:lnTo>
                  <a:lnTo>
                    <a:pt x="2763" y="3558"/>
                  </a:lnTo>
                  <a:lnTo>
                    <a:pt x="2867" y="3600"/>
                  </a:lnTo>
                  <a:lnTo>
                    <a:pt x="2867" y="3537"/>
                  </a:lnTo>
                  <a:lnTo>
                    <a:pt x="2930" y="3537"/>
                  </a:lnTo>
                  <a:lnTo>
                    <a:pt x="3014" y="3600"/>
                  </a:lnTo>
                  <a:lnTo>
                    <a:pt x="3076" y="3621"/>
                  </a:lnTo>
                  <a:lnTo>
                    <a:pt x="3244" y="3746"/>
                  </a:lnTo>
                  <a:lnTo>
                    <a:pt x="3327" y="3767"/>
                  </a:lnTo>
                  <a:lnTo>
                    <a:pt x="3495" y="3913"/>
                  </a:lnTo>
                  <a:lnTo>
                    <a:pt x="3516" y="3955"/>
                  </a:lnTo>
                  <a:lnTo>
                    <a:pt x="3641" y="3934"/>
                  </a:lnTo>
                  <a:lnTo>
                    <a:pt x="3767" y="4018"/>
                  </a:lnTo>
                  <a:lnTo>
                    <a:pt x="3913" y="4018"/>
                  </a:lnTo>
                  <a:lnTo>
                    <a:pt x="3976" y="4039"/>
                  </a:lnTo>
                  <a:lnTo>
                    <a:pt x="4060" y="3976"/>
                  </a:lnTo>
                  <a:lnTo>
                    <a:pt x="4144" y="3976"/>
                  </a:lnTo>
                  <a:lnTo>
                    <a:pt x="4248" y="4039"/>
                  </a:lnTo>
                  <a:lnTo>
                    <a:pt x="4374" y="4060"/>
                  </a:lnTo>
                  <a:lnTo>
                    <a:pt x="4436" y="4081"/>
                  </a:lnTo>
                  <a:lnTo>
                    <a:pt x="4562" y="4060"/>
                  </a:lnTo>
                  <a:lnTo>
                    <a:pt x="4583" y="4018"/>
                  </a:lnTo>
                  <a:lnTo>
                    <a:pt x="4541" y="3955"/>
                  </a:lnTo>
                  <a:lnTo>
                    <a:pt x="4499" y="3913"/>
                  </a:lnTo>
                  <a:lnTo>
                    <a:pt x="4604" y="3809"/>
                  </a:lnTo>
                  <a:lnTo>
                    <a:pt x="4688" y="3704"/>
                  </a:lnTo>
                  <a:lnTo>
                    <a:pt x="4792" y="3704"/>
                  </a:lnTo>
                  <a:lnTo>
                    <a:pt x="4897" y="3725"/>
                  </a:lnTo>
                  <a:lnTo>
                    <a:pt x="4980" y="3809"/>
                  </a:lnTo>
                  <a:lnTo>
                    <a:pt x="5064" y="3767"/>
                  </a:lnTo>
                  <a:lnTo>
                    <a:pt x="5294" y="3746"/>
                  </a:lnTo>
                  <a:lnTo>
                    <a:pt x="5336" y="3704"/>
                  </a:lnTo>
                  <a:lnTo>
                    <a:pt x="5420" y="3641"/>
                  </a:lnTo>
                  <a:lnTo>
                    <a:pt x="5650" y="3537"/>
                  </a:lnTo>
                  <a:lnTo>
                    <a:pt x="5734" y="3558"/>
                  </a:lnTo>
                  <a:lnTo>
                    <a:pt x="5755" y="3600"/>
                  </a:lnTo>
                  <a:lnTo>
                    <a:pt x="5796" y="3600"/>
                  </a:lnTo>
                  <a:lnTo>
                    <a:pt x="5817" y="3662"/>
                  </a:lnTo>
                  <a:lnTo>
                    <a:pt x="5859" y="3662"/>
                  </a:lnTo>
                  <a:lnTo>
                    <a:pt x="5943" y="3621"/>
                  </a:lnTo>
                  <a:lnTo>
                    <a:pt x="6068" y="3621"/>
                  </a:lnTo>
                  <a:lnTo>
                    <a:pt x="6152" y="3600"/>
                  </a:lnTo>
                  <a:lnTo>
                    <a:pt x="6236" y="3600"/>
                  </a:lnTo>
                  <a:lnTo>
                    <a:pt x="6320" y="3495"/>
                  </a:lnTo>
                  <a:lnTo>
                    <a:pt x="6278" y="3453"/>
                  </a:lnTo>
                  <a:lnTo>
                    <a:pt x="6278" y="3411"/>
                  </a:lnTo>
                  <a:lnTo>
                    <a:pt x="6361" y="3411"/>
                  </a:lnTo>
                  <a:lnTo>
                    <a:pt x="6445" y="3453"/>
                  </a:lnTo>
                  <a:lnTo>
                    <a:pt x="6633" y="3453"/>
                  </a:lnTo>
                  <a:lnTo>
                    <a:pt x="6675" y="3495"/>
                  </a:lnTo>
                  <a:lnTo>
                    <a:pt x="6759" y="3516"/>
                  </a:lnTo>
                  <a:lnTo>
                    <a:pt x="6843" y="3558"/>
                  </a:lnTo>
                  <a:lnTo>
                    <a:pt x="7073" y="3558"/>
                  </a:lnTo>
                  <a:lnTo>
                    <a:pt x="7094" y="3600"/>
                  </a:lnTo>
                  <a:lnTo>
                    <a:pt x="7282" y="3516"/>
                  </a:lnTo>
                  <a:lnTo>
                    <a:pt x="7408" y="3516"/>
                  </a:lnTo>
                  <a:lnTo>
                    <a:pt x="7512" y="3558"/>
                  </a:lnTo>
                  <a:lnTo>
                    <a:pt x="7533" y="3600"/>
                  </a:lnTo>
                  <a:lnTo>
                    <a:pt x="7533" y="3558"/>
                  </a:lnTo>
                  <a:lnTo>
                    <a:pt x="7491" y="3495"/>
                  </a:lnTo>
                  <a:lnTo>
                    <a:pt x="7387" y="3432"/>
                  </a:lnTo>
                  <a:lnTo>
                    <a:pt x="7303" y="3390"/>
                  </a:lnTo>
                  <a:lnTo>
                    <a:pt x="7303" y="3202"/>
                  </a:lnTo>
                  <a:lnTo>
                    <a:pt x="7303" y="3139"/>
                  </a:lnTo>
                  <a:lnTo>
                    <a:pt x="7219" y="3077"/>
                  </a:lnTo>
                  <a:lnTo>
                    <a:pt x="7010" y="3035"/>
                  </a:lnTo>
                  <a:lnTo>
                    <a:pt x="6968" y="2972"/>
                  </a:lnTo>
                  <a:lnTo>
                    <a:pt x="6989" y="2867"/>
                  </a:lnTo>
                  <a:lnTo>
                    <a:pt x="6947" y="2805"/>
                  </a:lnTo>
                  <a:lnTo>
                    <a:pt x="6843" y="2784"/>
                  </a:lnTo>
                  <a:lnTo>
                    <a:pt x="6780" y="2721"/>
                  </a:lnTo>
                  <a:lnTo>
                    <a:pt x="6759" y="2553"/>
                  </a:lnTo>
                  <a:lnTo>
                    <a:pt x="6738" y="2491"/>
                  </a:lnTo>
                  <a:lnTo>
                    <a:pt x="6550" y="2365"/>
                  </a:lnTo>
                  <a:lnTo>
                    <a:pt x="6487" y="2386"/>
                  </a:lnTo>
                  <a:lnTo>
                    <a:pt x="6382" y="2344"/>
                  </a:lnTo>
                  <a:lnTo>
                    <a:pt x="6361" y="2365"/>
                  </a:lnTo>
                  <a:lnTo>
                    <a:pt x="6257" y="2344"/>
                  </a:lnTo>
                  <a:lnTo>
                    <a:pt x="6131" y="2240"/>
                  </a:lnTo>
                  <a:lnTo>
                    <a:pt x="6173" y="2177"/>
                  </a:lnTo>
                  <a:lnTo>
                    <a:pt x="6215" y="2135"/>
                  </a:lnTo>
                  <a:lnTo>
                    <a:pt x="6278" y="2072"/>
                  </a:lnTo>
                  <a:lnTo>
                    <a:pt x="6320" y="1989"/>
                  </a:lnTo>
                  <a:lnTo>
                    <a:pt x="6257" y="1926"/>
                  </a:lnTo>
                  <a:lnTo>
                    <a:pt x="6152" y="1926"/>
                  </a:lnTo>
                  <a:lnTo>
                    <a:pt x="6048" y="1863"/>
                  </a:lnTo>
                  <a:lnTo>
                    <a:pt x="6006" y="1779"/>
                  </a:lnTo>
                  <a:lnTo>
                    <a:pt x="5922" y="1737"/>
                  </a:lnTo>
                  <a:lnTo>
                    <a:pt x="5817" y="1737"/>
                  </a:lnTo>
                  <a:lnTo>
                    <a:pt x="5692" y="1654"/>
                  </a:lnTo>
                  <a:lnTo>
                    <a:pt x="5608" y="1612"/>
                  </a:lnTo>
                  <a:lnTo>
                    <a:pt x="5587" y="1465"/>
                  </a:lnTo>
                  <a:lnTo>
                    <a:pt x="5629" y="1403"/>
                  </a:lnTo>
                  <a:lnTo>
                    <a:pt x="5545" y="1361"/>
                  </a:lnTo>
                  <a:lnTo>
                    <a:pt x="5399" y="1361"/>
                  </a:lnTo>
                  <a:lnTo>
                    <a:pt x="5336" y="1424"/>
                  </a:lnTo>
                  <a:lnTo>
                    <a:pt x="5211" y="1424"/>
                  </a:lnTo>
                  <a:lnTo>
                    <a:pt x="5106" y="1340"/>
                  </a:lnTo>
                  <a:lnTo>
                    <a:pt x="5106" y="1152"/>
                  </a:lnTo>
                  <a:lnTo>
                    <a:pt x="5169" y="1047"/>
                  </a:lnTo>
                  <a:lnTo>
                    <a:pt x="5190" y="1005"/>
                  </a:lnTo>
                  <a:lnTo>
                    <a:pt x="5211" y="880"/>
                  </a:lnTo>
                  <a:lnTo>
                    <a:pt x="5190" y="796"/>
                  </a:lnTo>
                  <a:lnTo>
                    <a:pt x="5085" y="566"/>
                  </a:lnTo>
                  <a:lnTo>
                    <a:pt x="4918" y="377"/>
                  </a:lnTo>
                  <a:lnTo>
                    <a:pt x="4897" y="294"/>
                  </a:lnTo>
                  <a:lnTo>
                    <a:pt x="4771" y="189"/>
                  </a:lnTo>
                  <a:lnTo>
                    <a:pt x="4813" y="168"/>
                  </a:lnTo>
                  <a:lnTo>
                    <a:pt x="4813" y="84"/>
                  </a:lnTo>
                  <a:lnTo>
                    <a:pt x="475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2" name="Google Shape;472;p7"/>
            <p:cNvSpPr/>
            <p:nvPr/>
          </p:nvSpPr>
          <p:spPr>
            <a:xfrm>
              <a:off x="3809372" y="2919523"/>
              <a:ext cx="106405" cy="94483"/>
            </a:xfrm>
            <a:custGeom>
              <a:rect b="b" l="l" r="r" t="t"/>
              <a:pathLst>
                <a:path extrusionOk="0" h="8308" w="8936">
                  <a:moveTo>
                    <a:pt x="1068" y="1"/>
                  </a:moveTo>
                  <a:lnTo>
                    <a:pt x="1047" y="42"/>
                  </a:lnTo>
                  <a:lnTo>
                    <a:pt x="1089" y="252"/>
                  </a:lnTo>
                  <a:lnTo>
                    <a:pt x="1152" y="314"/>
                  </a:lnTo>
                  <a:lnTo>
                    <a:pt x="1026" y="482"/>
                  </a:lnTo>
                  <a:lnTo>
                    <a:pt x="670" y="691"/>
                  </a:lnTo>
                  <a:lnTo>
                    <a:pt x="670" y="775"/>
                  </a:lnTo>
                  <a:lnTo>
                    <a:pt x="566" y="900"/>
                  </a:lnTo>
                  <a:lnTo>
                    <a:pt x="440" y="900"/>
                  </a:lnTo>
                  <a:lnTo>
                    <a:pt x="357" y="963"/>
                  </a:lnTo>
                  <a:lnTo>
                    <a:pt x="357" y="1047"/>
                  </a:lnTo>
                  <a:lnTo>
                    <a:pt x="336" y="1109"/>
                  </a:lnTo>
                  <a:lnTo>
                    <a:pt x="398" y="1298"/>
                  </a:lnTo>
                  <a:lnTo>
                    <a:pt x="398" y="1423"/>
                  </a:lnTo>
                  <a:lnTo>
                    <a:pt x="357" y="1465"/>
                  </a:lnTo>
                  <a:lnTo>
                    <a:pt x="357" y="1507"/>
                  </a:lnTo>
                  <a:lnTo>
                    <a:pt x="336" y="1570"/>
                  </a:lnTo>
                  <a:lnTo>
                    <a:pt x="294" y="1674"/>
                  </a:lnTo>
                  <a:lnTo>
                    <a:pt x="189" y="1716"/>
                  </a:lnTo>
                  <a:lnTo>
                    <a:pt x="147" y="1737"/>
                  </a:lnTo>
                  <a:lnTo>
                    <a:pt x="85" y="1737"/>
                  </a:lnTo>
                  <a:lnTo>
                    <a:pt x="22" y="1800"/>
                  </a:lnTo>
                  <a:lnTo>
                    <a:pt x="22" y="2009"/>
                  </a:lnTo>
                  <a:lnTo>
                    <a:pt x="85" y="2030"/>
                  </a:lnTo>
                  <a:lnTo>
                    <a:pt x="147" y="2156"/>
                  </a:lnTo>
                  <a:lnTo>
                    <a:pt x="147" y="2553"/>
                  </a:lnTo>
                  <a:lnTo>
                    <a:pt x="189" y="2762"/>
                  </a:lnTo>
                  <a:lnTo>
                    <a:pt x="189" y="2825"/>
                  </a:lnTo>
                  <a:lnTo>
                    <a:pt x="189" y="3139"/>
                  </a:lnTo>
                  <a:lnTo>
                    <a:pt x="252" y="3286"/>
                  </a:lnTo>
                  <a:lnTo>
                    <a:pt x="210" y="3599"/>
                  </a:lnTo>
                  <a:lnTo>
                    <a:pt x="189" y="3662"/>
                  </a:lnTo>
                  <a:lnTo>
                    <a:pt x="231" y="3788"/>
                  </a:lnTo>
                  <a:lnTo>
                    <a:pt x="252" y="3997"/>
                  </a:lnTo>
                  <a:lnTo>
                    <a:pt x="210" y="4081"/>
                  </a:lnTo>
                  <a:lnTo>
                    <a:pt x="85" y="4185"/>
                  </a:lnTo>
                  <a:lnTo>
                    <a:pt x="43" y="4227"/>
                  </a:lnTo>
                  <a:lnTo>
                    <a:pt x="1" y="4290"/>
                  </a:lnTo>
                  <a:lnTo>
                    <a:pt x="85" y="4353"/>
                  </a:lnTo>
                  <a:lnTo>
                    <a:pt x="210" y="4541"/>
                  </a:lnTo>
                  <a:lnTo>
                    <a:pt x="315" y="4771"/>
                  </a:lnTo>
                  <a:lnTo>
                    <a:pt x="357" y="4813"/>
                  </a:lnTo>
                  <a:lnTo>
                    <a:pt x="398" y="4938"/>
                  </a:lnTo>
                  <a:lnTo>
                    <a:pt x="357" y="5022"/>
                  </a:lnTo>
                  <a:lnTo>
                    <a:pt x="398" y="5169"/>
                  </a:lnTo>
                  <a:lnTo>
                    <a:pt x="440" y="5252"/>
                  </a:lnTo>
                  <a:lnTo>
                    <a:pt x="461" y="5357"/>
                  </a:lnTo>
                  <a:lnTo>
                    <a:pt x="545" y="5441"/>
                  </a:lnTo>
                  <a:lnTo>
                    <a:pt x="984" y="5441"/>
                  </a:lnTo>
                  <a:lnTo>
                    <a:pt x="1089" y="5503"/>
                  </a:lnTo>
                  <a:lnTo>
                    <a:pt x="1173" y="5650"/>
                  </a:lnTo>
                  <a:lnTo>
                    <a:pt x="1277" y="5880"/>
                  </a:lnTo>
                  <a:lnTo>
                    <a:pt x="1340" y="5922"/>
                  </a:lnTo>
                  <a:lnTo>
                    <a:pt x="1403" y="6006"/>
                  </a:lnTo>
                  <a:lnTo>
                    <a:pt x="1486" y="6089"/>
                  </a:lnTo>
                  <a:lnTo>
                    <a:pt x="2491" y="6319"/>
                  </a:lnTo>
                  <a:lnTo>
                    <a:pt x="2595" y="6424"/>
                  </a:lnTo>
                  <a:lnTo>
                    <a:pt x="3118" y="6215"/>
                  </a:lnTo>
                  <a:lnTo>
                    <a:pt x="3746" y="5964"/>
                  </a:lnTo>
                  <a:lnTo>
                    <a:pt x="8391" y="8307"/>
                  </a:lnTo>
                  <a:lnTo>
                    <a:pt x="8391" y="8098"/>
                  </a:lnTo>
                  <a:lnTo>
                    <a:pt x="8935" y="8056"/>
                  </a:lnTo>
                  <a:lnTo>
                    <a:pt x="8705" y="2344"/>
                  </a:lnTo>
                  <a:lnTo>
                    <a:pt x="8621" y="2051"/>
                  </a:lnTo>
                  <a:lnTo>
                    <a:pt x="8580" y="1905"/>
                  </a:lnTo>
                  <a:lnTo>
                    <a:pt x="8621" y="1716"/>
                  </a:lnTo>
                  <a:lnTo>
                    <a:pt x="8705" y="1507"/>
                  </a:lnTo>
                  <a:lnTo>
                    <a:pt x="8705" y="1381"/>
                  </a:lnTo>
                  <a:lnTo>
                    <a:pt x="8663" y="1214"/>
                  </a:lnTo>
                  <a:lnTo>
                    <a:pt x="8705" y="984"/>
                  </a:lnTo>
                  <a:lnTo>
                    <a:pt x="8726" y="879"/>
                  </a:lnTo>
                  <a:lnTo>
                    <a:pt x="8684" y="733"/>
                  </a:lnTo>
                  <a:lnTo>
                    <a:pt x="8600" y="649"/>
                  </a:lnTo>
                  <a:lnTo>
                    <a:pt x="8496" y="628"/>
                  </a:lnTo>
                  <a:lnTo>
                    <a:pt x="8391" y="649"/>
                  </a:lnTo>
                  <a:lnTo>
                    <a:pt x="7994" y="586"/>
                  </a:lnTo>
                  <a:lnTo>
                    <a:pt x="7931" y="524"/>
                  </a:lnTo>
                  <a:lnTo>
                    <a:pt x="7764" y="524"/>
                  </a:lnTo>
                  <a:lnTo>
                    <a:pt x="7575" y="461"/>
                  </a:lnTo>
                  <a:lnTo>
                    <a:pt x="7533" y="377"/>
                  </a:lnTo>
                  <a:lnTo>
                    <a:pt x="7575" y="356"/>
                  </a:lnTo>
                  <a:lnTo>
                    <a:pt x="7554" y="314"/>
                  </a:lnTo>
                  <a:lnTo>
                    <a:pt x="7324" y="168"/>
                  </a:lnTo>
                  <a:lnTo>
                    <a:pt x="7199" y="168"/>
                  </a:lnTo>
                  <a:lnTo>
                    <a:pt x="7010" y="126"/>
                  </a:lnTo>
                  <a:lnTo>
                    <a:pt x="6948" y="105"/>
                  </a:lnTo>
                  <a:lnTo>
                    <a:pt x="6885" y="147"/>
                  </a:lnTo>
                  <a:lnTo>
                    <a:pt x="6780" y="63"/>
                  </a:lnTo>
                  <a:lnTo>
                    <a:pt x="6717" y="63"/>
                  </a:lnTo>
                  <a:lnTo>
                    <a:pt x="6529" y="168"/>
                  </a:lnTo>
                  <a:lnTo>
                    <a:pt x="6257" y="210"/>
                  </a:lnTo>
                  <a:lnTo>
                    <a:pt x="6006" y="314"/>
                  </a:lnTo>
                  <a:lnTo>
                    <a:pt x="5880" y="440"/>
                  </a:lnTo>
                  <a:lnTo>
                    <a:pt x="5839" y="586"/>
                  </a:lnTo>
                  <a:lnTo>
                    <a:pt x="5776" y="670"/>
                  </a:lnTo>
                  <a:lnTo>
                    <a:pt x="5755" y="963"/>
                  </a:lnTo>
                  <a:lnTo>
                    <a:pt x="5859" y="1109"/>
                  </a:lnTo>
                  <a:lnTo>
                    <a:pt x="5943" y="1361"/>
                  </a:lnTo>
                  <a:lnTo>
                    <a:pt x="5880" y="1486"/>
                  </a:lnTo>
                  <a:lnTo>
                    <a:pt x="5734" y="1633"/>
                  </a:lnTo>
                  <a:lnTo>
                    <a:pt x="5692" y="1695"/>
                  </a:lnTo>
                  <a:lnTo>
                    <a:pt x="5525" y="1842"/>
                  </a:lnTo>
                  <a:lnTo>
                    <a:pt x="5378" y="1905"/>
                  </a:lnTo>
                  <a:lnTo>
                    <a:pt x="5148" y="1800"/>
                  </a:lnTo>
                  <a:lnTo>
                    <a:pt x="4918" y="1612"/>
                  </a:lnTo>
                  <a:lnTo>
                    <a:pt x="4730" y="1486"/>
                  </a:lnTo>
                  <a:lnTo>
                    <a:pt x="4479" y="1319"/>
                  </a:lnTo>
                  <a:lnTo>
                    <a:pt x="4060" y="1172"/>
                  </a:lnTo>
                  <a:lnTo>
                    <a:pt x="3872" y="1151"/>
                  </a:lnTo>
                  <a:lnTo>
                    <a:pt x="3788" y="1172"/>
                  </a:lnTo>
                  <a:lnTo>
                    <a:pt x="3579" y="1172"/>
                  </a:lnTo>
                  <a:lnTo>
                    <a:pt x="3390" y="1068"/>
                  </a:lnTo>
                  <a:lnTo>
                    <a:pt x="3223" y="733"/>
                  </a:lnTo>
                  <a:lnTo>
                    <a:pt x="3223" y="545"/>
                  </a:lnTo>
                  <a:lnTo>
                    <a:pt x="3056" y="356"/>
                  </a:lnTo>
                  <a:lnTo>
                    <a:pt x="2700" y="314"/>
                  </a:lnTo>
                  <a:lnTo>
                    <a:pt x="2512" y="168"/>
                  </a:lnTo>
                  <a:lnTo>
                    <a:pt x="2198" y="168"/>
                  </a:lnTo>
                  <a:lnTo>
                    <a:pt x="2010" y="105"/>
                  </a:lnTo>
                  <a:lnTo>
                    <a:pt x="1591" y="168"/>
                  </a:lnTo>
                  <a:lnTo>
                    <a:pt x="1298" y="126"/>
                  </a:lnTo>
                  <a:lnTo>
                    <a:pt x="1194" y="21"/>
                  </a:lnTo>
                  <a:lnTo>
                    <a:pt x="106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3" name="Google Shape;473;p7"/>
            <p:cNvSpPr/>
            <p:nvPr/>
          </p:nvSpPr>
          <p:spPr>
            <a:xfrm>
              <a:off x="3795917" y="2888589"/>
              <a:ext cx="27173" cy="50699"/>
            </a:xfrm>
            <a:custGeom>
              <a:rect b="b" l="l" r="r" t="t"/>
              <a:pathLst>
                <a:path extrusionOk="0" h="4458" w="2282">
                  <a:moveTo>
                    <a:pt x="1235" y="0"/>
                  </a:moveTo>
                  <a:lnTo>
                    <a:pt x="1110" y="21"/>
                  </a:lnTo>
                  <a:lnTo>
                    <a:pt x="1110" y="105"/>
                  </a:lnTo>
                  <a:lnTo>
                    <a:pt x="1026" y="21"/>
                  </a:lnTo>
                  <a:lnTo>
                    <a:pt x="859" y="42"/>
                  </a:lnTo>
                  <a:lnTo>
                    <a:pt x="650" y="147"/>
                  </a:lnTo>
                  <a:lnTo>
                    <a:pt x="524" y="272"/>
                  </a:lnTo>
                  <a:lnTo>
                    <a:pt x="503" y="356"/>
                  </a:lnTo>
                  <a:lnTo>
                    <a:pt x="524" y="440"/>
                  </a:lnTo>
                  <a:lnTo>
                    <a:pt x="503" y="586"/>
                  </a:lnTo>
                  <a:lnTo>
                    <a:pt x="503" y="775"/>
                  </a:lnTo>
                  <a:lnTo>
                    <a:pt x="399" y="1047"/>
                  </a:lnTo>
                  <a:lnTo>
                    <a:pt x="440" y="1193"/>
                  </a:lnTo>
                  <a:lnTo>
                    <a:pt x="503" y="1298"/>
                  </a:lnTo>
                  <a:lnTo>
                    <a:pt x="524" y="1319"/>
                  </a:lnTo>
                  <a:lnTo>
                    <a:pt x="482" y="1381"/>
                  </a:lnTo>
                  <a:lnTo>
                    <a:pt x="419" y="1465"/>
                  </a:lnTo>
                  <a:lnTo>
                    <a:pt x="503" y="1528"/>
                  </a:lnTo>
                  <a:lnTo>
                    <a:pt x="440" y="1591"/>
                  </a:lnTo>
                  <a:lnTo>
                    <a:pt x="419" y="1800"/>
                  </a:lnTo>
                  <a:lnTo>
                    <a:pt x="336" y="1842"/>
                  </a:lnTo>
                  <a:lnTo>
                    <a:pt x="294" y="1925"/>
                  </a:lnTo>
                  <a:lnTo>
                    <a:pt x="210" y="1946"/>
                  </a:lnTo>
                  <a:lnTo>
                    <a:pt x="85" y="2114"/>
                  </a:lnTo>
                  <a:lnTo>
                    <a:pt x="1" y="2365"/>
                  </a:lnTo>
                  <a:lnTo>
                    <a:pt x="64" y="2407"/>
                  </a:lnTo>
                  <a:lnTo>
                    <a:pt x="106" y="2553"/>
                  </a:lnTo>
                  <a:lnTo>
                    <a:pt x="85" y="2616"/>
                  </a:lnTo>
                  <a:lnTo>
                    <a:pt x="168" y="2741"/>
                  </a:lnTo>
                  <a:lnTo>
                    <a:pt x="210" y="2741"/>
                  </a:lnTo>
                  <a:lnTo>
                    <a:pt x="399" y="2888"/>
                  </a:lnTo>
                  <a:lnTo>
                    <a:pt x="419" y="3034"/>
                  </a:lnTo>
                  <a:lnTo>
                    <a:pt x="545" y="3076"/>
                  </a:lnTo>
                  <a:lnTo>
                    <a:pt x="608" y="3139"/>
                  </a:lnTo>
                  <a:lnTo>
                    <a:pt x="712" y="3160"/>
                  </a:lnTo>
                  <a:lnTo>
                    <a:pt x="838" y="3306"/>
                  </a:lnTo>
                  <a:lnTo>
                    <a:pt x="1215" y="4457"/>
                  </a:lnTo>
                  <a:lnTo>
                    <a:pt x="1277" y="4457"/>
                  </a:lnTo>
                  <a:lnTo>
                    <a:pt x="1319" y="4436"/>
                  </a:lnTo>
                  <a:lnTo>
                    <a:pt x="1424" y="4394"/>
                  </a:lnTo>
                  <a:lnTo>
                    <a:pt x="1466" y="4290"/>
                  </a:lnTo>
                  <a:lnTo>
                    <a:pt x="1487" y="4227"/>
                  </a:lnTo>
                  <a:lnTo>
                    <a:pt x="1487" y="4185"/>
                  </a:lnTo>
                  <a:lnTo>
                    <a:pt x="1528" y="4143"/>
                  </a:lnTo>
                  <a:lnTo>
                    <a:pt x="1528" y="4018"/>
                  </a:lnTo>
                  <a:lnTo>
                    <a:pt x="1466" y="3829"/>
                  </a:lnTo>
                  <a:lnTo>
                    <a:pt x="1487" y="3767"/>
                  </a:lnTo>
                  <a:lnTo>
                    <a:pt x="1487" y="3683"/>
                  </a:lnTo>
                  <a:lnTo>
                    <a:pt x="1570" y="3620"/>
                  </a:lnTo>
                  <a:lnTo>
                    <a:pt x="1696" y="3620"/>
                  </a:lnTo>
                  <a:lnTo>
                    <a:pt x="1800" y="3495"/>
                  </a:lnTo>
                  <a:lnTo>
                    <a:pt x="1800" y="3411"/>
                  </a:lnTo>
                  <a:lnTo>
                    <a:pt x="2156" y="3202"/>
                  </a:lnTo>
                  <a:lnTo>
                    <a:pt x="2282" y="3034"/>
                  </a:lnTo>
                  <a:lnTo>
                    <a:pt x="2219" y="2972"/>
                  </a:lnTo>
                  <a:lnTo>
                    <a:pt x="2177" y="2762"/>
                  </a:lnTo>
                  <a:lnTo>
                    <a:pt x="2198" y="2721"/>
                  </a:lnTo>
                  <a:lnTo>
                    <a:pt x="2156" y="2679"/>
                  </a:lnTo>
                  <a:lnTo>
                    <a:pt x="1968" y="2574"/>
                  </a:lnTo>
                  <a:lnTo>
                    <a:pt x="1947" y="2532"/>
                  </a:lnTo>
                  <a:lnTo>
                    <a:pt x="1947" y="2448"/>
                  </a:lnTo>
                  <a:lnTo>
                    <a:pt x="1863" y="2407"/>
                  </a:lnTo>
                  <a:lnTo>
                    <a:pt x="1842" y="2428"/>
                  </a:lnTo>
                  <a:lnTo>
                    <a:pt x="1842" y="2469"/>
                  </a:lnTo>
                  <a:lnTo>
                    <a:pt x="1779" y="2511"/>
                  </a:lnTo>
                  <a:lnTo>
                    <a:pt x="1696" y="2469"/>
                  </a:lnTo>
                  <a:lnTo>
                    <a:pt x="1675" y="2365"/>
                  </a:lnTo>
                  <a:lnTo>
                    <a:pt x="1591" y="2407"/>
                  </a:lnTo>
                  <a:lnTo>
                    <a:pt x="1424" y="2260"/>
                  </a:lnTo>
                  <a:lnTo>
                    <a:pt x="1340" y="2114"/>
                  </a:lnTo>
                  <a:lnTo>
                    <a:pt x="1382" y="1925"/>
                  </a:lnTo>
                  <a:lnTo>
                    <a:pt x="1675" y="1737"/>
                  </a:lnTo>
                  <a:lnTo>
                    <a:pt x="1842" y="1570"/>
                  </a:lnTo>
                  <a:lnTo>
                    <a:pt x="1884" y="1507"/>
                  </a:lnTo>
                  <a:lnTo>
                    <a:pt x="1842" y="1465"/>
                  </a:lnTo>
                  <a:lnTo>
                    <a:pt x="1884" y="1381"/>
                  </a:lnTo>
                  <a:lnTo>
                    <a:pt x="1863" y="1298"/>
                  </a:lnTo>
                  <a:lnTo>
                    <a:pt x="1842" y="1277"/>
                  </a:lnTo>
                  <a:lnTo>
                    <a:pt x="1842" y="1088"/>
                  </a:lnTo>
                  <a:lnTo>
                    <a:pt x="1654" y="1005"/>
                  </a:lnTo>
                  <a:lnTo>
                    <a:pt x="1528" y="837"/>
                  </a:lnTo>
                  <a:lnTo>
                    <a:pt x="1549" y="670"/>
                  </a:lnTo>
                  <a:lnTo>
                    <a:pt x="1675" y="586"/>
                  </a:lnTo>
                  <a:lnTo>
                    <a:pt x="1696" y="482"/>
                  </a:lnTo>
                  <a:lnTo>
                    <a:pt x="1800" y="314"/>
                  </a:lnTo>
                  <a:lnTo>
                    <a:pt x="1800" y="210"/>
                  </a:lnTo>
                  <a:lnTo>
                    <a:pt x="1759" y="147"/>
                  </a:lnTo>
                  <a:lnTo>
                    <a:pt x="1549" y="335"/>
                  </a:lnTo>
                  <a:lnTo>
                    <a:pt x="1487" y="419"/>
                  </a:lnTo>
                  <a:lnTo>
                    <a:pt x="1424" y="377"/>
                  </a:lnTo>
                  <a:lnTo>
                    <a:pt x="1340" y="168"/>
                  </a:lnTo>
                  <a:lnTo>
                    <a:pt x="1277" y="168"/>
                  </a:lnTo>
                  <a:lnTo>
                    <a:pt x="1277" y="63"/>
                  </a:lnTo>
                  <a:lnTo>
                    <a:pt x="1235"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4" name="Google Shape;474;p7"/>
            <p:cNvSpPr/>
            <p:nvPr/>
          </p:nvSpPr>
          <p:spPr>
            <a:xfrm>
              <a:off x="3689035" y="2890250"/>
              <a:ext cx="138044" cy="127554"/>
            </a:xfrm>
            <a:custGeom>
              <a:rect b="b" l="l" r="r" t="t"/>
              <a:pathLst>
                <a:path extrusionOk="0" h="11216" w="11593">
                  <a:moveTo>
                    <a:pt x="8307" y="1"/>
                  </a:moveTo>
                  <a:lnTo>
                    <a:pt x="8161" y="22"/>
                  </a:lnTo>
                  <a:lnTo>
                    <a:pt x="8140" y="106"/>
                  </a:lnTo>
                  <a:lnTo>
                    <a:pt x="8035" y="126"/>
                  </a:lnTo>
                  <a:lnTo>
                    <a:pt x="7994" y="210"/>
                  </a:lnTo>
                  <a:lnTo>
                    <a:pt x="7910" y="189"/>
                  </a:lnTo>
                  <a:lnTo>
                    <a:pt x="7805" y="189"/>
                  </a:lnTo>
                  <a:lnTo>
                    <a:pt x="7701" y="294"/>
                  </a:lnTo>
                  <a:lnTo>
                    <a:pt x="7575" y="294"/>
                  </a:lnTo>
                  <a:lnTo>
                    <a:pt x="7491" y="168"/>
                  </a:lnTo>
                  <a:lnTo>
                    <a:pt x="7324" y="168"/>
                  </a:lnTo>
                  <a:lnTo>
                    <a:pt x="7261" y="126"/>
                  </a:lnTo>
                  <a:lnTo>
                    <a:pt x="7115" y="168"/>
                  </a:lnTo>
                  <a:lnTo>
                    <a:pt x="6989" y="126"/>
                  </a:lnTo>
                  <a:lnTo>
                    <a:pt x="6947" y="168"/>
                  </a:lnTo>
                  <a:lnTo>
                    <a:pt x="6843" y="106"/>
                  </a:lnTo>
                  <a:lnTo>
                    <a:pt x="6759" y="126"/>
                  </a:lnTo>
                  <a:lnTo>
                    <a:pt x="6696" y="273"/>
                  </a:lnTo>
                  <a:lnTo>
                    <a:pt x="6571" y="273"/>
                  </a:lnTo>
                  <a:lnTo>
                    <a:pt x="6466" y="210"/>
                  </a:lnTo>
                  <a:lnTo>
                    <a:pt x="6320" y="336"/>
                  </a:lnTo>
                  <a:lnTo>
                    <a:pt x="6236" y="336"/>
                  </a:lnTo>
                  <a:lnTo>
                    <a:pt x="6110" y="273"/>
                  </a:lnTo>
                  <a:lnTo>
                    <a:pt x="5964" y="315"/>
                  </a:lnTo>
                  <a:lnTo>
                    <a:pt x="5629" y="315"/>
                  </a:lnTo>
                  <a:lnTo>
                    <a:pt x="5336" y="524"/>
                  </a:lnTo>
                  <a:lnTo>
                    <a:pt x="5190" y="545"/>
                  </a:lnTo>
                  <a:lnTo>
                    <a:pt x="5106" y="545"/>
                  </a:lnTo>
                  <a:lnTo>
                    <a:pt x="4981" y="629"/>
                  </a:lnTo>
                  <a:lnTo>
                    <a:pt x="4960" y="712"/>
                  </a:lnTo>
                  <a:lnTo>
                    <a:pt x="4897" y="817"/>
                  </a:lnTo>
                  <a:lnTo>
                    <a:pt x="4813" y="817"/>
                  </a:lnTo>
                  <a:lnTo>
                    <a:pt x="4792" y="796"/>
                  </a:lnTo>
                  <a:lnTo>
                    <a:pt x="4709" y="796"/>
                  </a:lnTo>
                  <a:lnTo>
                    <a:pt x="4646" y="817"/>
                  </a:lnTo>
                  <a:lnTo>
                    <a:pt x="4604" y="859"/>
                  </a:lnTo>
                  <a:lnTo>
                    <a:pt x="4457" y="901"/>
                  </a:lnTo>
                  <a:lnTo>
                    <a:pt x="4332" y="942"/>
                  </a:lnTo>
                  <a:lnTo>
                    <a:pt x="4248" y="1026"/>
                  </a:lnTo>
                  <a:lnTo>
                    <a:pt x="4227" y="1068"/>
                  </a:lnTo>
                  <a:lnTo>
                    <a:pt x="4123" y="1214"/>
                  </a:lnTo>
                  <a:lnTo>
                    <a:pt x="3934" y="1256"/>
                  </a:lnTo>
                  <a:lnTo>
                    <a:pt x="3767" y="1256"/>
                  </a:lnTo>
                  <a:lnTo>
                    <a:pt x="3830" y="1340"/>
                  </a:lnTo>
                  <a:lnTo>
                    <a:pt x="3851" y="1382"/>
                  </a:lnTo>
                  <a:lnTo>
                    <a:pt x="3913" y="1486"/>
                  </a:lnTo>
                  <a:lnTo>
                    <a:pt x="3934" y="1591"/>
                  </a:lnTo>
                  <a:lnTo>
                    <a:pt x="3955" y="1633"/>
                  </a:lnTo>
                  <a:lnTo>
                    <a:pt x="3955" y="1800"/>
                  </a:lnTo>
                  <a:lnTo>
                    <a:pt x="3955" y="2051"/>
                  </a:lnTo>
                  <a:lnTo>
                    <a:pt x="3976" y="2114"/>
                  </a:lnTo>
                  <a:lnTo>
                    <a:pt x="4039" y="2575"/>
                  </a:lnTo>
                  <a:lnTo>
                    <a:pt x="4123" y="2721"/>
                  </a:lnTo>
                  <a:lnTo>
                    <a:pt x="4144" y="2847"/>
                  </a:lnTo>
                  <a:lnTo>
                    <a:pt x="4227" y="2847"/>
                  </a:lnTo>
                  <a:lnTo>
                    <a:pt x="4269" y="2909"/>
                  </a:lnTo>
                  <a:lnTo>
                    <a:pt x="4353" y="2930"/>
                  </a:lnTo>
                  <a:lnTo>
                    <a:pt x="4395" y="2951"/>
                  </a:lnTo>
                  <a:lnTo>
                    <a:pt x="4332" y="3119"/>
                  </a:lnTo>
                  <a:lnTo>
                    <a:pt x="4353" y="3160"/>
                  </a:lnTo>
                  <a:lnTo>
                    <a:pt x="4269" y="3265"/>
                  </a:lnTo>
                  <a:lnTo>
                    <a:pt x="3600" y="3265"/>
                  </a:lnTo>
                  <a:lnTo>
                    <a:pt x="3453" y="3307"/>
                  </a:lnTo>
                  <a:lnTo>
                    <a:pt x="3307" y="3516"/>
                  </a:lnTo>
                  <a:lnTo>
                    <a:pt x="3202" y="3621"/>
                  </a:lnTo>
                  <a:lnTo>
                    <a:pt x="3118" y="3746"/>
                  </a:lnTo>
                  <a:lnTo>
                    <a:pt x="3139" y="3935"/>
                  </a:lnTo>
                  <a:lnTo>
                    <a:pt x="3097" y="4060"/>
                  </a:lnTo>
                  <a:lnTo>
                    <a:pt x="2700" y="4311"/>
                  </a:lnTo>
                  <a:lnTo>
                    <a:pt x="2072" y="4688"/>
                  </a:lnTo>
                  <a:lnTo>
                    <a:pt x="1612" y="4939"/>
                  </a:lnTo>
                  <a:lnTo>
                    <a:pt x="1361" y="5002"/>
                  </a:lnTo>
                  <a:lnTo>
                    <a:pt x="1152" y="5002"/>
                  </a:lnTo>
                  <a:lnTo>
                    <a:pt x="1047" y="5043"/>
                  </a:lnTo>
                  <a:lnTo>
                    <a:pt x="880" y="5043"/>
                  </a:lnTo>
                  <a:lnTo>
                    <a:pt x="587" y="5106"/>
                  </a:lnTo>
                  <a:lnTo>
                    <a:pt x="398" y="5211"/>
                  </a:lnTo>
                  <a:lnTo>
                    <a:pt x="294" y="5357"/>
                  </a:lnTo>
                  <a:lnTo>
                    <a:pt x="43" y="5546"/>
                  </a:lnTo>
                  <a:lnTo>
                    <a:pt x="43" y="6048"/>
                  </a:lnTo>
                  <a:lnTo>
                    <a:pt x="1" y="6194"/>
                  </a:lnTo>
                  <a:lnTo>
                    <a:pt x="2093" y="7617"/>
                  </a:lnTo>
                  <a:lnTo>
                    <a:pt x="5901" y="10128"/>
                  </a:lnTo>
                  <a:lnTo>
                    <a:pt x="5943" y="10379"/>
                  </a:lnTo>
                  <a:lnTo>
                    <a:pt x="6069" y="10484"/>
                  </a:lnTo>
                  <a:lnTo>
                    <a:pt x="6278" y="10484"/>
                  </a:lnTo>
                  <a:lnTo>
                    <a:pt x="6445" y="10546"/>
                  </a:lnTo>
                  <a:lnTo>
                    <a:pt x="6550" y="10672"/>
                  </a:lnTo>
                  <a:lnTo>
                    <a:pt x="6696" y="10735"/>
                  </a:lnTo>
                  <a:lnTo>
                    <a:pt x="6801" y="10797"/>
                  </a:lnTo>
                  <a:lnTo>
                    <a:pt x="6801" y="10902"/>
                  </a:lnTo>
                  <a:lnTo>
                    <a:pt x="6738" y="11090"/>
                  </a:lnTo>
                  <a:lnTo>
                    <a:pt x="6780" y="11174"/>
                  </a:lnTo>
                  <a:lnTo>
                    <a:pt x="6906" y="11216"/>
                  </a:lnTo>
                  <a:lnTo>
                    <a:pt x="7178" y="11195"/>
                  </a:lnTo>
                  <a:lnTo>
                    <a:pt x="7408" y="11111"/>
                  </a:lnTo>
                  <a:lnTo>
                    <a:pt x="8266" y="10902"/>
                  </a:lnTo>
                  <a:lnTo>
                    <a:pt x="8998" y="10253"/>
                  </a:lnTo>
                  <a:lnTo>
                    <a:pt x="11592" y="8663"/>
                  </a:lnTo>
                  <a:lnTo>
                    <a:pt x="11509" y="8580"/>
                  </a:lnTo>
                  <a:lnTo>
                    <a:pt x="11446" y="8496"/>
                  </a:lnTo>
                  <a:lnTo>
                    <a:pt x="11383" y="8454"/>
                  </a:lnTo>
                  <a:lnTo>
                    <a:pt x="11279" y="8224"/>
                  </a:lnTo>
                  <a:lnTo>
                    <a:pt x="11195" y="8077"/>
                  </a:lnTo>
                  <a:lnTo>
                    <a:pt x="11090" y="8015"/>
                  </a:lnTo>
                  <a:lnTo>
                    <a:pt x="10651" y="8015"/>
                  </a:lnTo>
                  <a:lnTo>
                    <a:pt x="10567" y="7931"/>
                  </a:lnTo>
                  <a:lnTo>
                    <a:pt x="10546" y="7826"/>
                  </a:lnTo>
                  <a:lnTo>
                    <a:pt x="10504" y="7743"/>
                  </a:lnTo>
                  <a:lnTo>
                    <a:pt x="10463" y="7596"/>
                  </a:lnTo>
                  <a:lnTo>
                    <a:pt x="10504" y="7512"/>
                  </a:lnTo>
                  <a:lnTo>
                    <a:pt x="10463" y="7387"/>
                  </a:lnTo>
                  <a:lnTo>
                    <a:pt x="10421" y="7345"/>
                  </a:lnTo>
                  <a:lnTo>
                    <a:pt x="10316" y="7115"/>
                  </a:lnTo>
                  <a:lnTo>
                    <a:pt x="10191" y="6927"/>
                  </a:lnTo>
                  <a:lnTo>
                    <a:pt x="10107" y="6864"/>
                  </a:lnTo>
                  <a:lnTo>
                    <a:pt x="10149" y="6801"/>
                  </a:lnTo>
                  <a:lnTo>
                    <a:pt x="10191" y="6759"/>
                  </a:lnTo>
                  <a:lnTo>
                    <a:pt x="10316" y="6655"/>
                  </a:lnTo>
                  <a:lnTo>
                    <a:pt x="10358" y="6571"/>
                  </a:lnTo>
                  <a:lnTo>
                    <a:pt x="10337" y="6362"/>
                  </a:lnTo>
                  <a:lnTo>
                    <a:pt x="10295" y="6236"/>
                  </a:lnTo>
                  <a:lnTo>
                    <a:pt x="10316" y="6173"/>
                  </a:lnTo>
                  <a:lnTo>
                    <a:pt x="10358" y="5860"/>
                  </a:lnTo>
                  <a:lnTo>
                    <a:pt x="10295" y="5713"/>
                  </a:lnTo>
                  <a:lnTo>
                    <a:pt x="10295" y="5399"/>
                  </a:lnTo>
                  <a:lnTo>
                    <a:pt x="10295" y="5336"/>
                  </a:lnTo>
                  <a:lnTo>
                    <a:pt x="10253" y="5127"/>
                  </a:lnTo>
                  <a:lnTo>
                    <a:pt x="10253" y="4730"/>
                  </a:lnTo>
                  <a:lnTo>
                    <a:pt x="10191" y="4604"/>
                  </a:lnTo>
                  <a:lnTo>
                    <a:pt x="10128" y="4583"/>
                  </a:lnTo>
                  <a:lnTo>
                    <a:pt x="10128" y="4374"/>
                  </a:lnTo>
                  <a:lnTo>
                    <a:pt x="10191" y="4311"/>
                  </a:lnTo>
                  <a:lnTo>
                    <a:pt x="9814" y="3160"/>
                  </a:lnTo>
                  <a:lnTo>
                    <a:pt x="9688" y="3014"/>
                  </a:lnTo>
                  <a:lnTo>
                    <a:pt x="9584" y="2993"/>
                  </a:lnTo>
                  <a:lnTo>
                    <a:pt x="9521" y="2930"/>
                  </a:lnTo>
                  <a:lnTo>
                    <a:pt x="9395" y="2888"/>
                  </a:lnTo>
                  <a:lnTo>
                    <a:pt x="9375" y="2742"/>
                  </a:lnTo>
                  <a:lnTo>
                    <a:pt x="9186" y="2595"/>
                  </a:lnTo>
                  <a:lnTo>
                    <a:pt x="9144" y="2595"/>
                  </a:lnTo>
                  <a:lnTo>
                    <a:pt x="9061" y="2470"/>
                  </a:lnTo>
                  <a:lnTo>
                    <a:pt x="9082" y="2407"/>
                  </a:lnTo>
                  <a:lnTo>
                    <a:pt x="9040" y="2261"/>
                  </a:lnTo>
                  <a:lnTo>
                    <a:pt x="8977" y="2219"/>
                  </a:lnTo>
                  <a:lnTo>
                    <a:pt x="9061" y="1968"/>
                  </a:lnTo>
                  <a:lnTo>
                    <a:pt x="9186" y="1800"/>
                  </a:lnTo>
                  <a:lnTo>
                    <a:pt x="9270" y="1779"/>
                  </a:lnTo>
                  <a:lnTo>
                    <a:pt x="9312" y="1696"/>
                  </a:lnTo>
                  <a:lnTo>
                    <a:pt x="9395" y="1654"/>
                  </a:lnTo>
                  <a:lnTo>
                    <a:pt x="9416" y="1445"/>
                  </a:lnTo>
                  <a:lnTo>
                    <a:pt x="9479" y="1382"/>
                  </a:lnTo>
                  <a:lnTo>
                    <a:pt x="9395" y="1319"/>
                  </a:lnTo>
                  <a:lnTo>
                    <a:pt x="9458" y="1235"/>
                  </a:lnTo>
                  <a:lnTo>
                    <a:pt x="9500" y="1173"/>
                  </a:lnTo>
                  <a:lnTo>
                    <a:pt x="9479" y="1152"/>
                  </a:lnTo>
                  <a:lnTo>
                    <a:pt x="9416" y="1047"/>
                  </a:lnTo>
                  <a:lnTo>
                    <a:pt x="9375" y="901"/>
                  </a:lnTo>
                  <a:lnTo>
                    <a:pt x="9479" y="629"/>
                  </a:lnTo>
                  <a:lnTo>
                    <a:pt x="9479" y="440"/>
                  </a:lnTo>
                  <a:lnTo>
                    <a:pt x="9500" y="294"/>
                  </a:lnTo>
                  <a:lnTo>
                    <a:pt x="9479" y="210"/>
                  </a:lnTo>
                  <a:lnTo>
                    <a:pt x="9500" y="126"/>
                  </a:lnTo>
                  <a:lnTo>
                    <a:pt x="9479" y="106"/>
                  </a:lnTo>
                  <a:lnTo>
                    <a:pt x="9291" y="126"/>
                  </a:lnTo>
                  <a:lnTo>
                    <a:pt x="9207" y="106"/>
                  </a:lnTo>
                  <a:lnTo>
                    <a:pt x="8977" y="189"/>
                  </a:lnTo>
                  <a:lnTo>
                    <a:pt x="8851" y="85"/>
                  </a:lnTo>
                  <a:lnTo>
                    <a:pt x="8684" y="22"/>
                  </a:lnTo>
                  <a:lnTo>
                    <a:pt x="8684" y="85"/>
                  </a:lnTo>
                  <a:lnTo>
                    <a:pt x="8579" y="189"/>
                  </a:lnTo>
                  <a:lnTo>
                    <a:pt x="8370" y="168"/>
                  </a:lnTo>
                  <a:lnTo>
                    <a:pt x="8370" y="64"/>
                  </a:lnTo>
                  <a:lnTo>
                    <a:pt x="830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5" name="Google Shape;475;p7"/>
            <p:cNvSpPr/>
            <p:nvPr/>
          </p:nvSpPr>
          <p:spPr>
            <a:xfrm>
              <a:off x="3661636" y="2898825"/>
              <a:ext cx="79733" cy="60206"/>
            </a:xfrm>
            <a:custGeom>
              <a:rect b="b" l="l" r="r" t="t"/>
              <a:pathLst>
                <a:path extrusionOk="0" h="5294" w="6696">
                  <a:moveTo>
                    <a:pt x="4269" y="0"/>
                  </a:moveTo>
                  <a:lnTo>
                    <a:pt x="4164" y="42"/>
                  </a:lnTo>
                  <a:lnTo>
                    <a:pt x="4122" y="84"/>
                  </a:lnTo>
                  <a:lnTo>
                    <a:pt x="4038" y="84"/>
                  </a:lnTo>
                  <a:lnTo>
                    <a:pt x="3913" y="188"/>
                  </a:lnTo>
                  <a:lnTo>
                    <a:pt x="3871" y="502"/>
                  </a:lnTo>
                  <a:lnTo>
                    <a:pt x="3766" y="691"/>
                  </a:lnTo>
                  <a:lnTo>
                    <a:pt x="3745" y="921"/>
                  </a:lnTo>
                  <a:lnTo>
                    <a:pt x="3662" y="1046"/>
                  </a:lnTo>
                  <a:lnTo>
                    <a:pt x="3411" y="1318"/>
                  </a:lnTo>
                  <a:lnTo>
                    <a:pt x="3327" y="1318"/>
                  </a:lnTo>
                  <a:lnTo>
                    <a:pt x="3222" y="1402"/>
                  </a:lnTo>
                  <a:lnTo>
                    <a:pt x="2992" y="1465"/>
                  </a:lnTo>
                  <a:lnTo>
                    <a:pt x="2825" y="1632"/>
                  </a:lnTo>
                  <a:lnTo>
                    <a:pt x="2783" y="1632"/>
                  </a:lnTo>
                  <a:lnTo>
                    <a:pt x="2553" y="1779"/>
                  </a:lnTo>
                  <a:lnTo>
                    <a:pt x="2406" y="1841"/>
                  </a:lnTo>
                  <a:lnTo>
                    <a:pt x="2344" y="1967"/>
                  </a:lnTo>
                  <a:lnTo>
                    <a:pt x="2072" y="2155"/>
                  </a:lnTo>
                  <a:lnTo>
                    <a:pt x="2155" y="2365"/>
                  </a:lnTo>
                  <a:lnTo>
                    <a:pt x="2155" y="2490"/>
                  </a:lnTo>
                  <a:lnTo>
                    <a:pt x="1925" y="2699"/>
                  </a:lnTo>
                  <a:lnTo>
                    <a:pt x="1758" y="3013"/>
                  </a:lnTo>
                  <a:lnTo>
                    <a:pt x="1758" y="3118"/>
                  </a:lnTo>
                  <a:lnTo>
                    <a:pt x="1862" y="3327"/>
                  </a:lnTo>
                  <a:lnTo>
                    <a:pt x="1779" y="3536"/>
                  </a:lnTo>
                  <a:lnTo>
                    <a:pt x="1841" y="3599"/>
                  </a:lnTo>
                  <a:lnTo>
                    <a:pt x="1883" y="3662"/>
                  </a:lnTo>
                  <a:lnTo>
                    <a:pt x="1862" y="3829"/>
                  </a:lnTo>
                  <a:lnTo>
                    <a:pt x="1507" y="4248"/>
                  </a:lnTo>
                  <a:lnTo>
                    <a:pt x="1444" y="4394"/>
                  </a:lnTo>
                  <a:lnTo>
                    <a:pt x="1297" y="4582"/>
                  </a:lnTo>
                  <a:lnTo>
                    <a:pt x="1109" y="4603"/>
                  </a:lnTo>
                  <a:lnTo>
                    <a:pt x="712" y="4959"/>
                  </a:lnTo>
                  <a:lnTo>
                    <a:pt x="147" y="5064"/>
                  </a:lnTo>
                  <a:lnTo>
                    <a:pt x="0" y="5273"/>
                  </a:lnTo>
                  <a:lnTo>
                    <a:pt x="2344" y="5294"/>
                  </a:lnTo>
                  <a:lnTo>
                    <a:pt x="2344" y="4792"/>
                  </a:lnTo>
                  <a:lnTo>
                    <a:pt x="2595" y="4603"/>
                  </a:lnTo>
                  <a:lnTo>
                    <a:pt x="2699" y="4457"/>
                  </a:lnTo>
                  <a:lnTo>
                    <a:pt x="2888" y="4352"/>
                  </a:lnTo>
                  <a:lnTo>
                    <a:pt x="3181" y="4289"/>
                  </a:lnTo>
                  <a:lnTo>
                    <a:pt x="3348" y="4289"/>
                  </a:lnTo>
                  <a:lnTo>
                    <a:pt x="3453" y="4248"/>
                  </a:lnTo>
                  <a:lnTo>
                    <a:pt x="3662" y="4248"/>
                  </a:lnTo>
                  <a:lnTo>
                    <a:pt x="3913" y="4185"/>
                  </a:lnTo>
                  <a:lnTo>
                    <a:pt x="4373" y="3934"/>
                  </a:lnTo>
                  <a:lnTo>
                    <a:pt x="5001" y="3557"/>
                  </a:lnTo>
                  <a:lnTo>
                    <a:pt x="5398" y="3306"/>
                  </a:lnTo>
                  <a:lnTo>
                    <a:pt x="5440" y="3181"/>
                  </a:lnTo>
                  <a:lnTo>
                    <a:pt x="5419" y="2992"/>
                  </a:lnTo>
                  <a:lnTo>
                    <a:pt x="5503" y="2867"/>
                  </a:lnTo>
                  <a:lnTo>
                    <a:pt x="5608" y="2762"/>
                  </a:lnTo>
                  <a:lnTo>
                    <a:pt x="5754" y="2553"/>
                  </a:lnTo>
                  <a:lnTo>
                    <a:pt x="5901" y="2511"/>
                  </a:lnTo>
                  <a:lnTo>
                    <a:pt x="6570" y="2511"/>
                  </a:lnTo>
                  <a:lnTo>
                    <a:pt x="6654" y="2406"/>
                  </a:lnTo>
                  <a:lnTo>
                    <a:pt x="6633" y="2365"/>
                  </a:lnTo>
                  <a:lnTo>
                    <a:pt x="6696" y="2197"/>
                  </a:lnTo>
                  <a:lnTo>
                    <a:pt x="6654" y="2176"/>
                  </a:lnTo>
                  <a:lnTo>
                    <a:pt x="6570" y="2155"/>
                  </a:lnTo>
                  <a:lnTo>
                    <a:pt x="6528" y="2093"/>
                  </a:lnTo>
                  <a:lnTo>
                    <a:pt x="6445" y="2093"/>
                  </a:lnTo>
                  <a:lnTo>
                    <a:pt x="6424" y="1967"/>
                  </a:lnTo>
                  <a:lnTo>
                    <a:pt x="6340" y="1821"/>
                  </a:lnTo>
                  <a:lnTo>
                    <a:pt x="6277" y="1360"/>
                  </a:lnTo>
                  <a:lnTo>
                    <a:pt x="6256" y="1297"/>
                  </a:lnTo>
                  <a:lnTo>
                    <a:pt x="6256" y="1046"/>
                  </a:lnTo>
                  <a:lnTo>
                    <a:pt x="6256" y="879"/>
                  </a:lnTo>
                  <a:lnTo>
                    <a:pt x="6235" y="837"/>
                  </a:lnTo>
                  <a:lnTo>
                    <a:pt x="6214" y="732"/>
                  </a:lnTo>
                  <a:lnTo>
                    <a:pt x="6152" y="628"/>
                  </a:lnTo>
                  <a:lnTo>
                    <a:pt x="6131" y="586"/>
                  </a:lnTo>
                  <a:lnTo>
                    <a:pt x="6068" y="502"/>
                  </a:lnTo>
                  <a:lnTo>
                    <a:pt x="6005" y="523"/>
                  </a:lnTo>
                  <a:lnTo>
                    <a:pt x="5691" y="502"/>
                  </a:lnTo>
                  <a:lnTo>
                    <a:pt x="5608" y="419"/>
                  </a:lnTo>
                  <a:lnTo>
                    <a:pt x="5587" y="314"/>
                  </a:lnTo>
                  <a:lnTo>
                    <a:pt x="5524" y="293"/>
                  </a:lnTo>
                  <a:lnTo>
                    <a:pt x="5419" y="398"/>
                  </a:lnTo>
                  <a:lnTo>
                    <a:pt x="5231" y="460"/>
                  </a:lnTo>
                  <a:lnTo>
                    <a:pt x="5064" y="398"/>
                  </a:lnTo>
                  <a:lnTo>
                    <a:pt x="4959" y="398"/>
                  </a:lnTo>
                  <a:lnTo>
                    <a:pt x="4854" y="460"/>
                  </a:lnTo>
                  <a:lnTo>
                    <a:pt x="4666" y="481"/>
                  </a:lnTo>
                  <a:lnTo>
                    <a:pt x="4541" y="460"/>
                  </a:lnTo>
                  <a:lnTo>
                    <a:pt x="4373" y="293"/>
                  </a:lnTo>
                  <a:lnTo>
                    <a:pt x="4331" y="251"/>
                  </a:lnTo>
                  <a:lnTo>
                    <a:pt x="4290" y="147"/>
                  </a:lnTo>
                  <a:lnTo>
                    <a:pt x="4290" y="84"/>
                  </a:lnTo>
                  <a:lnTo>
                    <a:pt x="4290" y="42"/>
                  </a:lnTo>
                  <a:lnTo>
                    <a:pt x="426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6" name="Google Shape;476;p7"/>
            <p:cNvSpPr/>
            <p:nvPr/>
          </p:nvSpPr>
          <p:spPr>
            <a:xfrm>
              <a:off x="3632974" y="2958780"/>
              <a:ext cx="56573" cy="43318"/>
            </a:xfrm>
            <a:custGeom>
              <a:rect b="b" l="l" r="r" t="t"/>
              <a:pathLst>
                <a:path extrusionOk="0" h="3809" w="4751">
                  <a:moveTo>
                    <a:pt x="2407" y="1"/>
                  </a:moveTo>
                  <a:lnTo>
                    <a:pt x="2177" y="315"/>
                  </a:lnTo>
                  <a:lnTo>
                    <a:pt x="2177" y="524"/>
                  </a:lnTo>
                  <a:lnTo>
                    <a:pt x="2072" y="545"/>
                  </a:lnTo>
                  <a:lnTo>
                    <a:pt x="1675" y="754"/>
                  </a:lnTo>
                  <a:lnTo>
                    <a:pt x="1633" y="859"/>
                  </a:lnTo>
                  <a:lnTo>
                    <a:pt x="1466" y="942"/>
                  </a:lnTo>
                  <a:lnTo>
                    <a:pt x="1528" y="1089"/>
                  </a:lnTo>
                  <a:lnTo>
                    <a:pt x="1194" y="1612"/>
                  </a:lnTo>
                  <a:lnTo>
                    <a:pt x="1152" y="1779"/>
                  </a:lnTo>
                  <a:lnTo>
                    <a:pt x="901" y="2030"/>
                  </a:lnTo>
                  <a:lnTo>
                    <a:pt x="796" y="2093"/>
                  </a:lnTo>
                  <a:lnTo>
                    <a:pt x="671" y="2365"/>
                  </a:lnTo>
                  <a:lnTo>
                    <a:pt x="671" y="2470"/>
                  </a:lnTo>
                  <a:lnTo>
                    <a:pt x="461" y="2763"/>
                  </a:lnTo>
                  <a:lnTo>
                    <a:pt x="419" y="2847"/>
                  </a:lnTo>
                  <a:lnTo>
                    <a:pt x="503" y="2888"/>
                  </a:lnTo>
                  <a:lnTo>
                    <a:pt x="398" y="2930"/>
                  </a:lnTo>
                  <a:lnTo>
                    <a:pt x="210" y="3265"/>
                  </a:lnTo>
                  <a:lnTo>
                    <a:pt x="147" y="3286"/>
                  </a:lnTo>
                  <a:lnTo>
                    <a:pt x="64" y="3370"/>
                  </a:lnTo>
                  <a:lnTo>
                    <a:pt x="85" y="3495"/>
                  </a:lnTo>
                  <a:lnTo>
                    <a:pt x="1" y="3621"/>
                  </a:lnTo>
                  <a:lnTo>
                    <a:pt x="43" y="3809"/>
                  </a:lnTo>
                  <a:lnTo>
                    <a:pt x="2344" y="3809"/>
                  </a:lnTo>
                  <a:lnTo>
                    <a:pt x="2303" y="2742"/>
                  </a:lnTo>
                  <a:lnTo>
                    <a:pt x="2386" y="2575"/>
                  </a:lnTo>
                  <a:lnTo>
                    <a:pt x="2512" y="2512"/>
                  </a:lnTo>
                  <a:lnTo>
                    <a:pt x="2658" y="2470"/>
                  </a:lnTo>
                  <a:lnTo>
                    <a:pt x="2867" y="2470"/>
                  </a:lnTo>
                  <a:lnTo>
                    <a:pt x="2888" y="963"/>
                  </a:lnTo>
                  <a:lnTo>
                    <a:pt x="4709" y="984"/>
                  </a:lnTo>
                  <a:lnTo>
                    <a:pt x="4709" y="168"/>
                  </a:lnTo>
                  <a:lnTo>
                    <a:pt x="4751" y="22"/>
                  </a:lnTo>
                  <a:lnTo>
                    <a:pt x="2407"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7" name="Google Shape;477;p7"/>
            <p:cNvSpPr/>
            <p:nvPr/>
          </p:nvSpPr>
          <p:spPr>
            <a:xfrm>
              <a:off x="3632736" y="2960691"/>
              <a:ext cx="81233" cy="85430"/>
            </a:xfrm>
            <a:custGeom>
              <a:rect b="b" l="l" r="r" t="t"/>
              <a:pathLst>
                <a:path extrusionOk="0" h="7512" w="6822">
                  <a:moveTo>
                    <a:pt x="4729" y="0"/>
                  </a:moveTo>
                  <a:lnTo>
                    <a:pt x="4729" y="816"/>
                  </a:lnTo>
                  <a:lnTo>
                    <a:pt x="2908" y="795"/>
                  </a:lnTo>
                  <a:lnTo>
                    <a:pt x="2887" y="2302"/>
                  </a:lnTo>
                  <a:lnTo>
                    <a:pt x="2678" y="2302"/>
                  </a:lnTo>
                  <a:lnTo>
                    <a:pt x="2532" y="2344"/>
                  </a:lnTo>
                  <a:lnTo>
                    <a:pt x="2406" y="2407"/>
                  </a:lnTo>
                  <a:lnTo>
                    <a:pt x="2323" y="2574"/>
                  </a:lnTo>
                  <a:lnTo>
                    <a:pt x="2364" y="3641"/>
                  </a:lnTo>
                  <a:lnTo>
                    <a:pt x="63" y="3641"/>
                  </a:lnTo>
                  <a:lnTo>
                    <a:pt x="63" y="3662"/>
                  </a:lnTo>
                  <a:lnTo>
                    <a:pt x="0" y="3808"/>
                  </a:lnTo>
                  <a:lnTo>
                    <a:pt x="0" y="4039"/>
                  </a:lnTo>
                  <a:lnTo>
                    <a:pt x="126" y="3871"/>
                  </a:lnTo>
                  <a:lnTo>
                    <a:pt x="188" y="4018"/>
                  </a:lnTo>
                  <a:lnTo>
                    <a:pt x="209" y="4039"/>
                  </a:lnTo>
                  <a:lnTo>
                    <a:pt x="293" y="3976"/>
                  </a:lnTo>
                  <a:lnTo>
                    <a:pt x="439" y="4248"/>
                  </a:lnTo>
                  <a:lnTo>
                    <a:pt x="398" y="4331"/>
                  </a:lnTo>
                  <a:lnTo>
                    <a:pt x="418" y="4436"/>
                  </a:lnTo>
                  <a:lnTo>
                    <a:pt x="398" y="4645"/>
                  </a:lnTo>
                  <a:lnTo>
                    <a:pt x="314" y="4645"/>
                  </a:lnTo>
                  <a:lnTo>
                    <a:pt x="230" y="4687"/>
                  </a:lnTo>
                  <a:lnTo>
                    <a:pt x="418" y="4917"/>
                  </a:lnTo>
                  <a:lnTo>
                    <a:pt x="523" y="5524"/>
                  </a:lnTo>
                  <a:lnTo>
                    <a:pt x="481" y="5943"/>
                  </a:lnTo>
                  <a:lnTo>
                    <a:pt x="335" y="6131"/>
                  </a:lnTo>
                  <a:lnTo>
                    <a:pt x="272" y="6487"/>
                  </a:lnTo>
                  <a:lnTo>
                    <a:pt x="209" y="6738"/>
                  </a:lnTo>
                  <a:lnTo>
                    <a:pt x="314" y="6654"/>
                  </a:lnTo>
                  <a:lnTo>
                    <a:pt x="398" y="6654"/>
                  </a:lnTo>
                  <a:lnTo>
                    <a:pt x="523" y="6549"/>
                  </a:lnTo>
                  <a:lnTo>
                    <a:pt x="837" y="6487"/>
                  </a:lnTo>
                  <a:lnTo>
                    <a:pt x="1130" y="6382"/>
                  </a:lnTo>
                  <a:lnTo>
                    <a:pt x="1235" y="6382"/>
                  </a:lnTo>
                  <a:lnTo>
                    <a:pt x="1486" y="6466"/>
                  </a:lnTo>
                  <a:lnTo>
                    <a:pt x="1653" y="6487"/>
                  </a:lnTo>
                  <a:lnTo>
                    <a:pt x="1779" y="6654"/>
                  </a:lnTo>
                  <a:lnTo>
                    <a:pt x="1779" y="6738"/>
                  </a:lnTo>
                  <a:lnTo>
                    <a:pt x="1862" y="6759"/>
                  </a:lnTo>
                  <a:lnTo>
                    <a:pt x="1946" y="6696"/>
                  </a:lnTo>
                  <a:lnTo>
                    <a:pt x="1988" y="6738"/>
                  </a:lnTo>
                  <a:lnTo>
                    <a:pt x="2071" y="6738"/>
                  </a:lnTo>
                  <a:lnTo>
                    <a:pt x="2113" y="6780"/>
                  </a:lnTo>
                  <a:lnTo>
                    <a:pt x="2155" y="6905"/>
                  </a:lnTo>
                  <a:lnTo>
                    <a:pt x="2281" y="7010"/>
                  </a:lnTo>
                  <a:lnTo>
                    <a:pt x="2281" y="7156"/>
                  </a:lnTo>
                  <a:lnTo>
                    <a:pt x="2406" y="7177"/>
                  </a:lnTo>
                  <a:lnTo>
                    <a:pt x="2427" y="7303"/>
                  </a:lnTo>
                  <a:lnTo>
                    <a:pt x="2532" y="7324"/>
                  </a:lnTo>
                  <a:lnTo>
                    <a:pt x="2699" y="7428"/>
                  </a:lnTo>
                  <a:lnTo>
                    <a:pt x="2720" y="7512"/>
                  </a:lnTo>
                  <a:lnTo>
                    <a:pt x="2846" y="7407"/>
                  </a:lnTo>
                  <a:lnTo>
                    <a:pt x="3034" y="7407"/>
                  </a:lnTo>
                  <a:lnTo>
                    <a:pt x="3097" y="7261"/>
                  </a:lnTo>
                  <a:lnTo>
                    <a:pt x="3097" y="7177"/>
                  </a:lnTo>
                  <a:lnTo>
                    <a:pt x="3097" y="6947"/>
                  </a:lnTo>
                  <a:lnTo>
                    <a:pt x="3264" y="6884"/>
                  </a:lnTo>
                  <a:lnTo>
                    <a:pt x="3411" y="6884"/>
                  </a:lnTo>
                  <a:lnTo>
                    <a:pt x="3431" y="7052"/>
                  </a:lnTo>
                  <a:lnTo>
                    <a:pt x="3515" y="7219"/>
                  </a:lnTo>
                  <a:lnTo>
                    <a:pt x="3578" y="7282"/>
                  </a:lnTo>
                  <a:lnTo>
                    <a:pt x="3724" y="6989"/>
                  </a:lnTo>
                  <a:lnTo>
                    <a:pt x="3996" y="6863"/>
                  </a:lnTo>
                  <a:lnTo>
                    <a:pt x="4143" y="6905"/>
                  </a:lnTo>
                  <a:lnTo>
                    <a:pt x="4164" y="7093"/>
                  </a:lnTo>
                  <a:lnTo>
                    <a:pt x="4206" y="7156"/>
                  </a:lnTo>
                  <a:lnTo>
                    <a:pt x="4310" y="7052"/>
                  </a:lnTo>
                  <a:lnTo>
                    <a:pt x="4394" y="7052"/>
                  </a:lnTo>
                  <a:lnTo>
                    <a:pt x="4457" y="7114"/>
                  </a:lnTo>
                  <a:lnTo>
                    <a:pt x="4520" y="7156"/>
                  </a:lnTo>
                  <a:lnTo>
                    <a:pt x="6570" y="7156"/>
                  </a:lnTo>
                  <a:lnTo>
                    <a:pt x="6758" y="6633"/>
                  </a:lnTo>
                  <a:lnTo>
                    <a:pt x="6570" y="6528"/>
                  </a:lnTo>
                  <a:lnTo>
                    <a:pt x="6131" y="1423"/>
                  </a:lnTo>
                  <a:lnTo>
                    <a:pt x="6821" y="1423"/>
                  </a:lnTo>
                  <a:lnTo>
                    <a:pt x="472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8" name="Google Shape;478;p7"/>
            <p:cNvSpPr/>
            <p:nvPr/>
          </p:nvSpPr>
          <p:spPr>
            <a:xfrm>
              <a:off x="3665125" y="2976874"/>
              <a:ext cx="112121" cy="99236"/>
            </a:xfrm>
            <a:custGeom>
              <a:rect b="b" l="l" r="r" t="t"/>
              <a:pathLst>
                <a:path extrusionOk="0" h="8726" w="9416">
                  <a:moveTo>
                    <a:pt x="3411" y="0"/>
                  </a:moveTo>
                  <a:lnTo>
                    <a:pt x="3850" y="5105"/>
                  </a:lnTo>
                  <a:lnTo>
                    <a:pt x="4038" y="5210"/>
                  </a:lnTo>
                  <a:lnTo>
                    <a:pt x="3850" y="5733"/>
                  </a:lnTo>
                  <a:lnTo>
                    <a:pt x="1800" y="5733"/>
                  </a:lnTo>
                  <a:lnTo>
                    <a:pt x="1737" y="5691"/>
                  </a:lnTo>
                  <a:lnTo>
                    <a:pt x="1674" y="5629"/>
                  </a:lnTo>
                  <a:lnTo>
                    <a:pt x="1590" y="5629"/>
                  </a:lnTo>
                  <a:lnTo>
                    <a:pt x="1486" y="5733"/>
                  </a:lnTo>
                  <a:lnTo>
                    <a:pt x="1444" y="5670"/>
                  </a:lnTo>
                  <a:lnTo>
                    <a:pt x="1423" y="5482"/>
                  </a:lnTo>
                  <a:lnTo>
                    <a:pt x="1276" y="5440"/>
                  </a:lnTo>
                  <a:lnTo>
                    <a:pt x="1004" y="5566"/>
                  </a:lnTo>
                  <a:lnTo>
                    <a:pt x="858" y="5859"/>
                  </a:lnTo>
                  <a:lnTo>
                    <a:pt x="795" y="5796"/>
                  </a:lnTo>
                  <a:lnTo>
                    <a:pt x="711" y="5629"/>
                  </a:lnTo>
                  <a:lnTo>
                    <a:pt x="691" y="5461"/>
                  </a:lnTo>
                  <a:lnTo>
                    <a:pt x="544" y="5461"/>
                  </a:lnTo>
                  <a:lnTo>
                    <a:pt x="377" y="5524"/>
                  </a:lnTo>
                  <a:lnTo>
                    <a:pt x="377" y="5754"/>
                  </a:lnTo>
                  <a:lnTo>
                    <a:pt x="377" y="5838"/>
                  </a:lnTo>
                  <a:lnTo>
                    <a:pt x="314" y="5984"/>
                  </a:lnTo>
                  <a:lnTo>
                    <a:pt x="126" y="5984"/>
                  </a:lnTo>
                  <a:lnTo>
                    <a:pt x="0" y="6089"/>
                  </a:lnTo>
                  <a:lnTo>
                    <a:pt x="84" y="6173"/>
                  </a:lnTo>
                  <a:lnTo>
                    <a:pt x="84" y="6277"/>
                  </a:lnTo>
                  <a:lnTo>
                    <a:pt x="105" y="6361"/>
                  </a:lnTo>
                  <a:lnTo>
                    <a:pt x="63" y="6591"/>
                  </a:lnTo>
                  <a:lnTo>
                    <a:pt x="84" y="6675"/>
                  </a:lnTo>
                  <a:lnTo>
                    <a:pt x="209" y="6800"/>
                  </a:lnTo>
                  <a:lnTo>
                    <a:pt x="272" y="6926"/>
                  </a:lnTo>
                  <a:lnTo>
                    <a:pt x="335" y="7010"/>
                  </a:lnTo>
                  <a:lnTo>
                    <a:pt x="398" y="6989"/>
                  </a:lnTo>
                  <a:lnTo>
                    <a:pt x="481" y="7030"/>
                  </a:lnTo>
                  <a:lnTo>
                    <a:pt x="502" y="7114"/>
                  </a:lnTo>
                  <a:lnTo>
                    <a:pt x="586" y="7219"/>
                  </a:lnTo>
                  <a:lnTo>
                    <a:pt x="586" y="7261"/>
                  </a:lnTo>
                  <a:lnTo>
                    <a:pt x="523" y="7344"/>
                  </a:lnTo>
                  <a:lnTo>
                    <a:pt x="544" y="7428"/>
                  </a:lnTo>
                  <a:lnTo>
                    <a:pt x="691" y="7512"/>
                  </a:lnTo>
                  <a:lnTo>
                    <a:pt x="691" y="7616"/>
                  </a:lnTo>
                  <a:lnTo>
                    <a:pt x="649" y="7679"/>
                  </a:lnTo>
                  <a:lnTo>
                    <a:pt x="732" y="7721"/>
                  </a:lnTo>
                  <a:lnTo>
                    <a:pt x="837" y="7658"/>
                  </a:lnTo>
                  <a:lnTo>
                    <a:pt x="921" y="7679"/>
                  </a:lnTo>
                  <a:lnTo>
                    <a:pt x="1046" y="7784"/>
                  </a:lnTo>
                  <a:lnTo>
                    <a:pt x="1214" y="7784"/>
                  </a:lnTo>
                  <a:lnTo>
                    <a:pt x="1318" y="7721"/>
                  </a:lnTo>
                  <a:lnTo>
                    <a:pt x="1381" y="7679"/>
                  </a:lnTo>
                  <a:lnTo>
                    <a:pt x="1486" y="7533"/>
                  </a:lnTo>
                  <a:lnTo>
                    <a:pt x="1632" y="7533"/>
                  </a:lnTo>
                  <a:lnTo>
                    <a:pt x="1779" y="7616"/>
                  </a:lnTo>
                  <a:lnTo>
                    <a:pt x="1800" y="7554"/>
                  </a:lnTo>
                  <a:lnTo>
                    <a:pt x="1904" y="7533"/>
                  </a:lnTo>
                  <a:lnTo>
                    <a:pt x="1946" y="7574"/>
                  </a:lnTo>
                  <a:lnTo>
                    <a:pt x="2072" y="7679"/>
                  </a:lnTo>
                  <a:lnTo>
                    <a:pt x="2113" y="7826"/>
                  </a:lnTo>
                  <a:lnTo>
                    <a:pt x="2092" y="7972"/>
                  </a:lnTo>
                  <a:lnTo>
                    <a:pt x="2155" y="8035"/>
                  </a:lnTo>
                  <a:lnTo>
                    <a:pt x="2281" y="8056"/>
                  </a:lnTo>
                  <a:lnTo>
                    <a:pt x="2281" y="8098"/>
                  </a:lnTo>
                  <a:lnTo>
                    <a:pt x="2176" y="8265"/>
                  </a:lnTo>
                  <a:lnTo>
                    <a:pt x="2113" y="8411"/>
                  </a:lnTo>
                  <a:lnTo>
                    <a:pt x="2113" y="8411"/>
                  </a:lnTo>
                  <a:lnTo>
                    <a:pt x="2218" y="8390"/>
                  </a:lnTo>
                  <a:lnTo>
                    <a:pt x="2281" y="8307"/>
                  </a:lnTo>
                  <a:lnTo>
                    <a:pt x="2364" y="8307"/>
                  </a:lnTo>
                  <a:lnTo>
                    <a:pt x="2364" y="8411"/>
                  </a:lnTo>
                  <a:lnTo>
                    <a:pt x="2385" y="8495"/>
                  </a:lnTo>
                  <a:lnTo>
                    <a:pt x="2385" y="8558"/>
                  </a:lnTo>
                  <a:lnTo>
                    <a:pt x="2532" y="8579"/>
                  </a:lnTo>
                  <a:lnTo>
                    <a:pt x="2595" y="8621"/>
                  </a:lnTo>
                  <a:lnTo>
                    <a:pt x="2595" y="8704"/>
                  </a:lnTo>
                  <a:lnTo>
                    <a:pt x="2783" y="8600"/>
                  </a:lnTo>
                  <a:lnTo>
                    <a:pt x="2846" y="8600"/>
                  </a:lnTo>
                  <a:lnTo>
                    <a:pt x="2992" y="8683"/>
                  </a:lnTo>
                  <a:lnTo>
                    <a:pt x="3222" y="8683"/>
                  </a:lnTo>
                  <a:lnTo>
                    <a:pt x="3264" y="8662"/>
                  </a:lnTo>
                  <a:lnTo>
                    <a:pt x="3264" y="8600"/>
                  </a:lnTo>
                  <a:lnTo>
                    <a:pt x="3452" y="8558"/>
                  </a:lnTo>
                  <a:lnTo>
                    <a:pt x="3620" y="8579"/>
                  </a:lnTo>
                  <a:lnTo>
                    <a:pt x="3578" y="8621"/>
                  </a:lnTo>
                  <a:lnTo>
                    <a:pt x="3620" y="8683"/>
                  </a:lnTo>
                  <a:lnTo>
                    <a:pt x="3787" y="8725"/>
                  </a:lnTo>
                  <a:lnTo>
                    <a:pt x="3892" y="8579"/>
                  </a:lnTo>
                  <a:lnTo>
                    <a:pt x="3976" y="8516"/>
                  </a:lnTo>
                  <a:lnTo>
                    <a:pt x="3997" y="8390"/>
                  </a:lnTo>
                  <a:lnTo>
                    <a:pt x="3976" y="8307"/>
                  </a:lnTo>
                  <a:lnTo>
                    <a:pt x="3976" y="8181"/>
                  </a:lnTo>
                  <a:lnTo>
                    <a:pt x="4080" y="8160"/>
                  </a:lnTo>
                  <a:lnTo>
                    <a:pt x="4059" y="7993"/>
                  </a:lnTo>
                  <a:lnTo>
                    <a:pt x="4038" y="7888"/>
                  </a:lnTo>
                  <a:lnTo>
                    <a:pt x="4143" y="7826"/>
                  </a:lnTo>
                  <a:lnTo>
                    <a:pt x="4269" y="7679"/>
                  </a:lnTo>
                  <a:lnTo>
                    <a:pt x="4457" y="7407"/>
                  </a:lnTo>
                  <a:lnTo>
                    <a:pt x="4561" y="7219"/>
                  </a:lnTo>
                  <a:lnTo>
                    <a:pt x="4582" y="7135"/>
                  </a:lnTo>
                  <a:lnTo>
                    <a:pt x="4708" y="6926"/>
                  </a:lnTo>
                  <a:lnTo>
                    <a:pt x="4792" y="6905"/>
                  </a:lnTo>
                  <a:lnTo>
                    <a:pt x="4813" y="6821"/>
                  </a:lnTo>
                  <a:lnTo>
                    <a:pt x="4980" y="6800"/>
                  </a:lnTo>
                  <a:lnTo>
                    <a:pt x="5043" y="6821"/>
                  </a:lnTo>
                  <a:lnTo>
                    <a:pt x="5336" y="6738"/>
                  </a:lnTo>
                  <a:lnTo>
                    <a:pt x="5398" y="6612"/>
                  </a:lnTo>
                  <a:lnTo>
                    <a:pt x="5712" y="6403"/>
                  </a:lnTo>
                  <a:lnTo>
                    <a:pt x="6152" y="6173"/>
                  </a:lnTo>
                  <a:lnTo>
                    <a:pt x="6277" y="6047"/>
                  </a:lnTo>
                  <a:lnTo>
                    <a:pt x="6465" y="5942"/>
                  </a:lnTo>
                  <a:lnTo>
                    <a:pt x="6758" y="5901"/>
                  </a:lnTo>
                  <a:lnTo>
                    <a:pt x="6884" y="5880"/>
                  </a:lnTo>
                  <a:lnTo>
                    <a:pt x="7072" y="5942"/>
                  </a:lnTo>
                  <a:lnTo>
                    <a:pt x="7177" y="5942"/>
                  </a:lnTo>
                  <a:lnTo>
                    <a:pt x="7198" y="5984"/>
                  </a:lnTo>
                  <a:lnTo>
                    <a:pt x="7219" y="5963"/>
                  </a:lnTo>
                  <a:lnTo>
                    <a:pt x="7344" y="5984"/>
                  </a:lnTo>
                  <a:lnTo>
                    <a:pt x="7742" y="5963"/>
                  </a:lnTo>
                  <a:lnTo>
                    <a:pt x="7867" y="5963"/>
                  </a:lnTo>
                  <a:lnTo>
                    <a:pt x="8035" y="5880"/>
                  </a:lnTo>
                  <a:lnTo>
                    <a:pt x="8390" y="5880"/>
                  </a:lnTo>
                  <a:lnTo>
                    <a:pt x="8558" y="5775"/>
                  </a:lnTo>
                  <a:lnTo>
                    <a:pt x="8746" y="5775"/>
                  </a:lnTo>
                  <a:lnTo>
                    <a:pt x="8893" y="5670"/>
                  </a:lnTo>
                  <a:lnTo>
                    <a:pt x="9186" y="5524"/>
                  </a:lnTo>
                  <a:lnTo>
                    <a:pt x="9227" y="5377"/>
                  </a:lnTo>
                  <a:lnTo>
                    <a:pt x="9269" y="5210"/>
                  </a:lnTo>
                  <a:lnTo>
                    <a:pt x="9332" y="5126"/>
                  </a:lnTo>
                  <a:lnTo>
                    <a:pt x="9395" y="4624"/>
                  </a:lnTo>
                  <a:lnTo>
                    <a:pt x="9416" y="3494"/>
                  </a:lnTo>
                  <a:lnTo>
                    <a:pt x="9186" y="3578"/>
                  </a:lnTo>
                  <a:lnTo>
                    <a:pt x="8914" y="3599"/>
                  </a:lnTo>
                  <a:lnTo>
                    <a:pt x="8788" y="3557"/>
                  </a:lnTo>
                  <a:lnTo>
                    <a:pt x="8746" y="3473"/>
                  </a:lnTo>
                  <a:lnTo>
                    <a:pt x="8809" y="3285"/>
                  </a:lnTo>
                  <a:lnTo>
                    <a:pt x="8809" y="3180"/>
                  </a:lnTo>
                  <a:lnTo>
                    <a:pt x="8704" y="3118"/>
                  </a:lnTo>
                  <a:lnTo>
                    <a:pt x="8558" y="3055"/>
                  </a:lnTo>
                  <a:lnTo>
                    <a:pt x="8453" y="2929"/>
                  </a:lnTo>
                  <a:lnTo>
                    <a:pt x="8286" y="2867"/>
                  </a:lnTo>
                  <a:lnTo>
                    <a:pt x="8077" y="2867"/>
                  </a:lnTo>
                  <a:lnTo>
                    <a:pt x="7951" y="2762"/>
                  </a:lnTo>
                  <a:lnTo>
                    <a:pt x="7909" y="2511"/>
                  </a:lnTo>
                  <a:lnTo>
                    <a:pt x="410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79" name="Google Shape;479;p7"/>
            <p:cNvSpPr/>
            <p:nvPr/>
          </p:nvSpPr>
          <p:spPr>
            <a:xfrm>
              <a:off x="3712457" y="3043733"/>
              <a:ext cx="51833" cy="35948"/>
            </a:xfrm>
            <a:custGeom>
              <a:rect b="b" l="l" r="r" t="t"/>
              <a:pathLst>
                <a:path extrusionOk="0" h="3161" w="4353">
                  <a:moveTo>
                    <a:pt x="2909" y="1"/>
                  </a:moveTo>
                  <a:lnTo>
                    <a:pt x="2783" y="22"/>
                  </a:lnTo>
                  <a:lnTo>
                    <a:pt x="2490" y="63"/>
                  </a:lnTo>
                  <a:lnTo>
                    <a:pt x="2302" y="168"/>
                  </a:lnTo>
                  <a:lnTo>
                    <a:pt x="2177" y="294"/>
                  </a:lnTo>
                  <a:lnTo>
                    <a:pt x="1737" y="524"/>
                  </a:lnTo>
                  <a:lnTo>
                    <a:pt x="1423" y="733"/>
                  </a:lnTo>
                  <a:lnTo>
                    <a:pt x="1361" y="859"/>
                  </a:lnTo>
                  <a:lnTo>
                    <a:pt x="1068" y="942"/>
                  </a:lnTo>
                  <a:lnTo>
                    <a:pt x="1005" y="921"/>
                  </a:lnTo>
                  <a:lnTo>
                    <a:pt x="838" y="942"/>
                  </a:lnTo>
                  <a:lnTo>
                    <a:pt x="817" y="1026"/>
                  </a:lnTo>
                  <a:lnTo>
                    <a:pt x="733" y="1047"/>
                  </a:lnTo>
                  <a:lnTo>
                    <a:pt x="607" y="1256"/>
                  </a:lnTo>
                  <a:lnTo>
                    <a:pt x="586" y="1340"/>
                  </a:lnTo>
                  <a:lnTo>
                    <a:pt x="482" y="1528"/>
                  </a:lnTo>
                  <a:lnTo>
                    <a:pt x="294" y="1800"/>
                  </a:lnTo>
                  <a:lnTo>
                    <a:pt x="168" y="1947"/>
                  </a:lnTo>
                  <a:lnTo>
                    <a:pt x="63" y="2009"/>
                  </a:lnTo>
                  <a:lnTo>
                    <a:pt x="84" y="2114"/>
                  </a:lnTo>
                  <a:lnTo>
                    <a:pt x="105" y="2281"/>
                  </a:lnTo>
                  <a:lnTo>
                    <a:pt x="1" y="2302"/>
                  </a:lnTo>
                  <a:lnTo>
                    <a:pt x="1" y="2428"/>
                  </a:lnTo>
                  <a:lnTo>
                    <a:pt x="22" y="2511"/>
                  </a:lnTo>
                  <a:lnTo>
                    <a:pt x="1" y="2637"/>
                  </a:lnTo>
                  <a:lnTo>
                    <a:pt x="22" y="2637"/>
                  </a:lnTo>
                  <a:lnTo>
                    <a:pt x="189" y="2783"/>
                  </a:lnTo>
                  <a:lnTo>
                    <a:pt x="398" y="2888"/>
                  </a:lnTo>
                  <a:lnTo>
                    <a:pt x="503" y="2888"/>
                  </a:lnTo>
                  <a:lnTo>
                    <a:pt x="545" y="2930"/>
                  </a:lnTo>
                  <a:lnTo>
                    <a:pt x="649" y="2930"/>
                  </a:lnTo>
                  <a:lnTo>
                    <a:pt x="754" y="2993"/>
                  </a:lnTo>
                  <a:lnTo>
                    <a:pt x="838" y="3097"/>
                  </a:lnTo>
                  <a:lnTo>
                    <a:pt x="1026" y="3160"/>
                  </a:lnTo>
                  <a:lnTo>
                    <a:pt x="1151" y="3139"/>
                  </a:lnTo>
                  <a:lnTo>
                    <a:pt x="1256" y="3055"/>
                  </a:lnTo>
                  <a:lnTo>
                    <a:pt x="1340" y="3055"/>
                  </a:lnTo>
                  <a:lnTo>
                    <a:pt x="1423" y="3139"/>
                  </a:lnTo>
                  <a:lnTo>
                    <a:pt x="1549" y="3139"/>
                  </a:lnTo>
                  <a:lnTo>
                    <a:pt x="1549" y="2993"/>
                  </a:lnTo>
                  <a:lnTo>
                    <a:pt x="1465" y="2825"/>
                  </a:lnTo>
                  <a:lnTo>
                    <a:pt x="1423" y="2783"/>
                  </a:lnTo>
                  <a:lnTo>
                    <a:pt x="1361" y="2595"/>
                  </a:lnTo>
                  <a:lnTo>
                    <a:pt x="1382" y="2470"/>
                  </a:lnTo>
                  <a:lnTo>
                    <a:pt x="1591" y="2428"/>
                  </a:lnTo>
                  <a:lnTo>
                    <a:pt x="2365" y="2428"/>
                  </a:lnTo>
                  <a:lnTo>
                    <a:pt x="2574" y="2386"/>
                  </a:lnTo>
                  <a:lnTo>
                    <a:pt x="2721" y="2386"/>
                  </a:lnTo>
                  <a:lnTo>
                    <a:pt x="2846" y="2323"/>
                  </a:lnTo>
                  <a:lnTo>
                    <a:pt x="2930" y="2323"/>
                  </a:lnTo>
                  <a:lnTo>
                    <a:pt x="3537" y="2491"/>
                  </a:lnTo>
                  <a:lnTo>
                    <a:pt x="3558" y="2428"/>
                  </a:lnTo>
                  <a:lnTo>
                    <a:pt x="3683" y="2386"/>
                  </a:lnTo>
                  <a:lnTo>
                    <a:pt x="3683" y="2281"/>
                  </a:lnTo>
                  <a:lnTo>
                    <a:pt x="3767" y="2198"/>
                  </a:lnTo>
                  <a:lnTo>
                    <a:pt x="3767" y="2093"/>
                  </a:lnTo>
                  <a:lnTo>
                    <a:pt x="3871" y="2051"/>
                  </a:lnTo>
                  <a:lnTo>
                    <a:pt x="3955" y="2072"/>
                  </a:lnTo>
                  <a:lnTo>
                    <a:pt x="4143" y="1967"/>
                  </a:lnTo>
                  <a:lnTo>
                    <a:pt x="4206" y="1967"/>
                  </a:lnTo>
                  <a:lnTo>
                    <a:pt x="4353" y="1800"/>
                  </a:lnTo>
                  <a:lnTo>
                    <a:pt x="4353" y="1737"/>
                  </a:lnTo>
                  <a:lnTo>
                    <a:pt x="4311" y="1737"/>
                  </a:lnTo>
                  <a:lnTo>
                    <a:pt x="4185" y="1570"/>
                  </a:lnTo>
                  <a:lnTo>
                    <a:pt x="4248" y="1465"/>
                  </a:lnTo>
                  <a:lnTo>
                    <a:pt x="4248" y="1361"/>
                  </a:lnTo>
                  <a:lnTo>
                    <a:pt x="4185" y="1319"/>
                  </a:lnTo>
                  <a:lnTo>
                    <a:pt x="4185" y="1256"/>
                  </a:lnTo>
                  <a:lnTo>
                    <a:pt x="4102" y="1214"/>
                  </a:lnTo>
                  <a:lnTo>
                    <a:pt x="3871" y="1340"/>
                  </a:lnTo>
                  <a:lnTo>
                    <a:pt x="3662" y="1214"/>
                  </a:lnTo>
                  <a:lnTo>
                    <a:pt x="3662" y="963"/>
                  </a:lnTo>
                  <a:lnTo>
                    <a:pt x="3118" y="607"/>
                  </a:lnTo>
                  <a:lnTo>
                    <a:pt x="3118" y="419"/>
                  </a:lnTo>
                  <a:lnTo>
                    <a:pt x="3202" y="314"/>
                  </a:lnTo>
                  <a:lnTo>
                    <a:pt x="3202" y="168"/>
                  </a:lnTo>
                  <a:lnTo>
                    <a:pt x="3223" y="105"/>
                  </a:lnTo>
                  <a:lnTo>
                    <a:pt x="3202" y="63"/>
                  </a:lnTo>
                  <a:lnTo>
                    <a:pt x="3097" y="63"/>
                  </a:lnTo>
                  <a:lnTo>
                    <a:pt x="290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80" name="Google Shape;480;p7"/>
            <p:cNvSpPr/>
            <p:nvPr/>
          </p:nvSpPr>
          <p:spPr>
            <a:xfrm>
              <a:off x="3628997" y="3033259"/>
              <a:ext cx="44355" cy="30956"/>
            </a:xfrm>
            <a:custGeom>
              <a:rect b="b" l="l" r="r" t="t"/>
              <a:pathLst>
                <a:path extrusionOk="0" h="2722" w="3725">
                  <a:moveTo>
                    <a:pt x="1444" y="1"/>
                  </a:moveTo>
                  <a:lnTo>
                    <a:pt x="1151" y="106"/>
                  </a:lnTo>
                  <a:lnTo>
                    <a:pt x="837" y="168"/>
                  </a:lnTo>
                  <a:lnTo>
                    <a:pt x="712" y="273"/>
                  </a:lnTo>
                  <a:lnTo>
                    <a:pt x="628" y="273"/>
                  </a:lnTo>
                  <a:lnTo>
                    <a:pt x="523" y="357"/>
                  </a:lnTo>
                  <a:lnTo>
                    <a:pt x="502" y="524"/>
                  </a:lnTo>
                  <a:lnTo>
                    <a:pt x="377" y="817"/>
                  </a:lnTo>
                  <a:lnTo>
                    <a:pt x="0" y="1131"/>
                  </a:lnTo>
                  <a:lnTo>
                    <a:pt x="188" y="1298"/>
                  </a:lnTo>
                  <a:lnTo>
                    <a:pt x="314" y="1528"/>
                  </a:lnTo>
                  <a:lnTo>
                    <a:pt x="419" y="1528"/>
                  </a:lnTo>
                  <a:lnTo>
                    <a:pt x="419" y="1654"/>
                  </a:lnTo>
                  <a:lnTo>
                    <a:pt x="398" y="1654"/>
                  </a:lnTo>
                  <a:lnTo>
                    <a:pt x="523" y="1759"/>
                  </a:lnTo>
                  <a:lnTo>
                    <a:pt x="440" y="1821"/>
                  </a:lnTo>
                  <a:lnTo>
                    <a:pt x="481" y="1863"/>
                  </a:lnTo>
                  <a:lnTo>
                    <a:pt x="732" y="1863"/>
                  </a:lnTo>
                  <a:lnTo>
                    <a:pt x="795" y="1842"/>
                  </a:lnTo>
                  <a:lnTo>
                    <a:pt x="900" y="1842"/>
                  </a:lnTo>
                  <a:lnTo>
                    <a:pt x="1109" y="1675"/>
                  </a:lnTo>
                  <a:lnTo>
                    <a:pt x="1256" y="1612"/>
                  </a:lnTo>
                  <a:lnTo>
                    <a:pt x="1360" y="1633"/>
                  </a:lnTo>
                  <a:lnTo>
                    <a:pt x="1486" y="1633"/>
                  </a:lnTo>
                  <a:lnTo>
                    <a:pt x="1674" y="1759"/>
                  </a:lnTo>
                  <a:lnTo>
                    <a:pt x="1779" y="1759"/>
                  </a:lnTo>
                  <a:lnTo>
                    <a:pt x="2051" y="1926"/>
                  </a:lnTo>
                  <a:lnTo>
                    <a:pt x="2093" y="1884"/>
                  </a:lnTo>
                  <a:lnTo>
                    <a:pt x="2155" y="1968"/>
                  </a:lnTo>
                  <a:lnTo>
                    <a:pt x="2093" y="2052"/>
                  </a:lnTo>
                  <a:lnTo>
                    <a:pt x="1967" y="2052"/>
                  </a:lnTo>
                  <a:lnTo>
                    <a:pt x="1779" y="1968"/>
                  </a:lnTo>
                  <a:lnTo>
                    <a:pt x="1632" y="1926"/>
                  </a:lnTo>
                  <a:lnTo>
                    <a:pt x="1528" y="1926"/>
                  </a:lnTo>
                  <a:lnTo>
                    <a:pt x="1381" y="1821"/>
                  </a:lnTo>
                  <a:lnTo>
                    <a:pt x="1318" y="1842"/>
                  </a:lnTo>
                  <a:lnTo>
                    <a:pt x="1235" y="1926"/>
                  </a:lnTo>
                  <a:lnTo>
                    <a:pt x="1214" y="1884"/>
                  </a:lnTo>
                  <a:lnTo>
                    <a:pt x="1130" y="1863"/>
                  </a:lnTo>
                  <a:lnTo>
                    <a:pt x="1005" y="1947"/>
                  </a:lnTo>
                  <a:lnTo>
                    <a:pt x="900" y="1968"/>
                  </a:lnTo>
                  <a:lnTo>
                    <a:pt x="795" y="2093"/>
                  </a:lnTo>
                  <a:lnTo>
                    <a:pt x="419" y="2093"/>
                  </a:lnTo>
                  <a:lnTo>
                    <a:pt x="377" y="2156"/>
                  </a:lnTo>
                  <a:lnTo>
                    <a:pt x="377" y="2282"/>
                  </a:lnTo>
                  <a:lnTo>
                    <a:pt x="314" y="2344"/>
                  </a:lnTo>
                  <a:lnTo>
                    <a:pt x="335" y="2386"/>
                  </a:lnTo>
                  <a:lnTo>
                    <a:pt x="481" y="2303"/>
                  </a:lnTo>
                  <a:lnTo>
                    <a:pt x="691" y="2386"/>
                  </a:lnTo>
                  <a:lnTo>
                    <a:pt x="544" y="2470"/>
                  </a:lnTo>
                  <a:lnTo>
                    <a:pt x="502" y="2449"/>
                  </a:lnTo>
                  <a:lnTo>
                    <a:pt x="398" y="2407"/>
                  </a:lnTo>
                  <a:lnTo>
                    <a:pt x="398" y="2407"/>
                  </a:lnTo>
                  <a:lnTo>
                    <a:pt x="440" y="2470"/>
                  </a:lnTo>
                  <a:lnTo>
                    <a:pt x="419" y="2575"/>
                  </a:lnTo>
                  <a:lnTo>
                    <a:pt x="586" y="2616"/>
                  </a:lnTo>
                  <a:lnTo>
                    <a:pt x="753" y="2512"/>
                  </a:lnTo>
                  <a:lnTo>
                    <a:pt x="1151" y="2554"/>
                  </a:lnTo>
                  <a:lnTo>
                    <a:pt x="1256" y="2407"/>
                  </a:lnTo>
                  <a:lnTo>
                    <a:pt x="1465" y="2344"/>
                  </a:lnTo>
                  <a:lnTo>
                    <a:pt x="1988" y="2344"/>
                  </a:lnTo>
                  <a:lnTo>
                    <a:pt x="2113" y="2386"/>
                  </a:lnTo>
                  <a:lnTo>
                    <a:pt x="2113" y="2365"/>
                  </a:lnTo>
                  <a:lnTo>
                    <a:pt x="2260" y="2344"/>
                  </a:lnTo>
                  <a:lnTo>
                    <a:pt x="2595" y="2365"/>
                  </a:lnTo>
                  <a:lnTo>
                    <a:pt x="2825" y="2470"/>
                  </a:lnTo>
                  <a:lnTo>
                    <a:pt x="2929" y="2554"/>
                  </a:lnTo>
                  <a:lnTo>
                    <a:pt x="3118" y="2554"/>
                  </a:lnTo>
                  <a:lnTo>
                    <a:pt x="3306" y="2616"/>
                  </a:lnTo>
                  <a:lnTo>
                    <a:pt x="3411" y="2554"/>
                  </a:lnTo>
                  <a:lnTo>
                    <a:pt x="3515" y="2575"/>
                  </a:lnTo>
                  <a:lnTo>
                    <a:pt x="3557" y="2616"/>
                  </a:lnTo>
                  <a:lnTo>
                    <a:pt x="3683" y="2616"/>
                  </a:lnTo>
                  <a:lnTo>
                    <a:pt x="3683" y="2721"/>
                  </a:lnTo>
                  <a:lnTo>
                    <a:pt x="3725" y="2658"/>
                  </a:lnTo>
                  <a:lnTo>
                    <a:pt x="3725" y="2554"/>
                  </a:lnTo>
                  <a:lnTo>
                    <a:pt x="3578" y="2470"/>
                  </a:lnTo>
                  <a:lnTo>
                    <a:pt x="3557" y="2386"/>
                  </a:lnTo>
                  <a:lnTo>
                    <a:pt x="3620" y="2303"/>
                  </a:lnTo>
                  <a:lnTo>
                    <a:pt x="3620" y="2261"/>
                  </a:lnTo>
                  <a:lnTo>
                    <a:pt x="3536" y="2156"/>
                  </a:lnTo>
                  <a:lnTo>
                    <a:pt x="3515" y="2072"/>
                  </a:lnTo>
                  <a:lnTo>
                    <a:pt x="3432" y="2031"/>
                  </a:lnTo>
                  <a:lnTo>
                    <a:pt x="3369" y="2052"/>
                  </a:lnTo>
                  <a:lnTo>
                    <a:pt x="3306" y="1968"/>
                  </a:lnTo>
                  <a:lnTo>
                    <a:pt x="3243" y="1842"/>
                  </a:lnTo>
                  <a:lnTo>
                    <a:pt x="3118" y="1717"/>
                  </a:lnTo>
                  <a:lnTo>
                    <a:pt x="3097" y="1633"/>
                  </a:lnTo>
                  <a:lnTo>
                    <a:pt x="3139" y="1403"/>
                  </a:lnTo>
                  <a:lnTo>
                    <a:pt x="3118" y="1319"/>
                  </a:lnTo>
                  <a:lnTo>
                    <a:pt x="3118" y="1215"/>
                  </a:lnTo>
                  <a:lnTo>
                    <a:pt x="3034" y="1131"/>
                  </a:lnTo>
                  <a:lnTo>
                    <a:pt x="3013" y="1047"/>
                  </a:lnTo>
                  <a:lnTo>
                    <a:pt x="2846" y="943"/>
                  </a:lnTo>
                  <a:lnTo>
                    <a:pt x="2741" y="922"/>
                  </a:lnTo>
                  <a:lnTo>
                    <a:pt x="2720" y="796"/>
                  </a:lnTo>
                  <a:lnTo>
                    <a:pt x="2595" y="775"/>
                  </a:lnTo>
                  <a:lnTo>
                    <a:pt x="2595" y="629"/>
                  </a:lnTo>
                  <a:lnTo>
                    <a:pt x="2469" y="524"/>
                  </a:lnTo>
                  <a:lnTo>
                    <a:pt x="2427" y="399"/>
                  </a:lnTo>
                  <a:lnTo>
                    <a:pt x="2385" y="357"/>
                  </a:lnTo>
                  <a:lnTo>
                    <a:pt x="2302" y="357"/>
                  </a:lnTo>
                  <a:lnTo>
                    <a:pt x="2260" y="315"/>
                  </a:lnTo>
                  <a:lnTo>
                    <a:pt x="2176" y="378"/>
                  </a:lnTo>
                  <a:lnTo>
                    <a:pt x="2093" y="357"/>
                  </a:lnTo>
                  <a:lnTo>
                    <a:pt x="2093" y="273"/>
                  </a:lnTo>
                  <a:lnTo>
                    <a:pt x="1967" y="106"/>
                  </a:lnTo>
                  <a:lnTo>
                    <a:pt x="1800" y="85"/>
                  </a:lnTo>
                  <a:lnTo>
                    <a:pt x="1549"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81" name="Google Shape;481;p7"/>
            <p:cNvSpPr/>
            <p:nvPr/>
          </p:nvSpPr>
          <p:spPr>
            <a:xfrm>
              <a:off x="3633975" y="3059916"/>
              <a:ext cx="21195" cy="12146"/>
            </a:xfrm>
            <a:custGeom>
              <a:rect b="b" l="l" r="r" t="t"/>
              <a:pathLst>
                <a:path extrusionOk="0" h="1068" w="1780">
                  <a:moveTo>
                    <a:pt x="1047" y="0"/>
                  </a:moveTo>
                  <a:lnTo>
                    <a:pt x="838" y="63"/>
                  </a:lnTo>
                  <a:lnTo>
                    <a:pt x="733" y="210"/>
                  </a:lnTo>
                  <a:lnTo>
                    <a:pt x="335" y="168"/>
                  </a:lnTo>
                  <a:lnTo>
                    <a:pt x="168" y="272"/>
                  </a:lnTo>
                  <a:lnTo>
                    <a:pt x="1" y="231"/>
                  </a:lnTo>
                  <a:lnTo>
                    <a:pt x="1" y="231"/>
                  </a:lnTo>
                  <a:lnTo>
                    <a:pt x="63" y="314"/>
                  </a:lnTo>
                  <a:lnTo>
                    <a:pt x="273" y="335"/>
                  </a:lnTo>
                  <a:lnTo>
                    <a:pt x="335" y="335"/>
                  </a:lnTo>
                  <a:lnTo>
                    <a:pt x="231" y="419"/>
                  </a:lnTo>
                  <a:lnTo>
                    <a:pt x="335" y="524"/>
                  </a:lnTo>
                  <a:lnTo>
                    <a:pt x="440" y="524"/>
                  </a:lnTo>
                  <a:lnTo>
                    <a:pt x="482" y="586"/>
                  </a:lnTo>
                  <a:lnTo>
                    <a:pt x="545" y="586"/>
                  </a:lnTo>
                  <a:lnTo>
                    <a:pt x="691" y="544"/>
                  </a:lnTo>
                  <a:lnTo>
                    <a:pt x="838" y="524"/>
                  </a:lnTo>
                  <a:lnTo>
                    <a:pt x="1005" y="586"/>
                  </a:lnTo>
                  <a:lnTo>
                    <a:pt x="942" y="649"/>
                  </a:lnTo>
                  <a:lnTo>
                    <a:pt x="649" y="649"/>
                  </a:lnTo>
                  <a:lnTo>
                    <a:pt x="691" y="691"/>
                  </a:lnTo>
                  <a:lnTo>
                    <a:pt x="796" y="691"/>
                  </a:lnTo>
                  <a:lnTo>
                    <a:pt x="838" y="754"/>
                  </a:lnTo>
                  <a:lnTo>
                    <a:pt x="817" y="796"/>
                  </a:lnTo>
                  <a:lnTo>
                    <a:pt x="859" y="796"/>
                  </a:lnTo>
                  <a:lnTo>
                    <a:pt x="733" y="963"/>
                  </a:lnTo>
                  <a:lnTo>
                    <a:pt x="963" y="942"/>
                  </a:lnTo>
                  <a:lnTo>
                    <a:pt x="963" y="1047"/>
                  </a:lnTo>
                  <a:lnTo>
                    <a:pt x="1005" y="1068"/>
                  </a:lnTo>
                  <a:lnTo>
                    <a:pt x="1131" y="1047"/>
                  </a:lnTo>
                  <a:lnTo>
                    <a:pt x="1214" y="879"/>
                  </a:lnTo>
                  <a:lnTo>
                    <a:pt x="1319" y="858"/>
                  </a:lnTo>
                  <a:lnTo>
                    <a:pt x="1465" y="775"/>
                  </a:lnTo>
                  <a:lnTo>
                    <a:pt x="1675" y="733"/>
                  </a:lnTo>
                  <a:lnTo>
                    <a:pt x="1758" y="670"/>
                  </a:lnTo>
                  <a:lnTo>
                    <a:pt x="1779" y="565"/>
                  </a:lnTo>
                  <a:lnTo>
                    <a:pt x="1695" y="482"/>
                  </a:lnTo>
                  <a:lnTo>
                    <a:pt x="1695" y="314"/>
                  </a:lnTo>
                  <a:lnTo>
                    <a:pt x="1737" y="210"/>
                  </a:lnTo>
                  <a:lnTo>
                    <a:pt x="1695" y="42"/>
                  </a:lnTo>
                  <a:lnTo>
                    <a:pt x="1570"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nvGrpSpPr>
            <p:cNvPr id="482" name="Google Shape;482;p7"/>
            <p:cNvGrpSpPr/>
            <p:nvPr/>
          </p:nvGrpSpPr>
          <p:grpSpPr>
            <a:xfrm>
              <a:off x="3632736" y="3051591"/>
              <a:ext cx="63288" cy="45217"/>
              <a:chOff x="3450375" y="3038225"/>
              <a:chExt cx="132875" cy="99400"/>
            </a:xfrm>
          </p:grpSpPr>
          <p:sp>
            <p:nvSpPr>
              <p:cNvPr id="483" name="Google Shape;483;p7"/>
              <p:cNvSpPr/>
              <p:nvPr/>
            </p:nvSpPr>
            <p:spPr>
              <a:xfrm>
                <a:off x="3450375" y="3038225"/>
                <a:ext cx="46050" cy="13625"/>
              </a:xfrm>
              <a:custGeom>
                <a:rect b="b" l="l" r="r" t="t"/>
                <a:pathLst>
                  <a:path extrusionOk="0" h="545" w="1842">
                    <a:moveTo>
                      <a:pt x="942" y="0"/>
                    </a:moveTo>
                    <a:lnTo>
                      <a:pt x="795" y="63"/>
                    </a:lnTo>
                    <a:lnTo>
                      <a:pt x="586" y="230"/>
                    </a:lnTo>
                    <a:lnTo>
                      <a:pt x="481" y="230"/>
                    </a:lnTo>
                    <a:lnTo>
                      <a:pt x="418" y="251"/>
                    </a:lnTo>
                    <a:lnTo>
                      <a:pt x="167" y="251"/>
                    </a:lnTo>
                    <a:lnTo>
                      <a:pt x="188" y="335"/>
                    </a:lnTo>
                    <a:lnTo>
                      <a:pt x="314" y="419"/>
                    </a:lnTo>
                    <a:lnTo>
                      <a:pt x="439" y="377"/>
                    </a:lnTo>
                    <a:lnTo>
                      <a:pt x="439" y="377"/>
                    </a:lnTo>
                    <a:lnTo>
                      <a:pt x="377" y="460"/>
                    </a:lnTo>
                    <a:lnTo>
                      <a:pt x="209" y="460"/>
                    </a:lnTo>
                    <a:lnTo>
                      <a:pt x="105" y="314"/>
                    </a:lnTo>
                    <a:lnTo>
                      <a:pt x="0" y="419"/>
                    </a:lnTo>
                    <a:lnTo>
                      <a:pt x="63" y="481"/>
                    </a:lnTo>
                    <a:lnTo>
                      <a:pt x="63" y="544"/>
                    </a:lnTo>
                    <a:lnTo>
                      <a:pt x="105" y="481"/>
                    </a:lnTo>
                    <a:lnTo>
                      <a:pt x="481" y="481"/>
                    </a:lnTo>
                    <a:lnTo>
                      <a:pt x="586" y="356"/>
                    </a:lnTo>
                    <a:lnTo>
                      <a:pt x="691" y="335"/>
                    </a:lnTo>
                    <a:lnTo>
                      <a:pt x="816" y="251"/>
                    </a:lnTo>
                    <a:lnTo>
                      <a:pt x="900" y="272"/>
                    </a:lnTo>
                    <a:lnTo>
                      <a:pt x="921" y="314"/>
                    </a:lnTo>
                    <a:lnTo>
                      <a:pt x="1004" y="230"/>
                    </a:lnTo>
                    <a:lnTo>
                      <a:pt x="1067" y="209"/>
                    </a:lnTo>
                    <a:lnTo>
                      <a:pt x="1214" y="314"/>
                    </a:lnTo>
                    <a:lnTo>
                      <a:pt x="1318" y="314"/>
                    </a:lnTo>
                    <a:lnTo>
                      <a:pt x="1465" y="356"/>
                    </a:lnTo>
                    <a:lnTo>
                      <a:pt x="1653" y="440"/>
                    </a:lnTo>
                    <a:lnTo>
                      <a:pt x="1779" y="440"/>
                    </a:lnTo>
                    <a:lnTo>
                      <a:pt x="1841" y="356"/>
                    </a:lnTo>
                    <a:lnTo>
                      <a:pt x="1779" y="272"/>
                    </a:lnTo>
                    <a:lnTo>
                      <a:pt x="1737" y="314"/>
                    </a:lnTo>
                    <a:lnTo>
                      <a:pt x="1465" y="147"/>
                    </a:lnTo>
                    <a:lnTo>
                      <a:pt x="1360" y="147"/>
                    </a:lnTo>
                    <a:lnTo>
                      <a:pt x="1172" y="21"/>
                    </a:lnTo>
                    <a:lnTo>
                      <a:pt x="1046" y="21"/>
                    </a:lnTo>
                    <a:lnTo>
                      <a:pt x="942"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84" name="Google Shape;484;p7"/>
              <p:cNvSpPr/>
              <p:nvPr/>
            </p:nvSpPr>
            <p:spPr>
              <a:xfrm>
                <a:off x="3481225" y="3056525"/>
                <a:ext cx="102025" cy="81100"/>
              </a:xfrm>
              <a:custGeom>
                <a:rect b="b" l="l" r="r" t="t"/>
                <a:pathLst>
                  <a:path extrusionOk="0" h="3244" w="4081">
                    <a:moveTo>
                      <a:pt x="712" y="0"/>
                    </a:moveTo>
                    <a:lnTo>
                      <a:pt x="565" y="21"/>
                    </a:lnTo>
                    <a:lnTo>
                      <a:pt x="565" y="42"/>
                    </a:lnTo>
                    <a:lnTo>
                      <a:pt x="607" y="210"/>
                    </a:lnTo>
                    <a:lnTo>
                      <a:pt x="565" y="314"/>
                    </a:lnTo>
                    <a:lnTo>
                      <a:pt x="565" y="482"/>
                    </a:lnTo>
                    <a:lnTo>
                      <a:pt x="649" y="565"/>
                    </a:lnTo>
                    <a:lnTo>
                      <a:pt x="628" y="670"/>
                    </a:lnTo>
                    <a:lnTo>
                      <a:pt x="545" y="733"/>
                    </a:lnTo>
                    <a:lnTo>
                      <a:pt x="335" y="775"/>
                    </a:lnTo>
                    <a:lnTo>
                      <a:pt x="189" y="858"/>
                    </a:lnTo>
                    <a:lnTo>
                      <a:pt x="84" y="879"/>
                    </a:lnTo>
                    <a:lnTo>
                      <a:pt x="1" y="1046"/>
                    </a:lnTo>
                    <a:lnTo>
                      <a:pt x="21" y="1005"/>
                    </a:lnTo>
                    <a:lnTo>
                      <a:pt x="105" y="1109"/>
                    </a:lnTo>
                    <a:lnTo>
                      <a:pt x="42" y="1319"/>
                    </a:lnTo>
                    <a:lnTo>
                      <a:pt x="189" y="1507"/>
                    </a:lnTo>
                    <a:lnTo>
                      <a:pt x="314" y="1528"/>
                    </a:lnTo>
                    <a:lnTo>
                      <a:pt x="398" y="1570"/>
                    </a:lnTo>
                    <a:lnTo>
                      <a:pt x="440" y="1486"/>
                    </a:lnTo>
                    <a:lnTo>
                      <a:pt x="545" y="1528"/>
                    </a:lnTo>
                    <a:lnTo>
                      <a:pt x="503" y="1570"/>
                    </a:lnTo>
                    <a:lnTo>
                      <a:pt x="503" y="1674"/>
                    </a:lnTo>
                    <a:lnTo>
                      <a:pt x="545" y="1716"/>
                    </a:lnTo>
                    <a:lnTo>
                      <a:pt x="670" y="1716"/>
                    </a:lnTo>
                    <a:lnTo>
                      <a:pt x="733" y="1904"/>
                    </a:lnTo>
                    <a:lnTo>
                      <a:pt x="879" y="1988"/>
                    </a:lnTo>
                    <a:lnTo>
                      <a:pt x="963" y="2051"/>
                    </a:lnTo>
                    <a:lnTo>
                      <a:pt x="1047" y="2030"/>
                    </a:lnTo>
                    <a:lnTo>
                      <a:pt x="1235" y="1946"/>
                    </a:lnTo>
                    <a:lnTo>
                      <a:pt x="1235" y="1884"/>
                    </a:lnTo>
                    <a:lnTo>
                      <a:pt x="1381" y="1716"/>
                    </a:lnTo>
                    <a:lnTo>
                      <a:pt x="1486" y="1632"/>
                    </a:lnTo>
                    <a:lnTo>
                      <a:pt x="1612" y="1570"/>
                    </a:lnTo>
                    <a:lnTo>
                      <a:pt x="2114" y="1570"/>
                    </a:lnTo>
                    <a:lnTo>
                      <a:pt x="2197" y="1716"/>
                    </a:lnTo>
                    <a:lnTo>
                      <a:pt x="2239" y="1821"/>
                    </a:lnTo>
                    <a:lnTo>
                      <a:pt x="2407" y="2093"/>
                    </a:lnTo>
                    <a:lnTo>
                      <a:pt x="2386" y="2156"/>
                    </a:lnTo>
                    <a:lnTo>
                      <a:pt x="2490" y="2260"/>
                    </a:lnTo>
                    <a:lnTo>
                      <a:pt x="2490" y="2365"/>
                    </a:lnTo>
                    <a:lnTo>
                      <a:pt x="2407" y="2407"/>
                    </a:lnTo>
                    <a:lnTo>
                      <a:pt x="2407" y="2511"/>
                    </a:lnTo>
                    <a:lnTo>
                      <a:pt x="2449" y="2532"/>
                    </a:lnTo>
                    <a:lnTo>
                      <a:pt x="2449" y="2574"/>
                    </a:lnTo>
                    <a:lnTo>
                      <a:pt x="2595" y="2532"/>
                    </a:lnTo>
                    <a:lnTo>
                      <a:pt x="2637" y="2532"/>
                    </a:lnTo>
                    <a:lnTo>
                      <a:pt x="2867" y="2449"/>
                    </a:lnTo>
                    <a:lnTo>
                      <a:pt x="3014" y="2511"/>
                    </a:lnTo>
                    <a:lnTo>
                      <a:pt x="3055" y="2637"/>
                    </a:lnTo>
                    <a:lnTo>
                      <a:pt x="3181" y="2721"/>
                    </a:lnTo>
                    <a:lnTo>
                      <a:pt x="3160" y="2930"/>
                    </a:lnTo>
                    <a:lnTo>
                      <a:pt x="3139" y="3055"/>
                    </a:lnTo>
                    <a:lnTo>
                      <a:pt x="3286" y="3202"/>
                    </a:lnTo>
                    <a:lnTo>
                      <a:pt x="3369" y="3202"/>
                    </a:lnTo>
                    <a:lnTo>
                      <a:pt x="3537" y="3076"/>
                    </a:lnTo>
                    <a:lnTo>
                      <a:pt x="3578" y="3076"/>
                    </a:lnTo>
                    <a:lnTo>
                      <a:pt x="3683" y="3181"/>
                    </a:lnTo>
                    <a:lnTo>
                      <a:pt x="3704" y="3244"/>
                    </a:lnTo>
                    <a:lnTo>
                      <a:pt x="3704" y="3202"/>
                    </a:lnTo>
                    <a:lnTo>
                      <a:pt x="3809" y="3181"/>
                    </a:lnTo>
                    <a:lnTo>
                      <a:pt x="3976" y="2846"/>
                    </a:lnTo>
                    <a:lnTo>
                      <a:pt x="3976" y="2721"/>
                    </a:lnTo>
                    <a:lnTo>
                      <a:pt x="3955" y="2658"/>
                    </a:lnTo>
                    <a:lnTo>
                      <a:pt x="3850" y="2553"/>
                    </a:lnTo>
                    <a:lnTo>
                      <a:pt x="3850" y="2469"/>
                    </a:lnTo>
                    <a:lnTo>
                      <a:pt x="3913" y="2428"/>
                    </a:lnTo>
                    <a:lnTo>
                      <a:pt x="3997" y="2449"/>
                    </a:lnTo>
                    <a:lnTo>
                      <a:pt x="4018" y="2365"/>
                    </a:lnTo>
                    <a:lnTo>
                      <a:pt x="3955" y="2239"/>
                    </a:lnTo>
                    <a:lnTo>
                      <a:pt x="3871" y="2218"/>
                    </a:lnTo>
                    <a:lnTo>
                      <a:pt x="3871" y="2009"/>
                    </a:lnTo>
                    <a:lnTo>
                      <a:pt x="3892" y="1925"/>
                    </a:lnTo>
                    <a:lnTo>
                      <a:pt x="3871" y="1674"/>
                    </a:lnTo>
                    <a:lnTo>
                      <a:pt x="3809" y="1612"/>
                    </a:lnTo>
                    <a:lnTo>
                      <a:pt x="3809" y="1507"/>
                    </a:lnTo>
                    <a:lnTo>
                      <a:pt x="4060" y="1423"/>
                    </a:lnTo>
                    <a:lnTo>
                      <a:pt x="4081" y="1402"/>
                    </a:lnTo>
                    <a:lnTo>
                      <a:pt x="4081" y="1319"/>
                    </a:lnTo>
                    <a:lnTo>
                      <a:pt x="4018" y="1277"/>
                    </a:lnTo>
                    <a:lnTo>
                      <a:pt x="3871" y="1256"/>
                    </a:lnTo>
                    <a:lnTo>
                      <a:pt x="3871" y="1193"/>
                    </a:lnTo>
                    <a:lnTo>
                      <a:pt x="3850" y="1109"/>
                    </a:lnTo>
                    <a:lnTo>
                      <a:pt x="3850" y="1005"/>
                    </a:lnTo>
                    <a:lnTo>
                      <a:pt x="3767" y="1005"/>
                    </a:lnTo>
                    <a:lnTo>
                      <a:pt x="3704" y="1088"/>
                    </a:lnTo>
                    <a:lnTo>
                      <a:pt x="3599" y="1109"/>
                    </a:lnTo>
                    <a:lnTo>
                      <a:pt x="3599" y="1109"/>
                    </a:lnTo>
                    <a:lnTo>
                      <a:pt x="3662" y="963"/>
                    </a:lnTo>
                    <a:lnTo>
                      <a:pt x="3767" y="796"/>
                    </a:lnTo>
                    <a:lnTo>
                      <a:pt x="3767" y="754"/>
                    </a:lnTo>
                    <a:lnTo>
                      <a:pt x="3641" y="733"/>
                    </a:lnTo>
                    <a:lnTo>
                      <a:pt x="3578" y="670"/>
                    </a:lnTo>
                    <a:lnTo>
                      <a:pt x="3599" y="524"/>
                    </a:lnTo>
                    <a:lnTo>
                      <a:pt x="3558" y="377"/>
                    </a:lnTo>
                    <a:lnTo>
                      <a:pt x="3432" y="272"/>
                    </a:lnTo>
                    <a:lnTo>
                      <a:pt x="3390" y="231"/>
                    </a:lnTo>
                    <a:lnTo>
                      <a:pt x="3286" y="252"/>
                    </a:lnTo>
                    <a:lnTo>
                      <a:pt x="3265" y="314"/>
                    </a:lnTo>
                    <a:lnTo>
                      <a:pt x="3118" y="231"/>
                    </a:lnTo>
                    <a:lnTo>
                      <a:pt x="2972" y="231"/>
                    </a:lnTo>
                    <a:lnTo>
                      <a:pt x="2867" y="377"/>
                    </a:lnTo>
                    <a:lnTo>
                      <a:pt x="2804" y="419"/>
                    </a:lnTo>
                    <a:lnTo>
                      <a:pt x="2700" y="482"/>
                    </a:lnTo>
                    <a:lnTo>
                      <a:pt x="2532" y="482"/>
                    </a:lnTo>
                    <a:lnTo>
                      <a:pt x="2407" y="377"/>
                    </a:lnTo>
                    <a:lnTo>
                      <a:pt x="2323" y="356"/>
                    </a:lnTo>
                    <a:lnTo>
                      <a:pt x="2218" y="419"/>
                    </a:lnTo>
                    <a:lnTo>
                      <a:pt x="2135" y="377"/>
                    </a:lnTo>
                    <a:lnTo>
                      <a:pt x="2135" y="272"/>
                    </a:lnTo>
                    <a:lnTo>
                      <a:pt x="2009" y="272"/>
                    </a:lnTo>
                    <a:lnTo>
                      <a:pt x="1967" y="231"/>
                    </a:lnTo>
                    <a:lnTo>
                      <a:pt x="1863" y="210"/>
                    </a:lnTo>
                    <a:lnTo>
                      <a:pt x="1758" y="272"/>
                    </a:lnTo>
                    <a:lnTo>
                      <a:pt x="1570" y="210"/>
                    </a:lnTo>
                    <a:lnTo>
                      <a:pt x="1381" y="210"/>
                    </a:lnTo>
                    <a:lnTo>
                      <a:pt x="1277" y="126"/>
                    </a:lnTo>
                    <a:lnTo>
                      <a:pt x="1047" y="21"/>
                    </a:lnTo>
                    <a:lnTo>
                      <a:pt x="712"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485" name="Google Shape;485;p7"/>
            <p:cNvSpPr/>
            <p:nvPr/>
          </p:nvSpPr>
          <p:spPr>
            <a:xfrm>
              <a:off x="3657897" y="3077759"/>
              <a:ext cx="19195" cy="21903"/>
            </a:xfrm>
            <a:custGeom>
              <a:rect b="b" l="l" r="r" t="t"/>
              <a:pathLst>
                <a:path extrusionOk="0" h="1926" w="1612">
                  <a:moveTo>
                    <a:pt x="733" y="1"/>
                  </a:moveTo>
                  <a:lnTo>
                    <a:pt x="607" y="63"/>
                  </a:lnTo>
                  <a:lnTo>
                    <a:pt x="502" y="147"/>
                  </a:lnTo>
                  <a:lnTo>
                    <a:pt x="356" y="315"/>
                  </a:lnTo>
                  <a:lnTo>
                    <a:pt x="356" y="377"/>
                  </a:lnTo>
                  <a:lnTo>
                    <a:pt x="168" y="461"/>
                  </a:lnTo>
                  <a:lnTo>
                    <a:pt x="84" y="482"/>
                  </a:lnTo>
                  <a:lnTo>
                    <a:pt x="42" y="587"/>
                  </a:lnTo>
                  <a:lnTo>
                    <a:pt x="0" y="670"/>
                  </a:lnTo>
                  <a:lnTo>
                    <a:pt x="105" y="733"/>
                  </a:lnTo>
                  <a:lnTo>
                    <a:pt x="42" y="880"/>
                  </a:lnTo>
                  <a:lnTo>
                    <a:pt x="63" y="963"/>
                  </a:lnTo>
                  <a:lnTo>
                    <a:pt x="168" y="984"/>
                  </a:lnTo>
                  <a:lnTo>
                    <a:pt x="251" y="1172"/>
                  </a:lnTo>
                  <a:lnTo>
                    <a:pt x="251" y="1298"/>
                  </a:lnTo>
                  <a:lnTo>
                    <a:pt x="377" y="1424"/>
                  </a:lnTo>
                  <a:lnTo>
                    <a:pt x="482" y="1382"/>
                  </a:lnTo>
                  <a:lnTo>
                    <a:pt x="482" y="1403"/>
                  </a:lnTo>
                  <a:lnTo>
                    <a:pt x="419" y="1507"/>
                  </a:lnTo>
                  <a:lnTo>
                    <a:pt x="502" y="1591"/>
                  </a:lnTo>
                  <a:lnTo>
                    <a:pt x="586" y="1675"/>
                  </a:lnTo>
                  <a:lnTo>
                    <a:pt x="565" y="1737"/>
                  </a:lnTo>
                  <a:lnTo>
                    <a:pt x="691" y="1779"/>
                  </a:lnTo>
                  <a:lnTo>
                    <a:pt x="1005" y="1926"/>
                  </a:lnTo>
                  <a:lnTo>
                    <a:pt x="1046" y="1926"/>
                  </a:lnTo>
                  <a:lnTo>
                    <a:pt x="1088" y="1842"/>
                  </a:lnTo>
                  <a:lnTo>
                    <a:pt x="1151" y="1696"/>
                  </a:lnTo>
                  <a:lnTo>
                    <a:pt x="1298" y="1633"/>
                  </a:lnTo>
                  <a:lnTo>
                    <a:pt x="1402" y="1507"/>
                  </a:lnTo>
                  <a:lnTo>
                    <a:pt x="1402" y="1403"/>
                  </a:lnTo>
                  <a:lnTo>
                    <a:pt x="1444" y="1256"/>
                  </a:lnTo>
                  <a:lnTo>
                    <a:pt x="1528" y="1214"/>
                  </a:lnTo>
                  <a:lnTo>
                    <a:pt x="1528" y="1152"/>
                  </a:lnTo>
                  <a:lnTo>
                    <a:pt x="1549" y="1005"/>
                  </a:lnTo>
                  <a:lnTo>
                    <a:pt x="1570" y="1005"/>
                  </a:lnTo>
                  <a:lnTo>
                    <a:pt x="1570" y="963"/>
                  </a:lnTo>
                  <a:lnTo>
                    <a:pt x="1528" y="942"/>
                  </a:lnTo>
                  <a:lnTo>
                    <a:pt x="1528" y="838"/>
                  </a:lnTo>
                  <a:lnTo>
                    <a:pt x="1611" y="796"/>
                  </a:lnTo>
                  <a:lnTo>
                    <a:pt x="1611" y="691"/>
                  </a:lnTo>
                  <a:lnTo>
                    <a:pt x="1507" y="587"/>
                  </a:lnTo>
                  <a:lnTo>
                    <a:pt x="1528" y="524"/>
                  </a:lnTo>
                  <a:lnTo>
                    <a:pt x="1360" y="252"/>
                  </a:lnTo>
                  <a:lnTo>
                    <a:pt x="1318" y="147"/>
                  </a:lnTo>
                  <a:lnTo>
                    <a:pt x="123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86" name="Google Shape;486;p7"/>
            <p:cNvSpPr/>
            <p:nvPr/>
          </p:nvSpPr>
          <p:spPr>
            <a:xfrm>
              <a:off x="3670352" y="3087756"/>
              <a:ext cx="27911" cy="28568"/>
            </a:xfrm>
            <a:custGeom>
              <a:rect b="b" l="l" r="r" t="t"/>
              <a:pathLst>
                <a:path extrusionOk="0" h="2512" w="2344">
                  <a:moveTo>
                    <a:pt x="942" y="1"/>
                  </a:moveTo>
                  <a:lnTo>
                    <a:pt x="712" y="84"/>
                  </a:lnTo>
                  <a:lnTo>
                    <a:pt x="670" y="84"/>
                  </a:lnTo>
                  <a:lnTo>
                    <a:pt x="524" y="126"/>
                  </a:lnTo>
                  <a:lnTo>
                    <a:pt x="503" y="126"/>
                  </a:lnTo>
                  <a:lnTo>
                    <a:pt x="482" y="273"/>
                  </a:lnTo>
                  <a:lnTo>
                    <a:pt x="482" y="335"/>
                  </a:lnTo>
                  <a:lnTo>
                    <a:pt x="398" y="377"/>
                  </a:lnTo>
                  <a:lnTo>
                    <a:pt x="356" y="524"/>
                  </a:lnTo>
                  <a:lnTo>
                    <a:pt x="356" y="628"/>
                  </a:lnTo>
                  <a:lnTo>
                    <a:pt x="252" y="754"/>
                  </a:lnTo>
                  <a:lnTo>
                    <a:pt x="105" y="817"/>
                  </a:lnTo>
                  <a:lnTo>
                    <a:pt x="42" y="963"/>
                  </a:lnTo>
                  <a:lnTo>
                    <a:pt x="0" y="1047"/>
                  </a:lnTo>
                  <a:lnTo>
                    <a:pt x="168" y="1047"/>
                  </a:lnTo>
                  <a:lnTo>
                    <a:pt x="252" y="1109"/>
                  </a:lnTo>
                  <a:lnTo>
                    <a:pt x="210" y="1172"/>
                  </a:lnTo>
                  <a:lnTo>
                    <a:pt x="293" y="1235"/>
                  </a:lnTo>
                  <a:lnTo>
                    <a:pt x="461" y="1444"/>
                  </a:lnTo>
                  <a:lnTo>
                    <a:pt x="524" y="1444"/>
                  </a:lnTo>
                  <a:lnTo>
                    <a:pt x="775" y="1591"/>
                  </a:lnTo>
                  <a:lnTo>
                    <a:pt x="796" y="1591"/>
                  </a:lnTo>
                  <a:lnTo>
                    <a:pt x="1130" y="1967"/>
                  </a:lnTo>
                  <a:lnTo>
                    <a:pt x="1256" y="1988"/>
                  </a:lnTo>
                  <a:lnTo>
                    <a:pt x="1716" y="2302"/>
                  </a:lnTo>
                  <a:lnTo>
                    <a:pt x="2260" y="2511"/>
                  </a:lnTo>
                  <a:lnTo>
                    <a:pt x="2260" y="2386"/>
                  </a:lnTo>
                  <a:lnTo>
                    <a:pt x="2197" y="2281"/>
                  </a:lnTo>
                  <a:lnTo>
                    <a:pt x="2260" y="2156"/>
                  </a:lnTo>
                  <a:lnTo>
                    <a:pt x="2239" y="2072"/>
                  </a:lnTo>
                  <a:lnTo>
                    <a:pt x="2260" y="1967"/>
                  </a:lnTo>
                  <a:lnTo>
                    <a:pt x="2302" y="1884"/>
                  </a:lnTo>
                  <a:lnTo>
                    <a:pt x="2260" y="1800"/>
                  </a:lnTo>
                  <a:lnTo>
                    <a:pt x="2344" y="1758"/>
                  </a:lnTo>
                  <a:lnTo>
                    <a:pt x="2302" y="1653"/>
                  </a:lnTo>
                  <a:lnTo>
                    <a:pt x="2239" y="1633"/>
                  </a:lnTo>
                  <a:lnTo>
                    <a:pt x="2156" y="1570"/>
                  </a:lnTo>
                  <a:lnTo>
                    <a:pt x="2093" y="1465"/>
                  </a:lnTo>
                  <a:lnTo>
                    <a:pt x="2030" y="1444"/>
                  </a:lnTo>
                  <a:lnTo>
                    <a:pt x="1967" y="1444"/>
                  </a:lnTo>
                  <a:lnTo>
                    <a:pt x="1884" y="1361"/>
                  </a:lnTo>
                  <a:lnTo>
                    <a:pt x="1779" y="1361"/>
                  </a:lnTo>
                  <a:lnTo>
                    <a:pt x="1758" y="1381"/>
                  </a:lnTo>
                  <a:lnTo>
                    <a:pt x="1653" y="1361"/>
                  </a:lnTo>
                  <a:lnTo>
                    <a:pt x="1633" y="1256"/>
                  </a:lnTo>
                  <a:lnTo>
                    <a:pt x="1716" y="1151"/>
                  </a:lnTo>
                  <a:lnTo>
                    <a:pt x="1821" y="942"/>
                  </a:lnTo>
                  <a:lnTo>
                    <a:pt x="1758" y="837"/>
                  </a:lnTo>
                  <a:lnTo>
                    <a:pt x="1779" y="796"/>
                  </a:lnTo>
                  <a:lnTo>
                    <a:pt x="1758" y="733"/>
                  </a:lnTo>
                  <a:lnTo>
                    <a:pt x="1653" y="628"/>
                  </a:lnTo>
                  <a:lnTo>
                    <a:pt x="1612" y="628"/>
                  </a:lnTo>
                  <a:lnTo>
                    <a:pt x="1444" y="754"/>
                  </a:lnTo>
                  <a:lnTo>
                    <a:pt x="1361" y="754"/>
                  </a:lnTo>
                  <a:lnTo>
                    <a:pt x="1214" y="607"/>
                  </a:lnTo>
                  <a:lnTo>
                    <a:pt x="1235" y="482"/>
                  </a:lnTo>
                  <a:lnTo>
                    <a:pt x="1256" y="273"/>
                  </a:lnTo>
                  <a:lnTo>
                    <a:pt x="1130" y="189"/>
                  </a:lnTo>
                  <a:lnTo>
                    <a:pt x="1089" y="63"/>
                  </a:lnTo>
                  <a:lnTo>
                    <a:pt x="94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87" name="Google Shape;487;p7"/>
            <p:cNvSpPr/>
            <p:nvPr/>
          </p:nvSpPr>
          <p:spPr>
            <a:xfrm>
              <a:off x="3689785" y="3073722"/>
              <a:ext cx="42617" cy="42840"/>
            </a:xfrm>
            <a:custGeom>
              <a:rect b="b" l="l" r="r" t="t"/>
              <a:pathLst>
                <a:path extrusionOk="0" h="3767" w="3579">
                  <a:moveTo>
                    <a:pt x="1905" y="0"/>
                  </a:moveTo>
                  <a:lnTo>
                    <a:pt x="1821" y="63"/>
                  </a:lnTo>
                  <a:lnTo>
                    <a:pt x="1716" y="209"/>
                  </a:lnTo>
                  <a:lnTo>
                    <a:pt x="1549" y="167"/>
                  </a:lnTo>
                  <a:lnTo>
                    <a:pt x="1507" y="105"/>
                  </a:lnTo>
                  <a:lnTo>
                    <a:pt x="1549" y="63"/>
                  </a:lnTo>
                  <a:lnTo>
                    <a:pt x="1381" y="42"/>
                  </a:lnTo>
                  <a:lnTo>
                    <a:pt x="1193" y="84"/>
                  </a:lnTo>
                  <a:lnTo>
                    <a:pt x="1193" y="146"/>
                  </a:lnTo>
                  <a:lnTo>
                    <a:pt x="1151" y="167"/>
                  </a:lnTo>
                  <a:lnTo>
                    <a:pt x="921" y="167"/>
                  </a:lnTo>
                  <a:lnTo>
                    <a:pt x="775" y="84"/>
                  </a:lnTo>
                  <a:lnTo>
                    <a:pt x="712" y="84"/>
                  </a:lnTo>
                  <a:lnTo>
                    <a:pt x="503" y="209"/>
                  </a:lnTo>
                  <a:lnTo>
                    <a:pt x="252" y="293"/>
                  </a:lnTo>
                  <a:lnTo>
                    <a:pt x="252" y="398"/>
                  </a:lnTo>
                  <a:lnTo>
                    <a:pt x="314" y="460"/>
                  </a:lnTo>
                  <a:lnTo>
                    <a:pt x="335" y="711"/>
                  </a:lnTo>
                  <a:lnTo>
                    <a:pt x="314" y="795"/>
                  </a:lnTo>
                  <a:lnTo>
                    <a:pt x="314" y="1004"/>
                  </a:lnTo>
                  <a:lnTo>
                    <a:pt x="398" y="1025"/>
                  </a:lnTo>
                  <a:lnTo>
                    <a:pt x="461" y="1151"/>
                  </a:lnTo>
                  <a:lnTo>
                    <a:pt x="440" y="1235"/>
                  </a:lnTo>
                  <a:lnTo>
                    <a:pt x="356" y="1214"/>
                  </a:lnTo>
                  <a:lnTo>
                    <a:pt x="293" y="1255"/>
                  </a:lnTo>
                  <a:lnTo>
                    <a:pt x="293" y="1339"/>
                  </a:lnTo>
                  <a:lnTo>
                    <a:pt x="398" y="1444"/>
                  </a:lnTo>
                  <a:lnTo>
                    <a:pt x="419" y="1507"/>
                  </a:lnTo>
                  <a:lnTo>
                    <a:pt x="419" y="1632"/>
                  </a:lnTo>
                  <a:lnTo>
                    <a:pt x="252" y="1967"/>
                  </a:lnTo>
                  <a:lnTo>
                    <a:pt x="147" y="1988"/>
                  </a:lnTo>
                  <a:lnTo>
                    <a:pt x="147" y="2030"/>
                  </a:lnTo>
                  <a:lnTo>
                    <a:pt x="126" y="2071"/>
                  </a:lnTo>
                  <a:lnTo>
                    <a:pt x="189" y="2176"/>
                  </a:lnTo>
                  <a:lnTo>
                    <a:pt x="84" y="2385"/>
                  </a:lnTo>
                  <a:lnTo>
                    <a:pt x="1" y="2490"/>
                  </a:lnTo>
                  <a:lnTo>
                    <a:pt x="21" y="2595"/>
                  </a:lnTo>
                  <a:lnTo>
                    <a:pt x="126" y="2615"/>
                  </a:lnTo>
                  <a:lnTo>
                    <a:pt x="147" y="2595"/>
                  </a:lnTo>
                  <a:lnTo>
                    <a:pt x="252" y="2595"/>
                  </a:lnTo>
                  <a:lnTo>
                    <a:pt x="335" y="2678"/>
                  </a:lnTo>
                  <a:lnTo>
                    <a:pt x="398" y="2678"/>
                  </a:lnTo>
                  <a:lnTo>
                    <a:pt x="461" y="2699"/>
                  </a:lnTo>
                  <a:lnTo>
                    <a:pt x="524" y="2804"/>
                  </a:lnTo>
                  <a:lnTo>
                    <a:pt x="607" y="2867"/>
                  </a:lnTo>
                  <a:lnTo>
                    <a:pt x="670" y="2887"/>
                  </a:lnTo>
                  <a:lnTo>
                    <a:pt x="712" y="2992"/>
                  </a:lnTo>
                  <a:lnTo>
                    <a:pt x="628" y="3034"/>
                  </a:lnTo>
                  <a:lnTo>
                    <a:pt x="670" y="3118"/>
                  </a:lnTo>
                  <a:lnTo>
                    <a:pt x="628" y="3201"/>
                  </a:lnTo>
                  <a:lnTo>
                    <a:pt x="607" y="3306"/>
                  </a:lnTo>
                  <a:lnTo>
                    <a:pt x="628" y="3390"/>
                  </a:lnTo>
                  <a:lnTo>
                    <a:pt x="565" y="3515"/>
                  </a:lnTo>
                  <a:lnTo>
                    <a:pt x="628" y="3620"/>
                  </a:lnTo>
                  <a:lnTo>
                    <a:pt x="628" y="3745"/>
                  </a:lnTo>
                  <a:lnTo>
                    <a:pt x="712" y="3766"/>
                  </a:lnTo>
                  <a:lnTo>
                    <a:pt x="879" y="3599"/>
                  </a:lnTo>
                  <a:lnTo>
                    <a:pt x="1026" y="3599"/>
                  </a:lnTo>
                  <a:lnTo>
                    <a:pt x="1068" y="3536"/>
                  </a:lnTo>
                  <a:lnTo>
                    <a:pt x="1465" y="3390"/>
                  </a:lnTo>
                  <a:lnTo>
                    <a:pt x="1465" y="3327"/>
                  </a:lnTo>
                  <a:lnTo>
                    <a:pt x="1674" y="3306"/>
                  </a:lnTo>
                  <a:lnTo>
                    <a:pt x="2449" y="3306"/>
                  </a:lnTo>
                  <a:lnTo>
                    <a:pt x="2742" y="3201"/>
                  </a:lnTo>
                  <a:lnTo>
                    <a:pt x="3014" y="3327"/>
                  </a:lnTo>
                  <a:lnTo>
                    <a:pt x="3034" y="3201"/>
                  </a:lnTo>
                  <a:lnTo>
                    <a:pt x="3139" y="3180"/>
                  </a:lnTo>
                  <a:lnTo>
                    <a:pt x="3223" y="3306"/>
                  </a:lnTo>
                  <a:lnTo>
                    <a:pt x="3244" y="3285"/>
                  </a:lnTo>
                  <a:lnTo>
                    <a:pt x="3348" y="3285"/>
                  </a:lnTo>
                  <a:lnTo>
                    <a:pt x="3453" y="3243"/>
                  </a:lnTo>
                  <a:lnTo>
                    <a:pt x="3453" y="3097"/>
                  </a:lnTo>
                  <a:lnTo>
                    <a:pt x="3390" y="2992"/>
                  </a:lnTo>
                  <a:lnTo>
                    <a:pt x="3265" y="2971"/>
                  </a:lnTo>
                  <a:lnTo>
                    <a:pt x="3244" y="2804"/>
                  </a:lnTo>
                  <a:lnTo>
                    <a:pt x="3160" y="2595"/>
                  </a:lnTo>
                  <a:lnTo>
                    <a:pt x="3076" y="2511"/>
                  </a:lnTo>
                  <a:lnTo>
                    <a:pt x="3118" y="2469"/>
                  </a:lnTo>
                  <a:lnTo>
                    <a:pt x="3139" y="2448"/>
                  </a:lnTo>
                  <a:lnTo>
                    <a:pt x="3139" y="2176"/>
                  </a:lnTo>
                  <a:lnTo>
                    <a:pt x="3181" y="2092"/>
                  </a:lnTo>
                  <a:lnTo>
                    <a:pt x="3223" y="1967"/>
                  </a:lnTo>
                  <a:lnTo>
                    <a:pt x="3244" y="1883"/>
                  </a:lnTo>
                  <a:lnTo>
                    <a:pt x="3244" y="1758"/>
                  </a:lnTo>
                  <a:lnTo>
                    <a:pt x="3432" y="1507"/>
                  </a:lnTo>
                  <a:lnTo>
                    <a:pt x="3537" y="1423"/>
                  </a:lnTo>
                  <a:lnTo>
                    <a:pt x="3537" y="1318"/>
                  </a:lnTo>
                  <a:lnTo>
                    <a:pt x="3578" y="1193"/>
                  </a:lnTo>
                  <a:lnTo>
                    <a:pt x="3537" y="1025"/>
                  </a:lnTo>
                  <a:lnTo>
                    <a:pt x="3453" y="942"/>
                  </a:lnTo>
                  <a:lnTo>
                    <a:pt x="3453" y="879"/>
                  </a:lnTo>
                  <a:lnTo>
                    <a:pt x="3390" y="732"/>
                  </a:lnTo>
                  <a:lnTo>
                    <a:pt x="3453" y="565"/>
                  </a:lnTo>
                  <a:lnTo>
                    <a:pt x="3453" y="502"/>
                  </a:lnTo>
                  <a:lnTo>
                    <a:pt x="3327" y="502"/>
                  </a:lnTo>
                  <a:lnTo>
                    <a:pt x="3244" y="418"/>
                  </a:lnTo>
                  <a:lnTo>
                    <a:pt x="3160" y="418"/>
                  </a:lnTo>
                  <a:lnTo>
                    <a:pt x="3055" y="502"/>
                  </a:lnTo>
                  <a:lnTo>
                    <a:pt x="2930" y="523"/>
                  </a:lnTo>
                  <a:lnTo>
                    <a:pt x="2742" y="460"/>
                  </a:lnTo>
                  <a:lnTo>
                    <a:pt x="2658" y="356"/>
                  </a:lnTo>
                  <a:lnTo>
                    <a:pt x="2553" y="293"/>
                  </a:lnTo>
                  <a:lnTo>
                    <a:pt x="2449" y="293"/>
                  </a:lnTo>
                  <a:lnTo>
                    <a:pt x="2407" y="251"/>
                  </a:lnTo>
                  <a:lnTo>
                    <a:pt x="2302" y="251"/>
                  </a:lnTo>
                  <a:lnTo>
                    <a:pt x="2093" y="146"/>
                  </a:lnTo>
                  <a:lnTo>
                    <a:pt x="192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88" name="Google Shape;488;p7"/>
            <p:cNvSpPr/>
            <p:nvPr/>
          </p:nvSpPr>
          <p:spPr>
            <a:xfrm>
              <a:off x="3726412" y="3070151"/>
              <a:ext cx="29161" cy="43557"/>
            </a:xfrm>
            <a:custGeom>
              <a:rect b="b" l="l" r="r" t="t"/>
              <a:pathLst>
                <a:path extrusionOk="0" h="3830" w="2449">
                  <a:moveTo>
                    <a:pt x="1674" y="0"/>
                  </a:moveTo>
                  <a:lnTo>
                    <a:pt x="1549" y="63"/>
                  </a:lnTo>
                  <a:lnTo>
                    <a:pt x="1402" y="63"/>
                  </a:lnTo>
                  <a:lnTo>
                    <a:pt x="1193" y="105"/>
                  </a:lnTo>
                  <a:lnTo>
                    <a:pt x="419" y="105"/>
                  </a:lnTo>
                  <a:lnTo>
                    <a:pt x="210" y="147"/>
                  </a:lnTo>
                  <a:lnTo>
                    <a:pt x="189" y="272"/>
                  </a:lnTo>
                  <a:lnTo>
                    <a:pt x="251" y="460"/>
                  </a:lnTo>
                  <a:lnTo>
                    <a:pt x="293" y="502"/>
                  </a:lnTo>
                  <a:lnTo>
                    <a:pt x="377" y="670"/>
                  </a:lnTo>
                  <a:lnTo>
                    <a:pt x="377" y="816"/>
                  </a:lnTo>
                  <a:lnTo>
                    <a:pt x="377" y="879"/>
                  </a:lnTo>
                  <a:lnTo>
                    <a:pt x="314" y="1046"/>
                  </a:lnTo>
                  <a:lnTo>
                    <a:pt x="377" y="1193"/>
                  </a:lnTo>
                  <a:lnTo>
                    <a:pt x="377" y="1256"/>
                  </a:lnTo>
                  <a:lnTo>
                    <a:pt x="461" y="1339"/>
                  </a:lnTo>
                  <a:lnTo>
                    <a:pt x="502" y="1507"/>
                  </a:lnTo>
                  <a:lnTo>
                    <a:pt x="461" y="1632"/>
                  </a:lnTo>
                  <a:lnTo>
                    <a:pt x="461" y="1737"/>
                  </a:lnTo>
                  <a:lnTo>
                    <a:pt x="356" y="1821"/>
                  </a:lnTo>
                  <a:lnTo>
                    <a:pt x="168" y="2072"/>
                  </a:lnTo>
                  <a:lnTo>
                    <a:pt x="168" y="2197"/>
                  </a:lnTo>
                  <a:lnTo>
                    <a:pt x="147" y="2281"/>
                  </a:lnTo>
                  <a:lnTo>
                    <a:pt x="105" y="2406"/>
                  </a:lnTo>
                  <a:lnTo>
                    <a:pt x="63" y="2490"/>
                  </a:lnTo>
                  <a:lnTo>
                    <a:pt x="63" y="2762"/>
                  </a:lnTo>
                  <a:lnTo>
                    <a:pt x="42" y="2783"/>
                  </a:lnTo>
                  <a:lnTo>
                    <a:pt x="0" y="2825"/>
                  </a:lnTo>
                  <a:lnTo>
                    <a:pt x="84" y="2909"/>
                  </a:lnTo>
                  <a:lnTo>
                    <a:pt x="168" y="3118"/>
                  </a:lnTo>
                  <a:lnTo>
                    <a:pt x="189" y="3285"/>
                  </a:lnTo>
                  <a:lnTo>
                    <a:pt x="314" y="3306"/>
                  </a:lnTo>
                  <a:lnTo>
                    <a:pt x="377" y="3411"/>
                  </a:lnTo>
                  <a:lnTo>
                    <a:pt x="377" y="3557"/>
                  </a:lnTo>
                  <a:lnTo>
                    <a:pt x="272" y="3599"/>
                  </a:lnTo>
                  <a:lnTo>
                    <a:pt x="168" y="3599"/>
                  </a:lnTo>
                  <a:lnTo>
                    <a:pt x="147" y="3620"/>
                  </a:lnTo>
                  <a:lnTo>
                    <a:pt x="168" y="3662"/>
                  </a:lnTo>
                  <a:lnTo>
                    <a:pt x="482" y="3725"/>
                  </a:lnTo>
                  <a:lnTo>
                    <a:pt x="712" y="3829"/>
                  </a:lnTo>
                  <a:lnTo>
                    <a:pt x="1214" y="3599"/>
                  </a:lnTo>
                  <a:lnTo>
                    <a:pt x="1549" y="3557"/>
                  </a:lnTo>
                  <a:lnTo>
                    <a:pt x="1863" y="3306"/>
                  </a:lnTo>
                  <a:lnTo>
                    <a:pt x="2135" y="3181"/>
                  </a:lnTo>
                  <a:lnTo>
                    <a:pt x="2448" y="3118"/>
                  </a:lnTo>
                  <a:lnTo>
                    <a:pt x="2386" y="3034"/>
                  </a:lnTo>
                  <a:lnTo>
                    <a:pt x="2302" y="2971"/>
                  </a:lnTo>
                  <a:lnTo>
                    <a:pt x="2260" y="2929"/>
                  </a:lnTo>
                  <a:lnTo>
                    <a:pt x="2197" y="2804"/>
                  </a:lnTo>
                  <a:lnTo>
                    <a:pt x="2176" y="2657"/>
                  </a:lnTo>
                  <a:lnTo>
                    <a:pt x="2197" y="2490"/>
                  </a:lnTo>
                  <a:lnTo>
                    <a:pt x="2197" y="2448"/>
                  </a:lnTo>
                  <a:lnTo>
                    <a:pt x="2260" y="2302"/>
                  </a:lnTo>
                  <a:lnTo>
                    <a:pt x="2260" y="1967"/>
                  </a:lnTo>
                  <a:lnTo>
                    <a:pt x="2197" y="1883"/>
                  </a:lnTo>
                  <a:lnTo>
                    <a:pt x="2239" y="1674"/>
                  </a:lnTo>
                  <a:lnTo>
                    <a:pt x="2176" y="1611"/>
                  </a:lnTo>
                  <a:lnTo>
                    <a:pt x="2239" y="1528"/>
                  </a:lnTo>
                  <a:lnTo>
                    <a:pt x="2197" y="1423"/>
                  </a:lnTo>
                  <a:lnTo>
                    <a:pt x="2155" y="1360"/>
                  </a:lnTo>
                  <a:lnTo>
                    <a:pt x="2176" y="1297"/>
                  </a:lnTo>
                  <a:lnTo>
                    <a:pt x="2197" y="1214"/>
                  </a:lnTo>
                  <a:lnTo>
                    <a:pt x="2197" y="1004"/>
                  </a:lnTo>
                  <a:lnTo>
                    <a:pt x="2155" y="1004"/>
                  </a:lnTo>
                  <a:lnTo>
                    <a:pt x="2093" y="942"/>
                  </a:lnTo>
                  <a:lnTo>
                    <a:pt x="2093" y="732"/>
                  </a:lnTo>
                  <a:lnTo>
                    <a:pt x="2135" y="586"/>
                  </a:lnTo>
                  <a:lnTo>
                    <a:pt x="1988" y="502"/>
                  </a:lnTo>
                  <a:lnTo>
                    <a:pt x="1946" y="419"/>
                  </a:lnTo>
                  <a:lnTo>
                    <a:pt x="1821" y="293"/>
                  </a:lnTo>
                  <a:lnTo>
                    <a:pt x="1821" y="209"/>
                  </a:lnTo>
                  <a:lnTo>
                    <a:pt x="1758" y="168"/>
                  </a:lnTo>
                  <a:lnTo>
                    <a:pt x="1716"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89" name="Google Shape;489;p7"/>
            <p:cNvSpPr/>
            <p:nvPr/>
          </p:nvSpPr>
          <p:spPr>
            <a:xfrm>
              <a:off x="3746846" y="3070151"/>
              <a:ext cx="13956" cy="35459"/>
            </a:xfrm>
            <a:custGeom>
              <a:rect b="b" l="l" r="r" t="t"/>
              <a:pathLst>
                <a:path extrusionOk="0" h="3118" w="1172">
                  <a:moveTo>
                    <a:pt x="0" y="0"/>
                  </a:moveTo>
                  <a:lnTo>
                    <a:pt x="42" y="168"/>
                  </a:lnTo>
                  <a:lnTo>
                    <a:pt x="105" y="209"/>
                  </a:lnTo>
                  <a:lnTo>
                    <a:pt x="105" y="293"/>
                  </a:lnTo>
                  <a:lnTo>
                    <a:pt x="230" y="419"/>
                  </a:lnTo>
                  <a:lnTo>
                    <a:pt x="272" y="502"/>
                  </a:lnTo>
                  <a:lnTo>
                    <a:pt x="419" y="586"/>
                  </a:lnTo>
                  <a:lnTo>
                    <a:pt x="377" y="732"/>
                  </a:lnTo>
                  <a:lnTo>
                    <a:pt x="377" y="942"/>
                  </a:lnTo>
                  <a:lnTo>
                    <a:pt x="439" y="1004"/>
                  </a:lnTo>
                  <a:lnTo>
                    <a:pt x="481" y="1004"/>
                  </a:lnTo>
                  <a:lnTo>
                    <a:pt x="481" y="1214"/>
                  </a:lnTo>
                  <a:lnTo>
                    <a:pt x="460" y="1297"/>
                  </a:lnTo>
                  <a:lnTo>
                    <a:pt x="439" y="1360"/>
                  </a:lnTo>
                  <a:lnTo>
                    <a:pt x="481" y="1423"/>
                  </a:lnTo>
                  <a:lnTo>
                    <a:pt x="523" y="1528"/>
                  </a:lnTo>
                  <a:lnTo>
                    <a:pt x="460" y="1611"/>
                  </a:lnTo>
                  <a:lnTo>
                    <a:pt x="523" y="1674"/>
                  </a:lnTo>
                  <a:lnTo>
                    <a:pt x="481" y="1883"/>
                  </a:lnTo>
                  <a:lnTo>
                    <a:pt x="544" y="1967"/>
                  </a:lnTo>
                  <a:lnTo>
                    <a:pt x="544" y="2302"/>
                  </a:lnTo>
                  <a:lnTo>
                    <a:pt x="481" y="2448"/>
                  </a:lnTo>
                  <a:lnTo>
                    <a:pt x="481" y="2490"/>
                  </a:lnTo>
                  <a:lnTo>
                    <a:pt x="460" y="2657"/>
                  </a:lnTo>
                  <a:lnTo>
                    <a:pt x="481" y="2804"/>
                  </a:lnTo>
                  <a:lnTo>
                    <a:pt x="544" y="2929"/>
                  </a:lnTo>
                  <a:lnTo>
                    <a:pt x="586" y="2971"/>
                  </a:lnTo>
                  <a:lnTo>
                    <a:pt x="670" y="3034"/>
                  </a:lnTo>
                  <a:lnTo>
                    <a:pt x="732" y="3118"/>
                  </a:lnTo>
                  <a:lnTo>
                    <a:pt x="774" y="3118"/>
                  </a:lnTo>
                  <a:lnTo>
                    <a:pt x="1088" y="2929"/>
                  </a:lnTo>
                  <a:lnTo>
                    <a:pt x="1151" y="2929"/>
                  </a:lnTo>
                  <a:lnTo>
                    <a:pt x="1172" y="2825"/>
                  </a:lnTo>
                  <a:lnTo>
                    <a:pt x="1088" y="2699"/>
                  </a:lnTo>
                  <a:lnTo>
                    <a:pt x="1088" y="2553"/>
                  </a:lnTo>
                  <a:lnTo>
                    <a:pt x="1046" y="2385"/>
                  </a:lnTo>
                  <a:lnTo>
                    <a:pt x="1067" y="1716"/>
                  </a:lnTo>
                  <a:lnTo>
                    <a:pt x="1067" y="1611"/>
                  </a:lnTo>
                  <a:lnTo>
                    <a:pt x="1109" y="1528"/>
                  </a:lnTo>
                  <a:lnTo>
                    <a:pt x="1109" y="1402"/>
                  </a:lnTo>
                  <a:lnTo>
                    <a:pt x="1088" y="1297"/>
                  </a:lnTo>
                  <a:lnTo>
                    <a:pt x="1088" y="1130"/>
                  </a:lnTo>
                  <a:lnTo>
                    <a:pt x="1046" y="900"/>
                  </a:lnTo>
                  <a:lnTo>
                    <a:pt x="900" y="586"/>
                  </a:lnTo>
                  <a:lnTo>
                    <a:pt x="858" y="565"/>
                  </a:lnTo>
                  <a:lnTo>
                    <a:pt x="774" y="481"/>
                  </a:lnTo>
                  <a:lnTo>
                    <a:pt x="649" y="398"/>
                  </a:lnTo>
                  <a:lnTo>
                    <a:pt x="628" y="209"/>
                  </a:lnTo>
                  <a:lnTo>
                    <a:pt x="649" y="168"/>
                  </a:lnTo>
                  <a:lnTo>
                    <a:pt x="42"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0" name="Google Shape;490;p7"/>
            <p:cNvSpPr/>
            <p:nvPr/>
          </p:nvSpPr>
          <p:spPr>
            <a:xfrm>
              <a:off x="3754312" y="3061110"/>
              <a:ext cx="21445" cy="42840"/>
            </a:xfrm>
            <a:custGeom>
              <a:rect b="b" l="l" r="r" t="t"/>
              <a:pathLst>
                <a:path extrusionOk="0" h="3767" w="1801">
                  <a:moveTo>
                    <a:pt x="1047" y="0"/>
                  </a:moveTo>
                  <a:lnTo>
                    <a:pt x="984" y="105"/>
                  </a:lnTo>
                  <a:lnTo>
                    <a:pt x="1005" y="147"/>
                  </a:lnTo>
                  <a:lnTo>
                    <a:pt x="900" y="209"/>
                  </a:lnTo>
                  <a:lnTo>
                    <a:pt x="838" y="209"/>
                  </a:lnTo>
                  <a:lnTo>
                    <a:pt x="838" y="272"/>
                  </a:lnTo>
                  <a:lnTo>
                    <a:pt x="691" y="439"/>
                  </a:lnTo>
                  <a:lnTo>
                    <a:pt x="628" y="439"/>
                  </a:lnTo>
                  <a:lnTo>
                    <a:pt x="440" y="544"/>
                  </a:lnTo>
                  <a:lnTo>
                    <a:pt x="356" y="523"/>
                  </a:lnTo>
                  <a:lnTo>
                    <a:pt x="252" y="565"/>
                  </a:lnTo>
                  <a:lnTo>
                    <a:pt x="252" y="670"/>
                  </a:lnTo>
                  <a:lnTo>
                    <a:pt x="168" y="753"/>
                  </a:lnTo>
                  <a:lnTo>
                    <a:pt x="168" y="858"/>
                  </a:lnTo>
                  <a:lnTo>
                    <a:pt x="43" y="900"/>
                  </a:lnTo>
                  <a:lnTo>
                    <a:pt x="22" y="963"/>
                  </a:lnTo>
                  <a:lnTo>
                    <a:pt x="1" y="1004"/>
                  </a:lnTo>
                  <a:lnTo>
                    <a:pt x="22" y="1193"/>
                  </a:lnTo>
                  <a:lnTo>
                    <a:pt x="147" y="1276"/>
                  </a:lnTo>
                  <a:lnTo>
                    <a:pt x="231" y="1360"/>
                  </a:lnTo>
                  <a:lnTo>
                    <a:pt x="273" y="1381"/>
                  </a:lnTo>
                  <a:lnTo>
                    <a:pt x="419" y="1695"/>
                  </a:lnTo>
                  <a:lnTo>
                    <a:pt x="461" y="1925"/>
                  </a:lnTo>
                  <a:lnTo>
                    <a:pt x="461" y="2092"/>
                  </a:lnTo>
                  <a:lnTo>
                    <a:pt x="482" y="2197"/>
                  </a:lnTo>
                  <a:lnTo>
                    <a:pt x="482" y="2323"/>
                  </a:lnTo>
                  <a:lnTo>
                    <a:pt x="440" y="2406"/>
                  </a:lnTo>
                  <a:lnTo>
                    <a:pt x="440" y="2511"/>
                  </a:lnTo>
                  <a:lnTo>
                    <a:pt x="419" y="3180"/>
                  </a:lnTo>
                  <a:lnTo>
                    <a:pt x="461" y="3348"/>
                  </a:lnTo>
                  <a:lnTo>
                    <a:pt x="461" y="3494"/>
                  </a:lnTo>
                  <a:lnTo>
                    <a:pt x="545" y="3620"/>
                  </a:lnTo>
                  <a:lnTo>
                    <a:pt x="524" y="3724"/>
                  </a:lnTo>
                  <a:lnTo>
                    <a:pt x="733" y="3766"/>
                  </a:lnTo>
                  <a:lnTo>
                    <a:pt x="1110" y="3620"/>
                  </a:lnTo>
                  <a:lnTo>
                    <a:pt x="1152" y="3620"/>
                  </a:lnTo>
                  <a:lnTo>
                    <a:pt x="1110" y="3515"/>
                  </a:lnTo>
                  <a:lnTo>
                    <a:pt x="1152" y="3243"/>
                  </a:lnTo>
                  <a:lnTo>
                    <a:pt x="1110" y="3139"/>
                  </a:lnTo>
                  <a:lnTo>
                    <a:pt x="1152" y="3055"/>
                  </a:lnTo>
                  <a:lnTo>
                    <a:pt x="1110" y="2825"/>
                  </a:lnTo>
                  <a:lnTo>
                    <a:pt x="1110" y="2720"/>
                  </a:lnTo>
                  <a:lnTo>
                    <a:pt x="1110" y="2657"/>
                  </a:lnTo>
                  <a:lnTo>
                    <a:pt x="1089" y="2616"/>
                  </a:lnTo>
                  <a:lnTo>
                    <a:pt x="1110" y="2553"/>
                  </a:lnTo>
                  <a:lnTo>
                    <a:pt x="1089" y="2469"/>
                  </a:lnTo>
                  <a:lnTo>
                    <a:pt x="1089" y="2427"/>
                  </a:lnTo>
                  <a:lnTo>
                    <a:pt x="1089" y="2302"/>
                  </a:lnTo>
                  <a:lnTo>
                    <a:pt x="1110" y="2218"/>
                  </a:lnTo>
                  <a:lnTo>
                    <a:pt x="1110" y="2113"/>
                  </a:lnTo>
                  <a:lnTo>
                    <a:pt x="1152" y="2051"/>
                  </a:lnTo>
                  <a:lnTo>
                    <a:pt x="1256" y="2009"/>
                  </a:lnTo>
                  <a:lnTo>
                    <a:pt x="1298" y="2009"/>
                  </a:lnTo>
                  <a:lnTo>
                    <a:pt x="1361" y="1946"/>
                  </a:lnTo>
                  <a:lnTo>
                    <a:pt x="1403" y="1841"/>
                  </a:lnTo>
                  <a:lnTo>
                    <a:pt x="1486" y="1716"/>
                  </a:lnTo>
                  <a:lnTo>
                    <a:pt x="1528" y="1611"/>
                  </a:lnTo>
                  <a:lnTo>
                    <a:pt x="1612" y="1569"/>
                  </a:lnTo>
                  <a:lnTo>
                    <a:pt x="1696" y="1569"/>
                  </a:lnTo>
                  <a:lnTo>
                    <a:pt x="1716" y="1507"/>
                  </a:lnTo>
                  <a:lnTo>
                    <a:pt x="1591" y="1381"/>
                  </a:lnTo>
                  <a:lnTo>
                    <a:pt x="1591" y="1318"/>
                  </a:lnTo>
                  <a:lnTo>
                    <a:pt x="1633" y="1255"/>
                  </a:lnTo>
                  <a:lnTo>
                    <a:pt x="1779" y="1255"/>
                  </a:lnTo>
                  <a:lnTo>
                    <a:pt x="1800" y="1172"/>
                  </a:lnTo>
                  <a:lnTo>
                    <a:pt x="1737" y="963"/>
                  </a:lnTo>
                  <a:lnTo>
                    <a:pt x="1716" y="837"/>
                  </a:lnTo>
                  <a:lnTo>
                    <a:pt x="1570" y="691"/>
                  </a:lnTo>
                  <a:lnTo>
                    <a:pt x="1528" y="628"/>
                  </a:lnTo>
                  <a:lnTo>
                    <a:pt x="1570" y="481"/>
                  </a:lnTo>
                  <a:lnTo>
                    <a:pt x="1591" y="481"/>
                  </a:lnTo>
                  <a:lnTo>
                    <a:pt x="1465" y="314"/>
                  </a:lnTo>
                  <a:lnTo>
                    <a:pt x="1319" y="272"/>
                  </a:lnTo>
                  <a:lnTo>
                    <a:pt x="1214" y="147"/>
                  </a:lnTo>
                  <a:lnTo>
                    <a:pt x="104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1" name="Google Shape;491;p7"/>
            <p:cNvSpPr/>
            <p:nvPr/>
          </p:nvSpPr>
          <p:spPr>
            <a:xfrm>
              <a:off x="3838283" y="2987337"/>
              <a:ext cx="71755" cy="108994"/>
            </a:xfrm>
            <a:custGeom>
              <a:rect b="b" l="l" r="r" t="t"/>
              <a:pathLst>
                <a:path extrusionOk="0" h="9584" w="6026">
                  <a:moveTo>
                    <a:pt x="1318" y="1"/>
                  </a:moveTo>
                  <a:lnTo>
                    <a:pt x="690" y="252"/>
                  </a:lnTo>
                  <a:lnTo>
                    <a:pt x="732" y="336"/>
                  </a:lnTo>
                  <a:lnTo>
                    <a:pt x="1025" y="1110"/>
                  </a:lnTo>
                  <a:lnTo>
                    <a:pt x="1004" y="1277"/>
                  </a:lnTo>
                  <a:lnTo>
                    <a:pt x="962" y="1361"/>
                  </a:lnTo>
                  <a:lnTo>
                    <a:pt x="1360" y="1821"/>
                  </a:lnTo>
                  <a:lnTo>
                    <a:pt x="1339" y="2030"/>
                  </a:lnTo>
                  <a:lnTo>
                    <a:pt x="1255" y="2114"/>
                  </a:lnTo>
                  <a:lnTo>
                    <a:pt x="1109" y="3202"/>
                  </a:lnTo>
                  <a:lnTo>
                    <a:pt x="1130" y="4039"/>
                  </a:lnTo>
                  <a:lnTo>
                    <a:pt x="167" y="5022"/>
                  </a:lnTo>
                  <a:lnTo>
                    <a:pt x="126" y="5085"/>
                  </a:lnTo>
                  <a:lnTo>
                    <a:pt x="0" y="5085"/>
                  </a:lnTo>
                  <a:lnTo>
                    <a:pt x="0" y="5169"/>
                  </a:lnTo>
                  <a:lnTo>
                    <a:pt x="21" y="5901"/>
                  </a:lnTo>
                  <a:lnTo>
                    <a:pt x="105" y="5922"/>
                  </a:lnTo>
                  <a:lnTo>
                    <a:pt x="272" y="6131"/>
                  </a:lnTo>
                  <a:lnTo>
                    <a:pt x="335" y="6278"/>
                  </a:lnTo>
                  <a:lnTo>
                    <a:pt x="628" y="6424"/>
                  </a:lnTo>
                  <a:lnTo>
                    <a:pt x="753" y="6529"/>
                  </a:lnTo>
                  <a:lnTo>
                    <a:pt x="795" y="6717"/>
                  </a:lnTo>
                  <a:lnTo>
                    <a:pt x="837" y="6759"/>
                  </a:lnTo>
                  <a:lnTo>
                    <a:pt x="858" y="6864"/>
                  </a:lnTo>
                  <a:lnTo>
                    <a:pt x="942" y="7031"/>
                  </a:lnTo>
                  <a:lnTo>
                    <a:pt x="942" y="7115"/>
                  </a:lnTo>
                  <a:lnTo>
                    <a:pt x="921" y="7157"/>
                  </a:lnTo>
                  <a:lnTo>
                    <a:pt x="900" y="7219"/>
                  </a:lnTo>
                  <a:lnTo>
                    <a:pt x="962" y="7282"/>
                  </a:lnTo>
                  <a:lnTo>
                    <a:pt x="921" y="7429"/>
                  </a:lnTo>
                  <a:lnTo>
                    <a:pt x="837" y="7491"/>
                  </a:lnTo>
                  <a:lnTo>
                    <a:pt x="858" y="7596"/>
                  </a:lnTo>
                  <a:lnTo>
                    <a:pt x="962" y="7763"/>
                  </a:lnTo>
                  <a:lnTo>
                    <a:pt x="1046" y="7805"/>
                  </a:lnTo>
                  <a:lnTo>
                    <a:pt x="1067" y="7910"/>
                  </a:lnTo>
                  <a:lnTo>
                    <a:pt x="1234" y="8056"/>
                  </a:lnTo>
                  <a:lnTo>
                    <a:pt x="1276" y="8077"/>
                  </a:lnTo>
                  <a:lnTo>
                    <a:pt x="1234" y="8119"/>
                  </a:lnTo>
                  <a:lnTo>
                    <a:pt x="1151" y="8098"/>
                  </a:lnTo>
                  <a:lnTo>
                    <a:pt x="1067" y="8077"/>
                  </a:lnTo>
                  <a:lnTo>
                    <a:pt x="942" y="8056"/>
                  </a:lnTo>
                  <a:lnTo>
                    <a:pt x="900" y="8077"/>
                  </a:lnTo>
                  <a:lnTo>
                    <a:pt x="795" y="8056"/>
                  </a:lnTo>
                  <a:lnTo>
                    <a:pt x="690" y="8077"/>
                  </a:lnTo>
                  <a:lnTo>
                    <a:pt x="628" y="8056"/>
                  </a:lnTo>
                  <a:lnTo>
                    <a:pt x="439" y="8056"/>
                  </a:lnTo>
                  <a:lnTo>
                    <a:pt x="439" y="8161"/>
                  </a:lnTo>
                  <a:lnTo>
                    <a:pt x="418" y="8203"/>
                  </a:lnTo>
                  <a:lnTo>
                    <a:pt x="418" y="8307"/>
                  </a:lnTo>
                  <a:lnTo>
                    <a:pt x="418" y="8370"/>
                  </a:lnTo>
                  <a:lnTo>
                    <a:pt x="502" y="8412"/>
                  </a:lnTo>
                  <a:lnTo>
                    <a:pt x="502" y="8496"/>
                  </a:lnTo>
                  <a:lnTo>
                    <a:pt x="607" y="8517"/>
                  </a:lnTo>
                  <a:lnTo>
                    <a:pt x="816" y="8705"/>
                  </a:lnTo>
                  <a:lnTo>
                    <a:pt x="1025" y="8914"/>
                  </a:lnTo>
                  <a:lnTo>
                    <a:pt x="1109" y="8998"/>
                  </a:lnTo>
                  <a:lnTo>
                    <a:pt x="1214" y="9144"/>
                  </a:lnTo>
                  <a:lnTo>
                    <a:pt x="1276" y="9312"/>
                  </a:lnTo>
                  <a:lnTo>
                    <a:pt x="1318" y="9416"/>
                  </a:lnTo>
                  <a:lnTo>
                    <a:pt x="1360" y="9458"/>
                  </a:lnTo>
                  <a:lnTo>
                    <a:pt x="1381" y="9584"/>
                  </a:lnTo>
                  <a:lnTo>
                    <a:pt x="1486" y="9584"/>
                  </a:lnTo>
                  <a:lnTo>
                    <a:pt x="1590" y="9563"/>
                  </a:lnTo>
                  <a:lnTo>
                    <a:pt x="1758" y="9563"/>
                  </a:lnTo>
                  <a:lnTo>
                    <a:pt x="1799" y="9437"/>
                  </a:lnTo>
                  <a:lnTo>
                    <a:pt x="1799" y="9312"/>
                  </a:lnTo>
                  <a:lnTo>
                    <a:pt x="1883" y="9249"/>
                  </a:lnTo>
                  <a:lnTo>
                    <a:pt x="1946" y="9312"/>
                  </a:lnTo>
                  <a:lnTo>
                    <a:pt x="1988" y="9437"/>
                  </a:lnTo>
                  <a:lnTo>
                    <a:pt x="2051" y="9479"/>
                  </a:lnTo>
                  <a:lnTo>
                    <a:pt x="2155" y="9458"/>
                  </a:lnTo>
                  <a:lnTo>
                    <a:pt x="2281" y="9354"/>
                  </a:lnTo>
                  <a:lnTo>
                    <a:pt x="2469" y="9312"/>
                  </a:lnTo>
                  <a:lnTo>
                    <a:pt x="2595" y="9207"/>
                  </a:lnTo>
                  <a:lnTo>
                    <a:pt x="2929" y="9123"/>
                  </a:lnTo>
                  <a:lnTo>
                    <a:pt x="3097" y="9123"/>
                  </a:lnTo>
                  <a:lnTo>
                    <a:pt x="3159" y="9019"/>
                  </a:lnTo>
                  <a:lnTo>
                    <a:pt x="3327" y="8914"/>
                  </a:lnTo>
                  <a:lnTo>
                    <a:pt x="3306" y="8831"/>
                  </a:lnTo>
                  <a:lnTo>
                    <a:pt x="3243" y="8831"/>
                  </a:lnTo>
                  <a:lnTo>
                    <a:pt x="3139" y="8726"/>
                  </a:lnTo>
                  <a:lnTo>
                    <a:pt x="3159" y="8621"/>
                  </a:lnTo>
                  <a:lnTo>
                    <a:pt x="3243" y="8579"/>
                  </a:lnTo>
                  <a:lnTo>
                    <a:pt x="3327" y="8600"/>
                  </a:lnTo>
                  <a:lnTo>
                    <a:pt x="3452" y="8579"/>
                  </a:lnTo>
                  <a:lnTo>
                    <a:pt x="3557" y="8621"/>
                  </a:lnTo>
                  <a:lnTo>
                    <a:pt x="3683" y="8642"/>
                  </a:lnTo>
                  <a:lnTo>
                    <a:pt x="3850" y="8621"/>
                  </a:lnTo>
                  <a:lnTo>
                    <a:pt x="4080" y="8600"/>
                  </a:lnTo>
                  <a:lnTo>
                    <a:pt x="4185" y="8517"/>
                  </a:lnTo>
                  <a:lnTo>
                    <a:pt x="4289" y="8475"/>
                  </a:lnTo>
                  <a:lnTo>
                    <a:pt x="4310" y="8370"/>
                  </a:lnTo>
                  <a:lnTo>
                    <a:pt x="4289" y="8286"/>
                  </a:lnTo>
                  <a:lnTo>
                    <a:pt x="4310" y="8182"/>
                  </a:lnTo>
                  <a:lnTo>
                    <a:pt x="4394" y="8119"/>
                  </a:lnTo>
                  <a:lnTo>
                    <a:pt x="4394" y="8056"/>
                  </a:lnTo>
                  <a:lnTo>
                    <a:pt x="4478" y="7952"/>
                  </a:lnTo>
                  <a:lnTo>
                    <a:pt x="4520" y="7973"/>
                  </a:lnTo>
                  <a:lnTo>
                    <a:pt x="4582" y="7973"/>
                  </a:lnTo>
                  <a:lnTo>
                    <a:pt x="4687" y="7805"/>
                  </a:lnTo>
                  <a:lnTo>
                    <a:pt x="4771" y="7784"/>
                  </a:lnTo>
                  <a:lnTo>
                    <a:pt x="4729" y="7701"/>
                  </a:lnTo>
                  <a:lnTo>
                    <a:pt x="4771" y="7638"/>
                  </a:lnTo>
                  <a:lnTo>
                    <a:pt x="4917" y="7554"/>
                  </a:lnTo>
                  <a:lnTo>
                    <a:pt x="5022" y="7470"/>
                  </a:lnTo>
                  <a:lnTo>
                    <a:pt x="5147" y="7470"/>
                  </a:lnTo>
                  <a:lnTo>
                    <a:pt x="5231" y="7533"/>
                  </a:lnTo>
                  <a:lnTo>
                    <a:pt x="5356" y="7450"/>
                  </a:lnTo>
                  <a:lnTo>
                    <a:pt x="5398" y="7387"/>
                  </a:lnTo>
                  <a:lnTo>
                    <a:pt x="5419" y="7366"/>
                  </a:lnTo>
                  <a:lnTo>
                    <a:pt x="5419" y="7282"/>
                  </a:lnTo>
                  <a:lnTo>
                    <a:pt x="5461" y="7219"/>
                  </a:lnTo>
                  <a:lnTo>
                    <a:pt x="5419" y="7136"/>
                  </a:lnTo>
                  <a:lnTo>
                    <a:pt x="5189" y="7052"/>
                  </a:lnTo>
                  <a:lnTo>
                    <a:pt x="5147" y="6947"/>
                  </a:lnTo>
                  <a:lnTo>
                    <a:pt x="5147" y="6822"/>
                  </a:lnTo>
                  <a:lnTo>
                    <a:pt x="5105" y="6717"/>
                  </a:lnTo>
                  <a:lnTo>
                    <a:pt x="5147" y="6634"/>
                  </a:lnTo>
                  <a:lnTo>
                    <a:pt x="5084" y="6592"/>
                  </a:lnTo>
                  <a:lnTo>
                    <a:pt x="5126" y="6529"/>
                  </a:lnTo>
                  <a:lnTo>
                    <a:pt x="5126" y="6445"/>
                  </a:lnTo>
                  <a:lnTo>
                    <a:pt x="5084" y="6424"/>
                  </a:lnTo>
                  <a:lnTo>
                    <a:pt x="4938" y="6529"/>
                  </a:lnTo>
                  <a:lnTo>
                    <a:pt x="4875" y="6445"/>
                  </a:lnTo>
                  <a:lnTo>
                    <a:pt x="4875" y="6320"/>
                  </a:lnTo>
                  <a:lnTo>
                    <a:pt x="5043" y="6131"/>
                  </a:lnTo>
                  <a:lnTo>
                    <a:pt x="5105" y="6027"/>
                  </a:lnTo>
                  <a:lnTo>
                    <a:pt x="5084" y="5922"/>
                  </a:lnTo>
                  <a:lnTo>
                    <a:pt x="4980" y="5880"/>
                  </a:lnTo>
                  <a:lnTo>
                    <a:pt x="5001" y="5797"/>
                  </a:lnTo>
                  <a:lnTo>
                    <a:pt x="5126" y="5713"/>
                  </a:lnTo>
                  <a:lnTo>
                    <a:pt x="5189" y="5587"/>
                  </a:lnTo>
                  <a:lnTo>
                    <a:pt x="5126" y="5545"/>
                  </a:lnTo>
                  <a:lnTo>
                    <a:pt x="5105" y="5441"/>
                  </a:lnTo>
                  <a:lnTo>
                    <a:pt x="5210" y="5357"/>
                  </a:lnTo>
                  <a:lnTo>
                    <a:pt x="5252" y="5357"/>
                  </a:lnTo>
                  <a:lnTo>
                    <a:pt x="5461" y="5085"/>
                  </a:lnTo>
                  <a:lnTo>
                    <a:pt x="5524" y="4960"/>
                  </a:lnTo>
                  <a:lnTo>
                    <a:pt x="5461" y="4876"/>
                  </a:lnTo>
                  <a:lnTo>
                    <a:pt x="5461" y="4750"/>
                  </a:lnTo>
                  <a:lnTo>
                    <a:pt x="5566" y="4667"/>
                  </a:lnTo>
                  <a:lnTo>
                    <a:pt x="5712" y="4667"/>
                  </a:lnTo>
                  <a:lnTo>
                    <a:pt x="5817" y="4729"/>
                  </a:lnTo>
                  <a:lnTo>
                    <a:pt x="5921" y="4646"/>
                  </a:lnTo>
                  <a:lnTo>
                    <a:pt x="6026" y="4625"/>
                  </a:lnTo>
                  <a:lnTo>
                    <a:pt x="5963" y="2344"/>
                  </a:lnTo>
                  <a:lnTo>
                    <a:pt x="1318"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2" name="Google Shape;492;p7"/>
            <p:cNvSpPr/>
            <p:nvPr/>
          </p:nvSpPr>
          <p:spPr>
            <a:xfrm>
              <a:off x="3829555" y="3057778"/>
              <a:ext cx="2251" cy="1194"/>
            </a:xfrm>
            <a:custGeom>
              <a:rect b="b" l="l" r="r" t="t"/>
              <a:pathLst>
                <a:path extrusionOk="0" h="105" w="189">
                  <a:moveTo>
                    <a:pt x="189" y="0"/>
                  </a:moveTo>
                  <a:lnTo>
                    <a:pt x="1" y="42"/>
                  </a:lnTo>
                  <a:lnTo>
                    <a:pt x="63" y="105"/>
                  </a:lnTo>
                  <a:lnTo>
                    <a:pt x="168" y="84"/>
                  </a:lnTo>
                  <a:lnTo>
                    <a:pt x="189"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3" name="Google Shape;493;p7"/>
            <p:cNvSpPr/>
            <p:nvPr/>
          </p:nvSpPr>
          <p:spPr>
            <a:xfrm>
              <a:off x="3749584" y="2988770"/>
              <a:ext cx="104905" cy="77822"/>
            </a:xfrm>
            <a:custGeom>
              <a:rect b="b" l="l" r="r" t="t"/>
              <a:pathLst>
                <a:path extrusionOk="0" h="6843" w="8810">
                  <a:moveTo>
                    <a:pt x="6507" y="0"/>
                  </a:moveTo>
                  <a:lnTo>
                    <a:pt x="3913" y="1590"/>
                  </a:lnTo>
                  <a:lnTo>
                    <a:pt x="3181" y="2239"/>
                  </a:lnTo>
                  <a:lnTo>
                    <a:pt x="2323" y="2448"/>
                  </a:lnTo>
                  <a:lnTo>
                    <a:pt x="2302" y="3578"/>
                  </a:lnTo>
                  <a:lnTo>
                    <a:pt x="2239" y="4080"/>
                  </a:lnTo>
                  <a:lnTo>
                    <a:pt x="2176" y="4164"/>
                  </a:lnTo>
                  <a:lnTo>
                    <a:pt x="2134" y="4331"/>
                  </a:lnTo>
                  <a:lnTo>
                    <a:pt x="2093" y="4478"/>
                  </a:lnTo>
                  <a:lnTo>
                    <a:pt x="1800" y="4624"/>
                  </a:lnTo>
                  <a:lnTo>
                    <a:pt x="1653" y="4729"/>
                  </a:lnTo>
                  <a:lnTo>
                    <a:pt x="1465" y="4729"/>
                  </a:lnTo>
                  <a:lnTo>
                    <a:pt x="1297" y="4834"/>
                  </a:lnTo>
                  <a:lnTo>
                    <a:pt x="942" y="4834"/>
                  </a:lnTo>
                  <a:lnTo>
                    <a:pt x="774" y="4917"/>
                  </a:lnTo>
                  <a:lnTo>
                    <a:pt x="649" y="4917"/>
                  </a:lnTo>
                  <a:lnTo>
                    <a:pt x="251" y="4938"/>
                  </a:lnTo>
                  <a:lnTo>
                    <a:pt x="126" y="4917"/>
                  </a:lnTo>
                  <a:lnTo>
                    <a:pt x="84" y="5001"/>
                  </a:lnTo>
                  <a:lnTo>
                    <a:pt x="84" y="5147"/>
                  </a:lnTo>
                  <a:lnTo>
                    <a:pt x="0" y="5252"/>
                  </a:lnTo>
                  <a:lnTo>
                    <a:pt x="0" y="5440"/>
                  </a:lnTo>
                  <a:lnTo>
                    <a:pt x="544" y="5796"/>
                  </a:lnTo>
                  <a:lnTo>
                    <a:pt x="544" y="6047"/>
                  </a:lnTo>
                  <a:lnTo>
                    <a:pt x="753" y="6173"/>
                  </a:lnTo>
                  <a:lnTo>
                    <a:pt x="984" y="6047"/>
                  </a:lnTo>
                  <a:lnTo>
                    <a:pt x="1067" y="6089"/>
                  </a:lnTo>
                  <a:lnTo>
                    <a:pt x="1067" y="6152"/>
                  </a:lnTo>
                  <a:lnTo>
                    <a:pt x="1130" y="6194"/>
                  </a:lnTo>
                  <a:lnTo>
                    <a:pt x="1130" y="6298"/>
                  </a:lnTo>
                  <a:lnTo>
                    <a:pt x="1067" y="6403"/>
                  </a:lnTo>
                  <a:lnTo>
                    <a:pt x="1193" y="6570"/>
                  </a:lnTo>
                  <a:lnTo>
                    <a:pt x="1297" y="6570"/>
                  </a:lnTo>
                  <a:lnTo>
                    <a:pt x="1402" y="6508"/>
                  </a:lnTo>
                  <a:lnTo>
                    <a:pt x="1381" y="6466"/>
                  </a:lnTo>
                  <a:lnTo>
                    <a:pt x="1444" y="6361"/>
                  </a:lnTo>
                  <a:lnTo>
                    <a:pt x="1611" y="6508"/>
                  </a:lnTo>
                  <a:lnTo>
                    <a:pt x="1716" y="6633"/>
                  </a:lnTo>
                  <a:lnTo>
                    <a:pt x="1862" y="6675"/>
                  </a:lnTo>
                  <a:lnTo>
                    <a:pt x="1988" y="6842"/>
                  </a:lnTo>
                  <a:lnTo>
                    <a:pt x="2072" y="6780"/>
                  </a:lnTo>
                  <a:lnTo>
                    <a:pt x="2072" y="6717"/>
                  </a:lnTo>
                  <a:lnTo>
                    <a:pt x="2009" y="6696"/>
                  </a:lnTo>
                  <a:lnTo>
                    <a:pt x="1925" y="6528"/>
                  </a:lnTo>
                  <a:lnTo>
                    <a:pt x="1967" y="6487"/>
                  </a:lnTo>
                  <a:lnTo>
                    <a:pt x="1967" y="6403"/>
                  </a:lnTo>
                  <a:lnTo>
                    <a:pt x="2072" y="6298"/>
                  </a:lnTo>
                  <a:lnTo>
                    <a:pt x="2176" y="6298"/>
                  </a:lnTo>
                  <a:lnTo>
                    <a:pt x="2176" y="6215"/>
                  </a:lnTo>
                  <a:lnTo>
                    <a:pt x="2113" y="6173"/>
                  </a:lnTo>
                  <a:lnTo>
                    <a:pt x="2093" y="6068"/>
                  </a:lnTo>
                  <a:lnTo>
                    <a:pt x="2113" y="6005"/>
                  </a:lnTo>
                  <a:lnTo>
                    <a:pt x="2134" y="5984"/>
                  </a:lnTo>
                  <a:lnTo>
                    <a:pt x="2113" y="5943"/>
                  </a:lnTo>
                  <a:lnTo>
                    <a:pt x="2113" y="5880"/>
                  </a:lnTo>
                  <a:lnTo>
                    <a:pt x="2239" y="5775"/>
                  </a:lnTo>
                  <a:lnTo>
                    <a:pt x="2323" y="5754"/>
                  </a:lnTo>
                  <a:lnTo>
                    <a:pt x="2385" y="5733"/>
                  </a:lnTo>
                  <a:lnTo>
                    <a:pt x="2490" y="5692"/>
                  </a:lnTo>
                  <a:lnTo>
                    <a:pt x="2804" y="5692"/>
                  </a:lnTo>
                  <a:lnTo>
                    <a:pt x="2846" y="5650"/>
                  </a:lnTo>
                  <a:lnTo>
                    <a:pt x="2930" y="5650"/>
                  </a:lnTo>
                  <a:lnTo>
                    <a:pt x="3013" y="5671"/>
                  </a:lnTo>
                  <a:lnTo>
                    <a:pt x="3160" y="5692"/>
                  </a:lnTo>
                  <a:lnTo>
                    <a:pt x="3243" y="5733"/>
                  </a:lnTo>
                  <a:lnTo>
                    <a:pt x="3327" y="5754"/>
                  </a:lnTo>
                  <a:lnTo>
                    <a:pt x="3494" y="5796"/>
                  </a:lnTo>
                  <a:lnTo>
                    <a:pt x="3557" y="5880"/>
                  </a:lnTo>
                  <a:lnTo>
                    <a:pt x="3683" y="6068"/>
                  </a:lnTo>
                  <a:lnTo>
                    <a:pt x="3787" y="6152"/>
                  </a:lnTo>
                  <a:lnTo>
                    <a:pt x="3850" y="6110"/>
                  </a:lnTo>
                  <a:lnTo>
                    <a:pt x="3913" y="6047"/>
                  </a:lnTo>
                  <a:lnTo>
                    <a:pt x="3997" y="6005"/>
                  </a:lnTo>
                  <a:lnTo>
                    <a:pt x="4080" y="5984"/>
                  </a:lnTo>
                  <a:lnTo>
                    <a:pt x="4227" y="5964"/>
                  </a:lnTo>
                  <a:lnTo>
                    <a:pt x="4269" y="5943"/>
                  </a:lnTo>
                  <a:lnTo>
                    <a:pt x="4373" y="5943"/>
                  </a:lnTo>
                  <a:lnTo>
                    <a:pt x="4478" y="6005"/>
                  </a:lnTo>
                  <a:lnTo>
                    <a:pt x="4478" y="6068"/>
                  </a:lnTo>
                  <a:lnTo>
                    <a:pt x="4582" y="6089"/>
                  </a:lnTo>
                  <a:lnTo>
                    <a:pt x="4750" y="6194"/>
                  </a:lnTo>
                  <a:lnTo>
                    <a:pt x="4896" y="6215"/>
                  </a:lnTo>
                  <a:lnTo>
                    <a:pt x="5126" y="6298"/>
                  </a:lnTo>
                  <a:lnTo>
                    <a:pt x="5231" y="6319"/>
                  </a:lnTo>
                  <a:lnTo>
                    <a:pt x="5357" y="6256"/>
                  </a:lnTo>
                  <a:lnTo>
                    <a:pt x="5524" y="6047"/>
                  </a:lnTo>
                  <a:lnTo>
                    <a:pt x="5629" y="5984"/>
                  </a:lnTo>
                  <a:lnTo>
                    <a:pt x="5943" y="6005"/>
                  </a:lnTo>
                  <a:lnTo>
                    <a:pt x="6068" y="5964"/>
                  </a:lnTo>
                  <a:lnTo>
                    <a:pt x="6319" y="5984"/>
                  </a:lnTo>
                  <a:lnTo>
                    <a:pt x="6507" y="6068"/>
                  </a:lnTo>
                  <a:lnTo>
                    <a:pt x="6675" y="6089"/>
                  </a:lnTo>
                  <a:lnTo>
                    <a:pt x="6717" y="6110"/>
                  </a:lnTo>
                  <a:lnTo>
                    <a:pt x="6905" y="6068"/>
                  </a:lnTo>
                  <a:lnTo>
                    <a:pt x="6926" y="6047"/>
                  </a:lnTo>
                  <a:lnTo>
                    <a:pt x="7031" y="5984"/>
                  </a:lnTo>
                  <a:lnTo>
                    <a:pt x="7093" y="5943"/>
                  </a:lnTo>
                  <a:lnTo>
                    <a:pt x="7156" y="5901"/>
                  </a:lnTo>
                  <a:lnTo>
                    <a:pt x="7240" y="5943"/>
                  </a:lnTo>
                  <a:lnTo>
                    <a:pt x="7303" y="5901"/>
                  </a:lnTo>
                  <a:lnTo>
                    <a:pt x="7323" y="5838"/>
                  </a:lnTo>
                  <a:lnTo>
                    <a:pt x="7365" y="5733"/>
                  </a:lnTo>
                  <a:lnTo>
                    <a:pt x="7470" y="5775"/>
                  </a:lnTo>
                  <a:lnTo>
                    <a:pt x="7470" y="5775"/>
                  </a:lnTo>
                  <a:lnTo>
                    <a:pt x="7449" y="5043"/>
                  </a:lnTo>
                  <a:lnTo>
                    <a:pt x="7449" y="4959"/>
                  </a:lnTo>
                  <a:lnTo>
                    <a:pt x="7575" y="4959"/>
                  </a:lnTo>
                  <a:lnTo>
                    <a:pt x="7616" y="4896"/>
                  </a:lnTo>
                  <a:lnTo>
                    <a:pt x="8579" y="3913"/>
                  </a:lnTo>
                  <a:lnTo>
                    <a:pt x="8558" y="3076"/>
                  </a:lnTo>
                  <a:lnTo>
                    <a:pt x="8704" y="1988"/>
                  </a:lnTo>
                  <a:lnTo>
                    <a:pt x="8788" y="1904"/>
                  </a:lnTo>
                  <a:lnTo>
                    <a:pt x="8809" y="1695"/>
                  </a:lnTo>
                  <a:lnTo>
                    <a:pt x="8411" y="1235"/>
                  </a:lnTo>
                  <a:lnTo>
                    <a:pt x="8453" y="1151"/>
                  </a:lnTo>
                  <a:lnTo>
                    <a:pt x="8474" y="984"/>
                  </a:lnTo>
                  <a:lnTo>
                    <a:pt x="8181" y="210"/>
                  </a:lnTo>
                  <a:lnTo>
                    <a:pt x="8139" y="126"/>
                  </a:lnTo>
                  <a:lnTo>
                    <a:pt x="7616" y="335"/>
                  </a:lnTo>
                  <a:lnTo>
                    <a:pt x="7512" y="230"/>
                  </a:lnTo>
                  <a:lnTo>
                    <a:pt x="6507"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A6CBC2"/>
                </a:solidFill>
                <a:latin typeface="Arial"/>
                <a:ea typeface="Arial"/>
                <a:cs typeface="Arial"/>
                <a:sym typeface="Arial"/>
              </a:endParaRPr>
            </a:p>
          </p:txBody>
        </p:sp>
        <p:sp>
          <p:nvSpPr>
            <p:cNvPr id="494" name="Google Shape;494;p7"/>
            <p:cNvSpPr/>
            <p:nvPr/>
          </p:nvSpPr>
          <p:spPr>
            <a:xfrm>
              <a:off x="3767267" y="3053013"/>
              <a:ext cx="78744" cy="64493"/>
            </a:xfrm>
            <a:custGeom>
              <a:rect b="b" l="l" r="r" t="t"/>
              <a:pathLst>
                <a:path extrusionOk="0" h="5671" w="6613">
                  <a:moveTo>
                    <a:pt x="1361" y="1"/>
                  </a:moveTo>
                  <a:lnTo>
                    <a:pt x="1319" y="43"/>
                  </a:lnTo>
                  <a:lnTo>
                    <a:pt x="1005" y="43"/>
                  </a:lnTo>
                  <a:lnTo>
                    <a:pt x="900" y="84"/>
                  </a:lnTo>
                  <a:lnTo>
                    <a:pt x="838" y="105"/>
                  </a:lnTo>
                  <a:lnTo>
                    <a:pt x="754" y="126"/>
                  </a:lnTo>
                  <a:lnTo>
                    <a:pt x="628" y="231"/>
                  </a:lnTo>
                  <a:lnTo>
                    <a:pt x="628" y="294"/>
                  </a:lnTo>
                  <a:lnTo>
                    <a:pt x="649" y="335"/>
                  </a:lnTo>
                  <a:lnTo>
                    <a:pt x="628" y="356"/>
                  </a:lnTo>
                  <a:lnTo>
                    <a:pt x="608" y="419"/>
                  </a:lnTo>
                  <a:lnTo>
                    <a:pt x="628" y="524"/>
                  </a:lnTo>
                  <a:lnTo>
                    <a:pt x="691" y="566"/>
                  </a:lnTo>
                  <a:lnTo>
                    <a:pt x="691" y="649"/>
                  </a:lnTo>
                  <a:lnTo>
                    <a:pt x="587" y="649"/>
                  </a:lnTo>
                  <a:lnTo>
                    <a:pt x="482" y="754"/>
                  </a:lnTo>
                  <a:lnTo>
                    <a:pt x="482" y="838"/>
                  </a:lnTo>
                  <a:lnTo>
                    <a:pt x="440" y="879"/>
                  </a:lnTo>
                  <a:lnTo>
                    <a:pt x="524" y="1047"/>
                  </a:lnTo>
                  <a:lnTo>
                    <a:pt x="587" y="1068"/>
                  </a:lnTo>
                  <a:lnTo>
                    <a:pt x="587" y="1131"/>
                  </a:lnTo>
                  <a:lnTo>
                    <a:pt x="503" y="1193"/>
                  </a:lnTo>
                  <a:lnTo>
                    <a:pt x="482" y="1193"/>
                  </a:lnTo>
                  <a:lnTo>
                    <a:pt x="440" y="1340"/>
                  </a:lnTo>
                  <a:lnTo>
                    <a:pt x="482" y="1403"/>
                  </a:lnTo>
                  <a:lnTo>
                    <a:pt x="628" y="1549"/>
                  </a:lnTo>
                  <a:lnTo>
                    <a:pt x="649" y="1675"/>
                  </a:lnTo>
                  <a:lnTo>
                    <a:pt x="712" y="1884"/>
                  </a:lnTo>
                  <a:lnTo>
                    <a:pt x="691" y="1967"/>
                  </a:lnTo>
                  <a:lnTo>
                    <a:pt x="545" y="1967"/>
                  </a:lnTo>
                  <a:lnTo>
                    <a:pt x="503" y="2030"/>
                  </a:lnTo>
                  <a:lnTo>
                    <a:pt x="503" y="2093"/>
                  </a:lnTo>
                  <a:lnTo>
                    <a:pt x="628" y="2219"/>
                  </a:lnTo>
                  <a:lnTo>
                    <a:pt x="608" y="2281"/>
                  </a:lnTo>
                  <a:lnTo>
                    <a:pt x="524" y="2281"/>
                  </a:lnTo>
                  <a:lnTo>
                    <a:pt x="440" y="2323"/>
                  </a:lnTo>
                  <a:lnTo>
                    <a:pt x="398" y="2428"/>
                  </a:lnTo>
                  <a:lnTo>
                    <a:pt x="315" y="2553"/>
                  </a:lnTo>
                  <a:lnTo>
                    <a:pt x="273" y="2658"/>
                  </a:lnTo>
                  <a:lnTo>
                    <a:pt x="210" y="2721"/>
                  </a:lnTo>
                  <a:lnTo>
                    <a:pt x="168" y="2721"/>
                  </a:lnTo>
                  <a:lnTo>
                    <a:pt x="64" y="2763"/>
                  </a:lnTo>
                  <a:lnTo>
                    <a:pt x="22" y="2825"/>
                  </a:lnTo>
                  <a:lnTo>
                    <a:pt x="22" y="2930"/>
                  </a:lnTo>
                  <a:lnTo>
                    <a:pt x="1" y="3014"/>
                  </a:lnTo>
                  <a:lnTo>
                    <a:pt x="1" y="3139"/>
                  </a:lnTo>
                  <a:lnTo>
                    <a:pt x="1" y="3181"/>
                  </a:lnTo>
                  <a:lnTo>
                    <a:pt x="22" y="3265"/>
                  </a:lnTo>
                  <a:lnTo>
                    <a:pt x="1" y="3328"/>
                  </a:lnTo>
                  <a:lnTo>
                    <a:pt x="22" y="3369"/>
                  </a:lnTo>
                  <a:lnTo>
                    <a:pt x="22" y="3432"/>
                  </a:lnTo>
                  <a:lnTo>
                    <a:pt x="22" y="3537"/>
                  </a:lnTo>
                  <a:lnTo>
                    <a:pt x="64" y="3767"/>
                  </a:lnTo>
                  <a:lnTo>
                    <a:pt x="22" y="3851"/>
                  </a:lnTo>
                  <a:lnTo>
                    <a:pt x="64" y="3955"/>
                  </a:lnTo>
                  <a:lnTo>
                    <a:pt x="22" y="4227"/>
                  </a:lnTo>
                  <a:lnTo>
                    <a:pt x="64" y="4332"/>
                  </a:lnTo>
                  <a:lnTo>
                    <a:pt x="294" y="4395"/>
                  </a:lnTo>
                  <a:lnTo>
                    <a:pt x="482" y="4311"/>
                  </a:lnTo>
                  <a:lnTo>
                    <a:pt x="900" y="4541"/>
                  </a:lnTo>
                  <a:lnTo>
                    <a:pt x="1131" y="4750"/>
                  </a:lnTo>
                  <a:lnTo>
                    <a:pt x="1256" y="5043"/>
                  </a:lnTo>
                  <a:lnTo>
                    <a:pt x="1256" y="5232"/>
                  </a:lnTo>
                  <a:lnTo>
                    <a:pt x="1340" y="5273"/>
                  </a:lnTo>
                  <a:lnTo>
                    <a:pt x="1424" y="5462"/>
                  </a:lnTo>
                  <a:lnTo>
                    <a:pt x="1549" y="5587"/>
                  </a:lnTo>
                  <a:lnTo>
                    <a:pt x="1758" y="5671"/>
                  </a:lnTo>
                  <a:lnTo>
                    <a:pt x="2323" y="5629"/>
                  </a:lnTo>
                  <a:lnTo>
                    <a:pt x="2428" y="5566"/>
                  </a:lnTo>
                  <a:lnTo>
                    <a:pt x="2512" y="5587"/>
                  </a:lnTo>
                  <a:lnTo>
                    <a:pt x="2784" y="5483"/>
                  </a:lnTo>
                  <a:lnTo>
                    <a:pt x="2888" y="5545"/>
                  </a:lnTo>
                  <a:lnTo>
                    <a:pt x="3014" y="5524"/>
                  </a:lnTo>
                  <a:lnTo>
                    <a:pt x="3056" y="5357"/>
                  </a:lnTo>
                  <a:lnTo>
                    <a:pt x="3160" y="5462"/>
                  </a:lnTo>
                  <a:lnTo>
                    <a:pt x="3223" y="5441"/>
                  </a:lnTo>
                  <a:lnTo>
                    <a:pt x="3223" y="5357"/>
                  </a:lnTo>
                  <a:lnTo>
                    <a:pt x="3369" y="5211"/>
                  </a:lnTo>
                  <a:lnTo>
                    <a:pt x="3432" y="5043"/>
                  </a:lnTo>
                  <a:lnTo>
                    <a:pt x="3432" y="4918"/>
                  </a:lnTo>
                  <a:lnTo>
                    <a:pt x="3411" y="4792"/>
                  </a:lnTo>
                  <a:lnTo>
                    <a:pt x="3474" y="4729"/>
                  </a:lnTo>
                  <a:lnTo>
                    <a:pt x="3474" y="4646"/>
                  </a:lnTo>
                  <a:lnTo>
                    <a:pt x="3558" y="4583"/>
                  </a:lnTo>
                  <a:lnTo>
                    <a:pt x="3662" y="4499"/>
                  </a:lnTo>
                  <a:lnTo>
                    <a:pt x="3725" y="4436"/>
                  </a:lnTo>
                  <a:lnTo>
                    <a:pt x="3893" y="4311"/>
                  </a:lnTo>
                  <a:lnTo>
                    <a:pt x="3872" y="4206"/>
                  </a:lnTo>
                  <a:lnTo>
                    <a:pt x="3893" y="4123"/>
                  </a:lnTo>
                  <a:lnTo>
                    <a:pt x="4039" y="4123"/>
                  </a:lnTo>
                  <a:lnTo>
                    <a:pt x="4081" y="4060"/>
                  </a:lnTo>
                  <a:lnTo>
                    <a:pt x="4102" y="4081"/>
                  </a:lnTo>
                  <a:lnTo>
                    <a:pt x="4269" y="4123"/>
                  </a:lnTo>
                  <a:lnTo>
                    <a:pt x="4353" y="4123"/>
                  </a:lnTo>
                  <a:lnTo>
                    <a:pt x="4458" y="4185"/>
                  </a:lnTo>
                  <a:lnTo>
                    <a:pt x="4499" y="4311"/>
                  </a:lnTo>
                  <a:lnTo>
                    <a:pt x="4604" y="4374"/>
                  </a:lnTo>
                  <a:lnTo>
                    <a:pt x="4688" y="4395"/>
                  </a:lnTo>
                  <a:lnTo>
                    <a:pt x="4792" y="4332"/>
                  </a:lnTo>
                  <a:lnTo>
                    <a:pt x="4876" y="4206"/>
                  </a:lnTo>
                  <a:lnTo>
                    <a:pt x="4876" y="4164"/>
                  </a:lnTo>
                  <a:lnTo>
                    <a:pt x="4918" y="4081"/>
                  </a:lnTo>
                  <a:lnTo>
                    <a:pt x="5002" y="4060"/>
                  </a:lnTo>
                  <a:lnTo>
                    <a:pt x="5085" y="3955"/>
                  </a:lnTo>
                  <a:lnTo>
                    <a:pt x="5085" y="3872"/>
                  </a:lnTo>
                  <a:lnTo>
                    <a:pt x="5106" y="3746"/>
                  </a:lnTo>
                  <a:lnTo>
                    <a:pt x="5294" y="3558"/>
                  </a:lnTo>
                  <a:lnTo>
                    <a:pt x="5315" y="3453"/>
                  </a:lnTo>
                  <a:lnTo>
                    <a:pt x="5294" y="3369"/>
                  </a:lnTo>
                  <a:lnTo>
                    <a:pt x="5336" y="3286"/>
                  </a:lnTo>
                  <a:lnTo>
                    <a:pt x="5504" y="3139"/>
                  </a:lnTo>
                  <a:lnTo>
                    <a:pt x="5608" y="3056"/>
                  </a:lnTo>
                  <a:lnTo>
                    <a:pt x="5629" y="2930"/>
                  </a:lnTo>
                  <a:lnTo>
                    <a:pt x="5650" y="2846"/>
                  </a:lnTo>
                  <a:lnTo>
                    <a:pt x="5629" y="2658"/>
                  </a:lnTo>
                  <a:lnTo>
                    <a:pt x="5734" y="2595"/>
                  </a:lnTo>
                  <a:lnTo>
                    <a:pt x="5880" y="2553"/>
                  </a:lnTo>
                  <a:lnTo>
                    <a:pt x="5964" y="2428"/>
                  </a:lnTo>
                  <a:lnTo>
                    <a:pt x="5985" y="2302"/>
                  </a:lnTo>
                  <a:lnTo>
                    <a:pt x="5985" y="2135"/>
                  </a:lnTo>
                  <a:lnTo>
                    <a:pt x="5985" y="2030"/>
                  </a:lnTo>
                  <a:lnTo>
                    <a:pt x="6048" y="1926"/>
                  </a:lnTo>
                  <a:lnTo>
                    <a:pt x="6152" y="1758"/>
                  </a:lnTo>
                  <a:lnTo>
                    <a:pt x="6194" y="1695"/>
                  </a:lnTo>
                  <a:lnTo>
                    <a:pt x="6236" y="1654"/>
                  </a:lnTo>
                  <a:lnTo>
                    <a:pt x="6341" y="1570"/>
                  </a:lnTo>
                  <a:lnTo>
                    <a:pt x="6382" y="1570"/>
                  </a:lnTo>
                  <a:lnTo>
                    <a:pt x="6466" y="1465"/>
                  </a:lnTo>
                  <a:lnTo>
                    <a:pt x="6592" y="1403"/>
                  </a:lnTo>
                  <a:lnTo>
                    <a:pt x="6613" y="1340"/>
                  </a:lnTo>
                  <a:lnTo>
                    <a:pt x="6571" y="1193"/>
                  </a:lnTo>
                  <a:lnTo>
                    <a:pt x="6571" y="1131"/>
                  </a:lnTo>
                  <a:lnTo>
                    <a:pt x="6550" y="1047"/>
                  </a:lnTo>
                  <a:lnTo>
                    <a:pt x="6445" y="984"/>
                  </a:lnTo>
                  <a:lnTo>
                    <a:pt x="6382" y="921"/>
                  </a:lnTo>
                  <a:lnTo>
                    <a:pt x="6382" y="733"/>
                  </a:lnTo>
                  <a:lnTo>
                    <a:pt x="6362" y="628"/>
                  </a:lnTo>
                  <a:lnTo>
                    <a:pt x="6299" y="503"/>
                  </a:lnTo>
                  <a:lnTo>
                    <a:pt x="6236" y="356"/>
                  </a:lnTo>
                  <a:lnTo>
                    <a:pt x="6069" y="147"/>
                  </a:lnTo>
                  <a:lnTo>
                    <a:pt x="5985" y="126"/>
                  </a:lnTo>
                  <a:lnTo>
                    <a:pt x="5880" y="84"/>
                  </a:lnTo>
                  <a:lnTo>
                    <a:pt x="5838" y="189"/>
                  </a:lnTo>
                  <a:lnTo>
                    <a:pt x="5818" y="252"/>
                  </a:lnTo>
                  <a:lnTo>
                    <a:pt x="5755" y="294"/>
                  </a:lnTo>
                  <a:lnTo>
                    <a:pt x="5671" y="252"/>
                  </a:lnTo>
                  <a:lnTo>
                    <a:pt x="5608" y="294"/>
                  </a:lnTo>
                  <a:lnTo>
                    <a:pt x="5546" y="335"/>
                  </a:lnTo>
                  <a:lnTo>
                    <a:pt x="5441" y="398"/>
                  </a:lnTo>
                  <a:lnTo>
                    <a:pt x="5399" y="503"/>
                  </a:lnTo>
                  <a:lnTo>
                    <a:pt x="5294" y="524"/>
                  </a:lnTo>
                  <a:lnTo>
                    <a:pt x="5232" y="461"/>
                  </a:lnTo>
                  <a:lnTo>
                    <a:pt x="5190" y="440"/>
                  </a:lnTo>
                  <a:lnTo>
                    <a:pt x="5022" y="419"/>
                  </a:lnTo>
                  <a:lnTo>
                    <a:pt x="4834" y="335"/>
                  </a:lnTo>
                  <a:lnTo>
                    <a:pt x="4583" y="315"/>
                  </a:lnTo>
                  <a:lnTo>
                    <a:pt x="4458" y="356"/>
                  </a:lnTo>
                  <a:lnTo>
                    <a:pt x="4144" y="335"/>
                  </a:lnTo>
                  <a:lnTo>
                    <a:pt x="4039" y="398"/>
                  </a:lnTo>
                  <a:lnTo>
                    <a:pt x="3872" y="607"/>
                  </a:lnTo>
                  <a:lnTo>
                    <a:pt x="3746" y="670"/>
                  </a:lnTo>
                  <a:lnTo>
                    <a:pt x="3641" y="649"/>
                  </a:lnTo>
                  <a:lnTo>
                    <a:pt x="3411" y="566"/>
                  </a:lnTo>
                  <a:lnTo>
                    <a:pt x="3265" y="545"/>
                  </a:lnTo>
                  <a:lnTo>
                    <a:pt x="3097" y="440"/>
                  </a:lnTo>
                  <a:lnTo>
                    <a:pt x="2993" y="419"/>
                  </a:lnTo>
                  <a:lnTo>
                    <a:pt x="2993" y="356"/>
                  </a:lnTo>
                  <a:lnTo>
                    <a:pt x="2888" y="294"/>
                  </a:lnTo>
                  <a:lnTo>
                    <a:pt x="2784" y="294"/>
                  </a:lnTo>
                  <a:lnTo>
                    <a:pt x="2742" y="315"/>
                  </a:lnTo>
                  <a:lnTo>
                    <a:pt x="2595" y="335"/>
                  </a:lnTo>
                  <a:lnTo>
                    <a:pt x="2512" y="356"/>
                  </a:lnTo>
                  <a:lnTo>
                    <a:pt x="2428" y="398"/>
                  </a:lnTo>
                  <a:lnTo>
                    <a:pt x="2365" y="461"/>
                  </a:lnTo>
                  <a:lnTo>
                    <a:pt x="2302" y="503"/>
                  </a:lnTo>
                  <a:lnTo>
                    <a:pt x="2198" y="419"/>
                  </a:lnTo>
                  <a:lnTo>
                    <a:pt x="2072" y="231"/>
                  </a:lnTo>
                  <a:lnTo>
                    <a:pt x="2009" y="147"/>
                  </a:lnTo>
                  <a:lnTo>
                    <a:pt x="1842" y="105"/>
                  </a:lnTo>
                  <a:lnTo>
                    <a:pt x="1758" y="84"/>
                  </a:lnTo>
                  <a:lnTo>
                    <a:pt x="1675" y="43"/>
                  </a:lnTo>
                  <a:lnTo>
                    <a:pt x="1528" y="22"/>
                  </a:lnTo>
                  <a:lnTo>
                    <a:pt x="144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5" name="Google Shape;495;p7"/>
            <p:cNvSpPr/>
            <p:nvPr/>
          </p:nvSpPr>
          <p:spPr>
            <a:xfrm>
              <a:off x="3805645" y="3058722"/>
              <a:ext cx="52322" cy="74968"/>
            </a:xfrm>
            <a:custGeom>
              <a:rect b="b" l="l" r="r" t="t"/>
              <a:pathLst>
                <a:path extrusionOk="0" h="6592" w="4394">
                  <a:moveTo>
                    <a:pt x="3076" y="1"/>
                  </a:moveTo>
                  <a:lnTo>
                    <a:pt x="3139" y="126"/>
                  </a:lnTo>
                  <a:lnTo>
                    <a:pt x="3159" y="231"/>
                  </a:lnTo>
                  <a:lnTo>
                    <a:pt x="3159" y="419"/>
                  </a:lnTo>
                  <a:lnTo>
                    <a:pt x="3222" y="482"/>
                  </a:lnTo>
                  <a:lnTo>
                    <a:pt x="3327" y="545"/>
                  </a:lnTo>
                  <a:lnTo>
                    <a:pt x="3348" y="629"/>
                  </a:lnTo>
                  <a:lnTo>
                    <a:pt x="3348" y="691"/>
                  </a:lnTo>
                  <a:lnTo>
                    <a:pt x="3390" y="838"/>
                  </a:lnTo>
                  <a:lnTo>
                    <a:pt x="3369" y="901"/>
                  </a:lnTo>
                  <a:lnTo>
                    <a:pt x="3243" y="963"/>
                  </a:lnTo>
                  <a:lnTo>
                    <a:pt x="3159" y="1068"/>
                  </a:lnTo>
                  <a:lnTo>
                    <a:pt x="3118" y="1068"/>
                  </a:lnTo>
                  <a:lnTo>
                    <a:pt x="3013" y="1152"/>
                  </a:lnTo>
                  <a:lnTo>
                    <a:pt x="2971" y="1193"/>
                  </a:lnTo>
                  <a:lnTo>
                    <a:pt x="2929" y="1256"/>
                  </a:lnTo>
                  <a:lnTo>
                    <a:pt x="2825" y="1424"/>
                  </a:lnTo>
                  <a:lnTo>
                    <a:pt x="2762" y="1528"/>
                  </a:lnTo>
                  <a:lnTo>
                    <a:pt x="2762" y="1633"/>
                  </a:lnTo>
                  <a:lnTo>
                    <a:pt x="2762" y="1800"/>
                  </a:lnTo>
                  <a:lnTo>
                    <a:pt x="2741" y="1926"/>
                  </a:lnTo>
                  <a:lnTo>
                    <a:pt x="2657" y="2051"/>
                  </a:lnTo>
                  <a:lnTo>
                    <a:pt x="2511" y="2093"/>
                  </a:lnTo>
                  <a:lnTo>
                    <a:pt x="2406" y="2156"/>
                  </a:lnTo>
                  <a:lnTo>
                    <a:pt x="2427" y="2344"/>
                  </a:lnTo>
                  <a:lnTo>
                    <a:pt x="2406" y="2428"/>
                  </a:lnTo>
                  <a:lnTo>
                    <a:pt x="2385" y="2554"/>
                  </a:lnTo>
                  <a:lnTo>
                    <a:pt x="2281" y="2637"/>
                  </a:lnTo>
                  <a:lnTo>
                    <a:pt x="2113" y="2784"/>
                  </a:lnTo>
                  <a:lnTo>
                    <a:pt x="2071" y="2867"/>
                  </a:lnTo>
                  <a:lnTo>
                    <a:pt x="2092" y="2951"/>
                  </a:lnTo>
                  <a:lnTo>
                    <a:pt x="2071" y="3056"/>
                  </a:lnTo>
                  <a:lnTo>
                    <a:pt x="1883" y="3244"/>
                  </a:lnTo>
                  <a:lnTo>
                    <a:pt x="1862" y="3370"/>
                  </a:lnTo>
                  <a:lnTo>
                    <a:pt x="1862" y="3453"/>
                  </a:lnTo>
                  <a:lnTo>
                    <a:pt x="1779" y="3558"/>
                  </a:lnTo>
                  <a:lnTo>
                    <a:pt x="1695" y="3579"/>
                  </a:lnTo>
                  <a:lnTo>
                    <a:pt x="1653" y="3662"/>
                  </a:lnTo>
                  <a:lnTo>
                    <a:pt x="1653" y="3704"/>
                  </a:lnTo>
                  <a:lnTo>
                    <a:pt x="1569" y="3830"/>
                  </a:lnTo>
                  <a:lnTo>
                    <a:pt x="1465" y="3893"/>
                  </a:lnTo>
                  <a:lnTo>
                    <a:pt x="1381" y="3872"/>
                  </a:lnTo>
                  <a:lnTo>
                    <a:pt x="1276" y="3809"/>
                  </a:lnTo>
                  <a:lnTo>
                    <a:pt x="1235" y="3683"/>
                  </a:lnTo>
                  <a:lnTo>
                    <a:pt x="1130" y="3621"/>
                  </a:lnTo>
                  <a:lnTo>
                    <a:pt x="1046" y="3621"/>
                  </a:lnTo>
                  <a:lnTo>
                    <a:pt x="879" y="3579"/>
                  </a:lnTo>
                  <a:lnTo>
                    <a:pt x="858" y="3558"/>
                  </a:lnTo>
                  <a:lnTo>
                    <a:pt x="816" y="3621"/>
                  </a:lnTo>
                  <a:lnTo>
                    <a:pt x="670" y="3621"/>
                  </a:lnTo>
                  <a:lnTo>
                    <a:pt x="649" y="3704"/>
                  </a:lnTo>
                  <a:lnTo>
                    <a:pt x="670" y="3809"/>
                  </a:lnTo>
                  <a:lnTo>
                    <a:pt x="502" y="3934"/>
                  </a:lnTo>
                  <a:lnTo>
                    <a:pt x="439" y="3997"/>
                  </a:lnTo>
                  <a:lnTo>
                    <a:pt x="335" y="4081"/>
                  </a:lnTo>
                  <a:lnTo>
                    <a:pt x="251" y="4144"/>
                  </a:lnTo>
                  <a:lnTo>
                    <a:pt x="251" y="4227"/>
                  </a:lnTo>
                  <a:lnTo>
                    <a:pt x="188" y="4290"/>
                  </a:lnTo>
                  <a:lnTo>
                    <a:pt x="209" y="4416"/>
                  </a:lnTo>
                  <a:lnTo>
                    <a:pt x="209" y="4541"/>
                  </a:lnTo>
                  <a:lnTo>
                    <a:pt x="146" y="4709"/>
                  </a:lnTo>
                  <a:lnTo>
                    <a:pt x="0" y="4855"/>
                  </a:lnTo>
                  <a:lnTo>
                    <a:pt x="0" y="4939"/>
                  </a:lnTo>
                  <a:lnTo>
                    <a:pt x="84" y="4960"/>
                  </a:lnTo>
                  <a:lnTo>
                    <a:pt x="188" y="4918"/>
                  </a:lnTo>
                  <a:lnTo>
                    <a:pt x="230" y="5274"/>
                  </a:lnTo>
                  <a:lnTo>
                    <a:pt x="335" y="5274"/>
                  </a:lnTo>
                  <a:lnTo>
                    <a:pt x="398" y="5357"/>
                  </a:lnTo>
                  <a:lnTo>
                    <a:pt x="565" y="5274"/>
                  </a:lnTo>
                  <a:lnTo>
                    <a:pt x="649" y="5399"/>
                  </a:lnTo>
                  <a:lnTo>
                    <a:pt x="628" y="5483"/>
                  </a:lnTo>
                  <a:lnTo>
                    <a:pt x="628" y="5650"/>
                  </a:lnTo>
                  <a:lnTo>
                    <a:pt x="732" y="5797"/>
                  </a:lnTo>
                  <a:lnTo>
                    <a:pt x="732" y="6006"/>
                  </a:lnTo>
                  <a:lnTo>
                    <a:pt x="649" y="6215"/>
                  </a:lnTo>
                  <a:lnTo>
                    <a:pt x="753" y="6299"/>
                  </a:lnTo>
                  <a:lnTo>
                    <a:pt x="649" y="6403"/>
                  </a:lnTo>
                  <a:lnTo>
                    <a:pt x="649" y="6403"/>
                  </a:lnTo>
                  <a:lnTo>
                    <a:pt x="732" y="6383"/>
                  </a:lnTo>
                  <a:lnTo>
                    <a:pt x="816" y="6383"/>
                  </a:lnTo>
                  <a:lnTo>
                    <a:pt x="837" y="6403"/>
                  </a:lnTo>
                  <a:lnTo>
                    <a:pt x="1507" y="6403"/>
                  </a:lnTo>
                  <a:lnTo>
                    <a:pt x="1548" y="6383"/>
                  </a:lnTo>
                  <a:lnTo>
                    <a:pt x="1590" y="6341"/>
                  </a:lnTo>
                  <a:lnTo>
                    <a:pt x="1653" y="6383"/>
                  </a:lnTo>
                  <a:lnTo>
                    <a:pt x="1695" y="6320"/>
                  </a:lnTo>
                  <a:lnTo>
                    <a:pt x="1862" y="6341"/>
                  </a:lnTo>
                  <a:lnTo>
                    <a:pt x="1904" y="6320"/>
                  </a:lnTo>
                  <a:lnTo>
                    <a:pt x="2092" y="6320"/>
                  </a:lnTo>
                  <a:lnTo>
                    <a:pt x="2134" y="6341"/>
                  </a:lnTo>
                  <a:lnTo>
                    <a:pt x="2239" y="6320"/>
                  </a:lnTo>
                  <a:lnTo>
                    <a:pt x="2323" y="6320"/>
                  </a:lnTo>
                  <a:lnTo>
                    <a:pt x="2323" y="6341"/>
                  </a:lnTo>
                  <a:lnTo>
                    <a:pt x="2490" y="6383"/>
                  </a:lnTo>
                  <a:lnTo>
                    <a:pt x="2511" y="6341"/>
                  </a:lnTo>
                  <a:lnTo>
                    <a:pt x="2553" y="6341"/>
                  </a:lnTo>
                  <a:lnTo>
                    <a:pt x="2595" y="6403"/>
                  </a:lnTo>
                  <a:lnTo>
                    <a:pt x="3327" y="6403"/>
                  </a:lnTo>
                  <a:lnTo>
                    <a:pt x="3390" y="6424"/>
                  </a:lnTo>
                  <a:lnTo>
                    <a:pt x="3431" y="6403"/>
                  </a:lnTo>
                  <a:lnTo>
                    <a:pt x="3452" y="6403"/>
                  </a:lnTo>
                  <a:lnTo>
                    <a:pt x="3536" y="6487"/>
                  </a:lnTo>
                  <a:lnTo>
                    <a:pt x="3578" y="6445"/>
                  </a:lnTo>
                  <a:lnTo>
                    <a:pt x="3662" y="6487"/>
                  </a:lnTo>
                  <a:lnTo>
                    <a:pt x="3683" y="6529"/>
                  </a:lnTo>
                  <a:lnTo>
                    <a:pt x="3745" y="6508"/>
                  </a:lnTo>
                  <a:lnTo>
                    <a:pt x="3766" y="6487"/>
                  </a:lnTo>
                  <a:lnTo>
                    <a:pt x="3808" y="6487"/>
                  </a:lnTo>
                  <a:lnTo>
                    <a:pt x="3892" y="6550"/>
                  </a:lnTo>
                  <a:lnTo>
                    <a:pt x="3955" y="6529"/>
                  </a:lnTo>
                  <a:lnTo>
                    <a:pt x="4059" y="6529"/>
                  </a:lnTo>
                  <a:lnTo>
                    <a:pt x="4101" y="6550"/>
                  </a:lnTo>
                  <a:lnTo>
                    <a:pt x="4206" y="6550"/>
                  </a:lnTo>
                  <a:lnTo>
                    <a:pt x="4206" y="6592"/>
                  </a:lnTo>
                  <a:lnTo>
                    <a:pt x="4289" y="6592"/>
                  </a:lnTo>
                  <a:lnTo>
                    <a:pt x="4310" y="6529"/>
                  </a:lnTo>
                  <a:lnTo>
                    <a:pt x="4268" y="6424"/>
                  </a:lnTo>
                  <a:lnTo>
                    <a:pt x="4268" y="6403"/>
                  </a:lnTo>
                  <a:lnTo>
                    <a:pt x="4331" y="6299"/>
                  </a:lnTo>
                  <a:lnTo>
                    <a:pt x="4373" y="6215"/>
                  </a:lnTo>
                  <a:lnTo>
                    <a:pt x="4394" y="6194"/>
                  </a:lnTo>
                  <a:lnTo>
                    <a:pt x="4373" y="6194"/>
                  </a:lnTo>
                  <a:lnTo>
                    <a:pt x="4331" y="6131"/>
                  </a:lnTo>
                  <a:lnTo>
                    <a:pt x="4331" y="6069"/>
                  </a:lnTo>
                  <a:lnTo>
                    <a:pt x="4331" y="5922"/>
                  </a:lnTo>
                  <a:lnTo>
                    <a:pt x="4164" y="5797"/>
                  </a:lnTo>
                  <a:lnTo>
                    <a:pt x="4080" y="5713"/>
                  </a:lnTo>
                  <a:lnTo>
                    <a:pt x="3996" y="5567"/>
                  </a:lnTo>
                  <a:lnTo>
                    <a:pt x="3850" y="5357"/>
                  </a:lnTo>
                  <a:lnTo>
                    <a:pt x="3808" y="5232"/>
                  </a:lnTo>
                  <a:lnTo>
                    <a:pt x="3703" y="5127"/>
                  </a:lnTo>
                  <a:lnTo>
                    <a:pt x="3557" y="5043"/>
                  </a:lnTo>
                  <a:lnTo>
                    <a:pt x="3494" y="4981"/>
                  </a:lnTo>
                  <a:lnTo>
                    <a:pt x="3494" y="4750"/>
                  </a:lnTo>
                  <a:lnTo>
                    <a:pt x="3473" y="4625"/>
                  </a:lnTo>
                  <a:lnTo>
                    <a:pt x="3452" y="4458"/>
                  </a:lnTo>
                  <a:lnTo>
                    <a:pt x="3473" y="4332"/>
                  </a:lnTo>
                  <a:lnTo>
                    <a:pt x="3431" y="4186"/>
                  </a:lnTo>
                  <a:lnTo>
                    <a:pt x="3390" y="4039"/>
                  </a:lnTo>
                  <a:lnTo>
                    <a:pt x="3452" y="3976"/>
                  </a:lnTo>
                  <a:lnTo>
                    <a:pt x="3536" y="3976"/>
                  </a:lnTo>
                  <a:lnTo>
                    <a:pt x="3641" y="3788"/>
                  </a:lnTo>
                  <a:lnTo>
                    <a:pt x="3683" y="3662"/>
                  </a:lnTo>
                  <a:lnTo>
                    <a:pt x="3787" y="3474"/>
                  </a:lnTo>
                  <a:lnTo>
                    <a:pt x="3850" y="3349"/>
                  </a:lnTo>
                  <a:lnTo>
                    <a:pt x="3955" y="3307"/>
                  </a:lnTo>
                  <a:lnTo>
                    <a:pt x="4059" y="3160"/>
                  </a:lnTo>
                  <a:lnTo>
                    <a:pt x="4059" y="3139"/>
                  </a:lnTo>
                  <a:lnTo>
                    <a:pt x="4017" y="3035"/>
                  </a:lnTo>
                  <a:lnTo>
                    <a:pt x="3955" y="2867"/>
                  </a:lnTo>
                  <a:lnTo>
                    <a:pt x="3850" y="2721"/>
                  </a:lnTo>
                  <a:lnTo>
                    <a:pt x="3766" y="2637"/>
                  </a:lnTo>
                  <a:lnTo>
                    <a:pt x="3557" y="2428"/>
                  </a:lnTo>
                  <a:lnTo>
                    <a:pt x="3348" y="2240"/>
                  </a:lnTo>
                  <a:lnTo>
                    <a:pt x="3243" y="2219"/>
                  </a:lnTo>
                  <a:lnTo>
                    <a:pt x="3243" y="2135"/>
                  </a:lnTo>
                  <a:lnTo>
                    <a:pt x="3159" y="2093"/>
                  </a:lnTo>
                  <a:lnTo>
                    <a:pt x="3159" y="2030"/>
                  </a:lnTo>
                  <a:lnTo>
                    <a:pt x="3159" y="1926"/>
                  </a:lnTo>
                  <a:lnTo>
                    <a:pt x="3180" y="1884"/>
                  </a:lnTo>
                  <a:lnTo>
                    <a:pt x="3180" y="1779"/>
                  </a:lnTo>
                  <a:lnTo>
                    <a:pt x="3369" y="1779"/>
                  </a:lnTo>
                  <a:lnTo>
                    <a:pt x="3431" y="1800"/>
                  </a:lnTo>
                  <a:lnTo>
                    <a:pt x="3536" y="1779"/>
                  </a:lnTo>
                  <a:lnTo>
                    <a:pt x="3641" y="1800"/>
                  </a:lnTo>
                  <a:lnTo>
                    <a:pt x="3683" y="1779"/>
                  </a:lnTo>
                  <a:lnTo>
                    <a:pt x="3808" y="1800"/>
                  </a:lnTo>
                  <a:lnTo>
                    <a:pt x="3892" y="1821"/>
                  </a:lnTo>
                  <a:lnTo>
                    <a:pt x="3975" y="1842"/>
                  </a:lnTo>
                  <a:lnTo>
                    <a:pt x="4017" y="1800"/>
                  </a:lnTo>
                  <a:lnTo>
                    <a:pt x="3975" y="1779"/>
                  </a:lnTo>
                  <a:lnTo>
                    <a:pt x="3808" y="1633"/>
                  </a:lnTo>
                  <a:lnTo>
                    <a:pt x="3787" y="1528"/>
                  </a:lnTo>
                  <a:lnTo>
                    <a:pt x="3703" y="1486"/>
                  </a:lnTo>
                  <a:lnTo>
                    <a:pt x="3599" y="1319"/>
                  </a:lnTo>
                  <a:lnTo>
                    <a:pt x="3578" y="1214"/>
                  </a:lnTo>
                  <a:lnTo>
                    <a:pt x="3662" y="1152"/>
                  </a:lnTo>
                  <a:lnTo>
                    <a:pt x="3703" y="1005"/>
                  </a:lnTo>
                  <a:lnTo>
                    <a:pt x="3641" y="942"/>
                  </a:lnTo>
                  <a:lnTo>
                    <a:pt x="3662" y="880"/>
                  </a:lnTo>
                  <a:lnTo>
                    <a:pt x="3683" y="838"/>
                  </a:lnTo>
                  <a:lnTo>
                    <a:pt x="3683" y="754"/>
                  </a:lnTo>
                  <a:lnTo>
                    <a:pt x="3599" y="587"/>
                  </a:lnTo>
                  <a:lnTo>
                    <a:pt x="3578" y="482"/>
                  </a:lnTo>
                  <a:lnTo>
                    <a:pt x="3536" y="440"/>
                  </a:lnTo>
                  <a:lnTo>
                    <a:pt x="3494" y="252"/>
                  </a:lnTo>
                  <a:lnTo>
                    <a:pt x="3369" y="147"/>
                  </a:lnTo>
                  <a:lnTo>
                    <a:pt x="307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6" name="Google Shape;496;p7"/>
            <p:cNvSpPr/>
            <p:nvPr/>
          </p:nvSpPr>
          <p:spPr>
            <a:xfrm>
              <a:off x="3805883" y="3130585"/>
              <a:ext cx="39378" cy="40702"/>
            </a:xfrm>
            <a:custGeom>
              <a:rect b="b" l="l" r="r" t="t"/>
              <a:pathLst>
                <a:path extrusionOk="0" h="3579" w="3307">
                  <a:moveTo>
                    <a:pt x="1675" y="1"/>
                  </a:moveTo>
                  <a:lnTo>
                    <a:pt x="1633" y="64"/>
                  </a:lnTo>
                  <a:lnTo>
                    <a:pt x="1570" y="22"/>
                  </a:lnTo>
                  <a:lnTo>
                    <a:pt x="1528" y="64"/>
                  </a:lnTo>
                  <a:lnTo>
                    <a:pt x="1487" y="84"/>
                  </a:lnTo>
                  <a:lnTo>
                    <a:pt x="1487" y="754"/>
                  </a:lnTo>
                  <a:lnTo>
                    <a:pt x="712" y="754"/>
                  </a:lnTo>
                  <a:lnTo>
                    <a:pt x="691" y="733"/>
                  </a:lnTo>
                  <a:lnTo>
                    <a:pt x="608" y="754"/>
                  </a:lnTo>
                  <a:lnTo>
                    <a:pt x="524" y="817"/>
                  </a:lnTo>
                  <a:lnTo>
                    <a:pt x="482" y="796"/>
                  </a:lnTo>
                  <a:lnTo>
                    <a:pt x="482" y="921"/>
                  </a:lnTo>
                  <a:lnTo>
                    <a:pt x="336" y="942"/>
                  </a:lnTo>
                  <a:lnTo>
                    <a:pt x="440" y="1131"/>
                  </a:lnTo>
                  <a:lnTo>
                    <a:pt x="629" y="1172"/>
                  </a:lnTo>
                  <a:lnTo>
                    <a:pt x="378" y="1235"/>
                  </a:lnTo>
                  <a:lnTo>
                    <a:pt x="315" y="1152"/>
                  </a:lnTo>
                  <a:lnTo>
                    <a:pt x="294" y="1340"/>
                  </a:lnTo>
                  <a:lnTo>
                    <a:pt x="273" y="1654"/>
                  </a:lnTo>
                  <a:lnTo>
                    <a:pt x="168" y="1737"/>
                  </a:lnTo>
                  <a:lnTo>
                    <a:pt x="22" y="1675"/>
                  </a:lnTo>
                  <a:lnTo>
                    <a:pt x="1" y="1758"/>
                  </a:lnTo>
                  <a:lnTo>
                    <a:pt x="126" y="1988"/>
                  </a:lnTo>
                  <a:lnTo>
                    <a:pt x="210" y="2051"/>
                  </a:lnTo>
                  <a:lnTo>
                    <a:pt x="210" y="2156"/>
                  </a:lnTo>
                  <a:lnTo>
                    <a:pt x="315" y="2281"/>
                  </a:lnTo>
                  <a:lnTo>
                    <a:pt x="315" y="2470"/>
                  </a:lnTo>
                  <a:lnTo>
                    <a:pt x="398" y="2533"/>
                  </a:lnTo>
                  <a:lnTo>
                    <a:pt x="440" y="2679"/>
                  </a:lnTo>
                  <a:lnTo>
                    <a:pt x="608" y="2805"/>
                  </a:lnTo>
                  <a:lnTo>
                    <a:pt x="545" y="2825"/>
                  </a:lnTo>
                  <a:lnTo>
                    <a:pt x="712" y="2993"/>
                  </a:lnTo>
                  <a:lnTo>
                    <a:pt x="963" y="3202"/>
                  </a:lnTo>
                  <a:lnTo>
                    <a:pt x="1026" y="3328"/>
                  </a:lnTo>
                  <a:lnTo>
                    <a:pt x="1235" y="3432"/>
                  </a:lnTo>
                  <a:lnTo>
                    <a:pt x="1256" y="3537"/>
                  </a:lnTo>
                  <a:lnTo>
                    <a:pt x="1361" y="3558"/>
                  </a:lnTo>
                  <a:lnTo>
                    <a:pt x="1382" y="3579"/>
                  </a:lnTo>
                  <a:lnTo>
                    <a:pt x="1466" y="3474"/>
                  </a:lnTo>
                  <a:lnTo>
                    <a:pt x="1466" y="3411"/>
                  </a:lnTo>
                  <a:lnTo>
                    <a:pt x="1528" y="3369"/>
                  </a:lnTo>
                  <a:lnTo>
                    <a:pt x="1633" y="3369"/>
                  </a:lnTo>
                  <a:lnTo>
                    <a:pt x="1675" y="3307"/>
                  </a:lnTo>
                  <a:lnTo>
                    <a:pt x="1696" y="3307"/>
                  </a:lnTo>
                  <a:lnTo>
                    <a:pt x="1884" y="3432"/>
                  </a:lnTo>
                  <a:lnTo>
                    <a:pt x="1884" y="3328"/>
                  </a:lnTo>
                  <a:lnTo>
                    <a:pt x="1863" y="3035"/>
                  </a:lnTo>
                  <a:lnTo>
                    <a:pt x="1779" y="2951"/>
                  </a:lnTo>
                  <a:lnTo>
                    <a:pt x="1696" y="2930"/>
                  </a:lnTo>
                  <a:lnTo>
                    <a:pt x="1633" y="2951"/>
                  </a:lnTo>
                  <a:lnTo>
                    <a:pt x="1549" y="2993"/>
                  </a:lnTo>
                  <a:lnTo>
                    <a:pt x="1549" y="2846"/>
                  </a:lnTo>
                  <a:lnTo>
                    <a:pt x="1528" y="2784"/>
                  </a:lnTo>
                  <a:lnTo>
                    <a:pt x="1570" y="2721"/>
                  </a:lnTo>
                  <a:lnTo>
                    <a:pt x="1675" y="2721"/>
                  </a:lnTo>
                  <a:lnTo>
                    <a:pt x="1800" y="2784"/>
                  </a:lnTo>
                  <a:lnTo>
                    <a:pt x="1863" y="2721"/>
                  </a:lnTo>
                  <a:lnTo>
                    <a:pt x="1884" y="2679"/>
                  </a:lnTo>
                  <a:lnTo>
                    <a:pt x="1968" y="2679"/>
                  </a:lnTo>
                  <a:lnTo>
                    <a:pt x="2177" y="2637"/>
                  </a:lnTo>
                  <a:lnTo>
                    <a:pt x="2198" y="2574"/>
                  </a:lnTo>
                  <a:lnTo>
                    <a:pt x="2177" y="2407"/>
                  </a:lnTo>
                  <a:lnTo>
                    <a:pt x="2219" y="2365"/>
                  </a:lnTo>
                  <a:lnTo>
                    <a:pt x="2365" y="2365"/>
                  </a:lnTo>
                  <a:lnTo>
                    <a:pt x="2428" y="2595"/>
                  </a:lnTo>
                  <a:lnTo>
                    <a:pt x="2512" y="2700"/>
                  </a:lnTo>
                  <a:lnTo>
                    <a:pt x="2637" y="2637"/>
                  </a:lnTo>
                  <a:lnTo>
                    <a:pt x="2721" y="2679"/>
                  </a:lnTo>
                  <a:lnTo>
                    <a:pt x="2805" y="2616"/>
                  </a:lnTo>
                  <a:lnTo>
                    <a:pt x="2909" y="2616"/>
                  </a:lnTo>
                  <a:lnTo>
                    <a:pt x="3035" y="2679"/>
                  </a:lnTo>
                  <a:lnTo>
                    <a:pt x="3056" y="2742"/>
                  </a:lnTo>
                  <a:lnTo>
                    <a:pt x="3119" y="2742"/>
                  </a:lnTo>
                  <a:lnTo>
                    <a:pt x="3119" y="2637"/>
                  </a:lnTo>
                  <a:lnTo>
                    <a:pt x="3098" y="2533"/>
                  </a:lnTo>
                  <a:lnTo>
                    <a:pt x="3244" y="2114"/>
                  </a:lnTo>
                  <a:lnTo>
                    <a:pt x="3307" y="1884"/>
                  </a:lnTo>
                  <a:lnTo>
                    <a:pt x="3307" y="1779"/>
                  </a:lnTo>
                  <a:lnTo>
                    <a:pt x="3244" y="1696"/>
                  </a:lnTo>
                  <a:lnTo>
                    <a:pt x="3223" y="1654"/>
                  </a:lnTo>
                  <a:lnTo>
                    <a:pt x="3139" y="1570"/>
                  </a:lnTo>
                  <a:lnTo>
                    <a:pt x="3119" y="1528"/>
                  </a:lnTo>
                  <a:lnTo>
                    <a:pt x="3035" y="1486"/>
                  </a:lnTo>
                  <a:lnTo>
                    <a:pt x="3014" y="1444"/>
                  </a:lnTo>
                  <a:lnTo>
                    <a:pt x="2993" y="1382"/>
                  </a:lnTo>
                  <a:lnTo>
                    <a:pt x="2993" y="1340"/>
                  </a:lnTo>
                  <a:lnTo>
                    <a:pt x="3035" y="1319"/>
                  </a:lnTo>
                  <a:lnTo>
                    <a:pt x="3056" y="1277"/>
                  </a:lnTo>
                  <a:lnTo>
                    <a:pt x="3119" y="1277"/>
                  </a:lnTo>
                  <a:lnTo>
                    <a:pt x="3098" y="1214"/>
                  </a:lnTo>
                  <a:lnTo>
                    <a:pt x="3056" y="1172"/>
                  </a:lnTo>
                  <a:lnTo>
                    <a:pt x="3056" y="1110"/>
                  </a:lnTo>
                  <a:lnTo>
                    <a:pt x="3202" y="1026"/>
                  </a:lnTo>
                  <a:lnTo>
                    <a:pt x="3307" y="1005"/>
                  </a:lnTo>
                  <a:lnTo>
                    <a:pt x="3307" y="900"/>
                  </a:lnTo>
                  <a:lnTo>
                    <a:pt x="3265" y="838"/>
                  </a:lnTo>
                  <a:lnTo>
                    <a:pt x="3307" y="754"/>
                  </a:lnTo>
                  <a:lnTo>
                    <a:pt x="3307" y="587"/>
                  </a:lnTo>
                  <a:lnTo>
                    <a:pt x="3244" y="545"/>
                  </a:lnTo>
                  <a:lnTo>
                    <a:pt x="3056" y="524"/>
                  </a:lnTo>
                  <a:lnTo>
                    <a:pt x="2930" y="587"/>
                  </a:lnTo>
                  <a:lnTo>
                    <a:pt x="2805" y="628"/>
                  </a:lnTo>
                  <a:lnTo>
                    <a:pt x="2721" y="608"/>
                  </a:lnTo>
                  <a:lnTo>
                    <a:pt x="2616" y="649"/>
                  </a:lnTo>
                  <a:lnTo>
                    <a:pt x="2575" y="608"/>
                  </a:lnTo>
                  <a:lnTo>
                    <a:pt x="2595" y="545"/>
                  </a:lnTo>
                  <a:lnTo>
                    <a:pt x="2575" y="440"/>
                  </a:lnTo>
                  <a:lnTo>
                    <a:pt x="2575" y="315"/>
                  </a:lnTo>
                  <a:lnTo>
                    <a:pt x="2533" y="189"/>
                  </a:lnTo>
                  <a:lnTo>
                    <a:pt x="2575" y="84"/>
                  </a:lnTo>
                  <a:lnTo>
                    <a:pt x="2533" y="22"/>
                  </a:lnTo>
                  <a:lnTo>
                    <a:pt x="2491" y="22"/>
                  </a:lnTo>
                  <a:lnTo>
                    <a:pt x="2470" y="64"/>
                  </a:lnTo>
                  <a:lnTo>
                    <a:pt x="2303" y="22"/>
                  </a:lnTo>
                  <a:lnTo>
                    <a:pt x="2303" y="1"/>
                  </a:lnTo>
                  <a:lnTo>
                    <a:pt x="2219" y="1"/>
                  </a:lnTo>
                  <a:lnTo>
                    <a:pt x="2114" y="22"/>
                  </a:lnTo>
                  <a:lnTo>
                    <a:pt x="2072" y="1"/>
                  </a:lnTo>
                  <a:lnTo>
                    <a:pt x="1884" y="1"/>
                  </a:lnTo>
                  <a:lnTo>
                    <a:pt x="1842" y="22"/>
                  </a:lnTo>
                  <a:lnTo>
                    <a:pt x="167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7" name="Google Shape;497;p7"/>
            <p:cNvSpPr/>
            <p:nvPr/>
          </p:nvSpPr>
          <p:spPr>
            <a:xfrm>
              <a:off x="3809622" y="3131301"/>
              <a:ext cx="13967" cy="8575"/>
            </a:xfrm>
            <a:custGeom>
              <a:rect b="b" l="l" r="r" t="t"/>
              <a:pathLst>
                <a:path extrusionOk="0" h="754" w="1173">
                  <a:moveTo>
                    <a:pt x="398" y="1"/>
                  </a:moveTo>
                  <a:lnTo>
                    <a:pt x="315" y="21"/>
                  </a:lnTo>
                  <a:lnTo>
                    <a:pt x="294" y="42"/>
                  </a:lnTo>
                  <a:lnTo>
                    <a:pt x="336" y="147"/>
                  </a:lnTo>
                  <a:lnTo>
                    <a:pt x="168" y="335"/>
                  </a:lnTo>
                  <a:lnTo>
                    <a:pt x="1" y="628"/>
                  </a:lnTo>
                  <a:lnTo>
                    <a:pt x="168" y="691"/>
                  </a:lnTo>
                  <a:lnTo>
                    <a:pt x="168" y="733"/>
                  </a:lnTo>
                  <a:lnTo>
                    <a:pt x="210" y="754"/>
                  </a:lnTo>
                  <a:lnTo>
                    <a:pt x="294" y="691"/>
                  </a:lnTo>
                  <a:lnTo>
                    <a:pt x="377" y="670"/>
                  </a:lnTo>
                  <a:lnTo>
                    <a:pt x="398" y="691"/>
                  </a:lnTo>
                  <a:lnTo>
                    <a:pt x="1173" y="691"/>
                  </a:lnTo>
                  <a:lnTo>
                    <a:pt x="1173" y="21"/>
                  </a:lnTo>
                  <a:lnTo>
                    <a:pt x="503" y="21"/>
                  </a:lnTo>
                  <a:lnTo>
                    <a:pt x="48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8" name="Google Shape;498;p7"/>
            <p:cNvSpPr/>
            <p:nvPr/>
          </p:nvSpPr>
          <p:spPr>
            <a:xfrm>
              <a:off x="3822327" y="3120122"/>
              <a:ext cx="52834" cy="59023"/>
            </a:xfrm>
            <a:custGeom>
              <a:rect b="b" l="l" r="r" t="t"/>
              <a:pathLst>
                <a:path extrusionOk="0" h="5190" w="4437">
                  <a:moveTo>
                    <a:pt x="3935" y="0"/>
                  </a:moveTo>
                  <a:lnTo>
                    <a:pt x="3872" y="63"/>
                  </a:lnTo>
                  <a:lnTo>
                    <a:pt x="3767" y="42"/>
                  </a:lnTo>
                  <a:lnTo>
                    <a:pt x="3537" y="147"/>
                  </a:lnTo>
                  <a:lnTo>
                    <a:pt x="3495" y="188"/>
                  </a:lnTo>
                  <a:lnTo>
                    <a:pt x="3391" y="209"/>
                  </a:lnTo>
                  <a:lnTo>
                    <a:pt x="3244" y="377"/>
                  </a:lnTo>
                  <a:lnTo>
                    <a:pt x="2972" y="816"/>
                  </a:lnTo>
                  <a:lnTo>
                    <a:pt x="2930" y="900"/>
                  </a:lnTo>
                  <a:lnTo>
                    <a:pt x="2867" y="1004"/>
                  </a:lnTo>
                  <a:lnTo>
                    <a:pt x="2867" y="1025"/>
                  </a:lnTo>
                  <a:lnTo>
                    <a:pt x="2909" y="1130"/>
                  </a:lnTo>
                  <a:lnTo>
                    <a:pt x="2888" y="1193"/>
                  </a:lnTo>
                  <a:lnTo>
                    <a:pt x="2805" y="1193"/>
                  </a:lnTo>
                  <a:lnTo>
                    <a:pt x="2805" y="1151"/>
                  </a:lnTo>
                  <a:lnTo>
                    <a:pt x="2700" y="1151"/>
                  </a:lnTo>
                  <a:lnTo>
                    <a:pt x="2658" y="1130"/>
                  </a:lnTo>
                  <a:lnTo>
                    <a:pt x="2554" y="1130"/>
                  </a:lnTo>
                  <a:lnTo>
                    <a:pt x="2491" y="1151"/>
                  </a:lnTo>
                  <a:lnTo>
                    <a:pt x="2407" y="1088"/>
                  </a:lnTo>
                  <a:lnTo>
                    <a:pt x="2365" y="1088"/>
                  </a:lnTo>
                  <a:lnTo>
                    <a:pt x="2344" y="1109"/>
                  </a:lnTo>
                  <a:lnTo>
                    <a:pt x="2282" y="1130"/>
                  </a:lnTo>
                  <a:lnTo>
                    <a:pt x="2261" y="1088"/>
                  </a:lnTo>
                  <a:lnTo>
                    <a:pt x="2177" y="1046"/>
                  </a:lnTo>
                  <a:lnTo>
                    <a:pt x="2135" y="1088"/>
                  </a:lnTo>
                  <a:lnTo>
                    <a:pt x="2051" y="1004"/>
                  </a:lnTo>
                  <a:lnTo>
                    <a:pt x="2030" y="1004"/>
                  </a:lnTo>
                  <a:lnTo>
                    <a:pt x="1989" y="1025"/>
                  </a:lnTo>
                  <a:lnTo>
                    <a:pt x="1926" y="1004"/>
                  </a:lnTo>
                  <a:lnTo>
                    <a:pt x="1194" y="1004"/>
                  </a:lnTo>
                  <a:lnTo>
                    <a:pt x="1152" y="1109"/>
                  </a:lnTo>
                  <a:lnTo>
                    <a:pt x="1194" y="1235"/>
                  </a:lnTo>
                  <a:lnTo>
                    <a:pt x="1194" y="1360"/>
                  </a:lnTo>
                  <a:lnTo>
                    <a:pt x="1214" y="1465"/>
                  </a:lnTo>
                  <a:lnTo>
                    <a:pt x="1194" y="1528"/>
                  </a:lnTo>
                  <a:lnTo>
                    <a:pt x="1235" y="1569"/>
                  </a:lnTo>
                  <a:lnTo>
                    <a:pt x="1340" y="1528"/>
                  </a:lnTo>
                  <a:lnTo>
                    <a:pt x="1424" y="1548"/>
                  </a:lnTo>
                  <a:lnTo>
                    <a:pt x="1549" y="1507"/>
                  </a:lnTo>
                  <a:lnTo>
                    <a:pt x="1675" y="1444"/>
                  </a:lnTo>
                  <a:lnTo>
                    <a:pt x="1863" y="1465"/>
                  </a:lnTo>
                  <a:lnTo>
                    <a:pt x="1926" y="1507"/>
                  </a:lnTo>
                  <a:lnTo>
                    <a:pt x="1926" y="1674"/>
                  </a:lnTo>
                  <a:lnTo>
                    <a:pt x="1884" y="1758"/>
                  </a:lnTo>
                  <a:lnTo>
                    <a:pt x="1926" y="1820"/>
                  </a:lnTo>
                  <a:lnTo>
                    <a:pt x="1926" y="1925"/>
                  </a:lnTo>
                  <a:lnTo>
                    <a:pt x="1821" y="1946"/>
                  </a:lnTo>
                  <a:lnTo>
                    <a:pt x="1675" y="2030"/>
                  </a:lnTo>
                  <a:lnTo>
                    <a:pt x="1675" y="2092"/>
                  </a:lnTo>
                  <a:lnTo>
                    <a:pt x="1717" y="2134"/>
                  </a:lnTo>
                  <a:lnTo>
                    <a:pt x="1738" y="2197"/>
                  </a:lnTo>
                  <a:lnTo>
                    <a:pt x="1675" y="2197"/>
                  </a:lnTo>
                  <a:lnTo>
                    <a:pt x="1654" y="2239"/>
                  </a:lnTo>
                  <a:lnTo>
                    <a:pt x="1612" y="2260"/>
                  </a:lnTo>
                  <a:lnTo>
                    <a:pt x="1612" y="2302"/>
                  </a:lnTo>
                  <a:lnTo>
                    <a:pt x="1633" y="2364"/>
                  </a:lnTo>
                  <a:lnTo>
                    <a:pt x="1654" y="2406"/>
                  </a:lnTo>
                  <a:lnTo>
                    <a:pt x="1738" y="2448"/>
                  </a:lnTo>
                  <a:lnTo>
                    <a:pt x="1758" y="2490"/>
                  </a:lnTo>
                  <a:lnTo>
                    <a:pt x="1842" y="2574"/>
                  </a:lnTo>
                  <a:lnTo>
                    <a:pt x="1863" y="2616"/>
                  </a:lnTo>
                  <a:lnTo>
                    <a:pt x="1926" y="2699"/>
                  </a:lnTo>
                  <a:lnTo>
                    <a:pt x="1926" y="2804"/>
                  </a:lnTo>
                  <a:lnTo>
                    <a:pt x="1863" y="3034"/>
                  </a:lnTo>
                  <a:lnTo>
                    <a:pt x="1717" y="3453"/>
                  </a:lnTo>
                  <a:lnTo>
                    <a:pt x="1738" y="3557"/>
                  </a:lnTo>
                  <a:lnTo>
                    <a:pt x="1738" y="3662"/>
                  </a:lnTo>
                  <a:lnTo>
                    <a:pt x="1675" y="3662"/>
                  </a:lnTo>
                  <a:lnTo>
                    <a:pt x="1654" y="3599"/>
                  </a:lnTo>
                  <a:lnTo>
                    <a:pt x="1528" y="3536"/>
                  </a:lnTo>
                  <a:lnTo>
                    <a:pt x="1424" y="3536"/>
                  </a:lnTo>
                  <a:lnTo>
                    <a:pt x="1340" y="3599"/>
                  </a:lnTo>
                  <a:lnTo>
                    <a:pt x="1256" y="3557"/>
                  </a:lnTo>
                  <a:lnTo>
                    <a:pt x="1131" y="3620"/>
                  </a:lnTo>
                  <a:lnTo>
                    <a:pt x="1047" y="3515"/>
                  </a:lnTo>
                  <a:lnTo>
                    <a:pt x="984" y="3285"/>
                  </a:lnTo>
                  <a:lnTo>
                    <a:pt x="838" y="3285"/>
                  </a:lnTo>
                  <a:lnTo>
                    <a:pt x="796" y="3327"/>
                  </a:lnTo>
                  <a:lnTo>
                    <a:pt x="817" y="3494"/>
                  </a:lnTo>
                  <a:lnTo>
                    <a:pt x="796" y="3557"/>
                  </a:lnTo>
                  <a:lnTo>
                    <a:pt x="587" y="3599"/>
                  </a:lnTo>
                  <a:lnTo>
                    <a:pt x="503" y="3599"/>
                  </a:lnTo>
                  <a:lnTo>
                    <a:pt x="482" y="3641"/>
                  </a:lnTo>
                  <a:lnTo>
                    <a:pt x="419" y="3704"/>
                  </a:lnTo>
                  <a:lnTo>
                    <a:pt x="294" y="3641"/>
                  </a:lnTo>
                  <a:lnTo>
                    <a:pt x="189" y="3641"/>
                  </a:lnTo>
                  <a:lnTo>
                    <a:pt x="147" y="3704"/>
                  </a:lnTo>
                  <a:lnTo>
                    <a:pt x="168" y="3766"/>
                  </a:lnTo>
                  <a:lnTo>
                    <a:pt x="168" y="3913"/>
                  </a:lnTo>
                  <a:lnTo>
                    <a:pt x="252" y="3871"/>
                  </a:lnTo>
                  <a:lnTo>
                    <a:pt x="315" y="3850"/>
                  </a:lnTo>
                  <a:lnTo>
                    <a:pt x="398" y="3871"/>
                  </a:lnTo>
                  <a:lnTo>
                    <a:pt x="482" y="3955"/>
                  </a:lnTo>
                  <a:lnTo>
                    <a:pt x="503" y="4248"/>
                  </a:lnTo>
                  <a:lnTo>
                    <a:pt x="503" y="4352"/>
                  </a:lnTo>
                  <a:lnTo>
                    <a:pt x="315" y="4227"/>
                  </a:lnTo>
                  <a:lnTo>
                    <a:pt x="294" y="4227"/>
                  </a:lnTo>
                  <a:lnTo>
                    <a:pt x="252" y="4289"/>
                  </a:lnTo>
                  <a:lnTo>
                    <a:pt x="147" y="4289"/>
                  </a:lnTo>
                  <a:lnTo>
                    <a:pt x="85" y="4331"/>
                  </a:lnTo>
                  <a:lnTo>
                    <a:pt x="85" y="4394"/>
                  </a:lnTo>
                  <a:lnTo>
                    <a:pt x="1" y="4499"/>
                  </a:lnTo>
                  <a:lnTo>
                    <a:pt x="106" y="4603"/>
                  </a:lnTo>
                  <a:lnTo>
                    <a:pt x="168" y="4687"/>
                  </a:lnTo>
                  <a:lnTo>
                    <a:pt x="315" y="4792"/>
                  </a:lnTo>
                  <a:lnTo>
                    <a:pt x="315" y="4896"/>
                  </a:lnTo>
                  <a:lnTo>
                    <a:pt x="419" y="5001"/>
                  </a:lnTo>
                  <a:lnTo>
                    <a:pt x="419" y="5126"/>
                  </a:lnTo>
                  <a:lnTo>
                    <a:pt x="482" y="5189"/>
                  </a:lnTo>
                  <a:lnTo>
                    <a:pt x="524" y="5168"/>
                  </a:lnTo>
                  <a:lnTo>
                    <a:pt x="608" y="5022"/>
                  </a:lnTo>
                  <a:lnTo>
                    <a:pt x="629" y="5022"/>
                  </a:lnTo>
                  <a:lnTo>
                    <a:pt x="712" y="4980"/>
                  </a:lnTo>
                  <a:lnTo>
                    <a:pt x="775" y="4875"/>
                  </a:lnTo>
                  <a:lnTo>
                    <a:pt x="838" y="4854"/>
                  </a:lnTo>
                  <a:lnTo>
                    <a:pt x="942" y="4771"/>
                  </a:lnTo>
                  <a:lnTo>
                    <a:pt x="1005" y="4771"/>
                  </a:lnTo>
                  <a:lnTo>
                    <a:pt x="1047" y="4813"/>
                  </a:lnTo>
                  <a:lnTo>
                    <a:pt x="1110" y="4896"/>
                  </a:lnTo>
                  <a:lnTo>
                    <a:pt x="1110" y="5001"/>
                  </a:lnTo>
                  <a:lnTo>
                    <a:pt x="1131" y="4980"/>
                  </a:lnTo>
                  <a:lnTo>
                    <a:pt x="1194" y="5001"/>
                  </a:lnTo>
                  <a:lnTo>
                    <a:pt x="1298" y="4959"/>
                  </a:lnTo>
                  <a:lnTo>
                    <a:pt x="1319" y="5001"/>
                  </a:lnTo>
                  <a:lnTo>
                    <a:pt x="1319" y="5064"/>
                  </a:lnTo>
                  <a:lnTo>
                    <a:pt x="1424" y="5064"/>
                  </a:lnTo>
                  <a:lnTo>
                    <a:pt x="1507" y="4980"/>
                  </a:lnTo>
                  <a:lnTo>
                    <a:pt x="1507" y="4875"/>
                  </a:lnTo>
                  <a:lnTo>
                    <a:pt x="1570" y="4854"/>
                  </a:lnTo>
                  <a:lnTo>
                    <a:pt x="1654" y="4875"/>
                  </a:lnTo>
                  <a:lnTo>
                    <a:pt x="1758" y="4771"/>
                  </a:lnTo>
                  <a:lnTo>
                    <a:pt x="1947" y="4708"/>
                  </a:lnTo>
                  <a:lnTo>
                    <a:pt x="1947" y="4771"/>
                  </a:lnTo>
                  <a:lnTo>
                    <a:pt x="1863" y="4896"/>
                  </a:lnTo>
                  <a:lnTo>
                    <a:pt x="1884" y="4917"/>
                  </a:lnTo>
                  <a:lnTo>
                    <a:pt x="1947" y="5022"/>
                  </a:lnTo>
                  <a:lnTo>
                    <a:pt x="2072" y="5105"/>
                  </a:lnTo>
                  <a:lnTo>
                    <a:pt x="2198" y="5022"/>
                  </a:lnTo>
                  <a:lnTo>
                    <a:pt x="2282" y="4917"/>
                  </a:lnTo>
                  <a:lnTo>
                    <a:pt x="2512" y="4687"/>
                  </a:lnTo>
                  <a:lnTo>
                    <a:pt x="2574" y="4603"/>
                  </a:lnTo>
                  <a:lnTo>
                    <a:pt x="2658" y="4541"/>
                  </a:lnTo>
                  <a:lnTo>
                    <a:pt x="2763" y="4499"/>
                  </a:lnTo>
                  <a:lnTo>
                    <a:pt x="2867" y="4352"/>
                  </a:lnTo>
                  <a:lnTo>
                    <a:pt x="2867" y="4248"/>
                  </a:lnTo>
                  <a:lnTo>
                    <a:pt x="2888" y="4080"/>
                  </a:lnTo>
                  <a:lnTo>
                    <a:pt x="2909" y="3766"/>
                  </a:lnTo>
                  <a:lnTo>
                    <a:pt x="2888" y="3745"/>
                  </a:lnTo>
                  <a:lnTo>
                    <a:pt x="2867" y="3557"/>
                  </a:lnTo>
                  <a:lnTo>
                    <a:pt x="2909" y="3453"/>
                  </a:lnTo>
                  <a:lnTo>
                    <a:pt x="3098" y="3285"/>
                  </a:lnTo>
                  <a:lnTo>
                    <a:pt x="3098" y="3139"/>
                  </a:lnTo>
                  <a:lnTo>
                    <a:pt x="3202" y="3013"/>
                  </a:lnTo>
                  <a:lnTo>
                    <a:pt x="3328" y="2908"/>
                  </a:lnTo>
                  <a:lnTo>
                    <a:pt x="3411" y="2929"/>
                  </a:lnTo>
                  <a:lnTo>
                    <a:pt x="3516" y="2867"/>
                  </a:lnTo>
                  <a:lnTo>
                    <a:pt x="3621" y="2825"/>
                  </a:lnTo>
                  <a:lnTo>
                    <a:pt x="3809" y="2511"/>
                  </a:lnTo>
                  <a:lnTo>
                    <a:pt x="3809" y="2344"/>
                  </a:lnTo>
                  <a:lnTo>
                    <a:pt x="3851" y="2155"/>
                  </a:lnTo>
                  <a:lnTo>
                    <a:pt x="3935" y="2092"/>
                  </a:lnTo>
                  <a:lnTo>
                    <a:pt x="3955" y="1946"/>
                  </a:lnTo>
                  <a:lnTo>
                    <a:pt x="3935" y="1925"/>
                  </a:lnTo>
                  <a:lnTo>
                    <a:pt x="3955" y="1737"/>
                  </a:lnTo>
                  <a:lnTo>
                    <a:pt x="3955" y="1653"/>
                  </a:lnTo>
                  <a:lnTo>
                    <a:pt x="3955" y="1507"/>
                  </a:lnTo>
                  <a:lnTo>
                    <a:pt x="4060" y="1402"/>
                  </a:lnTo>
                  <a:lnTo>
                    <a:pt x="4060" y="1256"/>
                  </a:lnTo>
                  <a:lnTo>
                    <a:pt x="4081" y="1130"/>
                  </a:lnTo>
                  <a:lnTo>
                    <a:pt x="4039" y="921"/>
                  </a:lnTo>
                  <a:lnTo>
                    <a:pt x="4290" y="607"/>
                  </a:lnTo>
                  <a:lnTo>
                    <a:pt x="4332" y="502"/>
                  </a:lnTo>
                  <a:lnTo>
                    <a:pt x="4437" y="460"/>
                  </a:lnTo>
                  <a:lnTo>
                    <a:pt x="4437" y="209"/>
                  </a:lnTo>
                  <a:lnTo>
                    <a:pt x="4374" y="105"/>
                  </a:lnTo>
                  <a:lnTo>
                    <a:pt x="4374" y="63"/>
                  </a:lnTo>
                  <a:lnTo>
                    <a:pt x="4290" y="84"/>
                  </a:lnTo>
                  <a:lnTo>
                    <a:pt x="4248" y="105"/>
                  </a:lnTo>
                  <a:lnTo>
                    <a:pt x="4144" y="63"/>
                  </a:lnTo>
                  <a:lnTo>
                    <a:pt x="412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499" name="Google Shape;499;p7"/>
            <p:cNvSpPr/>
            <p:nvPr/>
          </p:nvSpPr>
          <p:spPr>
            <a:xfrm>
              <a:off x="3828067" y="3174369"/>
              <a:ext cx="7478" cy="9769"/>
            </a:xfrm>
            <a:custGeom>
              <a:rect b="b" l="l" r="r" t="t"/>
              <a:pathLst>
                <a:path extrusionOk="0" h="859" w="628">
                  <a:moveTo>
                    <a:pt x="460" y="1"/>
                  </a:moveTo>
                  <a:lnTo>
                    <a:pt x="356" y="84"/>
                  </a:lnTo>
                  <a:lnTo>
                    <a:pt x="293" y="105"/>
                  </a:lnTo>
                  <a:lnTo>
                    <a:pt x="230" y="210"/>
                  </a:lnTo>
                  <a:lnTo>
                    <a:pt x="147" y="252"/>
                  </a:lnTo>
                  <a:lnTo>
                    <a:pt x="126" y="252"/>
                  </a:lnTo>
                  <a:lnTo>
                    <a:pt x="42" y="398"/>
                  </a:lnTo>
                  <a:lnTo>
                    <a:pt x="0" y="419"/>
                  </a:lnTo>
                  <a:lnTo>
                    <a:pt x="84" y="503"/>
                  </a:lnTo>
                  <a:lnTo>
                    <a:pt x="105" y="670"/>
                  </a:lnTo>
                  <a:lnTo>
                    <a:pt x="42" y="775"/>
                  </a:lnTo>
                  <a:lnTo>
                    <a:pt x="84" y="859"/>
                  </a:lnTo>
                  <a:lnTo>
                    <a:pt x="188" y="775"/>
                  </a:lnTo>
                  <a:lnTo>
                    <a:pt x="293" y="775"/>
                  </a:lnTo>
                  <a:lnTo>
                    <a:pt x="356" y="712"/>
                  </a:lnTo>
                  <a:lnTo>
                    <a:pt x="335" y="503"/>
                  </a:lnTo>
                  <a:lnTo>
                    <a:pt x="398" y="440"/>
                  </a:lnTo>
                  <a:lnTo>
                    <a:pt x="523" y="335"/>
                  </a:lnTo>
                  <a:lnTo>
                    <a:pt x="628" y="231"/>
                  </a:lnTo>
                  <a:lnTo>
                    <a:pt x="628" y="126"/>
                  </a:lnTo>
                  <a:lnTo>
                    <a:pt x="565" y="43"/>
                  </a:lnTo>
                  <a:lnTo>
                    <a:pt x="52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0" name="Google Shape;500;p7"/>
            <p:cNvSpPr/>
            <p:nvPr/>
          </p:nvSpPr>
          <p:spPr>
            <a:xfrm>
              <a:off x="3947654" y="3151533"/>
              <a:ext cx="76994" cy="74956"/>
            </a:xfrm>
            <a:custGeom>
              <a:rect b="b" l="l" r="r" t="t"/>
              <a:pathLst>
                <a:path extrusionOk="0" h="6591" w="6466">
                  <a:moveTo>
                    <a:pt x="2553" y="0"/>
                  </a:moveTo>
                  <a:lnTo>
                    <a:pt x="1779" y="42"/>
                  </a:lnTo>
                  <a:lnTo>
                    <a:pt x="858" y="42"/>
                  </a:lnTo>
                  <a:lnTo>
                    <a:pt x="816" y="105"/>
                  </a:lnTo>
                  <a:lnTo>
                    <a:pt x="754" y="105"/>
                  </a:lnTo>
                  <a:lnTo>
                    <a:pt x="712" y="146"/>
                  </a:lnTo>
                  <a:lnTo>
                    <a:pt x="775" y="230"/>
                  </a:lnTo>
                  <a:lnTo>
                    <a:pt x="858" y="314"/>
                  </a:lnTo>
                  <a:lnTo>
                    <a:pt x="858" y="356"/>
                  </a:lnTo>
                  <a:lnTo>
                    <a:pt x="921" y="439"/>
                  </a:lnTo>
                  <a:lnTo>
                    <a:pt x="963" y="628"/>
                  </a:lnTo>
                  <a:lnTo>
                    <a:pt x="984" y="732"/>
                  </a:lnTo>
                  <a:lnTo>
                    <a:pt x="942" y="795"/>
                  </a:lnTo>
                  <a:lnTo>
                    <a:pt x="942" y="879"/>
                  </a:lnTo>
                  <a:lnTo>
                    <a:pt x="879" y="942"/>
                  </a:lnTo>
                  <a:lnTo>
                    <a:pt x="816" y="963"/>
                  </a:lnTo>
                  <a:lnTo>
                    <a:pt x="754" y="963"/>
                  </a:lnTo>
                  <a:lnTo>
                    <a:pt x="733" y="942"/>
                  </a:lnTo>
                  <a:lnTo>
                    <a:pt x="733" y="983"/>
                  </a:lnTo>
                  <a:lnTo>
                    <a:pt x="754" y="1046"/>
                  </a:lnTo>
                  <a:lnTo>
                    <a:pt x="754" y="1109"/>
                  </a:lnTo>
                  <a:lnTo>
                    <a:pt x="858" y="1151"/>
                  </a:lnTo>
                  <a:lnTo>
                    <a:pt x="858" y="1214"/>
                  </a:lnTo>
                  <a:lnTo>
                    <a:pt x="942" y="1214"/>
                  </a:lnTo>
                  <a:lnTo>
                    <a:pt x="963" y="1402"/>
                  </a:lnTo>
                  <a:lnTo>
                    <a:pt x="963" y="1486"/>
                  </a:lnTo>
                  <a:lnTo>
                    <a:pt x="858" y="1590"/>
                  </a:lnTo>
                  <a:lnTo>
                    <a:pt x="775" y="1674"/>
                  </a:lnTo>
                  <a:lnTo>
                    <a:pt x="733" y="1716"/>
                  </a:lnTo>
                  <a:lnTo>
                    <a:pt x="565" y="1883"/>
                  </a:lnTo>
                  <a:lnTo>
                    <a:pt x="461" y="2030"/>
                  </a:lnTo>
                  <a:lnTo>
                    <a:pt x="293" y="2092"/>
                  </a:lnTo>
                  <a:lnTo>
                    <a:pt x="0" y="2092"/>
                  </a:lnTo>
                  <a:lnTo>
                    <a:pt x="84" y="2553"/>
                  </a:lnTo>
                  <a:lnTo>
                    <a:pt x="210" y="3243"/>
                  </a:lnTo>
                  <a:lnTo>
                    <a:pt x="628" y="3808"/>
                  </a:lnTo>
                  <a:lnTo>
                    <a:pt x="754" y="4248"/>
                  </a:lnTo>
                  <a:lnTo>
                    <a:pt x="942" y="4352"/>
                  </a:lnTo>
                  <a:lnTo>
                    <a:pt x="1026" y="4352"/>
                  </a:lnTo>
                  <a:lnTo>
                    <a:pt x="1130" y="4394"/>
                  </a:lnTo>
                  <a:lnTo>
                    <a:pt x="1172" y="4394"/>
                  </a:lnTo>
                  <a:lnTo>
                    <a:pt x="1256" y="4436"/>
                  </a:lnTo>
                  <a:lnTo>
                    <a:pt x="1256" y="4499"/>
                  </a:lnTo>
                  <a:lnTo>
                    <a:pt x="1340" y="4561"/>
                  </a:lnTo>
                  <a:lnTo>
                    <a:pt x="1444" y="4561"/>
                  </a:lnTo>
                  <a:lnTo>
                    <a:pt x="1695" y="4645"/>
                  </a:lnTo>
                  <a:lnTo>
                    <a:pt x="1779" y="4645"/>
                  </a:lnTo>
                  <a:lnTo>
                    <a:pt x="1821" y="4708"/>
                  </a:lnTo>
                  <a:lnTo>
                    <a:pt x="1884" y="4729"/>
                  </a:lnTo>
                  <a:lnTo>
                    <a:pt x="1925" y="4812"/>
                  </a:lnTo>
                  <a:lnTo>
                    <a:pt x="2030" y="4917"/>
                  </a:lnTo>
                  <a:lnTo>
                    <a:pt x="2093" y="4917"/>
                  </a:lnTo>
                  <a:lnTo>
                    <a:pt x="2093" y="4938"/>
                  </a:lnTo>
                  <a:lnTo>
                    <a:pt x="2114" y="4917"/>
                  </a:lnTo>
                  <a:lnTo>
                    <a:pt x="2177" y="4917"/>
                  </a:lnTo>
                  <a:lnTo>
                    <a:pt x="2197" y="4980"/>
                  </a:lnTo>
                  <a:lnTo>
                    <a:pt x="2281" y="4980"/>
                  </a:lnTo>
                  <a:lnTo>
                    <a:pt x="2302" y="5022"/>
                  </a:lnTo>
                  <a:lnTo>
                    <a:pt x="2323" y="4980"/>
                  </a:lnTo>
                  <a:lnTo>
                    <a:pt x="2407" y="5022"/>
                  </a:lnTo>
                  <a:lnTo>
                    <a:pt x="2428" y="5043"/>
                  </a:lnTo>
                  <a:lnTo>
                    <a:pt x="2490" y="5043"/>
                  </a:lnTo>
                  <a:lnTo>
                    <a:pt x="2511" y="5084"/>
                  </a:lnTo>
                  <a:lnTo>
                    <a:pt x="2553" y="5126"/>
                  </a:lnTo>
                  <a:lnTo>
                    <a:pt x="2637" y="5189"/>
                  </a:lnTo>
                  <a:lnTo>
                    <a:pt x="2825" y="5398"/>
                  </a:lnTo>
                  <a:lnTo>
                    <a:pt x="2846" y="5608"/>
                  </a:lnTo>
                  <a:lnTo>
                    <a:pt x="2846" y="6591"/>
                  </a:lnTo>
                  <a:lnTo>
                    <a:pt x="2951" y="6193"/>
                  </a:lnTo>
                  <a:lnTo>
                    <a:pt x="3495" y="6173"/>
                  </a:lnTo>
                  <a:lnTo>
                    <a:pt x="3599" y="6131"/>
                  </a:lnTo>
                  <a:lnTo>
                    <a:pt x="3641" y="6110"/>
                  </a:lnTo>
                  <a:lnTo>
                    <a:pt x="3704" y="6089"/>
                  </a:lnTo>
                  <a:lnTo>
                    <a:pt x="3704" y="6131"/>
                  </a:lnTo>
                  <a:lnTo>
                    <a:pt x="3788" y="6173"/>
                  </a:lnTo>
                  <a:lnTo>
                    <a:pt x="3871" y="6214"/>
                  </a:lnTo>
                  <a:lnTo>
                    <a:pt x="3955" y="6214"/>
                  </a:lnTo>
                  <a:lnTo>
                    <a:pt x="3997" y="6298"/>
                  </a:lnTo>
                  <a:lnTo>
                    <a:pt x="3976" y="6319"/>
                  </a:lnTo>
                  <a:lnTo>
                    <a:pt x="4164" y="6298"/>
                  </a:lnTo>
                  <a:lnTo>
                    <a:pt x="4269" y="6193"/>
                  </a:lnTo>
                  <a:lnTo>
                    <a:pt x="4332" y="6193"/>
                  </a:lnTo>
                  <a:lnTo>
                    <a:pt x="4394" y="6131"/>
                  </a:lnTo>
                  <a:lnTo>
                    <a:pt x="4436" y="6173"/>
                  </a:lnTo>
                  <a:lnTo>
                    <a:pt x="4436" y="6214"/>
                  </a:lnTo>
                  <a:lnTo>
                    <a:pt x="4520" y="6214"/>
                  </a:lnTo>
                  <a:lnTo>
                    <a:pt x="4604" y="6277"/>
                  </a:lnTo>
                  <a:lnTo>
                    <a:pt x="4729" y="6214"/>
                  </a:lnTo>
                  <a:lnTo>
                    <a:pt x="4897" y="6193"/>
                  </a:lnTo>
                  <a:lnTo>
                    <a:pt x="4918" y="6110"/>
                  </a:lnTo>
                  <a:lnTo>
                    <a:pt x="4897" y="6068"/>
                  </a:lnTo>
                  <a:lnTo>
                    <a:pt x="4938" y="6005"/>
                  </a:lnTo>
                  <a:lnTo>
                    <a:pt x="5043" y="6026"/>
                  </a:lnTo>
                  <a:lnTo>
                    <a:pt x="5127" y="6026"/>
                  </a:lnTo>
                  <a:lnTo>
                    <a:pt x="5210" y="6089"/>
                  </a:lnTo>
                  <a:lnTo>
                    <a:pt x="5315" y="6068"/>
                  </a:lnTo>
                  <a:lnTo>
                    <a:pt x="5357" y="6026"/>
                  </a:lnTo>
                  <a:lnTo>
                    <a:pt x="5566" y="5963"/>
                  </a:lnTo>
                  <a:lnTo>
                    <a:pt x="5650" y="5984"/>
                  </a:lnTo>
                  <a:lnTo>
                    <a:pt x="5754" y="5963"/>
                  </a:lnTo>
                  <a:lnTo>
                    <a:pt x="5775" y="5900"/>
                  </a:lnTo>
                  <a:lnTo>
                    <a:pt x="5901" y="5900"/>
                  </a:lnTo>
                  <a:lnTo>
                    <a:pt x="5985" y="5817"/>
                  </a:lnTo>
                  <a:lnTo>
                    <a:pt x="6110" y="5796"/>
                  </a:lnTo>
                  <a:lnTo>
                    <a:pt x="6194" y="5712"/>
                  </a:lnTo>
                  <a:lnTo>
                    <a:pt x="6278" y="5649"/>
                  </a:lnTo>
                  <a:lnTo>
                    <a:pt x="6382" y="5670"/>
                  </a:lnTo>
                  <a:lnTo>
                    <a:pt x="6424" y="5608"/>
                  </a:lnTo>
                  <a:lnTo>
                    <a:pt x="6466" y="5587"/>
                  </a:lnTo>
                  <a:lnTo>
                    <a:pt x="6424" y="5587"/>
                  </a:lnTo>
                  <a:lnTo>
                    <a:pt x="6424" y="5545"/>
                  </a:lnTo>
                  <a:lnTo>
                    <a:pt x="6298" y="5440"/>
                  </a:lnTo>
                  <a:lnTo>
                    <a:pt x="6173" y="5398"/>
                  </a:lnTo>
                  <a:lnTo>
                    <a:pt x="5964" y="5189"/>
                  </a:lnTo>
                  <a:lnTo>
                    <a:pt x="5985" y="5126"/>
                  </a:lnTo>
                  <a:lnTo>
                    <a:pt x="5901" y="4938"/>
                  </a:lnTo>
                  <a:lnTo>
                    <a:pt x="5859" y="4875"/>
                  </a:lnTo>
                  <a:lnTo>
                    <a:pt x="5901" y="4771"/>
                  </a:lnTo>
                  <a:lnTo>
                    <a:pt x="5859" y="4729"/>
                  </a:lnTo>
                  <a:lnTo>
                    <a:pt x="5838" y="4624"/>
                  </a:lnTo>
                  <a:lnTo>
                    <a:pt x="5796" y="4540"/>
                  </a:lnTo>
                  <a:lnTo>
                    <a:pt x="5838" y="4540"/>
                  </a:lnTo>
                  <a:lnTo>
                    <a:pt x="5775" y="4394"/>
                  </a:lnTo>
                  <a:lnTo>
                    <a:pt x="5754" y="4248"/>
                  </a:lnTo>
                  <a:lnTo>
                    <a:pt x="5838" y="4206"/>
                  </a:lnTo>
                  <a:lnTo>
                    <a:pt x="5838" y="4038"/>
                  </a:lnTo>
                  <a:lnTo>
                    <a:pt x="5754" y="3976"/>
                  </a:lnTo>
                  <a:lnTo>
                    <a:pt x="5754" y="3766"/>
                  </a:lnTo>
                  <a:lnTo>
                    <a:pt x="5775" y="3620"/>
                  </a:lnTo>
                  <a:lnTo>
                    <a:pt x="5859" y="3578"/>
                  </a:lnTo>
                  <a:lnTo>
                    <a:pt x="5880" y="3599"/>
                  </a:lnTo>
                  <a:lnTo>
                    <a:pt x="5943" y="3515"/>
                  </a:lnTo>
                  <a:lnTo>
                    <a:pt x="5859" y="3306"/>
                  </a:lnTo>
                  <a:lnTo>
                    <a:pt x="5775" y="3306"/>
                  </a:lnTo>
                  <a:lnTo>
                    <a:pt x="5650" y="3180"/>
                  </a:lnTo>
                  <a:lnTo>
                    <a:pt x="5482" y="3055"/>
                  </a:lnTo>
                  <a:lnTo>
                    <a:pt x="5482" y="2929"/>
                  </a:lnTo>
                  <a:lnTo>
                    <a:pt x="5566" y="2657"/>
                  </a:lnTo>
                  <a:lnTo>
                    <a:pt x="5692" y="2302"/>
                  </a:lnTo>
                  <a:lnTo>
                    <a:pt x="5754" y="2239"/>
                  </a:lnTo>
                  <a:lnTo>
                    <a:pt x="5734" y="2134"/>
                  </a:lnTo>
                  <a:lnTo>
                    <a:pt x="5692" y="2113"/>
                  </a:lnTo>
                  <a:lnTo>
                    <a:pt x="5734" y="2113"/>
                  </a:lnTo>
                  <a:lnTo>
                    <a:pt x="5022" y="1611"/>
                  </a:lnTo>
                  <a:lnTo>
                    <a:pt x="4959" y="1527"/>
                  </a:lnTo>
                  <a:lnTo>
                    <a:pt x="4938" y="1486"/>
                  </a:lnTo>
                  <a:lnTo>
                    <a:pt x="4959" y="1402"/>
                  </a:lnTo>
                  <a:lnTo>
                    <a:pt x="4834" y="1214"/>
                  </a:lnTo>
                  <a:lnTo>
                    <a:pt x="274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1" name="Google Shape;501;p7"/>
            <p:cNvSpPr/>
            <p:nvPr/>
          </p:nvSpPr>
          <p:spPr>
            <a:xfrm>
              <a:off x="3945415" y="3152954"/>
              <a:ext cx="13956" cy="10963"/>
            </a:xfrm>
            <a:custGeom>
              <a:rect b="b" l="l" r="r" t="t"/>
              <a:pathLst>
                <a:path extrusionOk="0" h="964" w="1172">
                  <a:moveTo>
                    <a:pt x="795" y="1"/>
                  </a:moveTo>
                  <a:lnTo>
                    <a:pt x="795" y="84"/>
                  </a:lnTo>
                  <a:lnTo>
                    <a:pt x="732" y="126"/>
                  </a:lnTo>
                  <a:lnTo>
                    <a:pt x="649" y="126"/>
                  </a:lnTo>
                  <a:lnTo>
                    <a:pt x="607" y="84"/>
                  </a:lnTo>
                  <a:lnTo>
                    <a:pt x="544" y="42"/>
                  </a:lnTo>
                  <a:lnTo>
                    <a:pt x="440" y="126"/>
                  </a:lnTo>
                  <a:lnTo>
                    <a:pt x="377" y="147"/>
                  </a:lnTo>
                  <a:lnTo>
                    <a:pt x="335" y="126"/>
                  </a:lnTo>
                  <a:lnTo>
                    <a:pt x="209" y="231"/>
                  </a:lnTo>
                  <a:lnTo>
                    <a:pt x="105" y="356"/>
                  </a:lnTo>
                  <a:lnTo>
                    <a:pt x="0" y="733"/>
                  </a:lnTo>
                  <a:lnTo>
                    <a:pt x="0" y="817"/>
                  </a:lnTo>
                  <a:lnTo>
                    <a:pt x="209" y="817"/>
                  </a:lnTo>
                  <a:lnTo>
                    <a:pt x="272" y="921"/>
                  </a:lnTo>
                  <a:lnTo>
                    <a:pt x="335" y="963"/>
                  </a:lnTo>
                  <a:lnTo>
                    <a:pt x="398" y="921"/>
                  </a:lnTo>
                  <a:lnTo>
                    <a:pt x="419" y="921"/>
                  </a:lnTo>
                  <a:lnTo>
                    <a:pt x="481" y="963"/>
                  </a:lnTo>
                  <a:lnTo>
                    <a:pt x="607" y="921"/>
                  </a:lnTo>
                  <a:lnTo>
                    <a:pt x="607" y="858"/>
                  </a:lnTo>
                  <a:lnTo>
                    <a:pt x="691" y="670"/>
                  </a:lnTo>
                  <a:lnTo>
                    <a:pt x="649" y="566"/>
                  </a:lnTo>
                  <a:lnTo>
                    <a:pt x="712" y="566"/>
                  </a:lnTo>
                  <a:lnTo>
                    <a:pt x="753" y="628"/>
                  </a:lnTo>
                  <a:lnTo>
                    <a:pt x="816" y="628"/>
                  </a:lnTo>
                  <a:lnTo>
                    <a:pt x="858" y="733"/>
                  </a:lnTo>
                  <a:lnTo>
                    <a:pt x="921" y="754"/>
                  </a:lnTo>
                  <a:lnTo>
                    <a:pt x="921" y="817"/>
                  </a:lnTo>
                  <a:lnTo>
                    <a:pt x="942" y="838"/>
                  </a:lnTo>
                  <a:lnTo>
                    <a:pt x="1004" y="838"/>
                  </a:lnTo>
                  <a:lnTo>
                    <a:pt x="1067" y="817"/>
                  </a:lnTo>
                  <a:lnTo>
                    <a:pt x="1130" y="754"/>
                  </a:lnTo>
                  <a:lnTo>
                    <a:pt x="1130" y="670"/>
                  </a:lnTo>
                  <a:lnTo>
                    <a:pt x="1172" y="607"/>
                  </a:lnTo>
                  <a:lnTo>
                    <a:pt x="1151" y="503"/>
                  </a:lnTo>
                  <a:lnTo>
                    <a:pt x="1109" y="314"/>
                  </a:lnTo>
                  <a:lnTo>
                    <a:pt x="1046" y="231"/>
                  </a:lnTo>
                  <a:lnTo>
                    <a:pt x="1046" y="189"/>
                  </a:lnTo>
                  <a:lnTo>
                    <a:pt x="963" y="105"/>
                  </a:lnTo>
                  <a:lnTo>
                    <a:pt x="900" y="21"/>
                  </a:lnTo>
                  <a:lnTo>
                    <a:pt x="900"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2" name="Google Shape;502;p7"/>
            <p:cNvSpPr/>
            <p:nvPr/>
          </p:nvSpPr>
          <p:spPr>
            <a:xfrm>
              <a:off x="3945415" y="3159380"/>
              <a:ext cx="13706" cy="15956"/>
            </a:xfrm>
            <a:custGeom>
              <a:rect b="b" l="l" r="r" t="t"/>
              <a:pathLst>
                <a:path extrusionOk="0" h="1403" w="1151">
                  <a:moveTo>
                    <a:pt x="649" y="1"/>
                  </a:moveTo>
                  <a:lnTo>
                    <a:pt x="691" y="105"/>
                  </a:lnTo>
                  <a:lnTo>
                    <a:pt x="607" y="293"/>
                  </a:lnTo>
                  <a:lnTo>
                    <a:pt x="607" y="356"/>
                  </a:lnTo>
                  <a:lnTo>
                    <a:pt x="481" y="398"/>
                  </a:lnTo>
                  <a:lnTo>
                    <a:pt x="419" y="356"/>
                  </a:lnTo>
                  <a:lnTo>
                    <a:pt x="398" y="356"/>
                  </a:lnTo>
                  <a:lnTo>
                    <a:pt x="335" y="398"/>
                  </a:lnTo>
                  <a:lnTo>
                    <a:pt x="272" y="356"/>
                  </a:lnTo>
                  <a:lnTo>
                    <a:pt x="209" y="252"/>
                  </a:lnTo>
                  <a:lnTo>
                    <a:pt x="0" y="252"/>
                  </a:lnTo>
                  <a:lnTo>
                    <a:pt x="0" y="314"/>
                  </a:lnTo>
                  <a:lnTo>
                    <a:pt x="63" y="419"/>
                  </a:lnTo>
                  <a:lnTo>
                    <a:pt x="84" y="565"/>
                  </a:lnTo>
                  <a:lnTo>
                    <a:pt x="84" y="712"/>
                  </a:lnTo>
                  <a:lnTo>
                    <a:pt x="188" y="1402"/>
                  </a:lnTo>
                  <a:lnTo>
                    <a:pt x="481" y="1402"/>
                  </a:lnTo>
                  <a:lnTo>
                    <a:pt x="649" y="1340"/>
                  </a:lnTo>
                  <a:lnTo>
                    <a:pt x="753" y="1193"/>
                  </a:lnTo>
                  <a:lnTo>
                    <a:pt x="921" y="1026"/>
                  </a:lnTo>
                  <a:lnTo>
                    <a:pt x="963" y="984"/>
                  </a:lnTo>
                  <a:lnTo>
                    <a:pt x="1046" y="900"/>
                  </a:lnTo>
                  <a:lnTo>
                    <a:pt x="1151" y="796"/>
                  </a:lnTo>
                  <a:lnTo>
                    <a:pt x="1151" y="712"/>
                  </a:lnTo>
                  <a:lnTo>
                    <a:pt x="1130" y="524"/>
                  </a:lnTo>
                  <a:lnTo>
                    <a:pt x="1046" y="524"/>
                  </a:lnTo>
                  <a:lnTo>
                    <a:pt x="1046" y="461"/>
                  </a:lnTo>
                  <a:lnTo>
                    <a:pt x="942" y="419"/>
                  </a:lnTo>
                  <a:lnTo>
                    <a:pt x="942" y="356"/>
                  </a:lnTo>
                  <a:lnTo>
                    <a:pt x="921" y="293"/>
                  </a:lnTo>
                  <a:lnTo>
                    <a:pt x="921" y="252"/>
                  </a:lnTo>
                  <a:lnTo>
                    <a:pt x="921" y="189"/>
                  </a:lnTo>
                  <a:lnTo>
                    <a:pt x="858" y="168"/>
                  </a:lnTo>
                  <a:lnTo>
                    <a:pt x="816" y="63"/>
                  </a:lnTo>
                  <a:lnTo>
                    <a:pt x="753" y="63"/>
                  </a:lnTo>
                  <a:lnTo>
                    <a:pt x="712"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3" name="Google Shape;503;p7"/>
            <p:cNvSpPr/>
            <p:nvPr/>
          </p:nvSpPr>
          <p:spPr>
            <a:xfrm>
              <a:off x="3829055" y="3110126"/>
              <a:ext cx="131316" cy="124222"/>
            </a:xfrm>
            <a:custGeom>
              <a:rect b="b" l="l" r="r" t="t"/>
              <a:pathLst>
                <a:path extrusionOk="0" h="10923" w="11028">
                  <a:moveTo>
                    <a:pt x="7701" y="0"/>
                  </a:moveTo>
                  <a:lnTo>
                    <a:pt x="7701" y="42"/>
                  </a:lnTo>
                  <a:lnTo>
                    <a:pt x="7743" y="84"/>
                  </a:lnTo>
                  <a:lnTo>
                    <a:pt x="7659" y="189"/>
                  </a:lnTo>
                  <a:lnTo>
                    <a:pt x="7575" y="189"/>
                  </a:lnTo>
                  <a:lnTo>
                    <a:pt x="7491" y="210"/>
                  </a:lnTo>
                  <a:lnTo>
                    <a:pt x="7366" y="210"/>
                  </a:lnTo>
                  <a:lnTo>
                    <a:pt x="7282" y="251"/>
                  </a:lnTo>
                  <a:lnTo>
                    <a:pt x="7240" y="251"/>
                  </a:lnTo>
                  <a:lnTo>
                    <a:pt x="7219" y="189"/>
                  </a:lnTo>
                  <a:lnTo>
                    <a:pt x="7178" y="189"/>
                  </a:lnTo>
                  <a:lnTo>
                    <a:pt x="7157" y="147"/>
                  </a:lnTo>
                  <a:lnTo>
                    <a:pt x="7073" y="126"/>
                  </a:lnTo>
                  <a:lnTo>
                    <a:pt x="6843" y="230"/>
                  </a:lnTo>
                  <a:lnTo>
                    <a:pt x="6759" y="293"/>
                  </a:lnTo>
                  <a:lnTo>
                    <a:pt x="6717" y="335"/>
                  </a:lnTo>
                  <a:lnTo>
                    <a:pt x="6487" y="356"/>
                  </a:lnTo>
                  <a:lnTo>
                    <a:pt x="6403" y="398"/>
                  </a:lnTo>
                  <a:lnTo>
                    <a:pt x="6320" y="314"/>
                  </a:lnTo>
                  <a:lnTo>
                    <a:pt x="6215" y="293"/>
                  </a:lnTo>
                  <a:lnTo>
                    <a:pt x="6111" y="293"/>
                  </a:lnTo>
                  <a:lnTo>
                    <a:pt x="6027" y="398"/>
                  </a:lnTo>
                  <a:lnTo>
                    <a:pt x="5922" y="502"/>
                  </a:lnTo>
                  <a:lnTo>
                    <a:pt x="5964" y="544"/>
                  </a:lnTo>
                  <a:lnTo>
                    <a:pt x="6006" y="607"/>
                  </a:lnTo>
                  <a:lnTo>
                    <a:pt x="5985" y="649"/>
                  </a:lnTo>
                  <a:lnTo>
                    <a:pt x="5859" y="670"/>
                  </a:lnTo>
                  <a:lnTo>
                    <a:pt x="5797" y="649"/>
                  </a:lnTo>
                  <a:lnTo>
                    <a:pt x="5671" y="628"/>
                  </a:lnTo>
                  <a:lnTo>
                    <a:pt x="5567" y="565"/>
                  </a:lnTo>
                  <a:lnTo>
                    <a:pt x="5483" y="565"/>
                  </a:lnTo>
                  <a:lnTo>
                    <a:pt x="5399" y="628"/>
                  </a:lnTo>
                  <a:lnTo>
                    <a:pt x="5336" y="607"/>
                  </a:lnTo>
                  <a:lnTo>
                    <a:pt x="5190" y="607"/>
                  </a:lnTo>
                  <a:lnTo>
                    <a:pt x="5064" y="523"/>
                  </a:lnTo>
                  <a:lnTo>
                    <a:pt x="4939" y="544"/>
                  </a:lnTo>
                  <a:lnTo>
                    <a:pt x="4918" y="502"/>
                  </a:lnTo>
                  <a:lnTo>
                    <a:pt x="4750" y="356"/>
                  </a:lnTo>
                  <a:lnTo>
                    <a:pt x="4667" y="335"/>
                  </a:lnTo>
                  <a:lnTo>
                    <a:pt x="4499" y="210"/>
                  </a:lnTo>
                  <a:lnTo>
                    <a:pt x="4437" y="189"/>
                  </a:lnTo>
                  <a:lnTo>
                    <a:pt x="4353" y="126"/>
                  </a:lnTo>
                  <a:lnTo>
                    <a:pt x="4290" y="126"/>
                  </a:lnTo>
                  <a:lnTo>
                    <a:pt x="4290" y="189"/>
                  </a:lnTo>
                  <a:lnTo>
                    <a:pt x="4186" y="147"/>
                  </a:lnTo>
                  <a:lnTo>
                    <a:pt x="4102" y="251"/>
                  </a:lnTo>
                  <a:lnTo>
                    <a:pt x="4018" y="251"/>
                  </a:lnTo>
                  <a:lnTo>
                    <a:pt x="3976" y="293"/>
                  </a:lnTo>
                  <a:lnTo>
                    <a:pt x="3976" y="356"/>
                  </a:lnTo>
                  <a:lnTo>
                    <a:pt x="3914" y="440"/>
                  </a:lnTo>
                  <a:lnTo>
                    <a:pt x="3914" y="502"/>
                  </a:lnTo>
                  <a:lnTo>
                    <a:pt x="3872" y="544"/>
                  </a:lnTo>
                  <a:lnTo>
                    <a:pt x="3788" y="544"/>
                  </a:lnTo>
                  <a:lnTo>
                    <a:pt x="3788" y="607"/>
                  </a:lnTo>
                  <a:lnTo>
                    <a:pt x="3893" y="733"/>
                  </a:lnTo>
                  <a:lnTo>
                    <a:pt x="3830" y="774"/>
                  </a:lnTo>
                  <a:lnTo>
                    <a:pt x="3809" y="858"/>
                  </a:lnTo>
                  <a:lnTo>
                    <a:pt x="3809" y="984"/>
                  </a:lnTo>
                  <a:lnTo>
                    <a:pt x="3872" y="1088"/>
                  </a:lnTo>
                  <a:lnTo>
                    <a:pt x="3872" y="1339"/>
                  </a:lnTo>
                  <a:lnTo>
                    <a:pt x="3767" y="1381"/>
                  </a:lnTo>
                  <a:lnTo>
                    <a:pt x="3725" y="1486"/>
                  </a:lnTo>
                  <a:lnTo>
                    <a:pt x="3474" y="1800"/>
                  </a:lnTo>
                  <a:lnTo>
                    <a:pt x="3516" y="2009"/>
                  </a:lnTo>
                  <a:lnTo>
                    <a:pt x="3495" y="2135"/>
                  </a:lnTo>
                  <a:lnTo>
                    <a:pt x="3495" y="2281"/>
                  </a:lnTo>
                  <a:lnTo>
                    <a:pt x="3390" y="2386"/>
                  </a:lnTo>
                  <a:lnTo>
                    <a:pt x="3390" y="2532"/>
                  </a:lnTo>
                  <a:lnTo>
                    <a:pt x="3390" y="2616"/>
                  </a:lnTo>
                  <a:lnTo>
                    <a:pt x="3370" y="2804"/>
                  </a:lnTo>
                  <a:lnTo>
                    <a:pt x="3390" y="2825"/>
                  </a:lnTo>
                  <a:lnTo>
                    <a:pt x="3370" y="2971"/>
                  </a:lnTo>
                  <a:lnTo>
                    <a:pt x="3286" y="3034"/>
                  </a:lnTo>
                  <a:lnTo>
                    <a:pt x="3244" y="3223"/>
                  </a:lnTo>
                  <a:lnTo>
                    <a:pt x="3244" y="3390"/>
                  </a:lnTo>
                  <a:lnTo>
                    <a:pt x="3056" y="3704"/>
                  </a:lnTo>
                  <a:lnTo>
                    <a:pt x="2951" y="3746"/>
                  </a:lnTo>
                  <a:lnTo>
                    <a:pt x="2846" y="3808"/>
                  </a:lnTo>
                  <a:lnTo>
                    <a:pt x="2763" y="3787"/>
                  </a:lnTo>
                  <a:lnTo>
                    <a:pt x="2637" y="3892"/>
                  </a:lnTo>
                  <a:lnTo>
                    <a:pt x="2533" y="4018"/>
                  </a:lnTo>
                  <a:lnTo>
                    <a:pt x="2533" y="4164"/>
                  </a:lnTo>
                  <a:lnTo>
                    <a:pt x="2344" y="4332"/>
                  </a:lnTo>
                  <a:lnTo>
                    <a:pt x="2302" y="4436"/>
                  </a:lnTo>
                  <a:lnTo>
                    <a:pt x="2323" y="4624"/>
                  </a:lnTo>
                  <a:lnTo>
                    <a:pt x="2344" y="4645"/>
                  </a:lnTo>
                  <a:lnTo>
                    <a:pt x="2323" y="4959"/>
                  </a:lnTo>
                  <a:lnTo>
                    <a:pt x="2302" y="5127"/>
                  </a:lnTo>
                  <a:lnTo>
                    <a:pt x="2302" y="5231"/>
                  </a:lnTo>
                  <a:lnTo>
                    <a:pt x="2198" y="5378"/>
                  </a:lnTo>
                  <a:lnTo>
                    <a:pt x="2093" y="5420"/>
                  </a:lnTo>
                  <a:lnTo>
                    <a:pt x="2009" y="5482"/>
                  </a:lnTo>
                  <a:lnTo>
                    <a:pt x="1947" y="5566"/>
                  </a:lnTo>
                  <a:lnTo>
                    <a:pt x="1717" y="5796"/>
                  </a:lnTo>
                  <a:lnTo>
                    <a:pt x="1633" y="5901"/>
                  </a:lnTo>
                  <a:lnTo>
                    <a:pt x="1507" y="5984"/>
                  </a:lnTo>
                  <a:lnTo>
                    <a:pt x="1382" y="5901"/>
                  </a:lnTo>
                  <a:lnTo>
                    <a:pt x="1319" y="5796"/>
                  </a:lnTo>
                  <a:lnTo>
                    <a:pt x="1298" y="5775"/>
                  </a:lnTo>
                  <a:lnTo>
                    <a:pt x="1382" y="5650"/>
                  </a:lnTo>
                  <a:lnTo>
                    <a:pt x="1382" y="5587"/>
                  </a:lnTo>
                  <a:lnTo>
                    <a:pt x="1193" y="5650"/>
                  </a:lnTo>
                  <a:lnTo>
                    <a:pt x="1089" y="5754"/>
                  </a:lnTo>
                  <a:lnTo>
                    <a:pt x="1005" y="5733"/>
                  </a:lnTo>
                  <a:lnTo>
                    <a:pt x="942" y="5754"/>
                  </a:lnTo>
                  <a:lnTo>
                    <a:pt x="942" y="5859"/>
                  </a:lnTo>
                  <a:lnTo>
                    <a:pt x="859" y="5943"/>
                  </a:lnTo>
                  <a:lnTo>
                    <a:pt x="754" y="5943"/>
                  </a:lnTo>
                  <a:lnTo>
                    <a:pt x="754" y="5880"/>
                  </a:lnTo>
                  <a:lnTo>
                    <a:pt x="733" y="5838"/>
                  </a:lnTo>
                  <a:lnTo>
                    <a:pt x="629" y="5880"/>
                  </a:lnTo>
                  <a:lnTo>
                    <a:pt x="566" y="5859"/>
                  </a:lnTo>
                  <a:lnTo>
                    <a:pt x="440" y="5984"/>
                  </a:lnTo>
                  <a:lnTo>
                    <a:pt x="315" y="6089"/>
                  </a:lnTo>
                  <a:lnTo>
                    <a:pt x="252" y="6152"/>
                  </a:lnTo>
                  <a:lnTo>
                    <a:pt x="273" y="6361"/>
                  </a:lnTo>
                  <a:lnTo>
                    <a:pt x="210" y="6424"/>
                  </a:lnTo>
                  <a:lnTo>
                    <a:pt x="105" y="6424"/>
                  </a:lnTo>
                  <a:lnTo>
                    <a:pt x="1" y="6508"/>
                  </a:lnTo>
                  <a:lnTo>
                    <a:pt x="22" y="6570"/>
                  </a:lnTo>
                  <a:lnTo>
                    <a:pt x="210" y="6591"/>
                  </a:lnTo>
                  <a:lnTo>
                    <a:pt x="252" y="6633"/>
                  </a:lnTo>
                  <a:lnTo>
                    <a:pt x="273" y="6633"/>
                  </a:lnTo>
                  <a:lnTo>
                    <a:pt x="273" y="6612"/>
                  </a:lnTo>
                  <a:lnTo>
                    <a:pt x="315" y="6591"/>
                  </a:lnTo>
                  <a:lnTo>
                    <a:pt x="377" y="6591"/>
                  </a:lnTo>
                  <a:lnTo>
                    <a:pt x="482" y="6570"/>
                  </a:lnTo>
                  <a:lnTo>
                    <a:pt x="566" y="6528"/>
                  </a:lnTo>
                  <a:lnTo>
                    <a:pt x="1256" y="6528"/>
                  </a:lnTo>
                  <a:lnTo>
                    <a:pt x="1424" y="6570"/>
                  </a:lnTo>
                  <a:lnTo>
                    <a:pt x="1633" y="6528"/>
                  </a:lnTo>
                  <a:lnTo>
                    <a:pt x="2637" y="6528"/>
                  </a:lnTo>
                  <a:lnTo>
                    <a:pt x="2637" y="6612"/>
                  </a:lnTo>
                  <a:lnTo>
                    <a:pt x="2637" y="6633"/>
                  </a:lnTo>
                  <a:lnTo>
                    <a:pt x="2637" y="6717"/>
                  </a:lnTo>
                  <a:lnTo>
                    <a:pt x="2679" y="6780"/>
                  </a:lnTo>
                  <a:lnTo>
                    <a:pt x="2721" y="6842"/>
                  </a:lnTo>
                  <a:lnTo>
                    <a:pt x="2679" y="6905"/>
                  </a:lnTo>
                  <a:lnTo>
                    <a:pt x="2679" y="6989"/>
                  </a:lnTo>
                  <a:lnTo>
                    <a:pt x="2742" y="7093"/>
                  </a:lnTo>
                  <a:lnTo>
                    <a:pt x="2763" y="7219"/>
                  </a:lnTo>
                  <a:lnTo>
                    <a:pt x="2784" y="7261"/>
                  </a:lnTo>
                  <a:lnTo>
                    <a:pt x="2784" y="7345"/>
                  </a:lnTo>
                  <a:lnTo>
                    <a:pt x="2846" y="7365"/>
                  </a:lnTo>
                  <a:lnTo>
                    <a:pt x="2888" y="7449"/>
                  </a:lnTo>
                  <a:lnTo>
                    <a:pt x="2972" y="7554"/>
                  </a:lnTo>
                  <a:lnTo>
                    <a:pt x="2993" y="7763"/>
                  </a:lnTo>
                  <a:lnTo>
                    <a:pt x="3056" y="7784"/>
                  </a:lnTo>
                  <a:lnTo>
                    <a:pt x="3202" y="7784"/>
                  </a:lnTo>
                  <a:lnTo>
                    <a:pt x="3307" y="7763"/>
                  </a:lnTo>
                  <a:lnTo>
                    <a:pt x="3390" y="7784"/>
                  </a:lnTo>
                  <a:lnTo>
                    <a:pt x="3579" y="7826"/>
                  </a:lnTo>
                  <a:lnTo>
                    <a:pt x="3662" y="7763"/>
                  </a:lnTo>
                  <a:lnTo>
                    <a:pt x="4102" y="7742"/>
                  </a:lnTo>
                  <a:lnTo>
                    <a:pt x="4102" y="7575"/>
                  </a:lnTo>
                  <a:lnTo>
                    <a:pt x="4081" y="7470"/>
                  </a:lnTo>
                  <a:lnTo>
                    <a:pt x="4123" y="7449"/>
                  </a:lnTo>
                  <a:lnTo>
                    <a:pt x="4186" y="7345"/>
                  </a:lnTo>
                  <a:lnTo>
                    <a:pt x="4186" y="7198"/>
                  </a:lnTo>
                  <a:lnTo>
                    <a:pt x="4750" y="7156"/>
                  </a:lnTo>
                  <a:lnTo>
                    <a:pt x="4750" y="7114"/>
                  </a:lnTo>
                  <a:lnTo>
                    <a:pt x="4939" y="7135"/>
                  </a:lnTo>
                  <a:lnTo>
                    <a:pt x="4918" y="7219"/>
                  </a:lnTo>
                  <a:lnTo>
                    <a:pt x="4876" y="7261"/>
                  </a:lnTo>
                  <a:lnTo>
                    <a:pt x="4918" y="7324"/>
                  </a:lnTo>
                  <a:lnTo>
                    <a:pt x="5567" y="7365"/>
                  </a:lnTo>
                  <a:lnTo>
                    <a:pt x="5587" y="7449"/>
                  </a:lnTo>
                  <a:lnTo>
                    <a:pt x="5587" y="7533"/>
                  </a:lnTo>
                  <a:lnTo>
                    <a:pt x="5587" y="7617"/>
                  </a:lnTo>
                  <a:lnTo>
                    <a:pt x="5546" y="7721"/>
                  </a:lnTo>
                  <a:lnTo>
                    <a:pt x="5504" y="7826"/>
                  </a:lnTo>
                  <a:lnTo>
                    <a:pt x="5567" y="7889"/>
                  </a:lnTo>
                  <a:lnTo>
                    <a:pt x="5567" y="7972"/>
                  </a:lnTo>
                  <a:lnTo>
                    <a:pt x="5546" y="8035"/>
                  </a:lnTo>
                  <a:lnTo>
                    <a:pt x="5546" y="8056"/>
                  </a:lnTo>
                  <a:lnTo>
                    <a:pt x="5567" y="8140"/>
                  </a:lnTo>
                  <a:lnTo>
                    <a:pt x="5567" y="8349"/>
                  </a:lnTo>
                  <a:lnTo>
                    <a:pt x="5504" y="8453"/>
                  </a:lnTo>
                  <a:lnTo>
                    <a:pt x="5567" y="8495"/>
                  </a:lnTo>
                  <a:lnTo>
                    <a:pt x="5567" y="8579"/>
                  </a:lnTo>
                  <a:lnTo>
                    <a:pt x="5608" y="8621"/>
                  </a:lnTo>
                  <a:lnTo>
                    <a:pt x="5608" y="8705"/>
                  </a:lnTo>
                  <a:lnTo>
                    <a:pt x="5650" y="8725"/>
                  </a:lnTo>
                  <a:lnTo>
                    <a:pt x="5671" y="8788"/>
                  </a:lnTo>
                  <a:lnTo>
                    <a:pt x="5713" y="8809"/>
                  </a:lnTo>
                  <a:lnTo>
                    <a:pt x="5755" y="8872"/>
                  </a:lnTo>
                  <a:lnTo>
                    <a:pt x="5713" y="8935"/>
                  </a:lnTo>
                  <a:lnTo>
                    <a:pt x="5713" y="9018"/>
                  </a:lnTo>
                  <a:lnTo>
                    <a:pt x="5797" y="9081"/>
                  </a:lnTo>
                  <a:lnTo>
                    <a:pt x="5797" y="9144"/>
                  </a:lnTo>
                  <a:lnTo>
                    <a:pt x="5776" y="9186"/>
                  </a:lnTo>
                  <a:lnTo>
                    <a:pt x="5776" y="9311"/>
                  </a:lnTo>
                  <a:lnTo>
                    <a:pt x="5859" y="9353"/>
                  </a:lnTo>
                  <a:lnTo>
                    <a:pt x="5818" y="9437"/>
                  </a:lnTo>
                  <a:lnTo>
                    <a:pt x="5818" y="9458"/>
                  </a:lnTo>
                  <a:lnTo>
                    <a:pt x="5776" y="9500"/>
                  </a:lnTo>
                  <a:lnTo>
                    <a:pt x="5776" y="9625"/>
                  </a:lnTo>
                  <a:lnTo>
                    <a:pt x="5797" y="9646"/>
                  </a:lnTo>
                  <a:lnTo>
                    <a:pt x="5859" y="9646"/>
                  </a:lnTo>
                  <a:lnTo>
                    <a:pt x="5901" y="9625"/>
                  </a:lnTo>
                  <a:lnTo>
                    <a:pt x="5964" y="9604"/>
                  </a:lnTo>
                  <a:lnTo>
                    <a:pt x="5985" y="9562"/>
                  </a:lnTo>
                  <a:lnTo>
                    <a:pt x="6027" y="9562"/>
                  </a:lnTo>
                  <a:lnTo>
                    <a:pt x="6111" y="9625"/>
                  </a:lnTo>
                  <a:lnTo>
                    <a:pt x="6173" y="9646"/>
                  </a:lnTo>
                  <a:lnTo>
                    <a:pt x="6320" y="9646"/>
                  </a:lnTo>
                  <a:lnTo>
                    <a:pt x="6383" y="9667"/>
                  </a:lnTo>
                  <a:lnTo>
                    <a:pt x="6424" y="9646"/>
                  </a:lnTo>
                  <a:lnTo>
                    <a:pt x="6508" y="9625"/>
                  </a:lnTo>
                  <a:lnTo>
                    <a:pt x="6592" y="9562"/>
                  </a:lnTo>
                  <a:lnTo>
                    <a:pt x="6696" y="9541"/>
                  </a:lnTo>
                  <a:lnTo>
                    <a:pt x="6801" y="9541"/>
                  </a:lnTo>
                  <a:lnTo>
                    <a:pt x="6843" y="9604"/>
                  </a:lnTo>
                  <a:lnTo>
                    <a:pt x="6906" y="9562"/>
                  </a:lnTo>
                  <a:lnTo>
                    <a:pt x="7010" y="9625"/>
                  </a:lnTo>
                  <a:lnTo>
                    <a:pt x="7031" y="9646"/>
                  </a:lnTo>
                  <a:lnTo>
                    <a:pt x="7031" y="9751"/>
                  </a:lnTo>
                  <a:lnTo>
                    <a:pt x="7052" y="9772"/>
                  </a:lnTo>
                  <a:lnTo>
                    <a:pt x="7073" y="9814"/>
                  </a:lnTo>
                  <a:lnTo>
                    <a:pt x="7157" y="9751"/>
                  </a:lnTo>
                  <a:lnTo>
                    <a:pt x="7240" y="9709"/>
                  </a:lnTo>
                  <a:lnTo>
                    <a:pt x="7324" y="9709"/>
                  </a:lnTo>
                  <a:lnTo>
                    <a:pt x="7345" y="9667"/>
                  </a:lnTo>
                  <a:lnTo>
                    <a:pt x="7491" y="9625"/>
                  </a:lnTo>
                  <a:lnTo>
                    <a:pt x="7554" y="9625"/>
                  </a:lnTo>
                  <a:lnTo>
                    <a:pt x="7554" y="9751"/>
                  </a:lnTo>
                  <a:lnTo>
                    <a:pt x="7575" y="9814"/>
                  </a:lnTo>
                  <a:lnTo>
                    <a:pt x="7575" y="9876"/>
                  </a:lnTo>
                  <a:lnTo>
                    <a:pt x="7575" y="9939"/>
                  </a:lnTo>
                  <a:lnTo>
                    <a:pt x="7638" y="9939"/>
                  </a:lnTo>
                  <a:lnTo>
                    <a:pt x="7743" y="9981"/>
                  </a:lnTo>
                  <a:lnTo>
                    <a:pt x="7784" y="9981"/>
                  </a:lnTo>
                  <a:lnTo>
                    <a:pt x="7910" y="10065"/>
                  </a:lnTo>
                  <a:lnTo>
                    <a:pt x="8056" y="10086"/>
                  </a:lnTo>
                  <a:lnTo>
                    <a:pt x="8182" y="10127"/>
                  </a:lnTo>
                  <a:lnTo>
                    <a:pt x="8182" y="10148"/>
                  </a:lnTo>
                  <a:lnTo>
                    <a:pt x="8287" y="10148"/>
                  </a:lnTo>
                  <a:lnTo>
                    <a:pt x="8433" y="10086"/>
                  </a:lnTo>
                  <a:lnTo>
                    <a:pt x="8475" y="10044"/>
                  </a:lnTo>
                  <a:lnTo>
                    <a:pt x="8517" y="9876"/>
                  </a:lnTo>
                  <a:lnTo>
                    <a:pt x="8600" y="9876"/>
                  </a:lnTo>
                  <a:lnTo>
                    <a:pt x="8642" y="9855"/>
                  </a:lnTo>
                  <a:lnTo>
                    <a:pt x="8684" y="9855"/>
                  </a:lnTo>
                  <a:lnTo>
                    <a:pt x="8684" y="10023"/>
                  </a:lnTo>
                  <a:lnTo>
                    <a:pt x="8789" y="10127"/>
                  </a:lnTo>
                  <a:lnTo>
                    <a:pt x="8789" y="10190"/>
                  </a:lnTo>
                  <a:lnTo>
                    <a:pt x="8935" y="10274"/>
                  </a:lnTo>
                  <a:lnTo>
                    <a:pt x="9144" y="10337"/>
                  </a:lnTo>
                  <a:lnTo>
                    <a:pt x="9270" y="10441"/>
                  </a:lnTo>
                  <a:lnTo>
                    <a:pt x="9375" y="10588"/>
                  </a:lnTo>
                  <a:lnTo>
                    <a:pt x="9479" y="10671"/>
                  </a:lnTo>
                  <a:lnTo>
                    <a:pt x="9584" y="10797"/>
                  </a:lnTo>
                  <a:lnTo>
                    <a:pt x="9730" y="10922"/>
                  </a:lnTo>
                  <a:lnTo>
                    <a:pt x="9793" y="10922"/>
                  </a:lnTo>
                  <a:lnTo>
                    <a:pt x="9898" y="10902"/>
                  </a:lnTo>
                  <a:lnTo>
                    <a:pt x="9981" y="10860"/>
                  </a:lnTo>
                  <a:lnTo>
                    <a:pt x="10002" y="10881"/>
                  </a:lnTo>
                  <a:lnTo>
                    <a:pt x="10044" y="10902"/>
                  </a:lnTo>
                  <a:lnTo>
                    <a:pt x="10107" y="10922"/>
                  </a:lnTo>
                  <a:lnTo>
                    <a:pt x="10170" y="10881"/>
                  </a:lnTo>
                  <a:lnTo>
                    <a:pt x="10107" y="10253"/>
                  </a:lnTo>
                  <a:lnTo>
                    <a:pt x="10065" y="10232"/>
                  </a:lnTo>
                  <a:lnTo>
                    <a:pt x="9940" y="10253"/>
                  </a:lnTo>
                  <a:lnTo>
                    <a:pt x="9940" y="10337"/>
                  </a:lnTo>
                  <a:lnTo>
                    <a:pt x="9981" y="10378"/>
                  </a:lnTo>
                  <a:lnTo>
                    <a:pt x="9688" y="10378"/>
                  </a:lnTo>
                  <a:lnTo>
                    <a:pt x="9647" y="10295"/>
                  </a:lnTo>
                  <a:lnTo>
                    <a:pt x="9626" y="10232"/>
                  </a:lnTo>
                  <a:lnTo>
                    <a:pt x="9458" y="10065"/>
                  </a:lnTo>
                  <a:lnTo>
                    <a:pt x="9375" y="9981"/>
                  </a:lnTo>
                  <a:lnTo>
                    <a:pt x="9375" y="9855"/>
                  </a:lnTo>
                  <a:lnTo>
                    <a:pt x="9375" y="9521"/>
                  </a:lnTo>
                  <a:lnTo>
                    <a:pt x="9375" y="9437"/>
                  </a:lnTo>
                  <a:lnTo>
                    <a:pt x="9479" y="9332"/>
                  </a:lnTo>
                  <a:lnTo>
                    <a:pt x="9542" y="9290"/>
                  </a:lnTo>
                  <a:lnTo>
                    <a:pt x="9521" y="9249"/>
                  </a:lnTo>
                  <a:lnTo>
                    <a:pt x="9563" y="9228"/>
                  </a:lnTo>
                  <a:lnTo>
                    <a:pt x="9563" y="9102"/>
                  </a:lnTo>
                  <a:lnTo>
                    <a:pt x="9563" y="9018"/>
                  </a:lnTo>
                  <a:lnTo>
                    <a:pt x="9563" y="8935"/>
                  </a:lnTo>
                  <a:lnTo>
                    <a:pt x="9563" y="8872"/>
                  </a:lnTo>
                  <a:lnTo>
                    <a:pt x="9584" y="8809"/>
                  </a:lnTo>
                  <a:lnTo>
                    <a:pt x="9626" y="8767"/>
                  </a:lnTo>
                  <a:lnTo>
                    <a:pt x="9542" y="8725"/>
                  </a:lnTo>
                  <a:lnTo>
                    <a:pt x="9479" y="8663"/>
                  </a:lnTo>
                  <a:lnTo>
                    <a:pt x="9458" y="8558"/>
                  </a:lnTo>
                  <a:lnTo>
                    <a:pt x="9688" y="8077"/>
                  </a:lnTo>
                  <a:lnTo>
                    <a:pt x="10630" y="7868"/>
                  </a:lnTo>
                  <a:lnTo>
                    <a:pt x="10714" y="7889"/>
                  </a:lnTo>
                  <a:lnTo>
                    <a:pt x="10588" y="7449"/>
                  </a:lnTo>
                  <a:lnTo>
                    <a:pt x="10170" y="6884"/>
                  </a:lnTo>
                  <a:lnTo>
                    <a:pt x="10044" y="6194"/>
                  </a:lnTo>
                  <a:lnTo>
                    <a:pt x="9960" y="5733"/>
                  </a:lnTo>
                  <a:lnTo>
                    <a:pt x="9856" y="5043"/>
                  </a:lnTo>
                  <a:lnTo>
                    <a:pt x="9856" y="4896"/>
                  </a:lnTo>
                  <a:lnTo>
                    <a:pt x="9835" y="4750"/>
                  </a:lnTo>
                  <a:lnTo>
                    <a:pt x="9772" y="4645"/>
                  </a:lnTo>
                  <a:lnTo>
                    <a:pt x="9772" y="4583"/>
                  </a:lnTo>
                  <a:lnTo>
                    <a:pt x="9772" y="4499"/>
                  </a:lnTo>
                  <a:lnTo>
                    <a:pt x="9877" y="4122"/>
                  </a:lnTo>
                  <a:lnTo>
                    <a:pt x="9981" y="3997"/>
                  </a:lnTo>
                  <a:lnTo>
                    <a:pt x="10107" y="3892"/>
                  </a:lnTo>
                  <a:lnTo>
                    <a:pt x="10149" y="3871"/>
                  </a:lnTo>
                  <a:lnTo>
                    <a:pt x="10107" y="3746"/>
                  </a:lnTo>
                  <a:lnTo>
                    <a:pt x="10191" y="3536"/>
                  </a:lnTo>
                  <a:lnTo>
                    <a:pt x="10212" y="3327"/>
                  </a:lnTo>
                  <a:lnTo>
                    <a:pt x="10212" y="3160"/>
                  </a:lnTo>
                  <a:lnTo>
                    <a:pt x="10253" y="3118"/>
                  </a:lnTo>
                  <a:lnTo>
                    <a:pt x="10484" y="2699"/>
                  </a:lnTo>
                  <a:lnTo>
                    <a:pt x="10525" y="2616"/>
                  </a:lnTo>
                  <a:lnTo>
                    <a:pt x="10714" y="2407"/>
                  </a:lnTo>
                  <a:lnTo>
                    <a:pt x="11007" y="2009"/>
                  </a:lnTo>
                  <a:lnTo>
                    <a:pt x="11028" y="1925"/>
                  </a:lnTo>
                  <a:lnTo>
                    <a:pt x="10986" y="1863"/>
                  </a:lnTo>
                  <a:lnTo>
                    <a:pt x="10923" y="1779"/>
                  </a:lnTo>
                  <a:lnTo>
                    <a:pt x="10839" y="1716"/>
                  </a:lnTo>
                  <a:lnTo>
                    <a:pt x="10881" y="1591"/>
                  </a:lnTo>
                  <a:lnTo>
                    <a:pt x="10902" y="1381"/>
                  </a:lnTo>
                  <a:lnTo>
                    <a:pt x="10902" y="1235"/>
                  </a:lnTo>
                  <a:lnTo>
                    <a:pt x="10944" y="1151"/>
                  </a:lnTo>
                  <a:lnTo>
                    <a:pt x="10986" y="1047"/>
                  </a:lnTo>
                  <a:lnTo>
                    <a:pt x="10944" y="1026"/>
                  </a:lnTo>
                  <a:lnTo>
                    <a:pt x="10776" y="1026"/>
                  </a:lnTo>
                  <a:lnTo>
                    <a:pt x="10776" y="942"/>
                  </a:lnTo>
                  <a:lnTo>
                    <a:pt x="10735" y="858"/>
                  </a:lnTo>
                  <a:lnTo>
                    <a:pt x="10693" y="837"/>
                  </a:lnTo>
                  <a:lnTo>
                    <a:pt x="10672" y="733"/>
                  </a:lnTo>
                  <a:lnTo>
                    <a:pt x="10588" y="670"/>
                  </a:lnTo>
                  <a:lnTo>
                    <a:pt x="10463" y="628"/>
                  </a:lnTo>
                  <a:lnTo>
                    <a:pt x="10400" y="565"/>
                  </a:lnTo>
                  <a:lnTo>
                    <a:pt x="10358" y="502"/>
                  </a:lnTo>
                  <a:lnTo>
                    <a:pt x="10274" y="335"/>
                  </a:lnTo>
                  <a:lnTo>
                    <a:pt x="10212" y="314"/>
                  </a:lnTo>
                  <a:lnTo>
                    <a:pt x="10086" y="314"/>
                  </a:lnTo>
                  <a:lnTo>
                    <a:pt x="10044" y="398"/>
                  </a:lnTo>
                  <a:lnTo>
                    <a:pt x="9981" y="440"/>
                  </a:lnTo>
                  <a:lnTo>
                    <a:pt x="9877" y="502"/>
                  </a:lnTo>
                  <a:lnTo>
                    <a:pt x="9835" y="502"/>
                  </a:lnTo>
                  <a:lnTo>
                    <a:pt x="9793" y="440"/>
                  </a:lnTo>
                  <a:lnTo>
                    <a:pt x="9584" y="440"/>
                  </a:lnTo>
                  <a:lnTo>
                    <a:pt x="9521" y="502"/>
                  </a:lnTo>
                  <a:lnTo>
                    <a:pt x="9479" y="544"/>
                  </a:lnTo>
                  <a:lnTo>
                    <a:pt x="9416" y="565"/>
                  </a:lnTo>
                  <a:lnTo>
                    <a:pt x="9312" y="523"/>
                  </a:lnTo>
                  <a:lnTo>
                    <a:pt x="9165" y="440"/>
                  </a:lnTo>
                  <a:lnTo>
                    <a:pt x="9124" y="356"/>
                  </a:lnTo>
                  <a:lnTo>
                    <a:pt x="9040" y="335"/>
                  </a:lnTo>
                  <a:lnTo>
                    <a:pt x="8998" y="293"/>
                  </a:lnTo>
                  <a:lnTo>
                    <a:pt x="8956" y="189"/>
                  </a:lnTo>
                  <a:lnTo>
                    <a:pt x="8935" y="147"/>
                  </a:lnTo>
                  <a:lnTo>
                    <a:pt x="8831" y="105"/>
                  </a:lnTo>
                  <a:lnTo>
                    <a:pt x="8705" y="105"/>
                  </a:lnTo>
                  <a:lnTo>
                    <a:pt x="8517" y="189"/>
                  </a:lnTo>
                  <a:lnTo>
                    <a:pt x="8496" y="147"/>
                  </a:lnTo>
                  <a:lnTo>
                    <a:pt x="8266" y="147"/>
                  </a:lnTo>
                  <a:lnTo>
                    <a:pt x="8182" y="105"/>
                  </a:lnTo>
                  <a:lnTo>
                    <a:pt x="8098" y="84"/>
                  </a:lnTo>
                  <a:lnTo>
                    <a:pt x="8056" y="42"/>
                  </a:lnTo>
                  <a:lnTo>
                    <a:pt x="7868" y="42"/>
                  </a:lnTo>
                  <a:lnTo>
                    <a:pt x="7784"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A6CBC2"/>
                </a:solidFill>
                <a:latin typeface="Arial"/>
                <a:ea typeface="Arial"/>
                <a:cs typeface="Arial"/>
                <a:sym typeface="Arial"/>
              </a:endParaRPr>
            </a:p>
          </p:txBody>
        </p:sp>
        <p:sp>
          <p:nvSpPr>
            <p:cNvPr id="504" name="Google Shape;504;p7"/>
            <p:cNvSpPr/>
            <p:nvPr/>
          </p:nvSpPr>
          <p:spPr>
            <a:xfrm>
              <a:off x="3970326" y="3207451"/>
              <a:ext cx="21934" cy="52837"/>
            </a:xfrm>
            <a:custGeom>
              <a:rect b="b" l="l" r="r" t="t"/>
              <a:pathLst>
                <a:path extrusionOk="0" h="4646" w="1842">
                  <a:moveTo>
                    <a:pt x="210" y="0"/>
                  </a:moveTo>
                  <a:lnTo>
                    <a:pt x="189" y="21"/>
                  </a:lnTo>
                  <a:lnTo>
                    <a:pt x="210" y="105"/>
                  </a:lnTo>
                  <a:lnTo>
                    <a:pt x="231" y="126"/>
                  </a:lnTo>
                  <a:lnTo>
                    <a:pt x="273" y="209"/>
                  </a:lnTo>
                  <a:lnTo>
                    <a:pt x="377" y="251"/>
                  </a:lnTo>
                  <a:lnTo>
                    <a:pt x="419" y="272"/>
                  </a:lnTo>
                  <a:lnTo>
                    <a:pt x="419" y="314"/>
                  </a:lnTo>
                  <a:lnTo>
                    <a:pt x="377" y="460"/>
                  </a:lnTo>
                  <a:lnTo>
                    <a:pt x="377" y="523"/>
                  </a:lnTo>
                  <a:lnTo>
                    <a:pt x="482" y="586"/>
                  </a:lnTo>
                  <a:lnTo>
                    <a:pt x="503" y="670"/>
                  </a:lnTo>
                  <a:lnTo>
                    <a:pt x="503" y="795"/>
                  </a:lnTo>
                  <a:lnTo>
                    <a:pt x="482" y="837"/>
                  </a:lnTo>
                  <a:lnTo>
                    <a:pt x="482" y="879"/>
                  </a:lnTo>
                  <a:lnTo>
                    <a:pt x="335" y="1004"/>
                  </a:lnTo>
                  <a:lnTo>
                    <a:pt x="335" y="1088"/>
                  </a:lnTo>
                  <a:lnTo>
                    <a:pt x="377" y="1193"/>
                  </a:lnTo>
                  <a:lnTo>
                    <a:pt x="377" y="1276"/>
                  </a:lnTo>
                  <a:lnTo>
                    <a:pt x="398" y="1360"/>
                  </a:lnTo>
                  <a:lnTo>
                    <a:pt x="335" y="1423"/>
                  </a:lnTo>
                  <a:lnTo>
                    <a:pt x="398" y="1507"/>
                  </a:lnTo>
                  <a:lnTo>
                    <a:pt x="398" y="1590"/>
                  </a:lnTo>
                  <a:lnTo>
                    <a:pt x="335" y="1611"/>
                  </a:lnTo>
                  <a:lnTo>
                    <a:pt x="377" y="1695"/>
                  </a:lnTo>
                  <a:lnTo>
                    <a:pt x="398" y="1737"/>
                  </a:lnTo>
                  <a:lnTo>
                    <a:pt x="440" y="1779"/>
                  </a:lnTo>
                  <a:lnTo>
                    <a:pt x="440" y="1820"/>
                  </a:lnTo>
                  <a:lnTo>
                    <a:pt x="398" y="1820"/>
                  </a:lnTo>
                  <a:lnTo>
                    <a:pt x="377" y="1904"/>
                  </a:lnTo>
                  <a:lnTo>
                    <a:pt x="293" y="1925"/>
                  </a:lnTo>
                  <a:lnTo>
                    <a:pt x="168" y="2030"/>
                  </a:lnTo>
                  <a:lnTo>
                    <a:pt x="126" y="2051"/>
                  </a:lnTo>
                  <a:lnTo>
                    <a:pt x="126" y="2134"/>
                  </a:lnTo>
                  <a:lnTo>
                    <a:pt x="168" y="2197"/>
                  </a:lnTo>
                  <a:lnTo>
                    <a:pt x="126" y="2260"/>
                  </a:lnTo>
                  <a:lnTo>
                    <a:pt x="126" y="2344"/>
                  </a:lnTo>
                  <a:lnTo>
                    <a:pt x="63" y="2448"/>
                  </a:lnTo>
                  <a:lnTo>
                    <a:pt x="1" y="2469"/>
                  </a:lnTo>
                  <a:lnTo>
                    <a:pt x="1" y="2532"/>
                  </a:lnTo>
                  <a:lnTo>
                    <a:pt x="84" y="2636"/>
                  </a:lnTo>
                  <a:lnTo>
                    <a:pt x="126" y="2741"/>
                  </a:lnTo>
                  <a:lnTo>
                    <a:pt x="168" y="2783"/>
                  </a:lnTo>
                  <a:lnTo>
                    <a:pt x="314" y="2762"/>
                  </a:lnTo>
                  <a:lnTo>
                    <a:pt x="335" y="2825"/>
                  </a:lnTo>
                  <a:lnTo>
                    <a:pt x="377" y="2867"/>
                  </a:lnTo>
                  <a:lnTo>
                    <a:pt x="419" y="2929"/>
                  </a:lnTo>
                  <a:lnTo>
                    <a:pt x="419" y="2992"/>
                  </a:lnTo>
                  <a:lnTo>
                    <a:pt x="524" y="3055"/>
                  </a:lnTo>
                  <a:lnTo>
                    <a:pt x="586" y="3034"/>
                  </a:lnTo>
                  <a:lnTo>
                    <a:pt x="628" y="3034"/>
                  </a:lnTo>
                  <a:lnTo>
                    <a:pt x="691" y="2971"/>
                  </a:lnTo>
                  <a:lnTo>
                    <a:pt x="817" y="2971"/>
                  </a:lnTo>
                  <a:lnTo>
                    <a:pt x="963" y="2992"/>
                  </a:lnTo>
                  <a:lnTo>
                    <a:pt x="1026" y="3097"/>
                  </a:lnTo>
                  <a:lnTo>
                    <a:pt x="1026" y="3264"/>
                  </a:lnTo>
                  <a:lnTo>
                    <a:pt x="1005" y="3390"/>
                  </a:lnTo>
                  <a:lnTo>
                    <a:pt x="900" y="3515"/>
                  </a:lnTo>
                  <a:lnTo>
                    <a:pt x="837" y="3662"/>
                  </a:lnTo>
                  <a:lnTo>
                    <a:pt x="796" y="3766"/>
                  </a:lnTo>
                  <a:lnTo>
                    <a:pt x="796" y="3871"/>
                  </a:lnTo>
                  <a:lnTo>
                    <a:pt x="837" y="3996"/>
                  </a:lnTo>
                  <a:lnTo>
                    <a:pt x="837" y="4080"/>
                  </a:lnTo>
                  <a:lnTo>
                    <a:pt x="942" y="4206"/>
                  </a:lnTo>
                  <a:lnTo>
                    <a:pt x="1047" y="4289"/>
                  </a:lnTo>
                  <a:lnTo>
                    <a:pt x="1130" y="4331"/>
                  </a:lnTo>
                  <a:lnTo>
                    <a:pt x="1172" y="4394"/>
                  </a:lnTo>
                  <a:lnTo>
                    <a:pt x="1256" y="4499"/>
                  </a:lnTo>
                  <a:lnTo>
                    <a:pt x="1235" y="4541"/>
                  </a:lnTo>
                  <a:lnTo>
                    <a:pt x="1256" y="4645"/>
                  </a:lnTo>
                  <a:lnTo>
                    <a:pt x="1361" y="4624"/>
                  </a:lnTo>
                  <a:lnTo>
                    <a:pt x="1381" y="4499"/>
                  </a:lnTo>
                  <a:lnTo>
                    <a:pt x="1361" y="4352"/>
                  </a:lnTo>
                  <a:lnTo>
                    <a:pt x="1423" y="4248"/>
                  </a:lnTo>
                  <a:lnTo>
                    <a:pt x="1423" y="4143"/>
                  </a:lnTo>
                  <a:lnTo>
                    <a:pt x="1486" y="3996"/>
                  </a:lnTo>
                  <a:lnTo>
                    <a:pt x="1591" y="3976"/>
                  </a:lnTo>
                  <a:lnTo>
                    <a:pt x="1674" y="3913"/>
                  </a:lnTo>
                  <a:lnTo>
                    <a:pt x="1695" y="3808"/>
                  </a:lnTo>
                  <a:lnTo>
                    <a:pt x="1737" y="3599"/>
                  </a:lnTo>
                  <a:lnTo>
                    <a:pt x="1653" y="3515"/>
                  </a:lnTo>
                  <a:lnTo>
                    <a:pt x="1674" y="3473"/>
                  </a:lnTo>
                  <a:lnTo>
                    <a:pt x="1653" y="3452"/>
                  </a:lnTo>
                  <a:lnTo>
                    <a:pt x="1674" y="3390"/>
                  </a:lnTo>
                  <a:lnTo>
                    <a:pt x="1737" y="3390"/>
                  </a:lnTo>
                  <a:lnTo>
                    <a:pt x="1758" y="3306"/>
                  </a:lnTo>
                  <a:lnTo>
                    <a:pt x="1842" y="3306"/>
                  </a:lnTo>
                  <a:lnTo>
                    <a:pt x="1842" y="3243"/>
                  </a:lnTo>
                  <a:lnTo>
                    <a:pt x="1779" y="3160"/>
                  </a:lnTo>
                  <a:lnTo>
                    <a:pt x="1737" y="3034"/>
                  </a:lnTo>
                  <a:lnTo>
                    <a:pt x="1591" y="2846"/>
                  </a:lnTo>
                  <a:lnTo>
                    <a:pt x="1570" y="2741"/>
                  </a:lnTo>
                  <a:lnTo>
                    <a:pt x="1361" y="2553"/>
                  </a:lnTo>
                  <a:lnTo>
                    <a:pt x="1319" y="2532"/>
                  </a:lnTo>
                  <a:lnTo>
                    <a:pt x="1277" y="2469"/>
                  </a:lnTo>
                  <a:lnTo>
                    <a:pt x="1172" y="2406"/>
                  </a:lnTo>
                  <a:lnTo>
                    <a:pt x="1005" y="2323"/>
                  </a:lnTo>
                  <a:lnTo>
                    <a:pt x="921" y="1779"/>
                  </a:lnTo>
                  <a:lnTo>
                    <a:pt x="942" y="1674"/>
                  </a:lnTo>
                  <a:lnTo>
                    <a:pt x="942" y="691"/>
                  </a:lnTo>
                  <a:lnTo>
                    <a:pt x="921" y="481"/>
                  </a:lnTo>
                  <a:lnTo>
                    <a:pt x="733" y="272"/>
                  </a:lnTo>
                  <a:lnTo>
                    <a:pt x="649" y="209"/>
                  </a:lnTo>
                  <a:lnTo>
                    <a:pt x="607" y="167"/>
                  </a:lnTo>
                  <a:lnTo>
                    <a:pt x="586" y="126"/>
                  </a:lnTo>
                  <a:lnTo>
                    <a:pt x="524" y="126"/>
                  </a:lnTo>
                  <a:lnTo>
                    <a:pt x="503" y="105"/>
                  </a:lnTo>
                  <a:lnTo>
                    <a:pt x="419" y="63"/>
                  </a:lnTo>
                  <a:lnTo>
                    <a:pt x="398" y="105"/>
                  </a:lnTo>
                  <a:lnTo>
                    <a:pt x="377" y="63"/>
                  </a:lnTo>
                  <a:lnTo>
                    <a:pt x="293" y="63"/>
                  </a:lnTo>
                  <a:lnTo>
                    <a:pt x="27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5" name="Google Shape;505;p7"/>
            <p:cNvSpPr/>
            <p:nvPr/>
          </p:nvSpPr>
          <p:spPr>
            <a:xfrm>
              <a:off x="3895082" y="3199593"/>
              <a:ext cx="81233" cy="66165"/>
            </a:xfrm>
            <a:custGeom>
              <a:rect b="b" l="l" r="r" t="t"/>
              <a:pathLst>
                <a:path extrusionOk="0" h="5818" w="6822">
                  <a:moveTo>
                    <a:pt x="5085" y="1"/>
                  </a:moveTo>
                  <a:lnTo>
                    <a:pt x="4143" y="210"/>
                  </a:lnTo>
                  <a:lnTo>
                    <a:pt x="3913" y="691"/>
                  </a:lnTo>
                  <a:lnTo>
                    <a:pt x="3934" y="796"/>
                  </a:lnTo>
                  <a:lnTo>
                    <a:pt x="3997" y="858"/>
                  </a:lnTo>
                  <a:lnTo>
                    <a:pt x="4081" y="900"/>
                  </a:lnTo>
                  <a:lnTo>
                    <a:pt x="4039" y="942"/>
                  </a:lnTo>
                  <a:lnTo>
                    <a:pt x="4018" y="1005"/>
                  </a:lnTo>
                  <a:lnTo>
                    <a:pt x="4018" y="1068"/>
                  </a:lnTo>
                  <a:lnTo>
                    <a:pt x="4018" y="1151"/>
                  </a:lnTo>
                  <a:lnTo>
                    <a:pt x="4018" y="1235"/>
                  </a:lnTo>
                  <a:lnTo>
                    <a:pt x="4018" y="1361"/>
                  </a:lnTo>
                  <a:lnTo>
                    <a:pt x="3976" y="1382"/>
                  </a:lnTo>
                  <a:lnTo>
                    <a:pt x="3997" y="1423"/>
                  </a:lnTo>
                  <a:lnTo>
                    <a:pt x="3934" y="1465"/>
                  </a:lnTo>
                  <a:lnTo>
                    <a:pt x="3830" y="1570"/>
                  </a:lnTo>
                  <a:lnTo>
                    <a:pt x="3830" y="1654"/>
                  </a:lnTo>
                  <a:lnTo>
                    <a:pt x="3830" y="1988"/>
                  </a:lnTo>
                  <a:lnTo>
                    <a:pt x="3830" y="2114"/>
                  </a:lnTo>
                  <a:lnTo>
                    <a:pt x="3913" y="2198"/>
                  </a:lnTo>
                  <a:lnTo>
                    <a:pt x="4081" y="2365"/>
                  </a:lnTo>
                  <a:lnTo>
                    <a:pt x="4102" y="2428"/>
                  </a:lnTo>
                  <a:lnTo>
                    <a:pt x="4143" y="2511"/>
                  </a:lnTo>
                  <a:lnTo>
                    <a:pt x="4436" y="2511"/>
                  </a:lnTo>
                  <a:lnTo>
                    <a:pt x="4395" y="2470"/>
                  </a:lnTo>
                  <a:lnTo>
                    <a:pt x="4395" y="2386"/>
                  </a:lnTo>
                  <a:lnTo>
                    <a:pt x="4520" y="2365"/>
                  </a:lnTo>
                  <a:lnTo>
                    <a:pt x="4562" y="2386"/>
                  </a:lnTo>
                  <a:lnTo>
                    <a:pt x="4625" y="3014"/>
                  </a:lnTo>
                  <a:lnTo>
                    <a:pt x="4562" y="3055"/>
                  </a:lnTo>
                  <a:lnTo>
                    <a:pt x="4499" y="3035"/>
                  </a:lnTo>
                  <a:lnTo>
                    <a:pt x="4457" y="3014"/>
                  </a:lnTo>
                  <a:lnTo>
                    <a:pt x="4436" y="2993"/>
                  </a:lnTo>
                  <a:lnTo>
                    <a:pt x="4353" y="3035"/>
                  </a:lnTo>
                  <a:lnTo>
                    <a:pt x="4248" y="3055"/>
                  </a:lnTo>
                  <a:lnTo>
                    <a:pt x="4185" y="3055"/>
                  </a:lnTo>
                  <a:lnTo>
                    <a:pt x="4039" y="2930"/>
                  </a:lnTo>
                  <a:lnTo>
                    <a:pt x="3934" y="2804"/>
                  </a:lnTo>
                  <a:lnTo>
                    <a:pt x="3830" y="2721"/>
                  </a:lnTo>
                  <a:lnTo>
                    <a:pt x="3725" y="2574"/>
                  </a:lnTo>
                  <a:lnTo>
                    <a:pt x="3599" y="2470"/>
                  </a:lnTo>
                  <a:lnTo>
                    <a:pt x="3390" y="2407"/>
                  </a:lnTo>
                  <a:lnTo>
                    <a:pt x="3244" y="2323"/>
                  </a:lnTo>
                  <a:lnTo>
                    <a:pt x="3244" y="2260"/>
                  </a:lnTo>
                  <a:lnTo>
                    <a:pt x="3139" y="2156"/>
                  </a:lnTo>
                  <a:lnTo>
                    <a:pt x="3139" y="1988"/>
                  </a:lnTo>
                  <a:lnTo>
                    <a:pt x="3097" y="1988"/>
                  </a:lnTo>
                  <a:lnTo>
                    <a:pt x="3055" y="2009"/>
                  </a:lnTo>
                  <a:lnTo>
                    <a:pt x="2972" y="2009"/>
                  </a:lnTo>
                  <a:lnTo>
                    <a:pt x="2930" y="2177"/>
                  </a:lnTo>
                  <a:lnTo>
                    <a:pt x="2888" y="2219"/>
                  </a:lnTo>
                  <a:lnTo>
                    <a:pt x="2742" y="2281"/>
                  </a:lnTo>
                  <a:lnTo>
                    <a:pt x="2637" y="2281"/>
                  </a:lnTo>
                  <a:lnTo>
                    <a:pt x="2637" y="2260"/>
                  </a:lnTo>
                  <a:lnTo>
                    <a:pt x="2511" y="2219"/>
                  </a:lnTo>
                  <a:lnTo>
                    <a:pt x="2365" y="2198"/>
                  </a:lnTo>
                  <a:lnTo>
                    <a:pt x="2239" y="2114"/>
                  </a:lnTo>
                  <a:lnTo>
                    <a:pt x="2198" y="2114"/>
                  </a:lnTo>
                  <a:lnTo>
                    <a:pt x="2093" y="2072"/>
                  </a:lnTo>
                  <a:lnTo>
                    <a:pt x="2030" y="2072"/>
                  </a:lnTo>
                  <a:lnTo>
                    <a:pt x="2030" y="2009"/>
                  </a:lnTo>
                  <a:lnTo>
                    <a:pt x="2030" y="1947"/>
                  </a:lnTo>
                  <a:lnTo>
                    <a:pt x="2009" y="1884"/>
                  </a:lnTo>
                  <a:lnTo>
                    <a:pt x="2009" y="1758"/>
                  </a:lnTo>
                  <a:lnTo>
                    <a:pt x="1946" y="1758"/>
                  </a:lnTo>
                  <a:lnTo>
                    <a:pt x="1800" y="1800"/>
                  </a:lnTo>
                  <a:lnTo>
                    <a:pt x="1779" y="1842"/>
                  </a:lnTo>
                  <a:lnTo>
                    <a:pt x="1695" y="1842"/>
                  </a:lnTo>
                  <a:lnTo>
                    <a:pt x="1612" y="1884"/>
                  </a:lnTo>
                  <a:lnTo>
                    <a:pt x="1528" y="1947"/>
                  </a:lnTo>
                  <a:lnTo>
                    <a:pt x="1507" y="1905"/>
                  </a:lnTo>
                  <a:lnTo>
                    <a:pt x="1486" y="1884"/>
                  </a:lnTo>
                  <a:lnTo>
                    <a:pt x="1486" y="1779"/>
                  </a:lnTo>
                  <a:lnTo>
                    <a:pt x="1465" y="1758"/>
                  </a:lnTo>
                  <a:lnTo>
                    <a:pt x="1361" y="1695"/>
                  </a:lnTo>
                  <a:lnTo>
                    <a:pt x="1298" y="1737"/>
                  </a:lnTo>
                  <a:lnTo>
                    <a:pt x="1256" y="1674"/>
                  </a:lnTo>
                  <a:lnTo>
                    <a:pt x="1256" y="1695"/>
                  </a:lnTo>
                  <a:lnTo>
                    <a:pt x="1256" y="1758"/>
                  </a:lnTo>
                  <a:lnTo>
                    <a:pt x="1214" y="1779"/>
                  </a:lnTo>
                  <a:lnTo>
                    <a:pt x="1256" y="2009"/>
                  </a:lnTo>
                  <a:lnTo>
                    <a:pt x="1256" y="2219"/>
                  </a:lnTo>
                  <a:lnTo>
                    <a:pt x="1256" y="2365"/>
                  </a:lnTo>
                  <a:lnTo>
                    <a:pt x="1298" y="2470"/>
                  </a:lnTo>
                  <a:lnTo>
                    <a:pt x="1298" y="2574"/>
                  </a:lnTo>
                  <a:lnTo>
                    <a:pt x="1277" y="2616"/>
                  </a:lnTo>
                  <a:lnTo>
                    <a:pt x="1256" y="2783"/>
                  </a:lnTo>
                  <a:lnTo>
                    <a:pt x="1277" y="2825"/>
                  </a:lnTo>
                  <a:lnTo>
                    <a:pt x="42" y="2825"/>
                  </a:lnTo>
                  <a:lnTo>
                    <a:pt x="1" y="4771"/>
                  </a:lnTo>
                  <a:lnTo>
                    <a:pt x="22" y="4813"/>
                  </a:lnTo>
                  <a:lnTo>
                    <a:pt x="105" y="4918"/>
                  </a:lnTo>
                  <a:lnTo>
                    <a:pt x="168" y="4980"/>
                  </a:lnTo>
                  <a:lnTo>
                    <a:pt x="231" y="5043"/>
                  </a:lnTo>
                  <a:lnTo>
                    <a:pt x="314" y="5085"/>
                  </a:lnTo>
                  <a:lnTo>
                    <a:pt x="419" y="5232"/>
                  </a:lnTo>
                  <a:lnTo>
                    <a:pt x="482" y="5294"/>
                  </a:lnTo>
                  <a:lnTo>
                    <a:pt x="566" y="5336"/>
                  </a:lnTo>
                  <a:lnTo>
                    <a:pt x="628" y="5399"/>
                  </a:lnTo>
                  <a:lnTo>
                    <a:pt x="670" y="5462"/>
                  </a:lnTo>
                  <a:lnTo>
                    <a:pt x="754" y="5504"/>
                  </a:lnTo>
                  <a:lnTo>
                    <a:pt x="775" y="5608"/>
                  </a:lnTo>
                  <a:lnTo>
                    <a:pt x="1319" y="5462"/>
                  </a:lnTo>
                  <a:lnTo>
                    <a:pt x="1402" y="5504"/>
                  </a:lnTo>
                  <a:lnTo>
                    <a:pt x="1528" y="5441"/>
                  </a:lnTo>
                  <a:lnTo>
                    <a:pt x="1570" y="5462"/>
                  </a:lnTo>
                  <a:lnTo>
                    <a:pt x="1591" y="5462"/>
                  </a:lnTo>
                  <a:lnTo>
                    <a:pt x="1612" y="5504"/>
                  </a:lnTo>
                  <a:lnTo>
                    <a:pt x="1695" y="5504"/>
                  </a:lnTo>
                  <a:lnTo>
                    <a:pt x="1716" y="5524"/>
                  </a:lnTo>
                  <a:lnTo>
                    <a:pt x="1737" y="5524"/>
                  </a:lnTo>
                  <a:lnTo>
                    <a:pt x="1821" y="5629"/>
                  </a:lnTo>
                  <a:lnTo>
                    <a:pt x="1884" y="5629"/>
                  </a:lnTo>
                  <a:lnTo>
                    <a:pt x="2030" y="5650"/>
                  </a:lnTo>
                  <a:lnTo>
                    <a:pt x="2135" y="5713"/>
                  </a:lnTo>
                  <a:lnTo>
                    <a:pt x="2198" y="5755"/>
                  </a:lnTo>
                  <a:lnTo>
                    <a:pt x="2239" y="5755"/>
                  </a:lnTo>
                  <a:lnTo>
                    <a:pt x="2344" y="5671"/>
                  </a:lnTo>
                  <a:lnTo>
                    <a:pt x="2470" y="5650"/>
                  </a:lnTo>
                  <a:lnTo>
                    <a:pt x="2532" y="5713"/>
                  </a:lnTo>
                  <a:lnTo>
                    <a:pt x="2553" y="5671"/>
                  </a:lnTo>
                  <a:lnTo>
                    <a:pt x="2574" y="5713"/>
                  </a:lnTo>
                  <a:lnTo>
                    <a:pt x="2616" y="5713"/>
                  </a:lnTo>
                  <a:lnTo>
                    <a:pt x="2679" y="5776"/>
                  </a:lnTo>
                  <a:lnTo>
                    <a:pt x="2783" y="5817"/>
                  </a:lnTo>
                  <a:lnTo>
                    <a:pt x="2951" y="5755"/>
                  </a:lnTo>
                  <a:lnTo>
                    <a:pt x="3139" y="5504"/>
                  </a:lnTo>
                  <a:lnTo>
                    <a:pt x="3390" y="5190"/>
                  </a:lnTo>
                  <a:lnTo>
                    <a:pt x="3725" y="4939"/>
                  </a:lnTo>
                  <a:lnTo>
                    <a:pt x="3934" y="4876"/>
                  </a:lnTo>
                  <a:lnTo>
                    <a:pt x="3976" y="4834"/>
                  </a:lnTo>
                  <a:lnTo>
                    <a:pt x="3997" y="4792"/>
                  </a:lnTo>
                  <a:lnTo>
                    <a:pt x="3976" y="4729"/>
                  </a:lnTo>
                  <a:lnTo>
                    <a:pt x="3997" y="4687"/>
                  </a:lnTo>
                  <a:lnTo>
                    <a:pt x="3997" y="4625"/>
                  </a:lnTo>
                  <a:lnTo>
                    <a:pt x="4039" y="4562"/>
                  </a:lnTo>
                  <a:lnTo>
                    <a:pt x="4206" y="4457"/>
                  </a:lnTo>
                  <a:lnTo>
                    <a:pt x="4290" y="4415"/>
                  </a:lnTo>
                  <a:lnTo>
                    <a:pt x="4353" y="4395"/>
                  </a:lnTo>
                  <a:lnTo>
                    <a:pt x="4499" y="4353"/>
                  </a:lnTo>
                  <a:lnTo>
                    <a:pt x="4646" y="4353"/>
                  </a:lnTo>
                  <a:lnTo>
                    <a:pt x="4667" y="4395"/>
                  </a:lnTo>
                  <a:lnTo>
                    <a:pt x="4729" y="4374"/>
                  </a:lnTo>
                  <a:lnTo>
                    <a:pt x="4855" y="4395"/>
                  </a:lnTo>
                  <a:lnTo>
                    <a:pt x="4918" y="4395"/>
                  </a:lnTo>
                  <a:lnTo>
                    <a:pt x="4918" y="4311"/>
                  </a:lnTo>
                  <a:lnTo>
                    <a:pt x="4876" y="4143"/>
                  </a:lnTo>
                  <a:lnTo>
                    <a:pt x="4918" y="4060"/>
                  </a:lnTo>
                  <a:lnTo>
                    <a:pt x="5148" y="3955"/>
                  </a:lnTo>
                  <a:lnTo>
                    <a:pt x="5273" y="3955"/>
                  </a:lnTo>
                  <a:lnTo>
                    <a:pt x="5859" y="3683"/>
                  </a:lnTo>
                  <a:lnTo>
                    <a:pt x="5964" y="3662"/>
                  </a:lnTo>
                  <a:lnTo>
                    <a:pt x="6299" y="3537"/>
                  </a:lnTo>
                  <a:lnTo>
                    <a:pt x="6487" y="3474"/>
                  </a:lnTo>
                  <a:lnTo>
                    <a:pt x="6445" y="3432"/>
                  </a:lnTo>
                  <a:lnTo>
                    <a:pt x="6403" y="3327"/>
                  </a:lnTo>
                  <a:lnTo>
                    <a:pt x="6320" y="3223"/>
                  </a:lnTo>
                  <a:lnTo>
                    <a:pt x="6320" y="3160"/>
                  </a:lnTo>
                  <a:lnTo>
                    <a:pt x="6382" y="3139"/>
                  </a:lnTo>
                  <a:lnTo>
                    <a:pt x="6445" y="3035"/>
                  </a:lnTo>
                  <a:lnTo>
                    <a:pt x="6445" y="2951"/>
                  </a:lnTo>
                  <a:lnTo>
                    <a:pt x="6487" y="2888"/>
                  </a:lnTo>
                  <a:lnTo>
                    <a:pt x="6445" y="2825"/>
                  </a:lnTo>
                  <a:lnTo>
                    <a:pt x="6445" y="2742"/>
                  </a:lnTo>
                  <a:lnTo>
                    <a:pt x="6487" y="2721"/>
                  </a:lnTo>
                  <a:lnTo>
                    <a:pt x="6612" y="2616"/>
                  </a:lnTo>
                  <a:lnTo>
                    <a:pt x="6696" y="2595"/>
                  </a:lnTo>
                  <a:lnTo>
                    <a:pt x="6717" y="2511"/>
                  </a:lnTo>
                  <a:lnTo>
                    <a:pt x="6759" y="2511"/>
                  </a:lnTo>
                  <a:lnTo>
                    <a:pt x="6759" y="2470"/>
                  </a:lnTo>
                  <a:lnTo>
                    <a:pt x="6717" y="2428"/>
                  </a:lnTo>
                  <a:lnTo>
                    <a:pt x="6696" y="2386"/>
                  </a:lnTo>
                  <a:lnTo>
                    <a:pt x="6654" y="2302"/>
                  </a:lnTo>
                  <a:lnTo>
                    <a:pt x="6717" y="2281"/>
                  </a:lnTo>
                  <a:lnTo>
                    <a:pt x="6717" y="2198"/>
                  </a:lnTo>
                  <a:lnTo>
                    <a:pt x="6654" y="2114"/>
                  </a:lnTo>
                  <a:lnTo>
                    <a:pt x="6717" y="2051"/>
                  </a:lnTo>
                  <a:lnTo>
                    <a:pt x="6696" y="1967"/>
                  </a:lnTo>
                  <a:lnTo>
                    <a:pt x="6696" y="1884"/>
                  </a:lnTo>
                  <a:lnTo>
                    <a:pt x="6654" y="1779"/>
                  </a:lnTo>
                  <a:lnTo>
                    <a:pt x="6654" y="1695"/>
                  </a:lnTo>
                  <a:lnTo>
                    <a:pt x="6801" y="1570"/>
                  </a:lnTo>
                  <a:lnTo>
                    <a:pt x="6801" y="1528"/>
                  </a:lnTo>
                  <a:lnTo>
                    <a:pt x="6822" y="1486"/>
                  </a:lnTo>
                  <a:lnTo>
                    <a:pt x="6822" y="1361"/>
                  </a:lnTo>
                  <a:lnTo>
                    <a:pt x="6801" y="1277"/>
                  </a:lnTo>
                  <a:lnTo>
                    <a:pt x="6696" y="1214"/>
                  </a:lnTo>
                  <a:lnTo>
                    <a:pt x="6696" y="1151"/>
                  </a:lnTo>
                  <a:lnTo>
                    <a:pt x="6738" y="1005"/>
                  </a:lnTo>
                  <a:lnTo>
                    <a:pt x="6738" y="963"/>
                  </a:lnTo>
                  <a:lnTo>
                    <a:pt x="6696" y="942"/>
                  </a:lnTo>
                  <a:lnTo>
                    <a:pt x="6592" y="900"/>
                  </a:lnTo>
                  <a:lnTo>
                    <a:pt x="6550" y="817"/>
                  </a:lnTo>
                  <a:lnTo>
                    <a:pt x="6529" y="796"/>
                  </a:lnTo>
                  <a:lnTo>
                    <a:pt x="6508" y="712"/>
                  </a:lnTo>
                  <a:lnTo>
                    <a:pt x="6508" y="691"/>
                  </a:lnTo>
                  <a:lnTo>
                    <a:pt x="6445" y="691"/>
                  </a:lnTo>
                  <a:lnTo>
                    <a:pt x="6340" y="586"/>
                  </a:lnTo>
                  <a:lnTo>
                    <a:pt x="6299" y="503"/>
                  </a:lnTo>
                  <a:lnTo>
                    <a:pt x="6236" y="482"/>
                  </a:lnTo>
                  <a:lnTo>
                    <a:pt x="6194" y="419"/>
                  </a:lnTo>
                  <a:lnTo>
                    <a:pt x="6110" y="419"/>
                  </a:lnTo>
                  <a:lnTo>
                    <a:pt x="5859" y="335"/>
                  </a:lnTo>
                  <a:lnTo>
                    <a:pt x="5755" y="335"/>
                  </a:lnTo>
                  <a:lnTo>
                    <a:pt x="5671" y="273"/>
                  </a:lnTo>
                  <a:lnTo>
                    <a:pt x="5671" y="210"/>
                  </a:lnTo>
                  <a:lnTo>
                    <a:pt x="5587" y="168"/>
                  </a:lnTo>
                  <a:lnTo>
                    <a:pt x="5545" y="168"/>
                  </a:lnTo>
                  <a:lnTo>
                    <a:pt x="5441" y="126"/>
                  </a:lnTo>
                  <a:lnTo>
                    <a:pt x="5357" y="126"/>
                  </a:lnTo>
                  <a:lnTo>
                    <a:pt x="5169" y="22"/>
                  </a:lnTo>
                  <a:lnTo>
                    <a:pt x="508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6" name="Google Shape;506;p7"/>
            <p:cNvSpPr/>
            <p:nvPr/>
          </p:nvSpPr>
          <p:spPr>
            <a:xfrm>
              <a:off x="3824328" y="3184365"/>
              <a:ext cx="86210" cy="81393"/>
            </a:xfrm>
            <a:custGeom>
              <a:rect b="b" l="l" r="r" t="t"/>
              <a:pathLst>
                <a:path extrusionOk="0" h="7157" w="7240">
                  <a:moveTo>
                    <a:pt x="963" y="0"/>
                  </a:moveTo>
                  <a:lnTo>
                    <a:pt x="879" y="42"/>
                  </a:lnTo>
                  <a:lnTo>
                    <a:pt x="774" y="63"/>
                  </a:lnTo>
                  <a:lnTo>
                    <a:pt x="712" y="63"/>
                  </a:lnTo>
                  <a:lnTo>
                    <a:pt x="670" y="84"/>
                  </a:lnTo>
                  <a:lnTo>
                    <a:pt x="670" y="105"/>
                  </a:lnTo>
                  <a:lnTo>
                    <a:pt x="649" y="105"/>
                  </a:lnTo>
                  <a:lnTo>
                    <a:pt x="502" y="189"/>
                  </a:lnTo>
                  <a:lnTo>
                    <a:pt x="544" y="273"/>
                  </a:lnTo>
                  <a:lnTo>
                    <a:pt x="544" y="356"/>
                  </a:lnTo>
                  <a:lnTo>
                    <a:pt x="858" y="712"/>
                  </a:lnTo>
                  <a:lnTo>
                    <a:pt x="879" y="1151"/>
                  </a:lnTo>
                  <a:lnTo>
                    <a:pt x="1046" y="1402"/>
                  </a:lnTo>
                  <a:lnTo>
                    <a:pt x="1026" y="1633"/>
                  </a:lnTo>
                  <a:lnTo>
                    <a:pt x="837" y="1863"/>
                  </a:lnTo>
                  <a:lnTo>
                    <a:pt x="942" y="1925"/>
                  </a:lnTo>
                  <a:lnTo>
                    <a:pt x="942" y="2135"/>
                  </a:lnTo>
                  <a:lnTo>
                    <a:pt x="1046" y="2260"/>
                  </a:lnTo>
                  <a:lnTo>
                    <a:pt x="1046" y="2407"/>
                  </a:lnTo>
                  <a:lnTo>
                    <a:pt x="1256" y="2783"/>
                  </a:lnTo>
                  <a:lnTo>
                    <a:pt x="1256" y="2867"/>
                  </a:lnTo>
                  <a:lnTo>
                    <a:pt x="1339" y="2972"/>
                  </a:lnTo>
                  <a:lnTo>
                    <a:pt x="1339" y="3453"/>
                  </a:lnTo>
                  <a:lnTo>
                    <a:pt x="1088" y="3871"/>
                  </a:lnTo>
                  <a:lnTo>
                    <a:pt x="1026" y="3871"/>
                  </a:lnTo>
                  <a:lnTo>
                    <a:pt x="754" y="4081"/>
                  </a:lnTo>
                  <a:lnTo>
                    <a:pt x="754" y="4227"/>
                  </a:lnTo>
                  <a:lnTo>
                    <a:pt x="440" y="4499"/>
                  </a:lnTo>
                  <a:lnTo>
                    <a:pt x="440" y="4687"/>
                  </a:lnTo>
                  <a:lnTo>
                    <a:pt x="398" y="4750"/>
                  </a:lnTo>
                  <a:lnTo>
                    <a:pt x="398" y="5210"/>
                  </a:lnTo>
                  <a:lnTo>
                    <a:pt x="230" y="5399"/>
                  </a:lnTo>
                  <a:lnTo>
                    <a:pt x="210" y="5608"/>
                  </a:lnTo>
                  <a:lnTo>
                    <a:pt x="42" y="5796"/>
                  </a:lnTo>
                  <a:lnTo>
                    <a:pt x="42" y="6006"/>
                  </a:lnTo>
                  <a:lnTo>
                    <a:pt x="21" y="6173"/>
                  </a:lnTo>
                  <a:lnTo>
                    <a:pt x="21" y="6466"/>
                  </a:lnTo>
                  <a:lnTo>
                    <a:pt x="0" y="6654"/>
                  </a:lnTo>
                  <a:lnTo>
                    <a:pt x="21" y="6696"/>
                  </a:lnTo>
                  <a:lnTo>
                    <a:pt x="105" y="6738"/>
                  </a:lnTo>
                  <a:lnTo>
                    <a:pt x="126" y="6759"/>
                  </a:lnTo>
                  <a:lnTo>
                    <a:pt x="189" y="6738"/>
                  </a:lnTo>
                  <a:lnTo>
                    <a:pt x="210" y="6654"/>
                  </a:lnTo>
                  <a:lnTo>
                    <a:pt x="398" y="6654"/>
                  </a:lnTo>
                  <a:lnTo>
                    <a:pt x="461" y="6696"/>
                  </a:lnTo>
                  <a:lnTo>
                    <a:pt x="523" y="6675"/>
                  </a:lnTo>
                  <a:lnTo>
                    <a:pt x="523" y="6591"/>
                  </a:lnTo>
                  <a:lnTo>
                    <a:pt x="712" y="6466"/>
                  </a:lnTo>
                  <a:lnTo>
                    <a:pt x="754" y="6466"/>
                  </a:lnTo>
                  <a:lnTo>
                    <a:pt x="858" y="6529"/>
                  </a:lnTo>
                  <a:lnTo>
                    <a:pt x="879" y="6529"/>
                  </a:lnTo>
                  <a:lnTo>
                    <a:pt x="921" y="6487"/>
                  </a:lnTo>
                  <a:lnTo>
                    <a:pt x="963" y="6466"/>
                  </a:lnTo>
                  <a:lnTo>
                    <a:pt x="1046" y="6529"/>
                  </a:lnTo>
                  <a:lnTo>
                    <a:pt x="1046" y="6550"/>
                  </a:lnTo>
                  <a:lnTo>
                    <a:pt x="1130" y="6571"/>
                  </a:lnTo>
                  <a:lnTo>
                    <a:pt x="1088" y="6633"/>
                  </a:lnTo>
                  <a:lnTo>
                    <a:pt x="1151" y="6654"/>
                  </a:lnTo>
                  <a:lnTo>
                    <a:pt x="1256" y="6759"/>
                  </a:lnTo>
                  <a:lnTo>
                    <a:pt x="1381" y="6801"/>
                  </a:lnTo>
                  <a:lnTo>
                    <a:pt x="1486" y="6759"/>
                  </a:lnTo>
                  <a:lnTo>
                    <a:pt x="1507" y="6759"/>
                  </a:lnTo>
                  <a:lnTo>
                    <a:pt x="1590" y="6696"/>
                  </a:lnTo>
                  <a:lnTo>
                    <a:pt x="1653" y="6696"/>
                  </a:lnTo>
                  <a:lnTo>
                    <a:pt x="1674" y="6738"/>
                  </a:lnTo>
                  <a:lnTo>
                    <a:pt x="3850" y="6738"/>
                  </a:lnTo>
                  <a:lnTo>
                    <a:pt x="3871" y="6759"/>
                  </a:lnTo>
                  <a:lnTo>
                    <a:pt x="3913" y="6863"/>
                  </a:lnTo>
                  <a:lnTo>
                    <a:pt x="3976" y="6905"/>
                  </a:lnTo>
                  <a:lnTo>
                    <a:pt x="4101" y="6968"/>
                  </a:lnTo>
                  <a:lnTo>
                    <a:pt x="4206" y="6989"/>
                  </a:lnTo>
                  <a:lnTo>
                    <a:pt x="4311" y="6968"/>
                  </a:lnTo>
                  <a:lnTo>
                    <a:pt x="4373" y="6989"/>
                  </a:lnTo>
                  <a:lnTo>
                    <a:pt x="4394" y="7052"/>
                  </a:lnTo>
                  <a:lnTo>
                    <a:pt x="4478" y="7073"/>
                  </a:lnTo>
                  <a:lnTo>
                    <a:pt x="4541" y="7010"/>
                  </a:lnTo>
                  <a:lnTo>
                    <a:pt x="4645" y="6989"/>
                  </a:lnTo>
                  <a:lnTo>
                    <a:pt x="4792" y="7010"/>
                  </a:lnTo>
                  <a:lnTo>
                    <a:pt x="4855" y="7010"/>
                  </a:lnTo>
                  <a:lnTo>
                    <a:pt x="4896" y="6947"/>
                  </a:lnTo>
                  <a:lnTo>
                    <a:pt x="4917" y="6968"/>
                  </a:lnTo>
                  <a:lnTo>
                    <a:pt x="4959" y="6968"/>
                  </a:lnTo>
                  <a:lnTo>
                    <a:pt x="5106" y="7094"/>
                  </a:lnTo>
                  <a:lnTo>
                    <a:pt x="5210" y="7115"/>
                  </a:lnTo>
                  <a:lnTo>
                    <a:pt x="5357" y="7115"/>
                  </a:lnTo>
                  <a:lnTo>
                    <a:pt x="5357" y="7073"/>
                  </a:lnTo>
                  <a:lnTo>
                    <a:pt x="5440" y="7052"/>
                  </a:lnTo>
                  <a:lnTo>
                    <a:pt x="5482" y="7073"/>
                  </a:lnTo>
                  <a:lnTo>
                    <a:pt x="5545" y="7094"/>
                  </a:lnTo>
                  <a:lnTo>
                    <a:pt x="5587" y="7073"/>
                  </a:lnTo>
                  <a:lnTo>
                    <a:pt x="5629" y="7115"/>
                  </a:lnTo>
                  <a:lnTo>
                    <a:pt x="5671" y="7115"/>
                  </a:lnTo>
                  <a:lnTo>
                    <a:pt x="5692" y="7156"/>
                  </a:lnTo>
                  <a:lnTo>
                    <a:pt x="5838" y="7156"/>
                  </a:lnTo>
                  <a:lnTo>
                    <a:pt x="6717" y="6947"/>
                  </a:lnTo>
                  <a:lnTo>
                    <a:pt x="6696" y="6843"/>
                  </a:lnTo>
                  <a:lnTo>
                    <a:pt x="6612" y="6801"/>
                  </a:lnTo>
                  <a:lnTo>
                    <a:pt x="6570" y="6738"/>
                  </a:lnTo>
                  <a:lnTo>
                    <a:pt x="6508" y="6675"/>
                  </a:lnTo>
                  <a:lnTo>
                    <a:pt x="6424" y="6633"/>
                  </a:lnTo>
                  <a:lnTo>
                    <a:pt x="6361" y="6571"/>
                  </a:lnTo>
                  <a:lnTo>
                    <a:pt x="6256" y="6424"/>
                  </a:lnTo>
                  <a:lnTo>
                    <a:pt x="6173" y="6382"/>
                  </a:lnTo>
                  <a:lnTo>
                    <a:pt x="6110" y="6319"/>
                  </a:lnTo>
                  <a:lnTo>
                    <a:pt x="6047" y="6257"/>
                  </a:lnTo>
                  <a:lnTo>
                    <a:pt x="5964" y="6152"/>
                  </a:lnTo>
                  <a:lnTo>
                    <a:pt x="5943" y="6110"/>
                  </a:lnTo>
                  <a:lnTo>
                    <a:pt x="5984" y="4164"/>
                  </a:lnTo>
                  <a:lnTo>
                    <a:pt x="7219" y="4164"/>
                  </a:lnTo>
                  <a:lnTo>
                    <a:pt x="7198" y="4122"/>
                  </a:lnTo>
                  <a:lnTo>
                    <a:pt x="7219" y="3955"/>
                  </a:lnTo>
                  <a:lnTo>
                    <a:pt x="7240" y="3913"/>
                  </a:lnTo>
                  <a:lnTo>
                    <a:pt x="7240" y="3809"/>
                  </a:lnTo>
                  <a:lnTo>
                    <a:pt x="7198" y="3704"/>
                  </a:lnTo>
                  <a:lnTo>
                    <a:pt x="7198" y="3558"/>
                  </a:lnTo>
                  <a:lnTo>
                    <a:pt x="7198" y="3348"/>
                  </a:lnTo>
                  <a:lnTo>
                    <a:pt x="7156" y="3118"/>
                  </a:lnTo>
                  <a:lnTo>
                    <a:pt x="7198" y="3097"/>
                  </a:lnTo>
                  <a:lnTo>
                    <a:pt x="7198" y="3034"/>
                  </a:lnTo>
                  <a:lnTo>
                    <a:pt x="7198" y="3013"/>
                  </a:lnTo>
                  <a:lnTo>
                    <a:pt x="7093" y="3013"/>
                  </a:lnTo>
                  <a:lnTo>
                    <a:pt x="6989" y="3034"/>
                  </a:lnTo>
                  <a:lnTo>
                    <a:pt x="6905" y="3097"/>
                  </a:lnTo>
                  <a:lnTo>
                    <a:pt x="6821" y="3118"/>
                  </a:lnTo>
                  <a:lnTo>
                    <a:pt x="6780" y="3139"/>
                  </a:lnTo>
                  <a:lnTo>
                    <a:pt x="6717" y="3118"/>
                  </a:lnTo>
                  <a:lnTo>
                    <a:pt x="6570" y="3118"/>
                  </a:lnTo>
                  <a:lnTo>
                    <a:pt x="6508" y="3097"/>
                  </a:lnTo>
                  <a:lnTo>
                    <a:pt x="6424" y="3034"/>
                  </a:lnTo>
                  <a:lnTo>
                    <a:pt x="6382" y="3034"/>
                  </a:lnTo>
                  <a:lnTo>
                    <a:pt x="6361" y="3076"/>
                  </a:lnTo>
                  <a:lnTo>
                    <a:pt x="6298" y="3097"/>
                  </a:lnTo>
                  <a:lnTo>
                    <a:pt x="6256" y="3118"/>
                  </a:lnTo>
                  <a:lnTo>
                    <a:pt x="6194" y="3118"/>
                  </a:lnTo>
                  <a:lnTo>
                    <a:pt x="6173" y="3097"/>
                  </a:lnTo>
                  <a:lnTo>
                    <a:pt x="6173" y="2972"/>
                  </a:lnTo>
                  <a:lnTo>
                    <a:pt x="6215" y="2930"/>
                  </a:lnTo>
                  <a:lnTo>
                    <a:pt x="6215" y="2909"/>
                  </a:lnTo>
                  <a:lnTo>
                    <a:pt x="6256" y="2825"/>
                  </a:lnTo>
                  <a:lnTo>
                    <a:pt x="6173" y="2783"/>
                  </a:lnTo>
                  <a:lnTo>
                    <a:pt x="6173" y="2658"/>
                  </a:lnTo>
                  <a:lnTo>
                    <a:pt x="6194" y="2616"/>
                  </a:lnTo>
                  <a:lnTo>
                    <a:pt x="6194" y="2553"/>
                  </a:lnTo>
                  <a:lnTo>
                    <a:pt x="6110" y="2490"/>
                  </a:lnTo>
                  <a:lnTo>
                    <a:pt x="6110" y="2407"/>
                  </a:lnTo>
                  <a:lnTo>
                    <a:pt x="6152" y="2344"/>
                  </a:lnTo>
                  <a:lnTo>
                    <a:pt x="6110" y="2281"/>
                  </a:lnTo>
                  <a:lnTo>
                    <a:pt x="6068" y="2260"/>
                  </a:lnTo>
                  <a:lnTo>
                    <a:pt x="6047" y="2197"/>
                  </a:lnTo>
                  <a:lnTo>
                    <a:pt x="6005" y="2177"/>
                  </a:lnTo>
                  <a:lnTo>
                    <a:pt x="6005" y="2093"/>
                  </a:lnTo>
                  <a:lnTo>
                    <a:pt x="5964" y="2051"/>
                  </a:lnTo>
                  <a:lnTo>
                    <a:pt x="5964" y="1967"/>
                  </a:lnTo>
                  <a:lnTo>
                    <a:pt x="5901" y="1925"/>
                  </a:lnTo>
                  <a:lnTo>
                    <a:pt x="5964" y="1821"/>
                  </a:lnTo>
                  <a:lnTo>
                    <a:pt x="5964" y="1612"/>
                  </a:lnTo>
                  <a:lnTo>
                    <a:pt x="5943" y="1528"/>
                  </a:lnTo>
                  <a:lnTo>
                    <a:pt x="5943" y="1507"/>
                  </a:lnTo>
                  <a:lnTo>
                    <a:pt x="5964" y="1444"/>
                  </a:lnTo>
                  <a:lnTo>
                    <a:pt x="5964" y="1361"/>
                  </a:lnTo>
                  <a:lnTo>
                    <a:pt x="5901" y="1298"/>
                  </a:lnTo>
                  <a:lnTo>
                    <a:pt x="5943" y="1193"/>
                  </a:lnTo>
                  <a:lnTo>
                    <a:pt x="5984" y="1089"/>
                  </a:lnTo>
                  <a:lnTo>
                    <a:pt x="5984" y="1005"/>
                  </a:lnTo>
                  <a:lnTo>
                    <a:pt x="5984" y="921"/>
                  </a:lnTo>
                  <a:lnTo>
                    <a:pt x="5964" y="837"/>
                  </a:lnTo>
                  <a:lnTo>
                    <a:pt x="5315" y="796"/>
                  </a:lnTo>
                  <a:lnTo>
                    <a:pt x="5273" y="733"/>
                  </a:lnTo>
                  <a:lnTo>
                    <a:pt x="5315" y="691"/>
                  </a:lnTo>
                  <a:lnTo>
                    <a:pt x="5336" y="607"/>
                  </a:lnTo>
                  <a:lnTo>
                    <a:pt x="5147" y="586"/>
                  </a:lnTo>
                  <a:lnTo>
                    <a:pt x="5147" y="628"/>
                  </a:lnTo>
                  <a:lnTo>
                    <a:pt x="4583" y="670"/>
                  </a:lnTo>
                  <a:lnTo>
                    <a:pt x="4583" y="817"/>
                  </a:lnTo>
                  <a:lnTo>
                    <a:pt x="4520" y="921"/>
                  </a:lnTo>
                  <a:lnTo>
                    <a:pt x="4478" y="942"/>
                  </a:lnTo>
                  <a:lnTo>
                    <a:pt x="4499" y="1047"/>
                  </a:lnTo>
                  <a:lnTo>
                    <a:pt x="4499" y="1214"/>
                  </a:lnTo>
                  <a:lnTo>
                    <a:pt x="4059" y="1235"/>
                  </a:lnTo>
                  <a:lnTo>
                    <a:pt x="3976" y="1298"/>
                  </a:lnTo>
                  <a:lnTo>
                    <a:pt x="3787" y="1256"/>
                  </a:lnTo>
                  <a:lnTo>
                    <a:pt x="3704" y="1235"/>
                  </a:lnTo>
                  <a:lnTo>
                    <a:pt x="3599" y="1256"/>
                  </a:lnTo>
                  <a:lnTo>
                    <a:pt x="3453" y="1256"/>
                  </a:lnTo>
                  <a:lnTo>
                    <a:pt x="3390" y="1235"/>
                  </a:lnTo>
                  <a:lnTo>
                    <a:pt x="3369" y="1026"/>
                  </a:lnTo>
                  <a:lnTo>
                    <a:pt x="3285" y="921"/>
                  </a:lnTo>
                  <a:lnTo>
                    <a:pt x="3243" y="837"/>
                  </a:lnTo>
                  <a:lnTo>
                    <a:pt x="3181" y="817"/>
                  </a:lnTo>
                  <a:lnTo>
                    <a:pt x="3181" y="733"/>
                  </a:lnTo>
                  <a:lnTo>
                    <a:pt x="3160" y="691"/>
                  </a:lnTo>
                  <a:lnTo>
                    <a:pt x="3139" y="565"/>
                  </a:lnTo>
                  <a:lnTo>
                    <a:pt x="3076" y="461"/>
                  </a:lnTo>
                  <a:lnTo>
                    <a:pt x="3076" y="377"/>
                  </a:lnTo>
                  <a:lnTo>
                    <a:pt x="3118" y="314"/>
                  </a:lnTo>
                  <a:lnTo>
                    <a:pt x="3076" y="252"/>
                  </a:lnTo>
                  <a:lnTo>
                    <a:pt x="3034" y="189"/>
                  </a:lnTo>
                  <a:lnTo>
                    <a:pt x="3034" y="105"/>
                  </a:lnTo>
                  <a:lnTo>
                    <a:pt x="3034" y="84"/>
                  </a:lnTo>
                  <a:lnTo>
                    <a:pt x="3034" y="0"/>
                  </a:lnTo>
                  <a:lnTo>
                    <a:pt x="2030" y="0"/>
                  </a:lnTo>
                  <a:lnTo>
                    <a:pt x="1821" y="42"/>
                  </a:lnTo>
                  <a:lnTo>
                    <a:pt x="165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7" name="Google Shape;507;p7"/>
            <p:cNvSpPr/>
            <p:nvPr/>
          </p:nvSpPr>
          <p:spPr>
            <a:xfrm>
              <a:off x="3916754" y="3249086"/>
              <a:ext cx="53834" cy="46889"/>
            </a:xfrm>
            <a:custGeom>
              <a:rect b="b" l="l" r="r" t="t"/>
              <a:pathLst>
                <a:path extrusionOk="0" h="4123" w="4521">
                  <a:moveTo>
                    <a:pt x="2679" y="1"/>
                  </a:moveTo>
                  <a:lnTo>
                    <a:pt x="2533" y="43"/>
                  </a:lnTo>
                  <a:lnTo>
                    <a:pt x="2470" y="63"/>
                  </a:lnTo>
                  <a:lnTo>
                    <a:pt x="2386" y="105"/>
                  </a:lnTo>
                  <a:lnTo>
                    <a:pt x="2219" y="210"/>
                  </a:lnTo>
                  <a:lnTo>
                    <a:pt x="2177" y="273"/>
                  </a:lnTo>
                  <a:lnTo>
                    <a:pt x="2177" y="335"/>
                  </a:lnTo>
                  <a:lnTo>
                    <a:pt x="2156" y="377"/>
                  </a:lnTo>
                  <a:lnTo>
                    <a:pt x="2177" y="440"/>
                  </a:lnTo>
                  <a:lnTo>
                    <a:pt x="2156" y="482"/>
                  </a:lnTo>
                  <a:lnTo>
                    <a:pt x="2114" y="524"/>
                  </a:lnTo>
                  <a:lnTo>
                    <a:pt x="1905" y="587"/>
                  </a:lnTo>
                  <a:lnTo>
                    <a:pt x="1570" y="838"/>
                  </a:lnTo>
                  <a:lnTo>
                    <a:pt x="1319" y="1152"/>
                  </a:lnTo>
                  <a:lnTo>
                    <a:pt x="1131" y="1403"/>
                  </a:lnTo>
                  <a:lnTo>
                    <a:pt x="963" y="1465"/>
                  </a:lnTo>
                  <a:lnTo>
                    <a:pt x="859" y="1424"/>
                  </a:lnTo>
                  <a:lnTo>
                    <a:pt x="796" y="1361"/>
                  </a:lnTo>
                  <a:lnTo>
                    <a:pt x="754" y="1361"/>
                  </a:lnTo>
                  <a:lnTo>
                    <a:pt x="733" y="1319"/>
                  </a:lnTo>
                  <a:lnTo>
                    <a:pt x="712" y="1361"/>
                  </a:lnTo>
                  <a:lnTo>
                    <a:pt x="650" y="1298"/>
                  </a:lnTo>
                  <a:lnTo>
                    <a:pt x="524" y="1319"/>
                  </a:lnTo>
                  <a:lnTo>
                    <a:pt x="419" y="1403"/>
                  </a:lnTo>
                  <a:lnTo>
                    <a:pt x="378" y="1403"/>
                  </a:lnTo>
                  <a:lnTo>
                    <a:pt x="315" y="1361"/>
                  </a:lnTo>
                  <a:lnTo>
                    <a:pt x="210" y="1298"/>
                  </a:lnTo>
                  <a:lnTo>
                    <a:pt x="64" y="1277"/>
                  </a:lnTo>
                  <a:lnTo>
                    <a:pt x="1" y="1277"/>
                  </a:lnTo>
                  <a:lnTo>
                    <a:pt x="22" y="1319"/>
                  </a:lnTo>
                  <a:lnTo>
                    <a:pt x="22" y="1382"/>
                  </a:lnTo>
                  <a:lnTo>
                    <a:pt x="22" y="1424"/>
                  </a:lnTo>
                  <a:lnTo>
                    <a:pt x="22" y="1486"/>
                  </a:lnTo>
                  <a:lnTo>
                    <a:pt x="106" y="1570"/>
                  </a:lnTo>
                  <a:lnTo>
                    <a:pt x="168" y="1591"/>
                  </a:lnTo>
                  <a:lnTo>
                    <a:pt x="231" y="1633"/>
                  </a:lnTo>
                  <a:lnTo>
                    <a:pt x="294" y="1716"/>
                  </a:lnTo>
                  <a:lnTo>
                    <a:pt x="294" y="1779"/>
                  </a:lnTo>
                  <a:lnTo>
                    <a:pt x="315" y="1800"/>
                  </a:lnTo>
                  <a:lnTo>
                    <a:pt x="378" y="1884"/>
                  </a:lnTo>
                  <a:lnTo>
                    <a:pt x="398" y="1988"/>
                  </a:lnTo>
                  <a:lnTo>
                    <a:pt x="440" y="2030"/>
                  </a:lnTo>
                  <a:lnTo>
                    <a:pt x="503" y="2114"/>
                  </a:lnTo>
                  <a:lnTo>
                    <a:pt x="545" y="2156"/>
                  </a:lnTo>
                  <a:lnTo>
                    <a:pt x="587" y="2156"/>
                  </a:lnTo>
                  <a:lnTo>
                    <a:pt x="629" y="2240"/>
                  </a:lnTo>
                  <a:lnTo>
                    <a:pt x="796" y="2512"/>
                  </a:lnTo>
                  <a:lnTo>
                    <a:pt x="901" y="2574"/>
                  </a:lnTo>
                  <a:lnTo>
                    <a:pt x="1005" y="2637"/>
                  </a:lnTo>
                  <a:lnTo>
                    <a:pt x="1047" y="2679"/>
                  </a:lnTo>
                  <a:lnTo>
                    <a:pt x="1131" y="2742"/>
                  </a:lnTo>
                  <a:lnTo>
                    <a:pt x="1131" y="2763"/>
                  </a:lnTo>
                  <a:lnTo>
                    <a:pt x="1131" y="2825"/>
                  </a:lnTo>
                  <a:lnTo>
                    <a:pt x="1152" y="2867"/>
                  </a:lnTo>
                  <a:lnTo>
                    <a:pt x="1256" y="2888"/>
                  </a:lnTo>
                  <a:lnTo>
                    <a:pt x="1340" y="2972"/>
                  </a:lnTo>
                  <a:lnTo>
                    <a:pt x="1319" y="3056"/>
                  </a:lnTo>
                  <a:lnTo>
                    <a:pt x="1340" y="3181"/>
                  </a:lnTo>
                  <a:lnTo>
                    <a:pt x="1340" y="3265"/>
                  </a:lnTo>
                  <a:lnTo>
                    <a:pt x="1382" y="3369"/>
                  </a:lnTo>
                  <a:lnTo>
                    <a:pt x="1487" y="3453"/>
                  </a:lnTo>
                  <a:lnTo>
                    <a:pt x="1549" y="3558"/>
                  </a:lnTo>
                  <a:lnTo>
                    <a:pt x="1675" y="3579"/>
                  </a:lnTo>
                  <a:lnTo>
                    <a:pt x="1759" y="3558"/>
                  </a:lnTo>
                  <a:lnTo>
                    <a:pt x="1884" y="3600"/>
                  </a:lnTo>
                  <a:lnTo>
                    <a:pt x="1968" y="3600"/>
                  </a:lnTo>
                  <a:lnTo>
                    <a:pt x="2093" y="3683"/>
                  </a:lnTo>
                  <a:lnTo>
                    <a:pt x="2156" y="3683"/>
                  </a:lnTo>
                  <a:lnTo>
                    <a:pt x="2198" y="3725"/>
                  </a:lnTo>
                  <a:lnTo>
                    <a:pt x="2198" y="3788"/>
                  </a:lnTo>
                  <a:lnTo>
                    <a:pt x="2261" y="3830"/>
                  </a:lnTo>
                  <a:lnTo>
                    <a:pt x="2303" y="3893"/>
                  </a:lnTo>
                  <a:lnTo>
                    <a:pt x="2491" y="3872"/>
                  </a:lnTo>
                  <a:lnTo>
                    <a:pt x="2616" y="3893"/>
                  </a:lnTo>
                  <a:lnTo>
                    <a:pt x="2679" y="3976"/>
                  </a:lnTo>
                  <a:lnTo>
                    <a:pt x="2742" y="3976"/>
                  </a:lnTo>
                  <a:lnTo>
                    <a:pt x="2888" y="4018"/>
                  </a:lnTo>
                  <a:lnTo>
                    <a:pt x="2909" y="4039"/>
                  </a:lnTo>
                  <a:lnTo>
                    <a:pt x="3014" y="4018"/>
                  </a:lnTo>
                  <a:lnTo>
                    <a:pt x="3160" y="3997"/>
                  </a:lnTo>
                  <a:lnTo>
                    <a:pt x="3349" y="4039"/>
                  </a:lnTo>
                  <a:lnTo>
                    <a:pt x="3453" y="4123"/>
                  </a:lnTo>
                  <a:lnTo>
                    <a:pt x="4081" y="3474"/>
                  </a:lnTo>
                  <a:lnTo>
                    <a:pt x="4081" y="3286"/>
                  </a:lnTo>
                  <a:lnTo>
                    <a:pt x="4102" y="3202"/>
                  </a:lnTo>
                  <a:lnTo>
                    <a:pt x="4144" y="3056"/>
                  </a:lnTo>
                  <a:lnTo>
                    <a:pt x="4165" y="2972"/>
                  </a:lnTo>
                  <a:lnTo>
                    <a:pt x="4144" y="2867"/>
                  </a:lnTo>
                  <a:lnTo>
                    <a:pt x="4165" y="2784"/>
                  </a:lnTo>
                  <a:lnTo>
                    <a:pt x="4248" y="2784"/>
                  </a:lnTo>
                  <a:lnTo>
                    <a:pt x="4269" y="2742"/>
                  </a:lnTo>
                  <a:lnTo>
                    <a:pt x="4374" y="2637"/>
                  </a:lnTo>
                  <a:lnTo>
                    <a:pt x="4458" y="2532"/>
                  </a:lnTo>
                  <a:lnTo>
                    <a:pt x="4416" y="2449"/>
                  </a:lnTo>
                  <a:lnTo>
                    <a:pt x="4374" y="2407"/>
                  </a:lnTo>
                  <a:lnTo>
                    <a:pt x="4374" y="2302"/>
                  </a:lnTo>
                  <a:lnTo>
                    <a:pt x="4416" y="2240"/>
                  </a:lnTo>
                  <a:lnTo>
                    <a:pt x="4395" y="2135"/>
                  </a:lnTo>
                  <a:lnTo>
                    <a:pt x="4290" y="2051"/>
                  </a:lnTo>
                  <a:lnTo>
                    <a:pt x="4290" y="2009"/>
                  </a:lnTo>
                  <a:lnTo>
                    <a:pt x="4374" y="1988"/>
                  </a:lnTo>
                  <a:lnTo>
                    <a:pt x="4374" y="1842"/>
                  </a:lnTo>
                  <a:lnTo>
                    <a:pt x="4374" y="1737"/>
                  </a:lnTo>
                  <a:lnTo>
                    <a:pt x="4479" y="1696"/>
                  </a:lnTo>
                  <a:lnTo>
                    <a:pt x="4500" y="1612"/>
                  </a:lnTo>
                  <a:lnTo>
                    <a:pt x="4416" y="1612"/>
                  </a:lnTo>
                  <a:lnTo>
                    <a:pt x="4374" y="1570"/>
                  </a:lnTo>
                  <a:lnTo>
                    <a:pt x="4416" y="1465"/>
                  </a:lnTo>
                  <a:lnTo>
                    <a:pt x="4458" y="1298"/>
                  </a:lnTo>
                  <a:lnTo>
                    <a:pt x="4500" y="1214"/>
                  </a:lnTo>
                  <a:lnTo>
                    <a:pt x="4500" y="1152"/>
                  </a:lnTo>
                  <a:lnTo>
                    <a:pt x="4479" y="1068"/>
                  </a:lnTo>
                  <a:lnTo>
                    <a:pt x="4500" y="984"/>
                  </a:lnTo>
                  <a:lnTo>
                    <a:pt x="4479" y="900"/>
                  </a:lnTo>
                  <a:lnTo>
                    <a:pt x="4520" y="796"/>
                  </a:lnTo>
                  <a:lnTo>
                    <a:pt x="4520" y="733"/>
                  </a:lnTo>
                  <a:lnTo>
                    <a:pt x="4395" y="691"/>
                  </a:lnTo>
                  <a:lnTo>
                    <a:pt x="4353" y="628"/>
                  </a:lnTo>
                  <a:lnTo>
                    <a:pt x="4248" y="545"/>
                  </a:lnTo>
                  <a:lnTo>
                    <a:pt x="4060" y="545"/>
                  </a:lnTo>
                  <a:lnTo>
                    <a:pt x="3956" y="524"/>
                  </a:lnTo>
                  <a:lnTo>
                    <a:pt x="3851" y="377"/>
                  </a:lnTo>
                  <a:lnTo>
                    <a:pt x="3683" y="273"/>
                  </a:lnTo>
                  <a:lnTo>
                    <a:pt x="3537" y="252"/>
                  </a:lnTo>
                  <a:lnTo>
                    <a:pt x="3474" y="315"/>
                  </a:lnTo>
                  <a:lnTo>
                    <a:pt x="3432" y="335"/>
                  </a:lnTo>
                  <a:lnTo>
                    <a:pt x="3411" y="252"/>
                  </a:lnTo>
                  <a:lnTo>
                    <a:pt x="3328" y="252"/>
                  </a:lnTo>
                  <a:lnTo>
                    <a:pt x="3119" y="231"/>
                  </a:lnTo>
                  <a:lnTo>
                    <a:pt x="3098" y="43"/>
                  </a:lnTo>
                  <a:lnTo>
                    <a:pt x="3035" y="43"/>
                  </a:lnTo>
                  <a:lnTo>
                    <a:pt x="2909" y="22"/>
                  </a:lnTo>
                  <a:lnTo>
                    <a:pt x="2847" y="43"/>
                  </a:lnTo>
                  <a:lnTo>
                    <a:pt x="282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8" name="Google Shape;508;p7"/>
            <p:cNvSpPr/>
            <p:nvPr/>
          </p:nvSpPr>
          <p:spPr>
            <a:xfrm>
              <a:off x="3879638" y="3263609"/>
              <a:ext cx="64539" cy="61639"/>
            </a:xfrm>
            <a:custGeom>
              <a:rect b="b" l="l" r="r" t="t"/>
              <a:pathLst>
                <a:path extrusionOk="0" h="5420" w="5420">
                  <a:moveTo>
                    <a:pt x="3118" y="0"/>
                  </a:moveTo>
                  <a:lnTo>
                    <a:pt x="3013" y="21"/>
                  </a:lnTo>
                  <a:lnTo>
                    <a:pt x="2825" y="105"/>
                  </a:lnTo>
                  <a:lnTo>
                    <a:pt x="2762" y="147"/>
                  </a:lnTo>
                  <a:lnTo>
                    <a:pt x="2679" y="126"/>
                  </a:lnTo>
                  <a:lnTo>
                    <a:pt x="2658" y="105"/>
                  </a:lnTo>
                  <a:lnTo>
                    <a:pt x="2511" y="105"/>
                  </a:lnTo>
                  <a:lnTo>
                    <a:pt x="2407" y="230"/>
                  </a:lnTo>
                  <a:lnTo>
                    <a:pt x="2281" y="356"/>
                  </a:lnTo>
                  <a:lnTo>
                    <a:pt x="2093" y="502"/>
                  </a:lnTo>
                  <a:lnTo>
                    <a:pt x="2051" y="502"/>
                  </a:lnTo>
                  <a:lnTo>
                    <a:pt x="2072" y="419"/>
                  </a:lnTo>
                  <a:lnTo>
                    <a:pt x="2093" y="356"/>
                  </a:lnTo>
                  <a:lnTo>
                    <a:pt x="2051" y="335"/>
                  </a:lnTo>
                  <a:lnTo>
                    <a:pt x="2030" y="251"/>
                  </a:lnTo>
                  <a:lnTo>
                    <a:pt x="1988" y="230"/>
                  </a:lnTo>
                  <a:lnTo>
                    <a:pt x="1883" y="230"/>
                  </a:lnTo>
                  <a:lnTo>
                    <a:pt x="1716" y="293"/>
                  </a:lnTo>
                  <a:lnTo>
                    <a:pt x="1151" y="419"/>
                  </a:lnTo>
                  <a:lnTo>
                    <a:pt x="733" y="419"/>
                  </a:lnTo>
                  <a:lnTo>
                    <a:pt x="628" y="2490"/>
                  </a:lnTo>
                  <a:lnTo>
                    <a:pt x="105" y="2490"/>
                  </a:lnTo>
                  <a:lnTo>
                    <a:pt x="0" y="4310"/>
                  </a:lnTo>
                  <a:lnTo>
                    <a:pt x="210" y="4436"/>
                  </a:lnTo>
                  <a:lnTo>
                    <a:pt x="272" y="4624"/>
                  </a:lnTo>
                  <a:lnTo>
                    <a:pt x="419" y="4938"/>
                  </a:lnTo>
                  <a:lnTo>
                    <a:pt x="398" y="5105"/>
                  </a:lnTo>
                  <a:lnTo>
                    <a:pt x="314" y="5273"/>
                  </a:lnTo>
                  <a:lnTo>
                    <a:pt x="314" y="5377"/>
                  </a:lnTo>
                  <a:lnTo>
                    <a:pt x="482" y="5357"/>
                  </a:lnTo>
                  <a:lnTo>
                    <a:pt x="628" y="5419"/>
                  </a:lnTo>
                  <a:lnTo>
                    <a:pt x="712" y="5357"/>
                  </a:lnTo>
                  <a:lnTo>
                    <a:pt x="879" y="5377"/>
                  </a:lnTo>
                  <a:lnTo>
                    <a:pt x="942" y="5294"/>
                  </a:lnTo>
                  <a:lnTo>
                    <a:pt x="1088" y="5273"/>
                  </a:lnTo>
                  <a:lnTo>
                    <a:pt x="1193" y="5210"/>
                  </a:lnTo>
                  <a:lnTo>
                    <a:pt x="1235" y="5126"/>
                  </a:lnTo>
                  <a:lnTo>
                    <a:pt x="1423" y="5043"/>
                  </a:lnTo>
                  <a:lnTo>
                    <a:pt x="1528" y="4938"/>
                  </a:lnTo>
                  <a:lnTo>
                    <a:pt x="1611" y="4708"/>
                  </a:lnTo>
                  <a:lnTo>
                    <a:pt x="1758" y="4582"/>
                  </a:lnTo>
                  <a:lnTo>
                    <a:pt x="1925" y="4540"/>
                  </a:lnTo>
                  <a:lnTo>
                    <a:pt x="2093" y="4603"/>
                  </a:lnTo>
                  <a:lnTo>
                    <a:pt x="2155" y="4645"/>
                  </a:lnTo>
                  <a:lnTo>
                    <a:pt x="2239" y="4687"/>
                  </a:lnTo>
                  <a:lnTo>
                    <a:pt x="2448" y="4771"/>
                  </a:lnTo>
                  <a:lnTo>
                    <a:pt x="2511" y="4771"/>
                  </a:lnTo>
                  <a:lnTo>
                    <a:pt x="2616" y="4812"/>
                  </a:lnTo>
                  <a:lnTo>
                    <a:pt x="2762" y="4771"/>
                  </a:lnTo>
                  <a:lnTo>
                    <a:pt x="2888" y="4771"/>
                  </a:lnTo>
                  <a:lnTo>
                    <a:pt x="2992" y="4750"/>
                  </a:lnTo>
                  <a:lnTo>
                    <a:pt x="3013" y="4812"/>
                  </a:lnTo>
                  <a:lnTo>
                    <a:pt x="3097" y="4854"/>
                  </a:lnTo>
                  <a:lnTo>
                    <a:pt x="3223" y="4750"/>
                  </a:lnTo>
                  <a:lnTo>
                    <a:pt x="3202" y="4729"/>
                  </a:lnTo>
                  <a:lnTo>
                    <a:pt x="3223" y="4624"/>
                  </a:lnTo>
                  <a:lnTo>
                    <a:pt x="3223" y="4540"/>
                  </a:lnTo>
                  <a:lnTo>
                    <a:pt x="3285" y="4499"/>
                  </a:lnTo>
                  <a:lnTo>
                    <a:pt x="3285" y="4331"/>
                  </a:lnTo>
                  <a:lnTo>
                    <a:pt x="3327" y="4227"/>
                  </a:lnTo>
                  <a:lnTo>
                    <a:pt x="3432" y="4206"/>
                  </a:lnTo>
                  <a:lnTo>
                    <a:pt x="3515" y="4164"/>
                  </a:lnTo>
                  <a:lnTo>
                    <a:pt x="3599" y="4164"/>
                  </a:lnTo>
                  <a:lnTo>
                    <a:pt x="3641" y="4101"/>
                  </a:lnTo>
                  <a:lnTo>
                    <a:pt x="3662" y="4080"/>
                  </a:lnTo>
                  <a:lnTo>
                    <a:pt x="3704" y="3996"/>
                  </a:lnTo>
                  <a:lnTo>
                    <a:pt x="3767" y="3955"/>
                  </a:lnTo>
                  <a:lnTo>
                    <a:pt x="3850" y="3913"/>
                  </a:lnTo>
                  <a:lnTo>
                    <a:pt x="3871" y="3871"/>
                  </a:lnTo>
                  <a:lnTo>
                    <a:pt x="3955" y="3850"/>
                  </a:lnTo>
                  <a:lnTo>
                    <a:pt x="3955" y="3766"/>
                  </a:lnTo>
                  <a:lnTo>
                    <a:pt x="3934" y="3704"/>
                  </a:lnTo>
                  <a:lnTo>
                    <a:pt x="3955" y="3578"/>
                  </a:lnTo>
                  <a:lnTo>
                    <a:pt x="4080" y="3369"/>
                  </a:lnTo>
                  <a:lnTo>
                    <a:pt x="4185" y="3327"/>
                  </a:lnTo>
                  <a:lnTo>
                    <a:pt x="4248" y="3327"/>
                  </a:lnTo>
                  <a:lnTo>
                    <a:pt x="4290" y="3264"/>
                  </a:lnTo>
                  <a:lnTo>
                    <a:pt x="4373" y="3243"/>
                  </a:lnTo>
                  <a:lnTo>
                    <a:pt x="4394" y="3180"/>
                  </a:lnTo>
                  <a:lnTo>
                    <a:pt x="4457" y="3139"/>
                  </a:lnTo>
                  <a:lnTo>
                    <a:pt x="4541" y="3076"/>
                  </a:lnTo>
                  <a:lnTo>
                    <a:pt x="4645" y="2971"/>
                  </a:lnTo>
                  <a:lnTo>
                    <a:pt x="4771" y="2950"/>
                  </a:lnTo>
                  <a:lnTo>
                    <a:pt x="4792" y="2971"/>
                  </a:lnTo>
                  <a:lnTo>
                    <a:pt x="4855" y="2950"/>
                  </a:lnTo>
                  <a:lnTo>
                    <a:pt x="4959" y="2950"/>
                  </a:lnTo>
                  <a:lnTo>
                    <a:pt x="5022" y="2867"/>
                  </a:lnTo>
                  <a:lnTo>
                    <a:pt x="5106" y="2867"/>
                  </a:lnTo>
                  <a:lnTo>
                    <a:pt x="5127" y="2762"/>
                  </a:lnTo>
                  <a:lnTo>
                    <a:pt x="5127" y="2720"/>
                  </a:lnTo>
                  <a:lnTo>
                    <a:pt x="5189" y="2657"/>
                  </a:lnTo>
                  <a:lnTo>
                    <a:pt x="5294" y="2657"/>
                  </a:lnTo>
                  <a:lnTo>
                    <a:pt x="5336" y="2616"/>
                  </a:lnTo>
                  <a:lnTo>
                    <a:pt x="5420" y="2616"/>
                  </a:lnTo>
                  <a:lnTo>
                    <a:pt x="5378" y="2553"/>
                  </a:lnTo>
                  <a:lnTo>
                    <a:pt x="5315" y="2511"/>
                  </a:lnTo>
                  <a:lnTo>
                    <a:pt x="5315" y="2448"/>
                  </a:lnTo>
                  <a:lnTo>
                    <a:pt x="5273" y="2406"/>
                  </a:lnTo>
                  <a:lnTo>
                    <a:pt x="5210" y="2406"/>
                  </a:lnTo>
                  <a:lnTo>
                    <a:pt x="5085" y="2323"/>
                  </a:lnTo>
                  <a:lnTo>
                    <a:pt x="5001" y="2323"/>
                  </a:lnTo>
                  <a:lnTo>
                    <a:pt x="4876" y="2281"/>
                  </a:lnTo>
                  <a:lnTo>
                    <a:pt x="4792" y="2302"/>
                  </a:lnTo>
                  <a:lnTo>
                    <a:pt x="4666" y="2281"/>
                  </a:lnTo>
                  <a:lnTo>
                    <a:pt x="4604" y="2176"/>
                  </a:lnTo>
                  <a:lnTo>
                    <a:pt x="4499" y="2092"/>
                  </a:lnTo>
                  <a:lnTo>
                    <a:pt x="4457" y="1988"/>
                  </a:lnTo>
                  <a:lnTo>
                    <a:pt x="4457" y="1904"/>
                  </a:lnTo>
                  <a:lnTo>
                    <a:pt x="4436" y="1779"/>
                  </a:lnTo>
                  <a:lnTo>
                    <a:pt x="4457" y="1695"/>
                  </a:lnTo>
                  <a:lnTo>
                    <a:pt x="4373" y="1611"/>
                  </a:lnTo>
                  <a:lnTo>
                    <a:pt x="4269" y="1590"/>
                  </a:lnTo>
                  <a:lnTo>
                    <a:pt x="4248" y="1548"/>
                  </a:lnTo>
                  <a:lnTo>
                    <a:pt x="4248" y="1486"/>
                  </a:lnTo>
                  <a:lnTo>
                    <a:pt x="4248" y="1465"/>
                  </a:lnTo>
                  <a:lnTo>
                    <a:pt x="4164" y="1402"/>
                  </a:lnTo>
                  <a:lnTo>
                    <a:pt x="4122" y="1360"/>
                  </a:lnTo>
                  <a:lnTo>
                    <a:pt x="4018" y="1297"/>
                  </a:lnTo>
                  <a:lnTo>
                    <a:pt x="3913" y="1235"/>
                  </a:lnTo>
                  <a:lnTo>
                    <a:pt x="3746" y="963"/>
                  </a:lnTo>
                  <a:lnTo>
                    <a:pt x="3704" y="879"/>
                  </a:lnTo>
                  <a:lnTo>
                    <a:pt x="3662" y="879"/>
                  </a:lnTo>
                  <a:lnTo>
                    <a:pt x="3620" y="837"/>
                  </a:lnTo>
                  <a:lnTo>
                    <a:pt x="3557" y="753"/>
                  </a:lnTo>
                  <a:lnTo>
                    <a:pt x="3515" y="711"/>
                  </a:lnTo>
                  <a:lnTo>
                    <a:pt x="3495" y="607"/>
                  </a:lnTo>
                  <a:lnTo>
                    <a:pt x="3432" y="523"/>
                  </a:lnTo>
                  <a:lnTo>
                    <a:pt x="3411" y="502"/>
                  </a:lnTo>
                  <a:lnTo>
                    <a:pt x="3411" y="439"/>
                  </a:lnTo>
                  <a:lnTo>
                    <a:pt x="3348" y="356"/>
                  </a:lnTo>
                  <a:lnTo>
                    <a:pt x="3285" y="314"/>
                  </a:lnTo>
                  <a:lnTo>
                    <a:pt x="3223" y="293"/>
                  </a:lnTo>
                  <a:lnTo>
                    <a:pt x="3139" y="209"/>
                  </a:lnTo>
                  <a:lnTo>
                    <a:pt x="3139" y="147"/>
                  </a:lnTo>
                  <a:lnTo>
                    <a:pt x="3139" y="105"/>
                  </a:lnTo>
                  <a:lnTo>
                    <a:pt x="3139" y="42"/>
                  </a:lnTo>
                  <a:lnTo>
                    <a:pt x="3118"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09" name="Google Shape;509;p7"/>
            <p:cNvSpPr/>
            <p:nvPr/>
          </p:nvSpPr>
          <p:spPr>
            <a:xfrm>
              <a:off x="3824578" y="3257889"/>
              <a:ext cx="92188" cy="82826"/>
            </a:xfrm>
            <a:custGeom>
              <a:rect b="b" l="l" r="r" t="t"/>
              <a:pathLst>
                <a:path extrusionOk="0" h="7283" w="7742">
                  <a:moveTo>
                    <a:pt x="691" y="1"/>
                  </a:moveTo>
                  <a:lnTo>
                    <a:pt x="502" y="126"/>
                  </a:lnTo>
                  <a:lnTo>
                    <a:pt x="502" y="210"/>
                  </a:lnTo>
                  <a:lnTo>
                    <a:pt x="440" y="231"/>
                  </a:lnTo>
                  <a:lnTo>
                    <a:pt x="377" y="189"/>
                  </a:lnTo>
                  <a:lnTo>
                    <a:pt x="189" y="189"/>
                  </a:lnTo>
                  <a:lnTo>
                    <a:pt x="168" y="273"/>
                  </a:lnTo>
                  <a:lnTo>
                    <a:pt x="105" y="294"/>
                  </a:lnTo>
                  <a:lnTo>
                    <a:pt x="84" y="273"/>
                  </a:lnTo>
                  <a:lnTo>
                    <a:pt x="0" y="231"/>
                  </a:lnTo>
                  <a:lnTo>
                    <a:pt x="21" y="733"/>
                  </a:lnTo>
                  <a:lnTo>
                    <a:pt x="377" y="1068"/>
                  </a:lnTo>
                  <a:lnTo>
                    <a:pt x="544" y="1382"/>
                  </a:lnTo>
                  <a:lnTo>
                    <a:pt x="837" y="2051"/>
                  </a:lnTo>
                  <a:lnTo>
                    <a:pt x="858" y="2302"/>
                  </a:lnTo>
                  <a:lnTo>
                    <a:pt x="1151" y="2700"/>
                  </a:lnTo>
                  <a:lnTo>
                    <a:pt x="1151" y="2847"/>
                  </a:lnTo>
                  <a:lnTo>
                    <a:pt x="1465" y="3307"/>
                  </a:lnTo>
                  <a:lnTo>
                    <a:pt x="1465" y="3537"/>
                  </a:lnTo>
                  <a:lnTo>
                    <a:pt x="1381" y="3579"/>
                  </a:lnTo>
                  <a:lnTo>
                    <a:pt x="1465" y="3872"/>
                  </a:lnTo>
                  <a:lnTo>
                    <a:pt x="1486" y="4311"/>
                  </a:lnTo>
                  <a:lnTo>
                    <a:pt x="1674" y="4751"/>
                  </a:lnTo>
                  <a:lnTo>
                    <a:pt x="1653" y="5023"/>
                  </a:lnTo>
                  <a:lnTo>
                    <a:pt x="1695" y="5190"/>
                  </a:lnTo>
                  <a:lnTo>
                    <a:pt x="1632" y="5232"/>
                  </a:lnTo>
                  <a:lnTo>
                    <a:pt x="1674" y="5315"/>
                  </a:lnTo>
                  <a:lnTo>
                    <a:pt x="1737" y="5629"/>
                  </a:lnTo>
                  <a:lnTo>
                    <a:pt x="1800" y="5650"/>
                  </a:lnTo>
                  <a:lnTo>
                    <a:pt x="1862" y="5755"/>
                  </a:lnTo>
                  <a:lnTo>
                    <a:pt x="1800" y="5797"/>
                  </a:lnTo>
                  <a:lnTo>
                    <a:pt x="1800" y="5943"/>
                  </a:lnTo>
                  <a:lnTo>
                    <a:pt x="1883" y="6027"/>
                  </a:lnTo>
                  <a:lnTo>
                    <a:pt x="1904" y="6257"/>
                  </a:lnTo>
                  <a:lnTo>
                    <a:pt x="2009" y="6383"/>
                  </a:lnTo>
                  <a:lnTo>
                    <a:pt x="2155" y="6676"/>
                  </a:lnTo>
                  <a:lnTo>
                    <a:pt x="2281" y="6801"/>
                  </a:lnTo>
                  <a:lnTo>
                    <a:pt x="2302" y="6885"/>
                  </a:lnTo>
                  <a:lnTo>
                    <a:pt x="2511" y="7031"/>
                  </a:lnTo>
                  <a:lnTo>
                    <a:pt x="2595" y="6989"/>
                  </a:lnTo>
                  <a:lnTo>
                    <a:pt x="2720" y="6968"/>
                  </a:lnTo>
                  <a:lnTo>
                    <a:pt x="2720" y="6885"/>
                  </a:lnTo>
                  <a:lnTo>
                    <a:pt x="2678" y="6843"/>
                  </a:lnTo>
                  <a:lnTo>
                    <a:pt x="2720" y="6759"/>
                  </a:lnTo>
                  <a:lnTo>
                    <a:pt x="2888" y="6696"/>
                  </a:lnTo>
                  <a:lnTo>
                    <a:pt x="2930" y="6801"/>
                  </a:lnTo>
                  <a:lnTo>
                    <a:pt x="3055" y="6822"/>
                  </a:lnTo>
                  <a:lnTo>
                    <a:pt x="3013" y="6927"/>
                  </a:lnTo>
                  <a:lnTo>
                    <a:pt x="3097" y="7115"/>
                  </a:lnTo>
                  <a:lnTo>
                    <a:pt x="3264" y="7136"/>
                  </a:lnTo>
                  <a:lnTo>
                    <a:pt x="3411" y="7220"/>
                  </a:lnTo>
                  <a:lnTo>
                    <a:pt x="3515" y="7199"/>
                  </a:lnTo>
                  <a:lnTo>
                    <a:pt x="3557" y="7220"/>
                  </a:lnTo>
                  <a:lnTo>
                    <a:pt x="3662" y="7240"/>
                  </a:lnTo>
                  <a:lnTo>
                    <a:pt x="3725" y="7199"/>
                  </a:lnTo>
                  <a:lnTo>
                    <a:pt x="3787" y="7199"/>
                  </a:lnTo>
                  <a:lnTo>
                    <a:pt x="3850" y="7282"/>
                  </a:lnTo>
                  <a:lnTo>
                    <a:pt x="3976" y="7282"/>
                  </a:lnTo>
                  <a:lnTo>
                    <a:pt x="3997" y="7178"/>
                  </a:lnTo>
                  <a:lnTo>
                    <a:pt x="4038" y="7115"/>
                  </a:lnTo>
                  <a:lnTo>
                    <a:pt x="4101" y="7094"/>
                  </a:lnTo>
                  <a:lnTo>
                    <a:pt x="4164" y="6968"/>
                  </a:lnTo>
                  <a:lnTo>
                    <a:pt x="4310" y="6885"/>
                  </a:lnTo>
                  <a:lnTo>
                    <a:pt x="4499" y="6906"/>
                  </a:lnTo>
                  <a:lnTo>
                    <a:pt x="4562" y="6906"/>
                  </a:lnTo>
                  <a:lnTo>
                    <a:pt x="4624" y="4813"/>
                  </a:lnTo>
                  <a:lnTo>
                    <a:pt x="4729" y="2993"/>
                  </a:lnTo>
                  <a:lnTo>
                    <a:pt x="5252" y="2993"/>
                  </a:lnTo>
                  <a:lnTo>
                    <a:pt x="5357" y="922"/>
                  </a:lnTo>
                  <a:lnTo>
                    <a:pt x="5775" y="922"/>
                  </a:lnTo>
                  <a:lnTo>
                    <a:pt x="6340" y="796"/>
                  </a:lnTo>
                  <a:lnTo>
                    <a:pt x="6507" y="733"/>
                  </a:lnTo>
                  <a:lnTo>
                    <a:pt x="6612" y="733"/>
                  </a:lnTo>
                  <a:lnTo>
                    <a:pt x="6654" y="754"/>
                  </a:lnTo>
                  <a:lnTo>
                    <a:pt x="6675" y="838"/>
                  </a:lnTo>
                  <a:lnTo>
                    <a:pt x="6717" y="859"/>
                  </a:lnTo>
                  <a:lnTo>
                    <a:pt x="6696" y="922"/>
                  </a:lnTo>
                  <a:lnTo>
                    <a:pt x="6675" y="1005"/>
                  </a:lnTo>
                  <a:lnTo>
                    <a:pt x="6717" y="1005"/>
                  </a:lnTo>
                  <a:lnTo>
                    <a:pt x="6905" y="859"/>
                  </a:lnTo>
                  <a:lnTo>
                    <a:pt x="7031" y="733"/>
                  </a:lnTo>
                  <a:lnTo>
                    <a:pt x="7135" y="608"/>
                  </a:lnTo>
                  <a:lnTo>
                    <a:pt x="7282" y="608"/>
                  </a:lnTo>
                  <a:lnTo>
                    <a:pt x="7303" y="629"/>
                  </a:lnTo>
                  <a:lnTo>
                    <a:pt x="7386" y="650"/>
                  </a:lnTo>
                  <a:lnTo>
                    <a:pt x="7449" y="608"/>
                  </a:lnTo>
                  <a:lnTo>
                    <a:pt x="7637" y="524"/>
                  </a:lnTo>
                  <a:lnTo>
                    <a:pt x="7742" y="503"/>
                  </a:lnTo>
                  <a:lnTo>
                    <a:pt x="7658" y="398"/>
                  </a:lnTo>
                  <a:lnTo>
                    <a:pt x="7637" y="398"/>
                  </a:lnTo>
                  <a:lnTo>
                    <a:pt x="7616" y="378"/>
                  </a:lnTo>
                  <a:lnTo>
                    <a:pt x="7533" y="378"/>
                  </a:lnTo>
                  <a:lnTo>
                    <a:pt x="7512" y="336"/>
                  </a:lnTo>
                  <a:lnTo>
                    <a:pt x="7491" y="336"/>
                  </a:lnTo>
                  <a:lnTo>
                    <a:pt x="7449" y="315"/>
                  </a:lnTo>
                  <a:lnTo>
                    <a:pt x="7323" y="378"/>
                  </a:lnTo>
                  <a:lnTo>
                    <a:pt x="7240" y="336"/>
                  </a:lnTo>
                  <a:lnTo>
                    <a:pt x="6696" y="482"/>
                  </a:lnTo>
                  <a:lnTo>
                    <a:pt x="5817" y="691"/>
                  </a:lnTo>
                  <a:lnTo>
                    <a:pt x="5671" y="691"/>
                  </a:lnTo>
                  <a:lnTo>
                    <a:pt x="5650" y="650"/>
                  </a:lnTo>
                  <a:lnTo>
                    <a:pt x="5608" y="650"/>
                  </a:lnTo>
                  <a:lnTo>
                    <a:pt x="5566" y="608"/>
                  </a:lnTo>
                  <a:lnTo>
                    <a:pt x="5524" y="629"/>
                  </a:lnTo>
                  <a:lnTo>
                    <a:pt x="5461" y="608"/>
                  </a:lnTo>
                  <a:lnTo>
                    <a:pt x="5419" y="587"/>
                  </a:lnTo>
                  <a:lnTo>
                    <a:pt x="5336" y="608"/>
                  </a:lnTo>
                  <a:lnTo>
                    <a:pt x="5336" y="650"/>
                  </a:lnTo>
                  <a:lnTo>
                    <a:pt x="5189" y="650"/>
                  </a:lnTo>
                  <a:lnTo>
                    <a:pt x="5085" y="629"/>
                  </a:lnTo>
                  <a:lnTo>
                    <a:pt x="4938" y="503"/>
                  </a:lnTo>
                  <a:lnTo>
                    <a:pt x="4896" y="503"/>
                  </a:lnTo>
                  <a:lnTo>
                    <a:pt x="4875" y="482"/>
                  </a:lnTo>
                  <a:lnTo>
                    <a:pt x="4834" y="545"/>
                  </a:lnTo>
                  <a:lnTo>
                    <a:pt x="4771" y="545"/>
                  </a:lnTo>
                  <a:lnTo>
                    <a:pt x="4624" y="524"/>
                  </a:lnTo>
                  <a:lnTo>
                    <a:pt x="4520" y="545"/>
                  </a:lnTo>
                  <a:lnTo>
                    <a:pt x="4457" y="608"/>
                  </a:lnTo>
                  <a:lnTo>
                    <a:pt x="4373" y="587"/>
                  </a:lnTo>
                  <a:lnTo>
                    <a:pt x="4352" y="524"/>
                  </a:lnTo>
                  <a:lnTo>
                    <a:pt x="4290" y="503"/>
                  </a:lnTo>
                  <a:lnTo>
                    <a:pt x="4185" y="524"/>
                  </a:lnTo>
                  <a:lnTo>
                    <a:pt x="4080" y="503"/>
                  </a:lnTo>
                  <a:lnTo>
                    <a:pt x="3955" y="440"/>
                  </a:lnTo>
                  <a:lnTo>
                    <a:pt x="3892" y="398"/>
                  </a:lnTo>
                  <a:lnTo>
                    <a:pt x="3850" y="294"/>
                  </a:lnTo>
                  <a:lnTo>
                    <a:pt x="3829" y="273"/>
                  </a:lnTo>
                  <a:lnTo>
                    <a:pt x="1653" y="273"/>
                  </a:lnTo>
                  <a:lnTo>
                    <a:pt x="1632" y="231"/>
                  </a:lnTo>
                  <a:lnTo>
                    <a:pt x="1569" y="231"/>
                  </a:lnTo>
                  <a:lnTo>
                    <a:pt x="1486" y="294"/>
                  </a:lnTo>
                  <a:lnTo>
                    <a:pt x="1465" y="294"/>
                  </a:lnTo>
                  <a:lnTo>
                    <a:pt x="1360" y="336"/>
                  </a:lnTo>
                  <a:lnTo>
                    <a:pt x="1235" y="294"/>
                  </a:lnTo>
                  <a:lnTo>
                    <a:pt x="1130" y="189"/>
                  </a:lnTo>
                  <a:lnTo>
                    <a:pt x="1067" y="168"/>
                  </a:lnTo>
                  <a:lnTo>
                    <a:pt x="1109" y="106"/>
                  </a:lnTo>
                  <a:lnTo>
                    <a:pt x="1025" y="85"/>
                  </a:lnTo>
                  <a:lnTo>
                    <a:pt x="1025" y="64"/>
                  </a:lnTo>
                  <a:lnTo>
                    <a:pt x="942" y="1"/>
                  </a:lnTo>
                  <a:lnTo>
                    <a:pt x="900" y="22"/>
                  </a:lnTo>
                  <a:lnTo>
                    <a:pt x="858" y="64"/>
                  </a:lnTo>
                  <a:lnTo>
                    <a:pt x="837" y="64"/>
                  </a:lnTo>
                  <a:lnTo>
                    <a:pt x="733"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6B65"/>
                </a:solidFill>
                <a:latin typeface="Arial"/>
                <a:ea typeface="Arial"/>
                <a:cs typeface="Arial"/>
                <a:sym typeface="Arial"/>
              </a:endParaRPr>
            </a:p>
          </p:txBody>
        </p:sp>
        <p:sp>
          <p:nvSpPr>
            <p:cNvPr id="510" name="Google Shape;510;p7"/>
            <p:cNvSpPr/>
            <p:nvPr/>
          </p:nvSpPr>
          <p:spPr>
            <a:xfrm>
              <a:off x="3953131" y="3215060"/>
              <a:ext cx="71767" cy="110427"/>
            </a:xfrm>
            <a:custGeom>
              <a:rect b="b" l="l" r="r" t="t"/>
              <a:pathLst>
                <a:path extrusionOk="0" h="9710" w="6027">
                  <a:moveTo>
                    <a:pt x="6006" y="1"/>
                  </a:moveTo>
                  <a:lnTo>
                    <a:pt x="5964" y="22"/>
                  </a:lnTo>
                  <a:lnTo>
                    <a:pt x="5922" y="84"/>
                  </a:lnTo>
                  <a:lnTo>
                    <a:pt x="5818" y="63"/>
                  </a:lnTo>
                  <a:lnTo>
                    <a:pt x="5734" y="126"/>
                  </a:lnTo>
                  <a:lnTo>
                    <a:pt x="5650" y="210"/>
                  </a:lnTo>
                  <a:lnTo>
                    <a:pt x="5525" y="231"/>
                  </a:lnTo>
                  <a:lnTo>
                    <a:pt x="5441" y="314"/>
                  </a:lnTo>
                  <a:lnTo>
                    <a:pt x="5315" y="314"/>
                  </a:lnTo>
                  <a:lnTo>
                    <a:pt x="5294" y="377"/>
                  </a:lnTo>
                  <a:lnTo>
                    <a:pt x="5190" y="398"/>
                  </a:lnTo>
                  <a:lnTo>
                    <a:pt x="5106" y="377"/>
                  </a:lnTo>
                  <a:lnTo>
                    <a:pt x="4897" y="440"/>
                  </a:lnTo>
                  <a:lnTo>
                    <a:pt x="4855" y="482"/>
                  </a:lnTo>
                  <a:lnTo>
                    <a:pt x="4750" y="503"/>
                  </a:lnTo>
                  <a:lnTo>
                    <a:pt x="4667" y="440"/>
                  </a:lnTo>
                  <a:lnTo>
                    <a:pt x="4583" y="440"/>
                  </a:lnTo>
                  <a:lnTo>
                    <a:pt x="4478" y="419"/>
                  </a:lnTo>
                  <a:lnTo>
                    <a:pt x="4437" y="482"/>
                  </a:lnTo>
                  <a:lnTo>
                    <a:pt x="4458" y="524"/>
                  </a:lnTo>
                  <a:lnTo>
                    <a:pt x="4437" y="607"/>
                  </a:lnTo>
                  <a:lnTo>
                    <a:pt x="4269" y="628"/>
                  </a:lnTo>
                  <a:lnTo>
                    <a:pt x="4144" y="691"/>
                  </a:lnTo>
                  <a:lnTo>
                    <a:pt x="4060" y="628"/>
                  </a:lnTo>
                  <a:lnTo>
                    <a:pt x="3976" y="628"/>
                  </a:lnTo>
                  <a:lnTo>
                    <a:pt x="3976" y="587"/>
                  </a:lnTo>
                  <a:lnTo>
                    <a:pt x="3934" y="545"/>
                  </a:lnTo>
                  <a:lnTo>
                    <a:pt x="3872" y="607"/>
                  </a:lnTo>
                  <a:lnTo>
                    <a:pt x="3809" y="607"/>
                  </a:lnTo>
                  <a:lnTo>
                    <a:pt x="3704" y="712"/>
                  </a:lnTo>
                  <a:lnTo>
                    <a:pt x="3516" y="733"/>
                  </a:lnTo>
                  <a:lnTo>
                    <a:pt x="3537" y="712"/>
                  </a:lnTo>
                  <a:lnTo>
                    <a:pt x="3495" y="628"/>
                  </a:lnTo>
                  <a:lnTo>
                    <a:pt x="3411" y="628"/>
                  </a:lnTo>
                  <a:lnTo>
                    <a:pt x="3328" y="587"/>
                  </a:lnTo>
                  <a:lnTo>
                    <a:pt x="3244" y="545"/>
                  </a:lnTo>
                  <a:lnTo>
                    <a:pt x="3244" y="503"/>
                  </a:lnTo>
                  <a:lnTo>
                    <a:pt x="3181" y="524"/>
                  </a:lnTo>
                  <a:lnTo>
                    <a:pt x="3139" y="545"/>
                  </a:lnTo>
                  <a:lnTo>
                    <a:pt x="3035" y="587"/>
                  </a:lnTo>
                  <a:lnTo>
                    <a:pt x="2491" y="607"/>
                  </a:lnTo>
                  <a:lnTo>
                    <a:pt x="2365" y="1110"/>
                  </a:lnTo>
                  <a:lnTo>
                    <a:pt x="2449" y="1654"/>
                  </a:lnTo>
                  <a:lnTo>
                    <a:pt x="2616" y="1737"/>
                  </a:lnTo>
                  <a:lnTo>
                    <a:pt x="2721" y="1800"/>
                  </a:lnTo>
                  <a:lnTo>
                    <a:pt x="2763" y="1863"/>
                  </a:lnTo>
                  <a:lnTo>
                    <a:pt x="2805" y="1884"/>
                  </a:lnTo>
                  <a:lnTo>
                    <a:pt x="3014" y="2072"/>
                  </a:lnTo>
                  <a:lnTo>
                    <a:pt x="3035" y="2177"/>
                  </a:lnTo>
                  <a:lnTo>
                    <a:pt x="3181" y="2365"/>
                  </a:lnTo>
                  <a:lnTo>
                    <a:pt x="3223" y="2491"/>
                  </a:lnTo>
                  <a:lnTo>
                    <a:pt x="3286" y="2574"/>
                  </a:lnTo>
                  <a:lnTo>
                    <a:pt x="3286" y="2637"/>
                  </a:lnTo>
                  <a:lnTo>
                    <a:pt x="3202" y="2637"/>
                  </a:lnTo>
                  <a:lnTo>
                    <a:pt x="3181" y="2721"/>
                  </a:lnTo>
                  <a:lnTo>
                    <a:pt x="3118" y="2721"/>
                  </a:lnTo>
                  <a:lnTo>
                    <a:pt x="3097" y="2783"/>
                  </a:lnTo>
                  <a:lnTo>
                    <a:pt x="3118" y="2804"/>
                  </a:lnTo>
                  <a:lnTo>
                    <a:pt x="3097" y="2846"/>
                  </a:lnTo>
                  <a:lnTo>
                    <a:pt x="3181" y="2930"/>
                  </a:lnTo>
                  <a:lnTo>
                    <a:pt x="3139" y="3139"/>
                  </a:lnTo>
                  <a:lnTo>
                    <a:pt x="3118" y="3244"/>
                  </a:lnTo>
                  <a:lnTo>
                    <a:pt x="3035" y="3307"/>
                  </a:lnTo>
                  <a:lnTo>
                    <a:pt x="2930" y="3327"/>
                  </a:lnTo>
                  <a:lnTo>
                    <a:pt x="2867" y="3474"/>
                  </a:lnTo>
                  <a:lnTo>
                    <a:pt x="2867" y="3579"/>
                  </a:lnTo>
                  <a:lnTo>
                    <a:pt x="2805" y="3683"/>
                  </a:lnTo>
                  <a:lnTo>
                    <a:pt x="2825" y="3830"/>
                  </a:lnTo>
                  <a:lnTo>
                    <a:pt x="2805" y="3955"/>
                  </a:lnTo>
                  <a:lnTo>
                    <a:pt x="2700" y="3976"/>
                  </a:lnTo>
                  <a:lnTo>
                    <a:pt x="2679" y="3872"/>
                  </a:lnTo>
                  <a:lnTo>
                    <a:pt x="2700" y="3830"/>
                  </a:lnTo>
                  <a:lnTo>
                    <a:pt x="2616" y="3725"/>
                  </a:lnTo>
                  <a:lnTo>
                    <a:pt x="2574" y="3662"/>
                  </a:lnTo>
                  <a:lnTo>
                    <a:pt x="2491" y="3620"/>
                  </a:lnTo>
                  <a:lnTo>
                    <a:pt x="2386" y="3537"/>
                  </a:lnTo>
                  <a:lnTo>
                    <a:pt x="2281" y="3411"/>
                  </a:lnTo>
                  <a:lnTo>
                    <a:pt x="2281" y="3327"/>
                  </a:lnTo>
                  <a:lnTo>
                    <a:pt x="2240" y="3202"/>
                  </a:lnTo>
                  <a:lnTo>
                    <a:pt x="2240" y="3097"/>
                  </a:lnTo>
                  <a:lnTo>
                    <a:pt x="2281" y="2993"/>
                  </a:lnTo>
                  <a:lnTo>
                    <a:pt x="2344" y="2846"/>
                  </a:lnTo>
                  <a:lnTo>
                    <a:pt x="2449" y="2721"/>
                  </a:lnTo>
                  <a:lnTo>
                    <a:pt x="2470" y="2595"/>
                  </a:lnTo>
                  <a:lnTo>
                    <a:pt x="2470" y="2428"/>
                  </a:lnTo>
                  <a:lnTo>
                    <a:pt x="2407" y="2323"/>
                  </a:lnTo>
                  <a:lnTo>
                    <a:pt x="2261" y="2302"/>
                  </a:lnTo>
                  <a:lnTo>
                    <a:pt x="2135" y="2302"/>
                  </a:lnTo>
                  <a:lnTo>
                    <a:pt x="2072" y="2365"/>
                  </a:lnTo>
                  <a:lnTo>
                    <a:pt x="2030" y="2365"/>
                  </a:lnTo>
                  <a:lnTo>
                    <a:pt x="1968" y="2386"/>
                  </a:lnTo>
                  <a:lnTo>
                    <a:pt x="1863" y="2323"/>
                  </a:lnTo>
                  <a:lnTo>
                    <a:pt x="1863" y="2260"/>
                  </a:lnTo>
                  <a:lnTo>
                    <a:pt x="1821" y="2198"/>
                  </a:lnTo>
                  <a:lnTo>
                    <a:pt x="1779" y="2156"/>
                  </a:lnTo>
                  <a:lnTo>
                    <a:pt x="1758" y="2093"/>
                  </a:lnTo>
                  <a:lnTo>
                    <a:pt x="1612" y="2114"/>
                  </a:lnTo>
                  <a:lnTo>
                    <a:pt x="1424" y="2177"/>
                  </a:lnTo>
                  <a:lnTo>
                    <a:pt x="1089" y="2302"/>
                  </a:lnTo>
                  <a:lnTo>
                    <a:pt x="984" y="2323"/>
                  </a:lnTo>
                  <a:lnTo>
                    <a:pt x="398" y="2595"/>
                  </a:lnTo>
                  <a:lnTo>
                    <a:pt x="273" y="2595"/>
                  </a:lnTo>
                  <a:lnTo>
                    <a:pt x="43" y="2700"/>
                  </a:lnTo>
                  <a:lnTo>
                    <a:pt x="1" y="2783"/>
                  </a:lnTo>
                  <a:lnTo>
                    <a:pt x="43" y="2951"/>
                  </a:lnTo>
                  <a:lnTo>
                    <a:pt x="43" y="3035"/>
                  </a:lnTo>
                  <a:lnTo>
                    <a:pt x="64" y="3223"/>
                  </a:lnTo>
                  <a:lnTo>
                    <a:pt x="273" y="3244"/>
                  </a:lnTo>
                  <a:lnTo>
                    <a:pt x="356" y="3244"/>
                  </a:lnTo>
                  <a:lnTo>
                    <a:pt x="377" y="3327"/>
                  </a:lnTo>
                  <a:lnTo>
                    <a:pt x="419" y="3307"/>
                  </a:lnTo>
                  <a:lnTo>
                    <a:pt x="482" y="3244"/>
                  </a:lnTo>
                  <a:lnTo>
                    <a:pt x="628" y="3265"/>
                  </a:lnTo>
                  <a:lnTo>
                    <a:pt x="796" y="3369"/>
                  </a:lnTo>
                  <a:lnTo>
                    <a:pt x="901" y="3516"/>
                  </a:lnTo>
                  <a:lnTo>
                    <a:pt x="1005" y="3537"/>
                  </a:lnTo>
                  <a:lnTo>
                    <a:pt x="1193" y="3537"/>
                  </a:lnTo>
                  <a:lnTo>
                    <a:pt x="1298" y="3620"/>
                  </a:lnTo>
                  <a:lnTo>
                    <a:pt x="1340" y="3683"/>
                  </a:lnTo>
                  <a:lnTo>
                    <a:pt x="1465" y="3725"/>
                  </a:lnTo>
                  <a:lnTo>
                    <a:pt x="1465" y="3788"/>
                  </a:lnTo>
                  <a:lnTo>
                    <a:pt x="1424" y="3892"/>
                  </a:lnTo>
                  <a:lnTo>
                    <a:pt x="1445" y="3976"/>
                  </a:lnTo>
                  <a:lnTo>
                    <a:pt x="1424" y="4060"/>
                  </a:lnTo>
                  <a:lnTo>
                    <a:pt x="1445" y="4144"/>
                  </a:lnTo>
                  <a:lnTo>
                    <a:pt x="1445" y="4206"/>
                  </a:lnTo>
                  <a:lnTo>
                    <a:pt x="1403" y="4290"/>
                  </a:lnTo>
                  <a:lnTo>
                    <a:pt x="1361" y="4457"/>
                  </a:lnTo>
                  <a:lnTo>
                    <a:pt x="1319" y="4562"/>
                  </a:lnTo>
                  <a:lnTo>
                    <a:pt x="1361" y="4604"/>
                  </a:lnTo>
                  <a:lnTo>
                    <a:pt x="1445" y="4604"/>
                  </a:lnTo>
                  <a:lnTo>
                    <a:pt x="1424" y="4688"/>
                  </a:lnTo>
                  <a:lnTo>
                    <a:pt x="1319" y="4729"/>
                  </a:lnTo>
                  <a:lnTo>
                    <a:pt x="1319" y="4834"/>
                  </a:lnTo>
                  <a:lnTo>
                    <a:pt x="1319" y="4980"/>
                  </a:lnTo>
                  <a:lnTo>
                    <a:pt x="1235" y="5001"/>
                  </a:lnTo>
                  <a:lnTo>
                    <a:pt x="1235" y="5043"/>
                  </a:lnTo>
                  <a:lnTo>
                    <a:pt x="1340" y="5127"/>
                  </a:lnTo>
                  <a:lnTo>
                    <a:pt x="1361" y="5232"/>
                  </a:lnTo>
                  <a:lnTo>
                    <a:pt x="1319" y="5294"/>
                  </a:lnTo>
                  <a:lnTo>
                    <a:pt x="1319" y="5399"/>
                  </a:lnTo>
                  <a:lnTo>
                    <a:pt x="1361" y="5441"/>
                  </a:lnTo>
                  <a:lnTo>
                    <a:pt x="1403" y="5524"/>
                  </a:lnTo>
                  <a:lnTo>
                    <a:pt x="1319" y="5629"/>
                  </a:lnTo>
                  <a:lnTo>
                    <a:pt x="1214" y="5734"/>
                  </a:lnTo>
                  <a:lnTo>
                    <a:pt x="1193" y="5776"/>
                  </a:lnTo>
                  <a:lnTo>
                    <a:pt x="1110" y="5776"/>
                  </a:lnTo>
                  <a:lnTo>
                    <a:pt x="1089" y="5859"/>
                  </a:lnTo>
                  <a:lnTo>
                    <a:pt x="1110" y="5964"/>
                  </a:lnTo>
                  <a:lnTo>
                    <a:pt x="1089" y="6048"/>
                  </a:lnTo>
                  <a:lnTo>
                    <a:pt x="1047" y="6194"/>
                  </a:lnTo>
                  <a:lnTo>
                    <a:pt x="1026" y="6278"/>
                  </a:lnTo>
                  <a:lnTo>
                    <a:pt x="1026" y="6466"/>
                  </a:lnTo>
                  <a:lnTo>
                    <a:pt x="398" y="7115"/>
                  </a:lnTo>
                  <a:lnTo>
                    <a:pt x="461" y="7282"/>
                  </a:lnTo>
                  <a:lnTo>
                    <a:pt x="482" y="7429"/>
                  </a:lnTo>
                  <a:lnTo>
                    <a:pt x="566" y="7554"/>
                  </a:lnTo>
                  <a:lnTo>
                    <a:pt x="566" y="7847"/>
                  </a:lnTo>
                  <a:lnTo>
                    <a:pt x="524" y="7868"/>
                  </a:lnTo>
                  <a:lnTo>
                    <a:pt x="524" y="7973"/>
                  </a:lnTo>
                  <a:lnTo>
                    <a:pt x="587" y="8077"/>
                  </a:lnTo>
                  <a:lnTo>
                    <a:pt x="608" y="8224"/>
                  </a:lnTo>
                  <a:lnTo>
                    <a:pt x="608" y="8684"/>
                  </a:lnTo>
                  <a:lnTo>
                    <a:pt x="566" y="8851"/>
                  </a:lnTo>
                  <a:lnTo>
                    <a:pt x="566" y="9019"/>
                  </a:lnTo>
                  <a:lnTo>
                    <a:pt x="566" y="9207"/>
                  </a:lnTo>
                  <a:lnTo>
                    <a:pt x="566" y="9228"/>
                  </a:lnTo>
                  <a:lnTo>
                    <a:pt x="628" y="9270"/>
                  </a:lnTo>
                  <a:lnTo>
                    <a:pt x="691" y="9333"/>
                  </a:lnTo>
                  <a:lnTo>
                    <a:pt x="733" y="9395"/>
                  </a:lnTo>
                  <a:lnTo>
                    <a:pt x="712" y="9437"/>
                  </a:lnTo>
                  <a:lnTo>
                    <a:pt x="712" y="9521"/>
                  </a:lnTo>
                  <a:lnTo>
                    <a:pt x="691" y="9626"/>
                  </a:lnTo>
                  <a:lnTo>
                    <a:pt x="691" y="9646"/>
                  </a:lnTo>
                  <a:lnTo>
                    <a:pt x="733" y="9646"/>
                  </a:lnTo>
                  <a:lnTo>
                    <a:pt x="942" y="9709"/>
                  </a:lnTo>
                  <a:lnTo>
                    <a:pt x="1047" y="9709"/>
                  </a:lnTo>
                  <a:lnTo>
                    <a:pt x="1089" y="9605"/>
                  </a:lnTo>
                  <a:lnTo>
                    <a:pt x="1131" y="9500"/>
                  </a:lnTo>
                  <a:lnTo>
                    <a:pt x="1152" y="9333"/>
                  </a:lnTo>
                  <a:lnTo>
                    <a:pt x="1131" y="9291"/>
                  </a:lnTo>
                  <a:lnTo>
                    <a:pt x="1110" y="9291"/>
                  </a:lnTo>
                  <a:lnTo>
                    <a:pt x="1089" y="9395"/>
                  </a:lnTo>
                  <a:lnTo>
                    <a:pt x="1005" y="9374"/>
                  </a:lnTo>
                  <a:lnTo>
                    <a:pt x="942" y="9437"/>
                  </a:lnTo>
                  <a:lnTo>
                    <a:pt x="942" y="9333"/>
                  </a:lnTo>
                  <a:lnTo>
                    <a:pt x="901" y="9228"/>
                  </a:lnTo>
                  <a:lnTo>
                    <a:pt x="880" y="9207"/>
                  </a:lnTo>
                  <a:lnTo>
                    <a:pt x="921" y="9165"/>
                  </a:lnTo>
                  <a:lnTo>
                    <a:pt x="984" y="9165"/>
                  </a:lnTo>
                  <a:lnTo>
                    <a:pt x="1026" y="9019"/>
                  </a:lnTo>
                  <a:lnTo>
                    <a:pt x="1110" y="8977"/>
                  </a:lnTo>
                  <a:lnTo>
                    <a:pt x="1131" y="8893"/>
                  </a:lnTo>
                  <a:lnTo>
                    <a:pt x="1298" y="8872"/>
                  </a:lnTo>
                  <a:lnTo>
                    <a:pt x="1465" y="8663"/>
                  </a:lnTo>
                  <a:lnTo>
                    <a:pt x="1989" y="8579"/>
                  </a:lnTo>
                  <a:lnTo>
                    <a:pt x="2365" y="8391"/>
                  </a:lnTo>
                  <a:lnTo>
                    <a:pt x="2574" y="8182"/>
                  </a:lnTo>
                  <a:lnTo>
                    <a:pt x="2616" y="8035"/>
                  </a:lnTo>
                  <a:lnTo>
                    <a:pt x="2679" y="7931"/>
                  </a:lnTo>
                  <a:lnTo>
                    <a:pt x="2679" y="7847"/>
                  </a:lnTo>
                  <a:lnTo>
                    <a:pt x="2574" y="7910"/>
                  </a:lnTo>
                  <a:lnTo>
                    <a:pt x="2553" y="7805"/>
                  </a:lnTo>
                  <a:lnTo>
                    <a:pt x="2595" y="7805"/>
                  </a:lnTo>
                  <a:lnTo>
                    <a:pt x="2595" y="7701"/>
                  </a:lnTo>
                  <a:lnTo>
                    <a:pt x="2658" y="7617"/>
                  </a:lnTo>
                  <a:lnTo>
                    <a:pt x="2658" y="7533"/>
                  </a:lnTo>
                  <a:lnTo>
                    <a:pt x="2721" y="7345"/>
                  </a:lnTo>
                  <a:lnTo>
                    <a:pt x="2700" y="7324"/>
                  </a:lnTo>
                  <a:lnTo>
                    <a:pt x="2700" y="7177"/>
                  </a:lnTo>
                  <a:lnTo>
                    <a:pt x="2763" y="7115"/>
                  </a:lnTo>
                  <a:lnTo>
                    <a:pt x="2763" y="6968"/>
                  </a:lnTo>
                  <a:lnTo>
                    <a:pt x="2721" y="6968"/>
                  </a:lnTo>
                  <a:lnTo>
                    <a:pt x="2721" y="6822"/>
                  </a:lnTo>
                  <a:lnTo>
                    <a:pt x="2658" y="6968"/>
                  </a:lnTo>
                  <a:lnTo>
                    <a:pt x="2658" y="7073"/>
                  </a:lnTo>
                  <a:lnTo>
                    <a:pt x="2595" y="7094"/>
                  </a:lnTo>
                  <a:lnTo>
                    <a:pt x="2574" y="6968"/>
                  </a:lnTo>
                  <a:lnTo>
                    <a:pt x="2595" y="6592"/>
                  </a:lnTo>
                  <a:lnTo>
                    <a:pt x="2553" y="6466"/>
                  </a:lnTo>
                  <a:lnTo>
                    <a:pt x="2553" y="6340"/>
                  </a:lnTo>
                  <a:lnTo>
                    <a:pt x="2470" y="6236"/>
                  </a:lnTo>
                  <a:lnTo>
                    <a:pt x="2407" y="6194"/>
                  </a:lnTo>
                  <a:lnTo>
                    <a:pt x="2491" y="6152"/>
                  </a:lnTo>
                  <a:lnTo>
                    <a:pt x="2491" y="6068"/>
                  </a:lnTo>
                  <a:lnTo>
                    <a:pt x="2302" y="5838"/>
                  </a:lnTo>
                  <a:lnTo>
                    <a:pt x="2386" y="5755"/>
                  </a:lnTo>
                  <a:lnTo>
                    <a:pt x="2365" y="5650"/>
                  </a:lnTo>
                  <a:lnTo>
                    <a:pt x="2407" y="5608"/>
                  </a:lnTo>
                  <a:lnTo>
                    <a:pt x="2407" y="5524"/>
                  </a:lnTo>
                  <a:lnTo>
                    <a:pt x="2365" y="5441"/>
                  </a:lnTo>
                  <a:lnTo>
                    <a:pt x="2365" y="5399"/>
                  </a:lnTo>
                  <a:lnTo>
                    <a:pt x="2407" y="5399"/>
                  </a:lnTo>
                  <a:lnTo>
                    <a:pt x="2512" y="5462"/>
                  </a:lnTo>
                  <a:lnTo>
                    <a:pt x="2574" y="5399"/>
                  </a:lnTo>
                  <a:lnTo>
                    <a:pt x="2721" y="5399"/>
                  </a:lnTo>
                  <a:lnTo>
                    <a:pt x="2825" y="5315"/>
                  </a:lnTo>
                  <a:lnTo>
                    <a:pt x="2805" y="5190"/>
                  </a:lnTo>
                  <a:lnTo>
                    <a:pt x="3118" y="4980"/>
                  </a:lnTo>
                  <a:lnTo>
                    <a:pt x="3244" y="4980"/>
                  </a:lnTo>
                  <a:lnTo>
                    <a:pt x="3244" y="4897"/>
                  </a:lnTo>
                  <a:lnTo>
                    <a:pt x="3307" y="4876"/>
                  </a:lnTo>
                  <a:lnTo>
                    <a:pt x="3349" y="4813"/>
                  </a:lnTo>
                  <a:lnTo>
                    <a:pt x="3349" y="4771"/>
                  </a:lnTo>
                  <a:lnTo>
                    <a:pt x="3600" y="4625"/>
                  </a:lnTo>
                  <a:lnTo>
                    <a:pt x="3621" y="4562"/>
                  </a:lnTo>
                  <a:lnTo>
                    <a:pt x="3662" y="4520"/>
                  </a:lnTo>
                  <a:lnTo>
                    <a:pt x="3704" y="4374"/>
                  </a:lnTo>
                  <a:lnTo>
                    <a:pt x="3746" y="4478"/>
                  </a:lnTo>
                  <a:lnTo>
                    <a:pt x="3830" y="4416"/>
                  </a:lnTo>
                  <a:lnTo>
                    <a:pt x="3955" y="4269"/>
                  </a:lnTo>
                  <a:lnTo>
                    <a:pt x="3955" y="4185"/>
                  </a:lnTo>
                  <a:lnTo>
                    <a:pt x="4018" y="4248"/>
                  </a:lnTo>
                  <a:lnTo>
                    <a:pt x="4248" y="4081"/>
                  </a:lnTo>
                  <a:lnTo>
                    <a:pt x="4437" y="3997"/>
                  </a:lnTo>
                  <a:lnTo>
                    <a:pt x="4437" y="3976"/>
                  </a:lnTo>
                  <a:lnTo>
                    <a:pt x="4562" y="3976"/>
                  </a:lnTo>
                  <a:lnTo>
                    <a:pt x="4918" y="3788"/>
                  </a:lnTo>
                  <a:lnTo>
                    <a:pt x="4960" y="3725"/>
                  </a:lnTo>
                  <a:lnTo>
                    <a:pt x="5022" y="3683"/>
                  </a:lnTo>
                  <a:lnTo>
                    <a:pt x="5399" y="3474"/>
                  </a:lnTo>
                  <a:lnTo>
                    <a:pt x="5399" y="3369"/>
                  </a:lnTo>
                  <a:lnTo>
                    <a:pt x="5504" y="3369"/>
                  </a:lnTo>
                  <a:lnTo>
                    <a:pt x="5608" y="3223"/>
                  </a:lnTo>
                  <a:lnTo>
                    <a:pt x="5608" y="3139"/>
                  </a:lnTo>
                  <a:lnTo>
                    <a:pt x="5734" y="2993"/>
                  </a:lnTo>
                  <a:lnTo>
                    <a:pt x="5818" y="2951"/>
                  </a:lnTo>
                  <a:lnTo>
                    <a:pt x="5818" y="2846"/>
                  </a:lnTo>
                  <a:lnTo>
                    <a:pt x="5859" y="2783"/>
                  </a:lnTo>
                  <a:lnTo>
                    <a:pt x="5797" y="2783"/>
                  </a:lnTo>
                  <a:lnTo>
                    <a:pt x="5755" y="2804"/>
                  </a:lnTo>
                  <a:lnTo>
                    <a:pt x="5734" y="2742"/>
                  </a:lnTo>
                  <a:lnTo>
                    <a:pt x="5838" y="2679"/>
                  </a:lnTo>
                  <a:lnTo>
                    <a:pt x="5901" y="2679"/>
                  </a:lnTo>
                  <a:lnTo>
                    <a:pt x="5922" y="2616"/>
                  </a:lnTo>
                  <a:lnTo>
                    <a:pt x="5901" y="2574"/>
                  </a:lnTo>
                  <a:lnTo>
                    <a:pt x="5943" y="2532"/>
                  </a:lnTo>
                  <a:lnTo>
                    <a:pt x="6006" y="2470"/>
                  </a:lnTo>
                  <a:lnTo>
                    <a:pt x="5964" y="2219"/>
                  </a:lnTo>
                  <a:lnTo>
                    <a:pt x="5943" y="2198"/>
                  </a:lnTo>
                  <a:lnTo>
                    <a:pt x="5838" y="2198"/>
                  </a:lnTo>
                  <a:lnTo>
                    <a:pt x="5797" y="2177"/>
                  </a:lnTo>
                  <a:lnTo>
                    <a:pt x="5818" y="2114"/>
                  </a:lnTo>
                  <a:lnTo>
                    <a:pt x="5901" y="2114"/>
                  </a:lnTo>
                  <a:lnTo>
                    <a:pt x="5901" y="1863"/>
                  </a:lnTo>
                  <a:lnTo>
                    <a:pt x="5859" y="1800"/>
                  </a:lnTo>
                  <a:lnTo>
                    <a:pt x="5901" y="1800"/>
                  </a:lnTo>
                  <a:lnTo>
                    <a:pt x="5922" y="1528"/>
                  </a:lnTo>
                  <a:lnTo>
                    <a:pt x="5901" y="1361"/>
                  </a:lnTo>
                  <a:lnTo>
                    <a:pt x="5964" y="1319"/>
                  </a:lnTo>
                  <a:lnTo>
                    <a:pt x="5943" y="1151"/>
                  </a:lnTo>
                  <a:lnTo>
                    <a:pt x="5922" y="1131"/>
                  </a:lnTo>
                  <a:lnTo>
                    <a:pt x="5922" y="963"/>
                  </a:lnTo>
                  <a:lnTo>
                    <a:pt x="5964" y="942"/>
                  </a:lnTo>
                  <a:lnTo>
                    <a:pt x="5901" y="817"/>
                  </a:lnTo>
                  <a:lnTo>
                    <a:pt x="5859" y="628"/>
                  </a:lnTo>
                  <a:lnTo>
                    <a:pt x="5922" y="587"/>
                  </a:lnTo>
                  <a:lnTo>
                    <a:pt x="5901" y="545"/>
                  </a:lnTo>
                  <a:lnTo>
                    <a:pt x="5901" y="503"/>
                  </a:lnTo>
                  <a:lnTo>
                    <a:pt x="5901" y="440"/>
                  </a:lnTo>
                  <a:lnTo>
                    <a:pt x="6027" y="273"/>
                  </a:lnTo>
                  <a:lnTo>
                    <a:pt x="5964" y="231"/>
                  </a:lnTo>
                  <a:lnTo>
                    <a:pt x="6027" y="168"/>
                  </a:lnTo>
                  <a:lnTo>
                    <a:pt x="6027" y="22"/>
                  </a:lnTo>
                  <a:lnTo>
                    <a:pt x="6006"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1" name="Google Shape;511;p7"/>
            <p:cNvSpPr/>
            <p:nvPr/>
          </p:nvSpPr>
          <p:spPr>
            <a:xfrm>
              <a:off x="3951893" y="3317378"/>
              <a:ext cx="9978" cy="10724"/>
            </a:xfrm>
            <a:custGeom>
              <a:rect b="b" l="l" r="r" t="t"/>
              <a:pathLst>
                <a:path extrusionOk="0" h="943" w="838">
                  <a:moveTo>
                    <a:pt x="314" y="1"/>
                  </a:moveTo>
                  <a:lnTo>
                    <a:pt x="209" y="43"/>
                  </a:lnTo>
                  <a:lnTo>
                    <a:pt x="188" y="189"/>
                  </a:lnTo>
                  <a:lnTo>
                    <a:pt x="63" y="440"/>
                  </a:lnTo>
                  <a:lnTo>
                    <a:pt x="0" y="566"/>
                  </a:lnTo>
                  <a:lnTo>
                    <a:pt x="42" y="649"/>
                  </a:lnTo>
                  <a:lnTo>
                    <a:pt x="105" y="712"/>
                  </a:lnTo>
                  <a:lnTo>
                    <a:pt x="168" y="817"/>
                  </a:lnTo>
                  <a:lnTo>
                    <a:pt x="377" y="921"/>
                  </a:lnTo>
                  <a:lnTo>
                    <a:pt x="586" y="942"/>
                  </a:lnTo>
                  <a:lnTo>
                    <a:pt x="670" y="921"/>
                  </a:lnTo>
                  <a:lnTo>
                    <a:pt x="712" y="817"/>
                  </a:lnTo>
                  <a:lnTo>
                    <a:pt x="691" y="712"/>
                  </a:lnTo>
                  <a:lnTo>
                    <a:pt x="774" y="691"/>
                  </a:lnTo>
                  <a:lnTo>
                    <a:pt x="795" y="649"/>
                  </a:lnTo>
                  <a:lnTo>
                    <a:pt x="795" y="629"/>
                  </a:lnTo>
                  <a:lnTo>
                    <a:pt x="816" y="524"/>
                  </a:lnTo>
                  <a:lnTo>
                    <a:pt x="816" y="440"/>
                  </a:lnTo>
                  <a:lnTo>
                    <a:pt x="837" y="398"/>
                  </a:lnTo>
                  <a:lnTo>
                    <a:pt x="795" y="336"/>
                  </a:lnTo>
                  <a:lnTo>
                    <a:pt x="732" y="273"/>
                  </a:lnTo>
                  <a:lnTo>
                    <a:pt x="670" y="231"/>
                  </a:lnTo>
                  <a:lnTo>
                    <a:pt x="670" y="210"/>
                  </a:lnTo>
                  <a:lnTo>
                    <a:pt x="565" y="189"/>
                  </a:lnTo>
                  <a:lnTo>
                    <a:pt x="481" y="105"/>
                  </a:lnTo>
                  <a:lnTo>
                    <a:pt x="31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2" name="Google Shape;512;p7"/>
            <p:cNvSpPr/>
            <p:nvPr/>
          </p:nvSpPr>
          <p:spPr>
            <a:xfrm>
              <a:off x="3925232" y="3338554"/>
              <a:ext cx="15956" cy="14295"/>
            </a:xfrm>
            <a:custGeom>
              <a:rect b="b" l="l" r="r" t="t"/>
              <a:pathLst>
                <a:path extrusionOk="0" h="1257" w="1340">
                  <a:moveTo>
                    <a:pt x="775" y="1"/>
                  </a:moveTo>
                  <a:lnTo>
                    <a:pt x="754" y="43"/>
                  </a:lnTo>
                  <a:lnTo>
                    <a:pt x="670" y="106"/>
                  </a:lnTo>
                  <a:lnTo>
                    <a:pt x="628" y="147"/>
                  </a:lnTo>
                  <a:lnTo>
                    <a:pt x="419" y="189"/>
                  </a:lnTo>
                  <a:lnTo>
                    <a:pt x="293" y="315"/>
                  </a:lnTo>
                  <a:lnTo>
                    <a:pt x="231" y="440"/>
                  </a:lnTo>
                  <a:lnTo>
                    <a:pt x="84" y="566"/>
                  </a:lnTo>
                  <a:lnTo>
                    <a:pt x="0" y="629"/>
                  </a:lnTo>
                  <a:lnTo>
                    <a:pt x="42" y="733"/>
                  </a:lnTo>
                  <a:lnTo>
                    <a:pt x="126" y="796"/>
                  </a:lnTo>
                  <a:lnTo>
                    <a:pt x="126" y="859"/>
                  </a:lnTo>
                  <a:lnTo>
                    <a:pt x="210" y="943"/>
                  </a:lnTo>
                  <a:lnTo>
                    <a:pt x="210" y="1047"/>
                  </a:lnTo>
                  <a:lnTo>
                    <a:pt x="293" y="1131"/>
                  </a:lnTo>
                  <a:lnTo>
                    <a:pt x="356" y="1194"/>
                  </a:lnTo>
                  <a:lnTo>
                    <a:pt x="503" y="1256"/>
                  </a:lnTo>
                  <a:lnTo>
                    <a:pt x="607" y="1256"/>
                  </a:lnTo>
                  <a:lnTo>
                    <a:pt x="628" y="1194"/>
                  </a:lnTo>
                  <a:lnTo>
                    <a:pt x="670" y="1152"/>
                  </a:lnTo>
                  <a:lnTo>
                    <a:pt x="712" y="1026"/>
                  </a:lnTo>
                  <a:lnTo>
                    <a:pt x="816" y="984"/>
                  </a:lnTo>
                  <a:lnTo>
                    <a:pt x="879" y="943"/>
                  </a:lnTo>
                  <a:lnTo>
                    <a:pt x="984" y="922"/>
                  </a:lnTo>
                  <a:lnTo>
                    <a:pt x="1067" y="943"/>
                  </a:lnTo>
                  <a:lnTo>
                    <a:pt x="1172" y="859"/>
                  </a:lnTo>
                  <a:lnTo>
                    <a:pt x="1193" y="775"/>
                  </a:lnTo>
                  <a:lnTo>
                    <a:pt x="1151" y="733"/>
                  </a:lnTo>
                  <a:lnTo>
                    <a:pt x="1130" y="650"/>
                  </a:lnTo>
                  <a:lnTo>
                    <a:pt x="1235" y="608"/>
                  </a:lnTo>
                  <a:lnTo>
                    <a:pt x="1339" y="524"/>
                  </a:lnTo>
                  <a:lnTo>
                    <a:pt x="1339" y="399"/>
                  </a:lnTo>
                  <a:lnTo>
                    <a:pt x="1256" y="147"/>
                  </a:lnTo>
                  <a:lnTo>
                    <a:pt x="1130" y="43"/>
                  </a:lnTo>
                  <a:lnTo>
                    <a:pt x="1026" y="85"/>
                  </a:lnTo>
                  <a:lnTo>
                    <a:pt x="942" y="22"/>
                  </a:lnTo>
                  <a:lnTo>
                    <a:pt x="921" y="43"/>
                  </a:lnTo>
                  <a:lnTo>
                    <a:pt x="858" y="22"/>
                  </a:lnTo>
                  <a:lnTo>
                    <a:pt x="775"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3" name="Google Shape;513;p7"/>
            <p:cNvSpPr/>
            <p:nvPr/>
          </p:nvSpPr>
          <p:spPr>
            <a:xfrm>
              <a:off x="4226694" y="2879548"/>
              <a:ext cx="50095" cy="39508"/>
            </a:xfrm>
            <a:custGeom>
              <a:rect b="b" l="l" r="r" t="t"/>
              <a:pathLst>
                <a:path extrusionOk="0" h="3474" w="4207">
                  <a:moveTo>
                    <a:pt x="1507" y="0"/>
                  </a:moveTo>
                  <a:lnTo>
                    <a:pt x="1466" y="63"/>
                  </a:lnTo>
                  <a:lnTo>
                    <a:pt x="1403" y="105"/>
                  </a:lnTo>
                  <a:lnTo>
                    <a:pt x="1298" y="105"/>
                  </a:lnTo>
                  <a:lnTo>
                    <a:pt x="1256" y="126"/>
                  </a:lnTo>
                  <a:lnTo>
                    <a:pt x="1152" y="63"/>
                  </a:lnTo>
                  <a:lnTo>
                    <a:pt x="1068" y="63"/>
                  </a:lnTo>
                  <a:lnTo>
                    <a:pt x="1026" y="105"/>
                  </a:lnTo>
                  <a:lnTo>
                    <a:pt x="880" y="293"/>
                  </a:lnTo>
                  <a:lnTo>
                    <a:pt x="629" y="398"/>
                  </a:lnTo>
                  <a:lnTo>
                    <a:pt x="231" y="503"/>
                  </a:lnTo>
                  <a:lnTo>
                    <a:pt x="252" y="586"/>
                  </a:lnTo>
                  <a:lnTo>
                    <a:pt x="1" y="754"/>
                  </a:lnTo>
                  <a:lnTo>
                    <a:pt x="22" y="1005"/>
                  </a:lnTo>
                  <a:lnTo>
                    <a:pt x="106" y="1067"/>
                  </a:lnTo>
                  <a:lnTo>
                    <a:pt x="189" y="1047"/>
                  </a:lnTo>
                  <a:lnTo>
                    <a:pt x="294" y="1005"/>
                  </a:lnTo>
                  <a:lnTo>
                    <a:pt x="419" y="1151"/>
                  </a:lnTo>
                  <a:lnTo>
                    <a:pt x="566" y="1277"/>
                  </a:lnTo>
                  <a:lnTo>
                    <a:pt x="733" y="1360"/>
                  </a:lnTo>
                  <a:lnTo>
                    <a:pt x="754" y="1486"/>
                  </a:lnTo>
                  <a:lnTo>
                    <a:pt x="901" y="1549"/>
                  </a:lnTo>
                  <a:lnTo>
                    <a:pt x="901" y="1674"/>
                  </a:lnTo>
                  <a:lnTo>
                    <a:pt x="754" y="1779"/>
                  </a:lnTo>
                  <a:lnTo>
                    <a:pt x="754" y="1904"/>
                  </a:lnTo>
                  <a:lnTo>
                    <a:pt x="650" y="1946"/>
                  </a:lnTo>
                  <a:lnTo>
                    <a:pt x="650" y="2114"/>
                  </a:lnTo>
                  <a:lnTo>
                    <a:pt x="754" y="2302"/>
                  </a:lnTo>
                  <a:lnTo>
                    <a:pt x="859" y="2679"/>
                  </a:lnTo>
                  <a:lnTo>
                    <a:pt x="880" y="2846"/>
                  </a:lnTo>
                  <a:lnTo>
                    <a:pt x="1089" y="3034"/>
                  </a:lnTo>
                  <a:lnTo>
                    <a:pt x="1298" y="3097"/>
                  </a:lnTo>
                  <a:lnTo>
                    <a:pt x="1507" y="3160"/>
                  </a:lnTo>
                  <a:lnTo>
                    <a:pt x="1570" y="3327"/>
                  </a:lnTo>
                  <a:lnTo>
                    <a:pt x="1759" y="3348"/>
                  </a:lnTo>
                  <a:lnTo>
                    <a:pt x="1884" y="3306"/>
                  </a:lnTo>
                  <a:lnTo>
                    <a:pt x="2031" y="3348"/>
                  </a:lnTo>
                  <a:lnTo>
                    <a:pt x="2031" y="3474"/>
                  </a:lnTo>
                  <a:lnTo>
                    <a:pt x="2093" y="3432"/>
                  </a:lnTo>
                  <a:lnTo>
                    <a:pt x="2240" y="3139"/>
                  </a:lnTo>
                  <a:lnTo>
                    <a:pt x="2428" y="2992"/>
                  </a:lnTo>
                  <a:lnTo>
                    <a:pt x="2554" y="2992"/>
                  </a:lnTo>
                  <a:lnTo>
                    <a:pt x="2637" y="2846"/>
                  </a:lnTo>
                  <a:lnTo>
                    <a:pt x="2763" y="2846"/>
                  </a:lnTo>
                  <a:lnTo>
                    <a:pt x="3077" y="3055"/>
                  </a:lnTo>
                  <a:lnTo>
                    <a:pt x="3244" y="2951"/>
                  </a:lnTo>
                  <a:lnTo>
                    <a:pt x="3391" y="3034"/>
                  </a:lnTo>
                  <a:lnTo>
                    <a:pt x="3453" y="3202"/>
                  </a:lnTo>
                  <a:lnTo>
                    <a:pt x="3600" y="3202"/>
                  </a:lnTo>
                  <a:lnTo>
                    <a:pt x="3851" y="3327"/>
                  </a:lnTo>
                  <a:lnTo>
                    <a:pt x="3997" y="3139"/>
                  </a:lnTo>
                  <a:lnTo>
                    <a:pt x="4102" y="3202"/>
                  </a:lnTo>
                  <a:lnTo>
                    <a:pt x="4123" y="3264"/>
                  </a:lnTo>
                  <a:lnTo>
                    <a:pt x="4207" y="3139"/>
                  </a:lnTo>
                  <a:lnTo>
                    <a:pt x="4165" y="2930"/>
                  </a:lnTo>
                  <a:lnTo>
                    <a:pt x="4102" y="2679"/>
                  </a:lnTo>
                  <a:lnTo>
                    <a:pt x="3955" y="2637"/>
                  </a:lnTo>
                  <a:lnTo>
                    <a:pt x="3851" y="2386"/>
                  </a:lnTo>
                  <a:lnTo>
                    <a:pt x="3851" y="2114"/>
                  </a:lnTo>
                  <a:lnTo>
                    <a:pt x="3767" y="1967"/>
                  </a:lnTo>
                  <a:lnTo>
                    <a:pt x="3579" y="1863"/>
                  </a:lnTo>
                  <a:lnTo>
                    <a:pt x="3432" y="1695"/>
                  </a:lnTo>
                  <a:lnTo>
                    <a:pt x="3328" y="1423"/>
                  </a:lnTo>
                  <a:lnTo>
                    <a:pt x="3139" y="1319"/>
                  </a:lnTo>
                  <a:lnTo>
                    <a:pt x="2909" y="1235"/>
                  </a:lnTo>
                  <a:lnTo>
                    <a:pt x="2867" y="1109"/>
                  </a:lnTo>
                  <a:lnTo>
                    <a:pt x="2763" y="1067"/>
                  </a:lnTo>
                  <a:lnTo>
                    <a:pt x="2554" y="1067"/>
                  </a:lnTo>
                  <a:lnTo>
                    <a:pt x="2323" y="1047"/>
                  </a:lnTo>
                  <a:lnTo>
                    <a:pt x="2240" y="963"/>
                  </a:lnTo>
                  <a:lnTo>
                    <a:pt x="2177" y="900"/>
                  </a:lnTo>
                  <a:lnTo>
                    <a:pt x="2135" y="733"/>
                  </a:lnTo>
                  <a:lnTo>
                    <a:pt x="2010" y="649"/>
                  </a:lnTo>
                  <a:lnTo>
                    <a:pt x="1759" y="272"/>
                  </a:lnTo>
                  <a:lnTo>
                    <a:pt x="1675" y="84"/>
                  </a:lnTo>
                  <a:lnTo>
                    <a:pt x="159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4" name="Google Shape;514;p7"/>
            <p:cNvSpPr/>
            <p:nvPr/>
          </p:nvSpPr>
          <p:spPr>
            <a:xfrm>
              <a:off x="4226694" y="2879548"/>
              <a:ext cx="50095" cy="39508"/>
            </a:xfrm>
            <a:custGeom>
              <a:rect b="b" l="l" r="r" t="t"/>
              <a:pathLst>
                <a:path extrusionOk="0" h="3474" w="4207">
                  <a:moveTo>
                    <a:pt x="1507" y="0"/>
                  </a:moveTo>
                  <a:lnTo>
                    <a:pt x="1466" y="63"/>
                  </a:lnTo>
                  <a:lnTo>
                    <a:pt x="1403" y="105"/>
                  </a:lnTo>
                  <a:lnTo>
                    <a:pt x="1298" y="105"/>
                  </a:lnTo>
                  <a:lnTo>
                    <a:pt x="1256" y="126"/>
                  </a:lnTo>
                  <a:lnTo>
                    <a:pt x="1152" y="63"/>
                  </a:lnTo>
                  <a:lnTo>
                    <a:pt x="1068" y="63"/>
                  </a:lnTo>
                  <a:lnTo>
                    <a:pt x="1026" y="105"/>
                  </a:lnTo>
                  <a:lnTo>
                    <a:pt x="880" y="293"/>
                  </a:lnTo>
                  <a:lnTo>
                    <a:pt x="629" y="398"/>
                  </a:lnTo>
                  <a:lnTo>
                    <a:pt x="231" y="503"/>
                  </a:lnTo>
                  <a:lnTo>
                    <a:pt x="252" y="586"/>
                  </a:lnTo>
                  <a:lnTo>
                    <a:pt x="1" y="754"/>
                  </a:lnTo>
                  <a:lnTo>
                    <a:pt x="22" y="1005"/>
                  </a:lnTo>
                  <a:lnTo>
                    <a:pt x="106" y="1067"/>
                  </a:lnTo>
                  <a:lnTo>
                    <a:pt x="189" y="1047"/>
                  </a:lnTo>
                  <a:lnTo>
                    <a:pt x="294" y="1005"/>
                  </a:lnTo>
                  <a:lnTo>
                    <a:pt x="419" y="1151"/>
                  </a:lnTo>
                  <a:lnTo>
                    <a:pt x="566" y="1277"/>
                  </a:lnTo>
                  <a:lnTo>
                    <a:pt x="733" y="1360"/>
                  </a:lnTo>
                  <a:lnTo>
                    <a:pt x="754" y="1486"/>
                  </a:lnTo>
                  <a:lnTo>
                    <a:pt x="901" y="1549"/>
                  </a:lnTo>
                  <a:lnTo>
                    <a:pt x="901" y="1674"/>
                  </a:lnTo>
                  <a:lnTo>
                    <a:pt x="754" y="1779"/>
                  </a:lnTo>
                  <a:lnTo>
                    <a:pt x="754" y="1904"/>
                  </a:lnTo>
                  <a:lnTo>
                    <a:pt x="650" y="1946"/>
                  </a:lnTo>
                  <a:lnTo>
                    <a:pt x="650" y="2114"/>
                  </a:lnTo>
                  <a:lnTo>
                    <a:pt x="754" y="2302"/>
                  </a:lnTo>
                  <a:lnTo>
                    <a:pt x="859" y="2679"/>
                  </a:lnTo>
                  <a:lnTo>
                    <a:pt x="880" y="2846"/>
                  </a:lnTo>
                  <a:lnTo>
                    <a:pt x="1089" y="3034"/>
                  </a:lnTo>
                  <a:lnTo>
                    <a:pt x="1298" y="3097"/>
                  </a:lnTo>
                  <a:lnTo>
                    <a:pt x="1507" y="3160"/>
                  </a:lnTo>
                  <a:lnTo>
                    <a:pt x="1570" y="3327"/>
                  </a:lnTo>
                  <a:lnTo>
                    <a:pt x="1759" y="3348"/>
                  </a:lnTo>
                  <a:lnTo>
                    <a:pt x="1884" y="3306"/>
                  </a:lnTo>
                  <a:lnTo>
                    <a:pt x="2031" y="3348"/>
                  </a:lnTo>
                  <a:lnTo>
                    <a:pt x="2031" y="3474"/>
                  </a:lnTo>
                  <a:lnTo>
                    <a:pt x="2093" y="3432"/>
                  </a:lnTo>
                  <a:lnTo>
                    <a:pt x="2240" y="3139"/>
                  </a:lnTo>
                  <a:lnTo>
                    <a:pt x="2428" y="2992"/>
                  </a:lnTo>
                  <a:lnTo>
                    <a:pt x="2554" y="2992"/>
                  </a:lnTo>
                  <a:lnTo>
                    <a:pt x="2637" y="2846"/>
                  </a:lnTo>
                  <a:lnTo>
                    <a:pt x="2763" y="2846"/>
                  </a:lnTo>
                  <a:lnTo>
                    <a:pt x="3077" y="3055"/>
                  </a:lnTo>
                  <a:lnTo>
                    <a:pt x="3244" y="2951"/>
                  </a:lnTo>
                  <a:lnTo>
                    <a:pt x="3391" y="3034"/>
                  </a:lnTo>
                  <a:lnTo>
                    <a:pt x="3453" y="3202"/>
                  </a:lnTo>
                  <a:lnTo>
                    <a:pt x="3600" y="3202"/>
                  </a:lnTo>
                  <a:lnTo>
                    <a:pt x="3851" y="3327"/>
                  </a:lnTo>
                  <a:lnTo>
                    <a:pt x="3997" y="3139"/>
                  </a:lnTo>
                  <a:lnTo>
                    <a:pt x="4102" y="3202"/>
                  </a:lnTo>
                  <a:lnTo>
                    <a:pt x="4123" y="3264"/>
                  </a:lnTo>
                  <a:lnTo>
                    <a:pt x="4207" y="3139"/>
                  </a:lnTo>
                  <a:lnTo>
                    <a:pt x="4165" y="2930"/>
                  </a:lnTo>
                  <a:lnTo>
                    <a:pt x="4102" y="2679"/>
                  </a:lnTo>
                  <a:lnTo>
                    <a:pt x="3955" y="2637"/>
                  </a:lnTo>
                  <a:lnTo>
                    <a:pt x="3851" y="2386"/>
                  </a:lnTo>
                  <a:lnTo>
                    <a:pt x="3851" y="2114"/>
                  </a:lnTo>
                  <a:lnTo>
                    <a:pt x="3767" y="1967"/>
                  </a:lnTo>
                  <a:lnTo>
                    <a:pt x="3579" y="1863"/>
                  </a:lnTo>
                  <a:lnTo>
                    <a:pt x="3432" y="1695"/>
                  </a:lnTo>
                  <a:lnTo>
                    <a:pt x="3328" y="1423"/>
                  </a:lnTo>
                  <a:lnTo>
                    <a:pt x="3139" y="1319"/>
                  </a:lnTo>
                  <a:lnTo>
                    <a:pt x="2909" y="1235"/>
                  </a:lnTo>
                  <a:lnTo>
                    <a:pt x="2867" y="1109"/>
                  </a:lnTo>
                  <a:lnTo>
                    <a:pt x="2763" y="1067"/>
                  </a:lnTo>
                  <a:lnTo>
                    <a:pt x="2554" y="1067"/>
                  </a:lnTo>
                  <a:lnTo>
                    <a:pt x="2323" y="1047"/>
                  </a:lnTo>
                  <a:lnTo>
                    <a:pt x="2240" y="963"/>
                  </a:lnTo>
                  <a:lnTo>
                    <a:pt x="2177" y="900"/>
                  </a:lnTo>
                  <a:lnTo>
                    <a:pt x="2135" y="733"/>
                  </a:lnTo>
                  <a:lnTo>
                    <a:pt x="2010" y="649"/>
                  </a:lnTo>
                  <a:lnTo>
                    <a:pt x="1759" y="272"/>
                  </a:lnTo>
                  <a:lnTo>
                    <a:pt x="1675" y="84"/>
                  </a:lnTo>
                  <a:lnTo>
                    <a:pt x="159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5" name="Google Shape;515;p7"/>
            <p:cNvSpPr/>
            <p:nvPr/>
          </p:nvSpPr>
          <p:spPr>
            <a:xfrm>
              <a:off x="4014919" y="2846238"/>
              <a:ext cx="33651" cy="9053"/>
            </a:xfrm>
            <a:custGeom>
              <a:rect b="b" l="l" r="r" t="t"/>
              <a:pathLst>
                <a:path extrusionOk="0" h="796" w="2826">
                  <a:moveTo>
                    <a:pt x="2240" y="0"/>
                  </a:moveTo>
                  <a:cubicBezTo>
                    <a:pt x="2240" y="0"/>
                    <a:pt x="1717" y="230"/>
                    <a:pt x="1612" y="230"/>
                  </a:cubicBezTo>
                  <a:cubicBezTo>
                    <a:pt x="1507" y="230"/>
                    <a:pt x="1382" y="105"/>
                    <a:pt x="1382" y="105"/>
                  </a:cubicBezTo>
                  <a:lnTo>
                    <a:pt x="733" y="126"/>
                  </a:lnTo>
                  <a:lnTo>
                    <a:pt x="754" y="293"/>
                  </a:lnTo>
                  <a:cubicBezTo>
                    <a:pt x="775" y="419"/>
                    <a:pt x="231" y="419"/>
                    <a:pt x="22" y="419"/>
                  </a:cubicBezTo>
                  <a:lnTo>
                    <a:pt x="22" y="439"/>
                  </a:lnTo>
                  <a:lnTo>
                    <a:pt x="1" y="481"/>
                  </a:lnTo>
                  <a:lnTo>
                    <a:pt x="85" y="481"/>
                  </a:lnTo>
                  <a:lnTo>
                    <a:pt x="105" y="586"/>
                  </a:lnTo>
                  <a:lnTo>
                    <a:pt x="189" y="586"/>
                  </a:lnTo>
                  <a:lnTo>
                    <a:pt x="231" y="502"/>
                  </a:lnTo>
                  <a:lnTo>
                    <a:pt x="398" y="544"/>
                  </a:lnTo>
                  <a:lnTo>
                    <a:pt x="461" y="544"/>
                  </a:lnTo>
                  <a:lnTo>
                    <a:pt x="545" y="460"/>
                  </a:lnTo>
                  <a:lnTo>
                    <a:pt x="649" y="502"/>
                  </a:lnTo>
                  <a:lnTo>
                    <a:pt x="880" y="711"/>
                  </a:lnTo>
                  <a:lnTo>
                    <a:pt x="984" y="732"/>
                  </a:lnTo>
                  <a:lnTo>
                    <a:pt x="1173" y="691"/>
                  </a:lnTo>
                  <a:lnTo>
                    <a:pt x="1424" y="628"/>
                  </a:lnTo>
                  <a:lnTo>
                    <a:pt x="1507" y="649"/>
                  </a:lnTo>
                  <a:lnTo>
                    <a:pt x="1821" y="649"/>
                  </a:lnTo>
                  <a:lnTo>
                    <a:pt x="1863" y="691"/>
                  </a:lnTo>
                  <a:lnTo>
                    <a:pt x="1863" y="586"/>
                  </a:lnTo>
                  <a:lnTo>
                    <a:pt x="2072" y="502"/>
                  </a:lnTo>
                  <a:lnTo>
                    <a:pt x="2386" y="691"/>
                  </a:lnTo>
                  <a:lnTo>
                    <a:pt x="2595" y="691"/>
                  </a:lnTo>
                  <a:lnTo>
                    <a:pt x="2805" y="795"/>
                  </a:lnTo>
                  <a:lnTo>
                    <a:pt x="2826" y="586"/>
                  </a:lnTo>
                  <a:lnTo>
                    <a:pt x="2742" y="481"/>
                  </a:lnTo>
                  <a:lnTo>
                    <a:pt x="2595" y="377"/>
                  </a:lnTo>
                  <a:lnTo>
                    <a:pt x="2637" y="188"/>
                  </a:lnTo>
                  <a:cubicBezTo>
                    <a:pt x="2628" y="188"/>
                    <a:pt x="2594" y="197"/>
                    <a:pt x="2555" y="197"/>
                  </a:cubicBezTo>
                  <a:cubicBezTo>
                    <a:pt x="2507" y="197"/>
                    <a:pt x="2451" y="184"/>
                    <a:pt x="2428" y="126"/>
                  </a:cubicBezTo>
                  <a:cubicBezTo>
                    <a:pt x="2386" y="21"/>
                    <a:pt x="2240" y="0"/>
                    <a:pt x="2240" y="0"/>
                  </a:cubicBez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6" name="Google Shape;516;p7"/>
            <p:cNvSpPr/>
            <p:nvPr/>
          </p:nvSpPr>
          <p:spPr>
            <a:xfrm>
              <a:off x="4036853" y="2853608"/>
              <a:ext cx="1250" cy="1205"/>
            </a:xfrm>
            <a:custGeom>
              <a:rect b="b" l="l" r="r" t="t"/>
              <a:pathLst>
                <a:path extrusionOk="0" fill="none" h="106" w="105">
                  <a:moveTo>
                    <a:pt x="105" y="105"/>
                  </a:moveTo>
                  <a:lnTo>
                    <a:pt x="0" y="1"/>
                  </a:lnTo>
                </a:path>
              </a:pathLst>
            </a:custGeom>
            <a:solidFill>
              <a:schemeClr val="accent2"/>
            </a:solidFill>
            <a:ln cap="rnd"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7" name="Google Shape;517;p7"/>
            <p:cNvSpPr/>
            <p:nvPr/>
          </p:nvSpPr>
          <p:spPr>
            <a:xfrm>
              <a:off x="4346543" y="2948318"/>
              <a:ext cx="21183" cy="11907"/>
            </a:xfrm>
            <a:custGeom>
              <a:rect b="b" l="l" r="r" t="t"/>
              <a:pathLst>
                <a:path extrusionOk="0" h="1047" w="1779">
                  <a:moveTo>
                    <a:pt x="753" y="0"/>
                  </a:moveTo>
                  <a:lnTo>
                    <a:pt x="586" y="21"/>
                  </a:lnTo>
                  <a:lnTo>
                    <a:pt x="314" y="189"/>
                  </a:lnTo>
                  <a:lnTo>
                    <a:pt x="188" y="440"/>
                  </a:lnTo>
                  <a:lnTo>
                    <a:pt x="63" y="502"/>
                  </a:lnTo>
                  <a:lnTo>
                    <a:pt x="63" y="628"/>
                  </a:lnTo>
                  <a:lnTo>
                    <a:pt x="0" y="733"/>
                  </a:lnTo>
                  <a:lnTo>
                    <a:pt x="105" y="921"/>
                  </a:lnTo>
                  <a:lnTo>
                    <a:pt x="314" y="942"/>
                  </a:lnTo>
                  <a:lnTo>
                    <a:pt x="398" y="879"/>
                  </a:lnTo>
                  <a:lnTo>
                    <a:pt x="691" y="1046"/>
                  </a:lnTo>
                  <a:lnTo>
                    <a:pt x="837" y="1046"/>
                  </a:lnTo>
                  <a:lnTo>
                    <a:pt x="942" y="921"/>
                  </a:lnTo>
                  <a:lnTo>
                    <a:pt x="1067" y="879"/>
                  </a:lnTo>
                  <a:lnTo>
                    <a:pt x="1172" y="942"/>
                  </a:lnTo>
                  <a:lnTo>
                    <a:pt x="1381" y="879"/>
                  </a:lnTo>
                  <a:lnTo>
                    <a:pt x="1549" y="921"/>
                  </a:lnTo>
                  <a:lnTo>
                    <a:pt x="1779" y="837"/>
                  </a:lnTo>
                  <a:lnTo>
                    <a:pt x="1779" y="733"/>
                  </a:lnTo>
                  <a:lnTo>
                    <a:pt x="1779" y="565"/>
                  </a:lnTo>
                  <a:lnTo>
                    <a:pt x="1590" y="502"/>
                  </a:lnTo>
                  <a:lnTo>
                    <a:pt x="1590" y="398"/>
                  </a:lnTo>
                  <a:lnTo>
                    <a:pt x="1632" y="230"/>
                  </a:lnTo>
                  <a:lnTo>
                    <a:pt x="1590" y="230"/>
                  </a:lnTo>
                  <a:lnTo>
                    <a:pt x="1528" y="126"/>
                  </a:lnTo>
                  <a:lnTo>
                    <a:pt x="1360" y="105"/>
                  </a:lnTo>
                  <a:lnTo>
                    <a:pt x="1214" y="189"/>
                  </a:lnTo>
                  <a:lnTo>
                    <a:pt x="1109" y="126"/>
                  </a:lnTo>
                  <a:lnTo>
                    <a:pt x="837" y="105"/>
                  </a:lnTo>
                  <a:lnTo>
                    <a:pt x="753"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8" name="Google Shape;518;p7"/>
            <p:cNvSpPr/>
            <p:nvPr/>
          </p:nvSpPr>
          <p:spPr>
            <a:xfrm>
              <a:off x="3878888" y="2847660"/>
              <a:ext cx="16706" cy="13579"/>
            </a:xfrm>
            <a:custGeom>
              <a:rect b="b" l="l" r="r" t="t"/>
              <a:pathLst>
                <a:path extrusionOk="0" h="1194" w="1403">
                  <a:moveTo>
                    <a:pt x="900" y="1"/>
                  </a:moveTo>
                  <a:lnTo>
                    <a:pt x="754" y="42"/>
                  </a:lnTo>
                  <a:lnTo>
                    <a:pt x="628" y="42"/>
                  </a:lnTo>
                  <a:lnTo>
                    <a:pt x="419" y="84"/>
                  </a:lnTo>
                  <a:lnTo>
                    <a:pt x="314" y="168"/>
                  </a:lnTo>
                  <a:lnTo>
                    <a:pt x="210" y="189"/>
                  </a:lnTo>
                  <a:lnTo>
                    <a:pt x="42" y="273"/>
                  </a:lnTo>
                  <a:lnTo>
                    <a:pt x="63" y="356"/>
                  </a:lnTo>
                  <a:lnTo>
                    <a:pt x="21" y="398"/>
                  </a:lnTo>
                  <a:lnTo>
                    <a:pt x="21" y="377"/>
                  </a:lnTo>
                  <a:lnTo>
                    <a:pt x="1" y="586"/>
                  </a:lnTo>
                  <a:lnTo>
                    <a:pt x="21" y="796"/>
                  </a:lnTo>
                  <a:lnTo>
                    <a:pt x="126" y="942"/>
                  </a:lnTo>
                  <a:lnTo>
                    <a:pt x="168" y="1089"/>
                  </a:lnTo>
                  <a:lnTo>
                    <a:pt x="314" y="1193"/>
                  </a:lnTo>
                  <a:lnTo>
                    <a:pt x="314" y="1151"/>
                  </a:lnTo>
                  <a:lnTo>
                    <a:pt x="524" y="1026"/>
                  </a:lnTo>
                  <a:lnTo>
                    <a:pt x="691" y="984"/>
                  </a:lnTo>
                  <a:lnTo>
                    <a:pt x="691" y="921"/>
                  </a:lnTo>
                  <a:lnTo>
                    <a:pt x="837" y="838"/>
                  </a:lnTo>
                  <a:lnTo>
                    <a:pt x="1110" y="879"/>
                  </a:lnTo>
                  <a:lnTo>
                    <a:pt x="1256" y="796"/>
                  </a:lnTo>
                  <a:lnTo>
                    <a:pt x="1361" y="775"/>
                  </a:lnTo>
                  <a:lnTo>
                    <a:pt x="1402" y="712"/>
                  </a:lnTo>
                  <a:lnTo>
                    <a:pt x="1402" y="607"/>
                  </a:lnTo>
                  <a:lnTo>
                    <a:pt x="1382" y="461"/>
                  </a:lnTo>
                  <a:lnTo>
                    <a:pt x="1214" y="189"/>
                  </a:lnTo>
                  <a:lnTo>
                    <a:pt x="984" y="1"/>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19" name="Google Shape;519;p7"/>
            <p:cNvSpPr/>
            <p:nvPr/>
          </p:nvSpPr>
          <p:spPr>
            <a:xfrm>
              <a:off x="3865182" y="2817204"/>
              <a:ext cx="27923" cy="34993"/>
            </a:xfrm>
            <a:custGeom>
              <a:rect b="b" l="l" r="r" t="t"/>
              <a:pathLst>
                <a:path extrusionOk="0" h="3077" w="2345">
                  <a:moveTo>
                    <a:pt x="461" y="0"/>
                  </a:moveTo>
                  <a:lnTo>
                    <a:pt x="336" y="105"/>
                  </a:lnTo>
                  <a:lnTo>
                    <a:pt x="315" y="147"/>
                  </a:lnTo>
                  <a:lnTo>
                    <a:pt x="210" y="147"/>
                  </a:lnTo>
                  <a:lnTo>
                    <a:pt x="64" y="210"/>
                  </a:lnTo>
                  <a:lnTo>
                    <a:pt x="1" y="272"/>
                  </a:lnTo>
                  <a:lnTo>
                    <a:pt x="22" y="314"/>
                  </a:lnTo>
                  <a:lnTo>
                    <a:pt x="64" y="461"/>
                  </a:lnTo>
                  <a:lnTo>
                    <a:pt x="105" y="628"/>
                  </a:lnTo>
                  <a:lnTo>
                    <a:pt x="168" y="670"/>
                  </a:lnTo>
                  <a:lnTo>
                    <a:pt x="273" y="691"/>
                  </a:lnTo>
                  <a:lnTo>
                    <a:pt x="273" y="754"/>
                  </a:lnTo>
                  <a:lnTo>
                    <a:pt x="231" y="754"/>
                  </a:lnTo>
                  <a:lnTo>
                    <a:pt x="105" y="775"/>
                  </a:lnTo>
                  <a:lnTo>
                    <a:pt x="126" y="879"/>
                  </a:lnTo>
                  <a:lnTo>
                    <a:pt x="147" y="900"/>
                  </a:lnTo>
                  <a:lnTo>
                    <a:pt x="210" y="879"/>
                  </a:lnTo>
                  <a:lnTo>
                    <a:pt x="273" y="879"/>
                  </a:lnTo>
                  <a:lnTo>
                    <a:pt x="252" y="1047"/>
                  </a:lnTo>
                  <a:lnTo>
                    <a:pt x="147" y="1193"/>
                  </a:lnTo>
                  <a:lnTo>
                    <a:pt x="147" y="1277"/>
                  </a:lnTo>
                  <a:lnTo>
                    <a:pt x="315" y="1402"/>
                  </a:lnTo>
                  <a:lnTo>
                    <a:pt x="419" y="1423"/>
                  </a:lnTo>
                  <a:lnTo>
                    <a:pt x="461" y="1486"/>
                  </a:lnTo>
                  <a:lnTo>
                    <a:pt x="440" y="1570"/>
                  </a:lnTo>
                  <a:lnTo>
                    <a:pt x="336" y="1507"/>
                  </a:lnTo>
                  <a:lnTo>
                    <a:pt x="273" y="1528"/>
                  </a:lnTo>
                  <a:lnTo>
                    <a:pt x="273" y="1674"/>
                  </a:lnTo>
                  <a:lnTo>
                    <a:pt x="419" y="1821"/>
                  </a:lnTo>
                  <a:lnTo>
                    <a:pt x="356" y="1842"/>
                  </a:lnTo>
                  <a:lnTo>
                    <a:pt x="482" y="1988"/>
                  </a:lnTo>
                  <a:lnTo>
                    <a:pt x="482" y="2051"/>
                  </a:lnTo>
                  <a:lnTo>
                    <a:pt x="545" y="2135"/>
                  </a:lnTo>
                  <a:lnTo>
                    <a:pt x="670" y="2135"/>
                  </a:lnTo>
                  <a:lnTo>
                    <a:pt x="754" y="2218"/>
                  </a:lnTo>
                  <a:lnTo>
                    <a:pt x="900" y="2239"/>
                  </a:lnTo>
                  <a:lnTo>
                    <a:pt x="900" y="2365"/>
                  </a:lnTo>
                  <a:lnTo>
                    <a:pt x="838" y="2448"/>
                  </a:lnTo>
                  <a:lnTo>
                    <a:pt x="796" y="2511"/>
                  </a:lnTo>
                  <a:lnTo>
                    <a:pt x="859" y="2532"/>
                  </a:lnTo>
                  <a:lnTo>
                    <a:pt x="942" y="2658"/>
                  </a:lnTo>
                  <a:lnTo>
                    <a:pt x="984" y="2658"/>
                  </a:lnTo>
                  <a:lnTo>
                    <a:pt x="1089" y="2741"/>
                  </a:lnTo>
                  <a:lnTo>
                    <a:pt x="1152" y="2846"/>
                  </a:lnTo>
                  <a:lnTo>
                    <a:pt x="1152" y="2992"/>
                  </a:lnTo>
                  <a:lnTo>
                    <a:pt x="1172" y="3076"/>
                  </a:lnTo>
                  <a:lnTo>
                    <a:pt x="1214" y="3034"/>
                  </a:lnTo>
                  <a:lnTo>
                    <a:pt x="1193" y="2951"/>
                  </a:lnTo>
                  <a:lnTo>
                    <a:pt x="1361" y="2867"/>
                  </a:lnTo>
                  <a:lnTo>
                    <a:pt x="1465" y="2846"/>
                  </a:lnTo>
                  <a:lnTo>
                    <a:pt x="1570" y="2762"/>
                  </a:lnTo>
                  <a:lnTo>
                    <a:pt x="1779" y="2720"/>
                  </a:lnTo>
                  <a:lnTo>
                    <a:pt x="1905" y="2720"/>
                  </a:lnTo>
                  <a:lnTo>
                    <a:pt x="2051" y="2679"/>
                  </a:lnTo>
                  <a:lnTo>
                    <a:pt x="2135" y="2679"/>
                  </a:lnTo>
                  <a:lnTo>
                    <a:pt x="2198" y="2574"/>
                  </a:lnTo>
                  <a:lnTo>
                    <a:pt x="2114" y="2469"/>
                  </a:lnTo>
                  <a:lnTo>
                    <a:pt x="2093" y="2365"/>
                  </a:lnTo>
                  <a:lnTo>
                    <a:pt x="2302" y="2197"/>
                  </a:lnTo>
                  <a:lnTo>
                    <a:pt x="2344" y="2051"/>
                  </a:lnTo>
                  <a:lnTo>
                    <a:pt x="2261" y="1925"/>
                  </a:lnTo>
                  <a:lnTo>
                    <a:pt x="2093" y="1737"/>
                  </a:lnTo>
                  <a:lnTo>
                    <a:pt x="2030" y="1507"/>
                  </a:lnTo>
                  <a:lnTo>
                    <a:pt x="2114" y="1423"/>
                  </a:lnTo>
                  <a:lnTo>
                    <a:pt x="2093" y="1319"/>
                  </a:lnTo>
                  <a:lnTo>
                    <a:pt x="2051" y="1193"/>
                  </a:lnTo>
                  <a:lnTo>
                    <a:pt x="2030" y="1109"/>
                  </a:lnTo>
                  <a:lnTo>
                    <a:pt x="2135" y="984"/>
                  </a:lnTo>
                  <a:lnTo>
                    <a:pt x="1926" y="963"/>
                  </a:lnTo>
                  <a:lnTo>
                    <a:pt x="1842" y="1088"/>
                  </a:lnTo>
                  <a:lnTo>
                    <a:pt x="1737" y="1005"/>
                  </a:lnTo>
                  <a:lnTo>
                    <a:pt x="1633" y="1047"/>
                  </a:lnTo>
                  <a:lnTo>
                    <a:pt x="1591" y="963"/>
                  </a:lnTo>
                  <a:lnTo>
                    <a:pt x="1382" y="879"/>
                  </a:lnTo>
                  <a:lnTo>
                    <a:pt x="1361" y="837"/>
                  </a:lnTo>
                  <a:lnTo>
                    <a:pt x="1424" y="691"/>
                  </a:lnTo>
                  <a:lnTo>
                    <a:pt x="1277" y="565"/>
                  </a:lnTo>
                  <a:lnTo>
                    <a:pt x="1110" y="482"/>
                  </a:lnTo>
                  <a:lnTo>
                    <a:pt x="1089" y="377"/>
                  </a:lnTo>
                  <a:lnTo>
                    <a:pt x="900" y="168"/>
                  </a:lnTo>
                  <a:lnTo>
                    <a:pt x="880" y="105"/>
                  </a:lnTo>
                  <a:lnTo>
                    <a:pt x="754" y="63"/>
                  </a:lnTo>
                  <a:lnTo>
                    <a:pt x="670" y="42"/>
                  </a:lnTo>
                  <a:lnTo>
                    <a:pt x="566" y="21"/>
                  </a:lnTo>
                  <a:lnTo>
                    <a:pt x="461" y="0"/>
                  </a:lnTo>
                  <a:close/>
                </a:path>
              </a:pathLst>
            </a:custGeom>
            <a:solidFill>
              <a:schemeClr val="accent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23" name="Shape 523"/>
        <p:cNvGrpSpPr/>
        <p:nvPr/>
      </p:nvGrpSpPr>
      <p:grpSpPr>
        <a:xfrm>
          <a:off x="0" y="0"/>
          <a:ext cx="0" cy="0"/>
          <a:chOff x="0" y="0"/>
          <a:chExt cx="0" cy="0"/>
        </a:xfrm>
      </p:grpSpPr>
      <p:sp>
        <p:nvSpPr>
          <p:cNvPr id="524" name="Google Shape;524;p8"/>
          <p:cNvSpPr txBox="1"/>
          <p:nvPr>
            <p:ph idx="1" type="body"/>
          </p:nvPr>
        </p:nvSpPr>
        <p:spPr>
          <a:xfrm>
            <a:off x="719999" y="1152475"/>
            <a:ext cx="8071787" cy="3416400"/>
          </a:xfrm>
          <a:prstGeom prst="rect">
            <a:avLst/>
          </a:prstGeom>
          <a:noFill/>
          <a:ln>
            <a:noFill/>
          </a:ln>
        </p:spPr>
        <p:txBody>
          <a:bodyPr anchorCtr="0" anchor="t" bIns="91425" lIns="91425" spcFirstLastPara="1" rIns="91425" wrap="square" tIns="91425">
            <a:noAutofit/>
          </a:bodyPr>
          <a:lstStyle/>
          <a:p>
            <a:pPr indent="0" lvl="0" marL="139700" rtl="0" algn="l">
              <a:lnSpc>
                <a:spcPct val="115000"/>
              </a:lnSpc>
              <a:spcBef>
                <a:spcPts val="0"/>
              </a:spcBef>
              <a:spcAft>
                <a:spcPts val="0"/>
              </a:spcAft>
              <a:buSzPts val="1400"/>
              <a:buNone/>
            </a:pPr>
            <a:r>
              <a:rPr b="0" i="0" lang="en-US" sz="1800" u="none" strike="noStrike">
                <a:solidFill>
                  <a:srgbClr val="000000"/>
                </a:solidFill>
                <a:latin typeface="Arial"/>
                <a:ea typeface="Arial"/>
                <a:cs typeface="Arial"/>
                <a:sym typeface="Arial"/>
              </a:rPr>
              <a:t>We emailed: </a:t>
            </a:r>
            <a:r>
              <a:rPr b="1" i="0" lang="en-US" sz="1800" u="none" strike="noStrike">
                <a:solidFill>
                  <a:srgbClr val="000000"/>
                </a:solidFill>
                <a:latin typeface="Arial"/>
                <a:ea typeface="Arial"/>
                <a:cs typeface="Arial"/>
                <a:sym typeface="Arial"/>
              </a:rPr>
              <a:t>N = 481</a:t>
            </a:r>
            <a:endParaRPr b="0"/>
          </a:p>
          <a:p>
            <a:pPr indent="0" lvl="0" marL="139700" rtl="0" algn="l">
              <a:lnSpc>
                <a:spcPct val="115000"/>
              </a:lnSpc>
              <a:spcBef>
                <a:spcPts val="0"/>
              </a:spcBef>
              <a:spcAft>
                <a:spcPts val="0"/>
              </a:spcAft>
              <a:buSzPts val="1400"/>
              <a:buNone/>
            </a:pPr>
            <a:r>
              <a:t/>
            </a:r>
            <a:endParaRPr/>
          </a:p>
          <a:p>
            <a:pPr indent="-317500" lvl="0" marL="457200" rtl="0" algn="l">
              <a:lnSpc>
                <a:spcPct val="115000"/>
              </a:lnSpc>
              <a:spcBef>
                <a:spcPts val="0"/>
              </a:spcBef>
              <a:spcAft>
                <a:spcPts val="0"/>
              </a:spcAft>
              <a:buSzPts val="1400"/>
              <a:buChar char="●"/>
            </a:pPr>
            <a:r>
              <a:rPr b="0" i="0" lang="en-US" sz="1800" u="none" strike="noStrike">
                <a:solidFill>
                  <a:srgbClr val="000000"/>
                </a:solidFill>
                <a:latin typeface="Arial"/>
                <a:ea typeface="Arial"/>
                <a:cs typeface="Arial"/>
                <a:sym typeface="Arial"/>
              </a:rPr>
              <a:t>78 - College of Business and Economics - 16.2% of Emails sent</a:t>
            </a:r>
            <a:endParaRPr b="0"/>
          </a:p>
          <a:p>
            <a:pPr indent="-317500" lvl="0" marL="457200" rtl="0" algn="l">
              <a:lnSpc>
                <a:spcPct val="115000"/>
              </a:lnSpc>
              <a:spcBef>
                <a:spcPts val="0"/>
              </a:spcBef>
              <a:spcAft>
                <a:spcPts val="0"/>
              </a:spcAft>
              <a:buSzPts val="1400"/>
              <a:buChar char="●"/>
            </a:pPr>
            <a:r>
              <a:rPr b="0" i="0" lang="en-US" sz="1800" u="none" strike="noStrike">
                <a:solidFill>
                  <a:srgbClr val="000000"/>
                </a:solidFill>
                <a:latin typeface="Arial"/>
                <a:ea typeface="Arial"/>
                <a:cs typeface="Arial"/>
                <a:sym typeface="Arial"/>
              </a:rPr>
              <a:t>60 - College of Education and Allied Studies - 12.5% of Emails sent</a:t>
            </a:r>
            <a:endParaRPr b="0"/>
          </a:p>
          <a:p>
            <a:pPr indent="-317500" lvl="0" marL="457200" rtl="0" algn="l">
              <a:lnSpc>
                <a:spcPct val="115000"/>
              </a:lnSpc>
              <a:spcBef>
                <a:spcPts val="0"/>
              </a:spcBef>
              <a:spcAft>
                <a:spcPts val="0"/>
              </a:spcAft>
              <a:buSzPts val="1400"/>
              <a:buChar char="●"/>
            </a:pPr>
            <a:r>
              <a:rPr b="0" i="0" lang="en-US" sz="1800" u="none" strike="noStrike">
                <a:solidFill>
                  <a:srgbClr val="000000"/>
                </a:solidFill>
                <a:latin typeface="Arial"/>
                <a:ea typeface="Arial"/>
                <a:cs typeface="Arial"/>
                <a:sym typeface="Arial"/>
              </a:rPr>
              <a:t>212 - College of Letters, Arts, and Sciences - 44.1% of Emails sent</a:t>
            </a:r>
            <a:endParaRPr b="0"/>
          </a:p>
          <a:p>
            <a:pPr indent="-317500" lvl="0" marL="457200" rtl="0" algn="l">
              <a:lnSpc>
                <a:spcPct val="115000"/>
              </a:lnSpc>
              <a:spcBef>
                <a:spcPts val="0"/>
              </a:spcBef>
              <a:spcAft>
                <a:spcPts val="0"/>
              </a:spcAft>
              <a:buSzPts val="1400"/>
              <a:buChar char="●"/>
            </a:pPr>
            <a:r>
              <a:rPr b="0" i="0" lang="en-US" sz="1800" u="none" strike="noStrike">
                <a:solidFill>
                  <a:srgbClr val="000000"/>
                </a:solidFill>
                <a:latin typeface="Arial"/>
                <a:ea typeface="Arial"/>
                <a:cs typeface="Arial"/>
                <a:sym typeface="Arial"/>
              </a:rPr>
              <a:t>131 - College of Science - 27.2% of Emails sent</a:t>
            </a:r>
            <a:endParaRPr b="0"/>
          </a:p>
          <a:p>
            <a:pPr indent="0" lvl="0" marL="139700" rtl="0" algn="l">
              <a:lnSpc>
                <a:spcPct val="115000"/>
              </a:lnSpc>
              <a:spcBef>
                <a:spcPts val="0"/>
              </a:spcBef>
              <a:spcAft>
                <a:spcPts val="0"/>
              </a:spcAft>
              <a:buSzPts val="1400"/>
              <a:buNone/>
            </a:pPr>
            <a:br>
              <a:rPr b="0" lang="en-US"/>
            </a:br>
            <a:r>
              <a:rPr b="1" i="0" lang="en-US" sz="1800" u="none" strike="noStrike">
                <a:solidFill>
                  <a:srgbClr val="000000"/>
                </a:solidFill>
                <a:latin typeface="Arial"/>
                <a:ea typeface="Arial"/>
                <a:cs typeface="Arial"/>
                <a:sym typeface="Arial"/>
              </a:rPr>
              <a:t>Sample Size</a:t>
            </a:r>
            <a:r>
              <a:rPr b="0" i="0" lang="en-US" sz="1800" u="none" strike="noStrike">
                <a:solidFill>
                  <a:srgbClr val="000000"/>
                </a:solidFill>
                <a:latin typeface="Arial"/>
                <a:ea typeface="Arial"/>
                <a:cs typeface="Arial"/>
                <a:sym typeface="Arial"/>
              </a:rPr>
              <a:t>:</a:t>
            </a:r>
            <a:r>
              <a:rPr b="1" i="0" lang="en-US" sz="1800" u="none" strike="noStrike">
                <a:solidFill>
                  <a:srgbClr val="000000"/>
                </a:solidFill>
                <a:latin typeface="Arial"/>
                <a:ea typeface="Arial"/>
                <a:cs typeface="Arial"/>
                <a:sym typeface="Arial"/>
              </a:rPr>
              <a:t> </a:t>
            </a:r>
            <a:r>
              <a:rPr b="0" i="0" lang="en-US" sz="1800" u="none" strike="noStrike">
                <a:solidFill>
                  <a:srgbClr val="000000"/>
                </a:solidFill>
                <a:latin typeface="Arial"/>
                <a:ea typeface="Arial"/>
                <a:cs typeface="Arial"/>
                <a:sym typeface="Arial"/>
              </a:rPr>
              <a:t>56</a:t>
            </a:r>
            <a:endParaRPr b="0"/>
          </a:p>
          <a:p>
            <a:pPr indent="-317500" lvl="0" marL="457200" rtl="0" algn="l">
              <a:lnSpc>
                <a:spcPct val="115000"/>
              </a:lnSpc>
              <a:spcBef>
                <a:spcPts val="0"/>
              </a:spcBef>
              <a:spcAft>
                <a:spcPts val="0"/>
              </a:spcAft>
              <a:buSzPts val="1400"/>
              <a:buFont typeface="Arial"/>
              <a:buChar char="•"/>
            </a:pPr>
            <a:r>
              <a:rPr b="0" i="1" lang="en-US" sz="1800" u="none" strike="noStrike">
                <a:solidFill>
                  <a:srgbClr val="000000"/>
                </a:solidFill>
                <a:latin typeface="Arial"/>
                <a:ea typeface="Arial"/>
                <a:cs typeface="Arial"/>
                <a:sym typeface="Arial"/>
              </a:rPr>
              <a:t>Note.</a:t>
            </a:r>
            <a:r>
              <a:rPr b="0" i="0" lang="en-US" sz="1800" u="none" strike="noStrike">
                <a:solidFill>
                  <a:srgbClr val="000000"/>
                </a:solidFill>
                <a:latin typeface="Arial"/>
                <a:ea typeface="Arial"/>
                <a:cs typeface="Arial"/>
                <a:sym typeface="Arial"/>
              </a:rPr>
              <a:t> Originally 59. Three participants asked for their data to be deleted/withdrawn.</a:t>
            </a:r>
            <a:endParaRPr/>
          </a:p>
          <a:p>
            <a:pPr indent="0" lvl="0" marL="139700" rtl="0" algn="l">
              <a:lnSpc>
                <a:spcPct val="115000"/>
              </a:lnSpc>
              <a:spcBef>
                <a:spcPts val="0"/>
              </a:spcBef>
              <a:spcAft>
                <a:spcPts val="0"/>
              </a:spcAft>
              <a:buSzPts val="1400"/>
              <a:buNone/>
            </a:pPr>
            <a:br>
              <a:rPr b="0" lang="en-US"/>
            </a:br>
            <a:r>
              <a:rPr b="1" i="0" lang="en-US" sz="1800" u="none" strike="noStrike">
                <a:solidFill>
                  <a:srgbClr val="000000"/>
                </a:solidFill>
                <a:latin typeface="Arial"/>
                <a:ea typeface="Arial"/>
                <a:cs typeface="Arial"/>
                <a:sym typeface="Arial"/>
              </a:rPr>
              <a:t>Response Rate</a:t>
            </a:r>
            <a:r>
              <a:rPr b="0" i="0" lang="en-US" sz="1800" u="none" strike="noStrike">
                <a:solidFill>
                  <a:srgbClr val="000000"/>
                </a:solidFill>
                <a:latin typeface="Arial"/>
                <a:ea typeface="Arial"/>
                <a:cs typeface="Arial"/>
                <a:sym typeface="Arial"/>
              </a:rPr>
              <a:t>: 56/481 = 11.6%</a:t>
            </a:r>
            <a:endParaRPr/>
          </a:p>
        </p:txBody>
      </p:sp>
      <p:sp>
        <p:nvSpPr>
          <p:cNvPr id="525" name="Google Shape;525;p8"/>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t>Who Responded?</a:t>
            </a:r>
            <a:endParaRPr/>
          </a:p>
        </p:txBody>
      </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529" name="Shape 529"/>
        <p:cNvGrpSpPr/>
        <p:nvPr/>
      </p:nvGrpSpPr>
      <p:grpSpPr>
        <a:xfrm>
          <a:off x="0" y="0"/>
          <a:ext cx="0" cy="0"/>
          <a:chOff x="0" y="0"/>
          <a:chExt cx="0" cy="0"/>
        </a:xfrm>
      </p:grpSpPr>
      <p:sp>
        <p:nvSpPr>
          <p:cNvPr id="530" name="Google Shape;530;p9"/>
          <p:cNvSpPr txBox="1"/>
          <p:nvPr>
            <p:ph type="title"/>
          </p:nvPr>
        </p:nvSpPr>
        <p:spPr>
          <a:xfrm>
            <a:off x="452550" y="212401"/>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SzPts val="2400"/>
              <a:buNone/>
            </a:pPr>
            <a:r>
              <a:rPr lang="en-US"/>
              <a:t>Demographics</a:t>
            </a:r>
            <a:endParaRPr/>
          </a:p>
        </p:txBody>
      </p:sp>
      <p:sp>
        <p:nvSpPr>
          <p:cNvPr id="531" name="Google Shape;531;p9"/>
          <p:cNvSpPr txBox="1"/>
          <p:nvPr/>
        </p:nvSpPr>
        <p:spPr>
          <a:xfrm>
            <a:off x="3072000" y="4841650"/>
            <a:ext cx="3000000" cy="1665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800"/>
              <a:buFont typeface="Arial"/>
              <a:buNone/>
            </a:pPr>
            <a:r>
              <a:rPr b="0" i="0" lang="en-US" sz="800" u="none" cap="none" strike="noStrike">
                <a:solidFill>
                  <a:schemeClr val="dk1"/>
                </a:solidFill>
                <a:latin typeface="Montserrat"/>
                <a:ea typeface="Montserrat"/>
                <a:cs typeface="Montserrat"/>
                <a:sym typeface="Montserrat"/>
              </a:rPr>
              <a:t>*The new College of Health was provided as an option.</a:t>
            </a:r>
            <a:endParaRPr b="1" i="0" sz="800" u="none" cap="none" strike="noStrike">
              <a:solidFill>
                <a:schemeClr val="dk1"/>
              </a:solidFill>
              <a:latin typeface="Montserrat"/>
              <a:ea typeface="Montserrat"/>
              <a:cs typeface="Montserrat"/>
              <a:sym typeface="Montserrat"/>
            </a:endParaRPr>
          </a:p>
        </p:txBody>
      </p:sp>
      <p:sp>
        <p:nvSpPr>
          <p:cNvPr id="532" name="Google Shape;532;p9"/>
          <p:cNvSpPr/>
          <p:nvPr/>
        </p:nvSpPr>
        <p:spPr>
          <a:xfrm>
            <a:off x="1022425" y="2321825"/>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533" name="Google Shape;533;p9"/>
          <p:cNvSpPr txBox="1"/>
          <p:nvPr/>
        </p:nvSpPr>
        <p:spPr>
          <a:xfrm>
            <a:off x="697050" y="1664682"/>
            <a:ext cx="7546832"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Goal: Broader since it is a smaller population pool. Typical demographics (e.g., age, gender) may be easy to identify.</a:t>
            </a:r>
            <a:endParaRPr/>
          </a:p>
          <a:p>
            <a:pPr indent="0" lvl="0" marL="0" marR="0" rtl="0" algn="ctr">
              <a:lnSpc>
                <a:spcPct val="100000"/>
              </a:lnSpc>
              <a:spcBef>
                <a:spcPts val="0"/>
              </a:spcBef>
              <a:spcAft>
                <a:spcPts val="0"/>
              </a:spcAft>
              <a:buClr>
                <a:srgbClr val="000000"/>
              </a:buClr>
              <a:buSzPts val="1600"/>
              <a:buFont typeface="Arial"/>
              <a:buNone/>
            </a:pPr>
            <a:r>
              <a:t/>
            </a:r>
            <a:endParaRPr b="0" i="0" sz="1600" u="none" cap="none" strike="noStrike">
              <a:solidFill>
                <a:schemeClr val="dk1"/>
              </a:solidFill>
              <a:latin typeface="Montserrat SemiBold"/>
              <a:ea typeface="Montserrat SemiBold"/>
              <a:cs typeface="Montserrat SemiBold"/>
              <a:sym typeface="Montserrat SemiBold"/>
            </a:endParaRPr>
          </a:p>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All Qs were optional, with a ‘Prefer not to say’</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534" name="Google Shape;534;p9"/>
          <p:cNvSpPr/>
          <p:nvPr/>
        </p:nvSpPr>
        <p:spPr>
          <a:xfrm>
            <a:off x="3119875" y="2321825"/>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535" name="Google Shape;535;p9"/>
          <p:cNvSpPr/>
          <p:nvPr/>
        </p:nvSpPr>
        <p:spPr>
          <a:xfrm>
            <a:off x="5217325" y="2321825"/>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536" name="Google Shape;536;p9"/>
          <p:cNvSpPr/>
          <p:nvPr/>
        </p:nvSpPr>
        <p:spPr>
          <a:xfrm>
            <a:off x="7314775" y="2321825"/>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cxnSp>
        <p:nvCxnSpPr>
          <p:cNvPr id="537" name="Google Shape;537;p9"/>
          <p:cNvCxnSpPr>
            <a:stCxn id="532" idx="3"/>
            <a:endCxn id="534" idx="1"/>
          </p:cNvCxnSpPr>
          <p:nvPr/>
        </p:nvCxnSpPr>
        <p:spPr>
          <a:xfrm>
            <a:off x="1843225" y="2732225"/>
            <a:ext cx="1276800" cy="0"/>
          </a:xfrm>
          <a:prstGeom prst="straightConnector1">
            <a:avLst/>
          </a:prstGeom>
          <a:noFill/>
          <a:ln cap="flat" cmpd="sng" w="19050">
            <a:solidFill>
              <a:schemeClr val="accent3"/>
            </a:solidFill>
            <a:prstDash val="solid"/>
            <a:round/>
            <a:headEnd len="sm" w="sm" type="none"/>
            <a:tailEnd len="sm" w="sm" type="none"/>
          </a:ln>
        </p:spPr>
      </p:cxnSp>
      <p:cxnSp>
        <p:nvCxnSpPr>
          <p:cNvPr id="538" name="Google Shape;538;p9"/>
          <p:cNvCxnSpPr>
            <a:stCxn id="534" idx="3"/>
            <a:endCxn id="535" idx="1"/>
          </p:cNvCxnSpPr>
          <p:nvPr/>
        </p:nvCxnSpPr>
        <p:spPr>
          <a:xfrm>
            <a:off x="3940675" y="2732225"/>
            <a:ext cx="1276800" cy="0"/>
          </a:xfrm>
          <a:prstGeom prst="straightConnector1">
            <a:avLst/>
          </a:prstGeom>
          <a:noFill/>
          <a:ln cap="flat" cmpd="sng" w="19050">
            <a:solidFill>
              <a:schemeClr val="accent3"/>
            </a:solidFill>
            <a:prstDash val="solid"/>
            <a:round/>
            <a:headEnd len="sm" w="sm" type="none"/>
            <a:tailEnd len="sm" w="sm" type="none"/>
          </a:ln>
        </p:spPr>
      </p:cxnSp>
      <p:cxnSp>
        <p:nvCxnSpPr>
          <p:cNvPr id="539" name="Google Shape;539;p9"/>
          <p:cNvCxnSpPr>
            <a:endCxn id="536" idx="1"/>
          </p:cNvCxnSpPr>
          <p:nvPr/>
        </p:nvCxnSpPr>
        <p:spPr>
          <a:xfrm>
            <a:off x="6037975" y="2732225"/>
            <a:ext cx="1276800" cy="0"/>
          </a:xfrm>
          <a:prstGeom prst="straightConnector1">
            <a:avLst/>
          </a:prstGeom>
          <a:noFill/>
          <a:ln cap="flat" cmpd="sng" w="19050">
            <a:solidFill>
              <a:schemeClr val="accent3"/>
            </a:solidFill>
            <a:prstDash val="solid"/>
            <a:round/>
            <a:headEnd len="sm" w="sm" type="none"/>
            <a:tailEnd len="sm" w="sm" type="none"/>
          </a:ln>
        </p:spPr>
      </p:cxnSp>
      <p:sp>
        <p:nvSpPr>
          <p:cNvPr id="540" name="Google Shape;540;p9"/>
          <p:cNvSpPr txBox="1"/>
          <p:nvPr/>
        </p:nvSpPr>
        <p:spPr>
          <a:xfrm>
            <a:off x="1076375" y="3401600"/>
            <a:ext cx="3429600" cy="5616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General Faculty position </a:t>
            </a:r>
            <a:endParaRPr b="0" i="0" sz="1200" u="none" cap="none" strike="noStrike">
              <a:solidFill>
                <a:schemeClr val="dk1"/>
              </a:solidFill>
              <a:latin typeface="Montserrat Medium"/>
              <a:ea typeface="Montserrat Medium"/>
              <a:cs typeface="Montserrat Medium"/>
              <a:sym typeface="Montserrat Medium"/>
            </a:endParaRPr>
          </a:p>
        </p:txBody>
      </p:sp>
      <p:sp>
        <p:nvSpPr>
          <p:cNvPr id="541" name="Google Shape;541;p9"/>
          <p:cNvSpPr txBox="1"/>
          <p:nvPr/>
        </p:nvSpPr>
        <p:spPr>
          <a:xfrm>
            <a:off x="457200" y="3401600"/>
            <a:ext cx="479700" cy="5616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01</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542" name="Google Shape;542;p9"/>
          <p:cNvSpPr txBox="1"/>
          <p:nvPr/>
        </p:nvSpPr>
        <p:spPr>
          <a:xfrm>
            <a:off x="5258300" y="3401600"/>
            <a:ext cx="3429600" cy="5616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At the Division/College level*</a:t>
            </a:r>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p:txBody>
      </p:sp>
      <p:sp>
        <p:nvSpPr>
          <p:cNvPr id="543" name="Google Shape;543;p9"/>
          <p:cNvSpPr txBox="1"/>
          <p:nvPr/>
        </p:nvSpPr>
        <p:spPr>
          <a:xfrm>
            <a:off x="4639125" y="3401600"/>
            <a:ext cx="479700" cy="5616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02</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544" name="Google Shape;544;p9"/>
          <p:cNvSpPr txBox="1"/>
          <p:nvPr/>
        </p:nvSpPr>
        <p:spPr>
          <a:xfrm>
            <a:off x="1076375" y="4071300"/>
            <a:ext cx="3429600" cy="5616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Length of Employment at CSUEB</a:t>
            </a:r>
            <a:endParaRPr b="0" i="0" sz="1200" u="none" cap="none" strike="noStrike">
              <a:solidFill>
                <a:schemeClr val="dk1"/>
              </a:solidFill>
              <a:latin typeface="Montserrat Medium"/>
              <a:ea typeface="Montserrat Medium"/>
              <a:cs typeface="Montserrat Medium"/>
              <a:sym typeface="Montserrat Medium"/>
            </a:endParaRPr>
          </a:p>
        </p:txBody>
      </p:sp>
      <p:sp>
        <p:nvSpPr>
          <p:cNvPr id="545" name="Google Shape;545;p9"/>
          <p:cNvSpPr txBox="1"/>
          <p:nvPr/>
        </p:nvSpPr>
        <p:spPr>
          <a:xfrm>
            <a:off x="457200" y="4071300"/>
            <a:ext cx="479700" cy="5616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03</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546" name="Google Shape;546;p9"/>
          <p:cNvSpPr txBox="1"/>
          <p:nvPr/>
        </p:nvSpPr>
        <p:spPr>
          <a:xfrm>
            <a:off x="5258300" y="4071300"/>
            <a:ext cx="3429600" cy="5616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Past experience receiving AI training/information?</a:t>
            </a:r>
            <a:endParaRPr b="0" i="0" sz="1200" u="none" cap="none" strike="noStrike">
              <a:solidFill>
                <a:schemeClr val="dk1"/>
              </a:solidFill>
              <a:latin typeface="Montserrat Medium"/>
              <a:ea typeface="Montserrat Medium"/>
              <a:cs typeface="Montserrat Medium"/>
              <a:sym typeface="Montserrat Medium"/>
            </a:endParaRPr>
          </a:p>
        </p:txBody>
      </p:sp>
      <p:sp>
        <p:nvSpPr>
          <p:cNvPr id="547" name="Google Shape;547;p9"/>
          <p:cNvSpPr txBox="1"/>
          <p:nvPr/>
        </p:nvSpPr>
        <p:spPr>
          <a:xfrm>
            <a:off x="4639125" y="4071300"/>
            <a:ext cx="479700" cy="5616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04</a:t>
            </a:r>
            <a:endParaRPr b="0" i="0" sz="1600" u="none" cap="none" strike="noStrike">
              <a:solidFill>
                <a:schemeClr val="dk1"/>
              </a:solidFill>
              <a:latin typeface="Montserrat SemiBold"/>
              <a:ea typeface="Montserrat SemiBold"/>
              <a:cs typeface="Montserrat SemiBold"/>
              <a:sym typeface="Montserrat SemiBold"/>
            </a:endParaRPr>
          </a:p>
        </p:txBody>
      </p:sp>
      <p:grpSp>
        <p:nvGrpSpPr>
          <p:cNvPr id="548" name="Google Shape;548;p9"/>
          <p:cNvGrpSpPr/>
          <p:nvPr/>
        </p:nvGrpSpPr>
        <p:grpSpPr>
          <a:xfrm>
            <a:off x="1255892" y="2555241"/>
            <a:ext cx="353861" cy="353968"/>
            <a:chOff x="1442086" y="3340353"/>
            <a:chExt cx="427989" cy="428118"/>
          </a:xfrm>
        </p:grpSpPr>
        <p:sp>
          <p:nvSpPr>
            <p:cNvPr id="549" name="Google Shape;549;p9"/>
            <p:cNvSpPr/>
            <p:nvPr/>
          </p:nvSpPr>
          <p:spPr>
            <a:xfrm>
              <a:off x="1522476" y="3420745"/>
              <a:ext cx="267462" cy="267461"/>
            </a:xfrm>
            <a:custGeom>
              <a:rect b="b" l="l" r="r" t="t"/>
              <a:pathLst>
                <a:path extrusionOk="0" h="267461" w="267462">
                  <a:moveTo>
                    <a:pt x="0" y="0"/>
                  </a:moveTo>
                  <a:lnTo>
                    <a:pt x="267462" y="0"/>
                  </a:lnTo>
                  <a:lnTo>
                    <a:pt x="267462" y="267462"/>
                  </a:lnTo>
                  <a:lnTo>
                    <a:pt x="0" y="267462"/>
                  </a:lnTo>
                  <a:lnTo>
                    <a:pt x="0" y="0"/>
                  </a:lnTo>
                  <a:close/>
                </a:path>
              </a:pathLst>
            </a:custGeom>
            <a:solidFill>
              <a:schemeClr val="dk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550" name="Google Shape;550;p9"/>
            <p:cNvGrpSpPr/>
            <p:nvPr/>
          </p:nvGrpSpPr>
          <p:grpSpPr>
            <a:xfrm>
              <a:off x="1442086" y="3340353"/>
              <a:ext cx="427989" cy="428118"/>
              <a:chOff x="1442086" y="3340353"/>
              <a:chExt cx="427989" cy="428118"/>
            </a:xfrm>
          </p:grpSpPr>
          <p:sp>
            <p:nvSpPr>
              <p:cNvPr id="551" name="Google Shape;551;p9"/>
              <p:cNvSpPr/>
              <p:nvPr/>
            </p:nvSpPr>
            <p:spPr>
              <a:xfrm>
                <a:off x="1442212" y="3340353"/>
                <a:ext cx="117094" cy="117094"/>
              </a:xfrm>
              <a:custGeom>
                <a:rect b="b" l="l" r="r" t="t"/>
                <a:pathLst>
                  <a:path extrusionOk="0" h="117094" w="117094">
                    <a:moveTo>
                      <a:pt x="8382" y="117094"/>
                    </a:moveTo>
                    <a:lnTo>
                      <a:pt x="41783" y="117094"/>
                    </a:lnTo>
                    <a:cubicBezTo>
                      <a:pt x="46355" y="117094"/>
                      <a:pt x="50165" y="113411"/>
                      <a:pt x="50165" y="108712"/>
                    </a:cubicBezTo>
                    <a:lnTo>
                      <a:pt x="50165" y="50165"/>
                    </a:lnTo>
                    <a:lnTo>
                      <a:pt x="108712" y="50165"/>
                    </a:lnTo>
                    <a:cubicBezTo>
                      <a:pt x="113284" y="50165"/>
                      <a:pt x="117094" y="46482"/>
                      <a:pt x="117094" y="41783"/>
                    </a:cubicBezTo>
                    <a:lnTo>
                      <a:pt x="117094" y="8382"/>
                    </a:lnTo>
                    <a:cubicBezTo>
                      <a:pt x="117094" y="3810"/>
                      <a:pt x="113411" y="0"/>
                      <a:pt x="108712" y="0"/>
                    </a:cubicBezTo>
                    <a:lnTo>
                      <a:pt x="8382" y="0"/>
                    </a:lnTo>
                    <a:cubicBezTo>
                      <a:pt x="3810" y="0"/>
                      <a:pt x="0" y="3683"/>
                      <a:pt x="0" y="8382"/>
                    </a:cubicBezTo>
                    <a:lnTo>
                      <a:pt x="0" y="108712"/>
                    </a:lnTo>
                    <a:cubicBezTo>
                      <a:pt x="0" y="113284"/>
                      <a:pt x="3683" y="117094"/>
                      <a:pt x="8382" y="117094"/>
                    </a:cubicBezTo>
                    <a:close/>
                    <a:moveTo>
                      <a:pt x="16764" y="16764"/>
                    </a:moveTo>
                    <a:lnTo>
                      <a:pt x="100330" y="16764"/>
                    </a:lnTo>
                    <a:lnTo>
                      <a:pt x="100330" y="33528"/>
                    </a:lnTo>
                    <a:lnTo>
                      <a:pt x="41783" y="33528"/>
                    </a:lnTo>
                    <a:cubicBezTo>
                      <a:pt x="37211" y="33528"/>
                      <a:pt x="33401" y="37211"/>
                      <a:pt x="33401" y="41910"/>
                    </a:cubicBezTo>
                    <a:lnTo>
                      <a:pt x="33401" y="100457"/>
                    </a:lnTo>
                    <a:lnTo>
                      <a:pt x="16637" y="100457"/>
                    </a:lnTo>
                    <a:lnTo>
                      <a:pt x="16637" y="16891"/>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52" name="Google Shape;552;p9"/>
              <p:cNvSpPr/>
              <p:nvPr/>
            </p:nvSpPr>
            <p:spPr>
              <a:xfrm>
                <a:off x="1442086" y="3651377"/>
                <a:ext cx="117093" cy="117094"/>
              </a:xfrm>
              <a:custGeom>
                <a:rect b="b" l="l" r="r" t="t"/>
                <a:pathLst>
                  <a:path extrusionOk="0" h="117094" w="117093">
                    <a:moveTo>
                      <a:pt x="108712" y="66929"/>
                    </a:moveTo>
                    <a:lnTo>
                      <a:pt x="50165" y="66929"/>
                    </a:lnTo>
                    <a:lnTo>
                      <a:pt x="50165" y="8382"/>
                    </a:lnTo>
                    <a:cubicBezTo>
                      <a:pt x="50165" y="3810"/>
                      <a:pt x="46482" y="0"/>
                      <a:pt x="41783" y="0"/>
                    </a:cubicBezTo>
                    <a:lnTo>
                      <a:pt x="8382" y="0"/>
                    </a:lnTo>
                    <a:cubicBezTo>
                      <a:pt x="3810" y="0"/>
                      <a:pt x="0" y="3683"/>
                      <a:pt x="0" y="8382"/>
                    </a:cubicBezTo>
                    <a:lnTo>
                      <a:pt x="0" y="108712"/>
                    </a:lnTo>
                    <a:cubicBezTo>
                      <a:pt x="0" y="113284"/>
                      <a:pt x="3683" y="117094"/>
                      <a:pt x="8382" y="117094"/>
                    </a:cubicBezTo>
                    <a:lnTo>
                      <a:pt x="108712" y="117094"/>
                    </a:lnTo>
                    <a:cubicBezTo>
                      <a:pt x="113284" y="117094"/>
                      <a:pt x="117094" y="113411"/>
                      <a:pt x="117094" y="108712"/>
                    </a:cubicBezTo>
                    <a:lnTo>
                      <a:pt x="117094" y="75311"/>
                    </a:lnTo>
                    <a:cubicBezTo>
                      <a:pt x="117094" y="70739"/>
                      <a:pt x="113411" y="66929"/>
                      <a:pt x="108712" y="66929"/>
                    </a:cubicBezTo>
                    <a:close/>
                    <a:moveTo>
                      <a:pt x="100330" y="100330"/>
                    </a:moveTo>
                    <a:lnTo>
                      <a:pt x="16764" y="100330"/>
                    </a:lnTo>
                    <a:lnTo>
                      <a:pt x="16764" y="16764"/>
                    </a:lnTo>
                    <a:lnTo>
                      <a:pt x="33528" y="16764"/>
                    </a:lnTo>
                    <a:lnTo>
                      <a:pt x="33528" y="75311"/>
                    </a:lnTo>
                    <a:cubicBezTo>
                      <a:pt x="33528" y="79883"/>
                      <a:pt x="37211" y="83693"/>
                      <a:pt x="41910" y="83693"/>
                    </a:cubicBezTo>
                    <a:lnTo>
                      <a:pt x="100457" y="83693"/>
                    </a:lnTo>
                    <a:lnTo>
                      <a:pt x="100457" y="100457"/>
                    </a:lnTo>
                    <a:lnTo>
                      <a:pt x="100457" y="10045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53" name="Google Shape;553;p9"/>
              <p:cNvSpPr/>
              <p:nvPr/>
            </p:nvSpPr>
            <p:spPr>
              <a:xfrm>
                <a:off x="1752981" y="3651377"/>
                <a:ext cx="117094" cy="117094"/>
              </a:xfrm>
              <a:custGeom>
                <a:rect b="b" l="l" r="r" t="t"/>
                <a:pathLst>
                  <a:path extrusionOk="0" h="117094" w="117094">
                    <a:moveTo>
                      <a:pt x="108712" y="0"/>
                    </a:moveTo>
                    <a:lnTo>
                      <a:pt x="75311" y="0"/>
                    </a:lnTo>
                    <a:cubicBezTo>
                      <a:pt x="70739" y="0"/>
                      <a:pt x="66929" y="3683"/>
                      <a:pt x="66929" y="8382"/>
                    </a:cubicBezTo>
                    <a:lnTo>
                      <a:pt x="66929" y="66929"/>
                    </a:lnTo>
                    <a:lnTo>
                      <a:pt x="8382" y="66929"/>
                    </a:lnTo>
                    <a:cubicBezTo>
                      <a:pt x="3810" y="66929"/>
                      <a:pt x="0" y="70612"/>
                      <a:pt x="0" y="75311"/>
                    </a:cubicBezTo>
                    <a:lnTo>
                      <a:pt x="0" y="108712"/>
                    </a:lnTo>
                    <a:cubicBezTo>
                      <a:pt x="0" y="113284"/>
                      <a:pt x="3683" y="117094"/>
                      <a:pt x="8382" y="117094"/>
                    </a:cubicBezTo>
                    <a:lnTo>
                      <a:pt x="108712" y="117094"/>
                    </a:lnTo>
                    <a:cubicBezTo>
                      <a:pt x="113284" y="117094"/>
                      <a:pt x="117094" y="113411"/>
                      <a:pt x="117094" y="108712"/>
                    </a:cubicBezTo>
                    <a:lnTo>
                      <a:pt x="117094" y="8382"/>
                    </a:lnTo>
                    <a:cubicBezTo>
                      <a:pt x="117094" y="3810"/>
                      <a:pt x="113411" y="0"/>
                      <a:pt x="108712" y="0"/>
                    </a:cubicBezTo>
                    <a:lnTo>
                      <a:pt x="108712" y="0"/>
                    </a:lnTo>
                    <a:close/>
                    <a:moveTo>
                      <a:pt x="100330" y="100330"/>
                    </a:moveTo>
                    <a:lnTo>
                      <a:pt x="16764" y="100330"/>
                    </a:lnTo>
                    <a:lnTo>
                      <a:pt x="16764" y="83566"/>
                    </a:lnTo>
                    <a:lnTo>
                      <a:pt x="75311" y="83566"/>
                    </a:lnTo>
                    <a:cubicBezTo>
                      <a:pt x="79883" y="83566"/>
                      <a:pt x="83693" y="79883"/>
                      <a:pt x="83693" y="75184"/>
                    </a:cubicBezTo>
                    <a:lnTo>
                      <a:pt x="83693" y="16637"/>
                    </a:lnTo>
                    <a:lnTo>
                      <a:pt x="100457" y="16637"/>
                    </a:lnTo>
                    <a:lnTo>
                      <a:pt x="100457"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54" name="Google Shape;554;p9"/>
              <p:cNvSpPr/>
              <p:nvPr/>
            </p:nvSpPr>
            <p:spPr>
              <a:xfrm>
                <a:off x="1752981" y="3340480"/>
                <a:ext cx="117094" cy="117094"/>
              </a:xfrm>
              <a:custGeom>
                <a:rect b="b" l="l" r="r" t="t"/>
                <a:pathLst>
                  <a:path extrusionOk="0" h="117094" w="117094">
                    <a:moveTo>
                      <a:pt x="108712" y="0"/>
                    </a:moveTo>
                    <a:lnTo>
                      <a:pt x="8382" y="0"/>
                    </a:lnTo>
                    <a:cubicBezTo>
                      <a:pt x="3810" y="0"/>
                      <a:pt x="0" y="3683"/>
                      <a:pt x="0" y="8382"/>
                    </a:cubicBezTo>
                    <a:lnTo>
                      <a:pt x="0" y="41783"/>
                    </a:lnTo>
                    <a:cubicBezTo>
                      <a:pt x="0" y="46355"/>
                      <a:pt x="3683" y="50165"/>
                      <a:pt x="8382" y="50165"/>
                    </a:cubicBezTo>
                    <a:lnTo>
                      <a:pt x="66929" y="50165"/>
                    </a:lnTo>
                    <a:lnTo>
                      <a:pt x="66929" y="108712"/>
                    </a:lnTo>
                    <a:cubicBezTo>
                      <a:pt x="66929" y="113284"/>
                      <a:pt x="70612" y="117094"/>
                      <a:pt x="75311" y="117094"/>
                    </a:cubicBezTo>
                    <a:lnTo>
                      <a:pt x="108712" y="117094"/>
                    </a:lnTo>
                    <a:cubicBezTo>
                      <a:pt x="113284" y="117094"/>
                      <a:pt x="117094" y="113411"/>
                      <a:pt x="117094" y="108712"/>
                    </a:cubicBezTo>
                    <a:lnTo>
                      <a:pt x="117094" y="8382"/>
                    </a:lnTo>
                    <a:cubicBezTo>
                      <a:pt x="117094" y="3810"/>
                      <a:pt x="113411" y="0"/>
                      <a:pt x="108712" y="0"/>
                    </a:cubicBezTo>
                    <a:close/>
                    <a:moveTo>
                      <a:pt x="100330" y="100330"/>
                    </a:moveTo>
                    <a:lnTo>
                      <a:pt x="83566" y="100330"/>
                    </a:lnTo>
                    <a:lnTo>
                      <a:pt x="83566" y="41783"/>
                    </a:lnTo>
                    <a:cubicBezTo>
                      <a:pt x="83566" y="37211"/>
                      <a:pt x="79883" y="33401"/>
                      <a:pt x="75184" y="33401"/>
                    </a:cubicBezTo>
                    <a:lnTo>
                      <a:pt x="16637" y="33401"/>
                    </a:lnTo>
                    <a:lnTo>
                      <a:pt x="16637" y="16637"/>
                    </a:lnTo>
                    <a:lnTo>
                      <a:pt x="100203" y="16637"/>
                    </a:lnTo>
                    <a:lnTo>
                      <a:pt x="100203"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55" name="Google Shape;555;p9"/>
              <p:cNvSpPr/>
              <p:nvPr/>
            </p:nvSpPr>
            <p:spPr>
              <a:xfrm>
                <a:off x="1547210" y="3495706"/>
                <a:ext cx="217360" cy="116903"/>
              </a:xfrm>
              <a:custGeom>
                <a:rect b="b" l="l" r="r" t="t"/>
                <a:pathLst>
                  <a:path extrusionOk="0" h="116903" w="217360">
                    <a:moveTo>
                      <a:pt x="215932" y="53816"/>
                    </a:moveTo>
                    <a:cubicBezTo>
                      <a:pt x="169831" y="-17939"/>
                      <a:pt x="47530" y="-17939"/>
                      <a:pt x="1429" y="53816"/>
                    </a:cubicBezTo>
                    <a:cubicBezTo>
                      <a:pt x="-476" y="56610"/>
                      <a:pt x="-476" y="60293"/>
                      <a:pt x="1429" y="63087"/>
                    </a:cubicBezTo>
                    <a:cubicBezTo>
                      <a:pt x="47530" y="134842"/>
                      <a:pt x="169831" y="134842"/>
                      <a:pt x="215932" y="63087"/>
                    </a:cubicBezTo>
                    <a:cubicBezTo>
                      <a:pt x="217837" y="60293"/>
                      <a:pt x="217837" y="56610"/>
                      <a:pt x="215932" y="53816"/>
                    </a:cubicBezTo>
                    <a:close/>
                    <a:moveTo>
                      <a:pt x="108617" y="100172"/>
                    </a:moveTo>
                    <a:cubicBezTo>
                      <a:pt x="85630" y="100172"/>
                      <a:pt x="66834" y="81375"/>
                      <a:pt x="66834" y="58388"/>
                    </a:cubicBezTo>
                    <a:cubicBezTo>
                      <a:pt x="68993" y="3016"/>
                      <a:pt x="148368" y="3016"/>
                      <a:pt x="150400" y="58388"/>
                    </a:cubicBezTo>
                    <a:cubicBezTo>
                      <a:pt x="150400" y="81375"/>
                      <a:pt x="131604" y="100172"/>
                      <a:pt x="108617" y="100172"/>
                    </a:cubicBezTo>
                    <a:close/>
                    <a:moveTo>
                      <a:pt x="18574" y="58388"/>
                    </a:moveTo>
                    <a:cubicBezTo>
                      <a:pt x="28988" y="44672"/>
                      <a:pt x="43212" y="33750"/>
                      <a:pt x="59595" y="26384"/>
                    </a:cubicBezTo>
                    <a:cubicBezTo>
                      <a:pt x="47022" y="44418"/>
                      <a:pt x="47022" y="72231"/>
                      <a:pt x="59595" y="90265"/>
                    </a:cubicBezTo>
                    <a:cubicBezTo>
                      <a:pt x="43085" y="83026"/>
                      <a:pt x="28861" y="71977"/>
                      <a:pt x="18574" y="58261"/>
                    </a:cubicBezTo>
                    <a:close/>
                    <a:moveTo>
                      <a:pt x="157639" y="90392"/>
                    </a:moveTo>
                    <a:cubicBezTo>
                      <a:pt x="170212" y="72358"/>
                      <a:pt x="170212" y="44545"/>
                      <a:pt x="157639" y="26511"/>
                    </a:cubicBezTo>
                    <a:cubicBezTo>
                      <a:pt x="174149" y="33750"/>
                      <a:pt x="188373" y="44799"/>
                      <a:pt x="198660" y="58515"/>
                    </a:cubicBezTo>
                    <a:cubicBezTo>
                      <a:pt x="188246" y="72231"/>
                      <a:pt x="174022" y="83153"/>
                      <a:pt x="157639" y="90519"/>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56" name="Google Shape;556;p9"/>
              <p:cNvSpPr/>
              <p:nvPr/>
            </p:nvSpPr>
            <p:spPr>
              <a:xfrm>
                <a:off x="1630808" y="3529076"/>
                <a:ext cx="50164" cy="49926"/>
              </a:xfrm>
              <a:custGeom>
                <a:rect b="b" l="l" r="r" t="t"/>
                <a:pathLst>
                  <a:path extrusionOk="0" h="49926" w="50164">
                    <a:moveTo>
                      <a:pt x="25019" y="0"/>
                    </a:moveTo>
                    <a:cubicBezTo>
                      <a:pt x="11176" y="0"/>
                      <a:pt x="0" y="11303"/>
                      <a:pt x="0" y="25019"/>
                    </a:cubicBezTo>
                    <a:cubicBezTo>
                      <a:pt x="1270" y="58293"/>
                      <a:pt x="48895" y="58166"/>
                      <a:pt x="50165" y="25019"/>
                    </a:cubicBezTo>
                    <a:cubicBezTo>
                      <a:pt x="50165" y="11176"/>
                      <a:pt x="38862" y="0"/>
                      <a:pt x="25146" y="0"/>
                    </a:cubicBezTo>
                    <a:close/>
                    <a:moveTo>
                      <a:pt x="25019" y="33401"/>
                    </a:moveTo>
                    <a:cubicBezTo>
                      <a:pt x="20447" y="33401"/>
                      <a:pt x="16637" y="29591"/>
                      <a:pt x="16637" y="25019"/>
                    </a:cubicBezTo>
                    <a:cubicBezTo>
                      <a:pt x="17018" y="13970"/>
                      <a:pt x="32893" y="13970"/>
                      <a:pt x="33401" y="25019"/>
                    </a:cubicBezTo>
                    <a:cubicBezTo>
                      <a:pt x="33401" y="29591"/>
                      <a:pt x="29591" y="33401"/>
                      <a:pt x="25019" y="33401"/>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557" name="Google Shape;557;p9"/>
          <p:cNvGrpSpPr/>
          <p:nvPr/>
        </p:nvGrpSpPr>
        <p:grpSpPr>
          <a:xfrm>
            <a:off x="3353469" y="2555399"/>
            <a:ext cx="353757" cy="353652"/>
            <a:chOff x="9321928" y="2616707"/>
            <a:chExt cx="427863" cy="427736"/>
          </a:xfrm>
        </p:grpSpPr>
        <p:grpSp>
          <p:nvGrpSpPr>
            <p:cNvPr id="558" name="Google Shape;558;p9"/>
            <p:cNvGrpSpPr/>
            <p:nvPr/>
          </p:nvGrpSpPr>
          <p:grpSpPr>
            <a:xfrm>
              <a:off x="9321928" y="2616707"/>
              <a:ext cx="427863" cy="427736"/>
              <a:chOff x="9321928" y="2616707"/>
              <a:chExt cx="427863" cy="427736"/>
            </a:xfrm>
          </p:grpSpPr>
          <p:sp>
            <p:nvSpPr>
              <p:cNvPr id="559" name="Google Shape;559;p9"/>
              <p:cNvSpPr/>
              <p:nvPr/>
            </p:nvSpPr>
            <p:spPr>
              <a:xfrm>
                <a:off x="9321928" y="2616707"/>
                <a:ext cx="427863" cy="427736"/>
              </a:xfrm>
              <a:custGeom>
                <a:rect b="b" l="l" r="r" t="t"/>
                <a:pathLst>
                  <a:path extrusionOk="0" h="427736" w="427863">
                    <a:moveTo>
                      <a:pt x="402717" y="138684"/>
                    </a:moveTo>
                    <a:lnTo>
                      <a:pt x="419481" y="138684"/>
                    </a:lnTo>
                    <a:cubicBezTo>
                      <a:pt x="424053" y="138684"/>
                      <a:pt x="427863" y="135001"/>
                      <a:pt x="427863" y="130302"/>
                    </a:cubicBezTo>
                    <a:lnTo>
                      <a:pt x="427863" y="25019"/>
                    </a:lnTo>
                    <a:cubicBezTo>
                      <a:pt x="427863" y="11176"/>
                      <a:pt x="416687" y="0"/>
                      <a:pt x="402844" y="0"/>
                    </a:cubicBezTo>
                    <a:lnTo>
                      <a:pt x="297561" y="0"/>
                    </a:lnTo>
                    <a:cubicBezTo>
                      <a:pt x="292989" y="0"/>
                      <a:pt x="289179" y="3683"/>
                      <a:pt x="289179" y="8382"/>
                    </a:cubicBezTo>
                    <a:lnTo>
                      <a:pt x="289179" y="25146"/>
                    </a:lnTo>
                    <a:cubicBezTo>
                      <a:pt x="289179" y="29718"/>
                      <a:pt x="285496" y="33528"/>
                      <a:pt x="280797" y="33528"/>
                    </a:cubicBezTo>
                    <a:lnTo>
                      <a:pt x="147066" y="33528"/>
                    </a:lnTo>
                    <a:cubicBezTo>
                      <a:pt x="142494" y="33528"/>
                      <a:pt x="138684" y="29845"/>
                      <a:pt x="138684" y="25146"/>
                    </a:cubicBezTo>
                    <a:lnTo>
                      <a:pt x="138684" y="8382"/>
                    </a:lnTo>
                    <a:cubicBezTo>
                      <a:pt x="138684" y="3810"/>
                      <a:pt x="135001" y="0"/>
                      <a:pt x="130302" y="0"/>
                    </a:cubicBezTo>
                    <a:lnTo>
                      <a:pt x="25019" y="0"/>
                    </a:lnTo>
                    <a:cubicBezTo>
                      <a:pt x="11176" y="0"/>
                      <a:pt x="0" y="11176"/>
                      <a:pt x="0" y="25019"/>
                    </a:cubicBezTo>
                    <a:lnTo>
                      <a:pt x="0" y="402717"/>
                    </a:lnTo>
                    <a:cubicBezTo>
                      <a:pt x="0" y="416560"/>
                      <a:pt x="11176" y="427736"/>
                      <a:pt x="25019" y="427736"/>
                    </a:cubicBezTo>
                    <a:lnTo>
                      <a:pt x="402717" y="427736"/>
                    </a:lnTo>
                    <a:cubicBezTo>
                      <a:pt x="416560" y="427736"/>
                      <a:pt x="427736" y="416560"/>
                      <a:pt x="427736" y="402717"/>
                    </a:cubicBezTo>
                    <a:lnTo>
                      <a:pt x="427736" y="297434"/>
                    </a:lnTo>
                    <a:cubicBezTo>
                      <a:pt x="427736" y="292862"/>
                      <a:pt x="424053" y="289052"/>
                      <a:pt x="419354" y="289052"/>
                    </a:cubicBezTo>
                    <a:lnTo>
                      <a:pt x="402590" y="289052"/>
                    </a:lnTo>
                    <a:cubicBezTo>
                      <a:pt x="398018" y="289052"/>
                      <a:pt x="394208" y="285369"/>
                      <a:pt x="394208" y="280670"/>
                    </a:cubicBezTo>
                    <a:lnTo>
                      <a:pt x="394208" y="146939"/>
                    </a:lnTo>
                    <a:cubicBezTo>
                      <a:pt x="394208" y="142367"/>
                      <a:pt x="397891" y="138557"/>
                      <a:pt x="402590" y="138557"/>
                    </a:cubicBezTo>
                    <a:close/>
                    <a:moveTo>
                      <a:pt x="402717" y="305816"/>
                    </a:moveTo>
                    <a:lnTo>
                      <a:pt x="411099" y="305816"/>
                    </a:lnTo>
                    <a:lnTo>
                      <a:pt x="411099" y="402717"/>
                    </a:lnTo>
                    <a:cubicBezTo>
                      <a:pt x="411099" y="407289"/>
                      <a:pt x="407416" y="411099"/>
                      <a:pt x="402717" y="411099"/>
                    </a:cubicBezTo>
                    <a:lnTo>
                      <a:pt x="25019" y="411099"/>
                    </a:lnTo>
                    <a:cubicBezTo>
                      <a:pt x="20447" y="411099"/>
                      <a:pt x="16637" y="407416"/>
                      <a:pt x="16637" y="402717"/>
                    </a:cubicBezTo>
                    <a:lnTo>
                      <a:pt x="16637" y="22225"/>
                    </a:lnTo>
                    <a:cubicBezTo>
                      <a:pt x="16637" y="19177"/>
                      <a:pt x="19177" y="16637"/>
                      <a:pt x="22225" y="16637"/>
                    </a:cubicBezTo>
                    <a:lnTo>
                      <a:pt x="121920" y="16637"/>
                    </a:lnTo>
                    <a:lnTo>
                      <a:pt x="121920" y="33401"/>
                    </a:lnTo>
                    <a:cubicBezTo>
                      <a:pt x="121920" y="42672"/>
                      <a:pt x="129413" y="50165"/>
                      <a:pt x="138684" y="50165"/>
                    </a:cubicBezTo>
                    <a:lnTo>
                      <a:pt x="280797" y="50165"/>
                    </a:lnTo>
                    <a:cubicBezTo>
                      <a:pt x="294640" y="50165"/>
                      <a:pt x="305816" y="38989"/>
                      <a:pt x="305816" y="25146"/>
                    </a:cubicBezTo>
                    <a:lnTo>
                      <a:pt x="305816" y="16764"/>
                    </a:lnTo>
                    <a:lnTo>
                      <a:pt x="402717" y="16764"/>
                    </a:lnTo>
                    <a:cubicBezTo>
                      <a:pt x="407289" y="16764"/>
                      <a:pt x="411099" y="20447"/>
                      <a:pt x="411099" y="25146"/>
                    </a:cubicBezTo>
                    <a:lnTo>
                      <a:pt x="411099" y="122047"/>
                    </a:lnTo>
                    <a:lnTo>
                      <a:pt x="402717" y="122047"/>
                    </a:lnTo>
                    <a:cubicBezTo>
                      <a:pt x="388874" y="122047"/>
                      <a:pt x="377698" y="133223"/>
                      <a:pt x="377698" y="147066"/>
                    </a:cubicBezTo>
                    <a:lnTo>
                      <a:pt x="377698" y="280797"/>
                    </a:lnTo>
                    <a:cubicBezTo>
                      <a:pt x="377698" y="294640"/>
                      <a:pt x="388874" y="305816"/>
                      <a:pt x="402717" y="305816"/>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0" name="Google Shape;560;p9"/>
              <p:cNvSpPr/>
              <p:nvPr/>
            </p:nvSpPr>
            <p:spPr>
              <a:xfrm>
                <a:off x="9477248" y="2704878"/>
                <a:ext cx="16764" cy="55939"/>
              </a:xfrm>
              <a:custGeom>
                <a:rect b="b" l="l" r="r" t="t"/>
                <a:pathLst>
                  <a:path extrusionOk="0" h="55939" w="16764">
                    <a:moveTo>
                      <a:pt x="0" y="8604"/>
                    </a:moveTo>
                    <a:lnTo>
                      <a:pt x="0" y="47339"/>
                    </a:lnTo>
                    <a:cubicBezTo>
                      <a:pt x="0" y="51530"/>
                      <a:pt x="2921" y="55213"/>
                      <a:pt x="7112" y="55848"/>
                    </a:cubicBezTo>
                    <a:cubicBezTo>
                      <a:pt x="12319" y="56610"/>
                      <a:pt x="16764" y="52546"/>
                      <a:pt x="16764" y="47593"/>
                    </a:cubicBezTo>
                    <a:lnTo>
                      <a:pt x="16764" y="8350"/>
                    </a:lnTo>
                    <a:cubicBezTo>
                      <a:pt x="16764" y="3270"/>
                      <a:pt x="12319" y="-667"/>
                      <a:pt x="7112" y="95"/>
                    </a:cubicBezTo>
                    <a:cubicBezTo>
                      <a:pt x="2921" y="730"/>
                      <a:pt x="0" y="4413"/>
                      <a:pt x="0" y="860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1" name="Google Shape;561;p9"/>
              <p:cNvSpPr/>
              <p:nvPr/>
            </p:nvSpPr>
            <p:spPr>
              <a:xfrm>
                <a:off x="9510777" y="2704878"/>
                <a:ext cx="16764" cy="55939"/>
              </a:xfrm>
              <a:custGeom>
                <a:rect b="b" l="l" r="r" t="t"/>
                <a:pathLst>
                  <a:path extrusionOk="0" h="55939" w="16764">
                    <a:moveTo>
                      <a:pt x="0" y="8604"/>
                    </a:moveTo>
                    <a:lnTo>
                      <a:pt x="0" y="47339"/>
                    </a:lnTo>
                    <a:cubicBezTo>
                      <a:pt x="0" y="51530"/>
                      <a:pt x="2921" y="55213"/>
                      <a:pt x="7112" y="55848"/>
                    </a:cubicBezTo>
                    <a:cubicBezTo>
                      <a:pt x="12319" y="56610"/>
                      <a:pt x="16764" y="52546"/>
                      <a:pt x="16764" y="47593"/>
                    </a:cubicBezTo>
                    <a:lnTo>
                      <a:pt x="16764" y="8350"/>
                    </a:lnTo>
                    <a:cubicBezTo>
                      <a:pt x="16764" y="3270"/>
                      <a:pt x="12319" y="-667"/>
                      <a:pt x="7112" y="95"/>
                    </a:cubicBezTo>
                    <a:cubicBezTo>
                      <a:pt x="2921" y="730"/>
                      <a:pt x="0" y="4413"/>
                      <a:pt x="0" y="860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2" name="Google Shape;562;p9"/>
              <p:cNvSpPr/>
              <p:nvPr/>
            </p:nvSpPr>
            <p:spPr>
              <a:xfrm>
                <a:off x="9544178" y="2704878"/>
                <a:ext cx="16764" cy="55939"/>
              </a:xfrm>
              <a:custGeom>
                <a:rect b="b" l="l" r="r" t="t"/>
                <a:pathLst>
                  <a:path extrusionOk="0" h="55939" w="16764">
                    <a:moveTo>
                      <a:pt x="0" y="8604"/>
                    </a:moveTo>
                    <a:lnTo>
                      <a:pt x="0" y="47339"/>
                    </a:lnTo>
                    <a:cubicBezTo>
                      <a:pt x="0" y="51530"/>
                      <a:pt x="2921" y="55213"/>
                      <a:pt x="7112" y="55848"/>
                    </a:cubicBezTo>
                    <a:cubicBezTo>
                      <a:pt x="12319" y="56610"/>
                      <a:pt x="16764" y="52546"/>
                      <a:pt x="16764" y="47593"/>
                    </a:cubicBezTo>
                    <a:lnTo>
                      <a:pt x="16764" y="8350"/>
                    </a:lnTo>
                    <a:cubicBezTo>
                      <a:pt x="16764" y="3270"/>
                      <a:pt x="12319" y="-667"/>
                      <a:pt x="7112" y="95"/>
                    </a:cubicBezTo>
                    <a:cubicBezTo>
                      <a:pt x="2921" y="730"/>
                      <a:pt x="0" y="4413"/>
                      <a:pt x="0" y="860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3" name="Google Shape;563;p9"/>
              <p:cNvSpPr/>
              <p:nvPr/>
            </p:nvSpPr>
            <p:spPr>
              <a:xfrm>
                <a:off x="9577579" y="2704880"/>
                <a:ext cx="16764" cy="55939"/>
              </a:xfrm>
              <a:custGeom>
                <a:rect b="b" l="l" r="r" t="t"/>
                <a:pathLst>
                  <a:path extrusionOk="0" h="55939" w="16764">
                    <a:moveTo>
                      <a:pt x="16764" y="47336"/>
                    </a:moveTo>
                    <a:lnTo>
                      <a:pt x="16764" y="8601"/>
                    </a:lnTo>
                    <a:cubicBezTo>
                      <a:pt x="16764" y="4410"/>
                      <a:pt x="13843" y="727"/>
                      <a:pt x="9652" y="92"/>
                    </a:cubicBezTo>
                    <a:cubicBezTo>
                      <a:pt x="4445" y="-670"/>
                      <a:pt x="0" y="3394"/>
                      <a:pt x="0" y="8347"/>
                    </a:cubicBezTo>
                    <a:lnTo>
                      <a:pt x="0" y="47590"/>
                    </a:lnTo>
                    <a:cubicBezTo>
                      <a:pt x="0" y="52670"/>
                      <a:pt x="4445" y="56607"/>
                      <a:pt x="9652" y="55845"/>
                    </a:cubicBezTo>
                    <a:cubicBezTo>
                      <a:pt x="13843" y="55210"/>
                      <a:pt x="16764" y="51527"/>
                      <a:pt x="16764" y="47336"/>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4" name="Google Shape;564;p9"/>
              <p:cNvSpPr/>
              <p:nvPr/>
            </p:nvSpPr>
            <p:spPr>
              <a:xfrm>
                <a:off x="9410288" y="2872358"/>
                <a:ext cx="54228" cy="16764"/>
              </a:xfrm>
              <a:custGeom>
                <a:rect b="b" l="l" r="r" t="t"/>
                <a:pathLst>
                  <a:path extrusionOk="0" h="16764" w="54228">
                    <a:moveTo>
                      <a:pt x="54134" y="7112"/>
                    </a:moveTo>
                    <a:cubicBezTo>
                      <a:pt x="53499" y="2921"/>
                      <a:pt x="49816" y="0"/>
                      <a:pt x="45625" y="0"/>
                    </a:cubicBezTo>
                    <a:lnTo>
                      <a:pt x="8287" y="0"/>
                    </a:lnTo>
                    <a:cubicBezTo>
                      <a:pt x="-2762" y="381"/>
                      <a:pt x="-2762" y="16256"/>
                      <a:pt x="8287" y="16764"/>
                    </a:cubicBezTo>
                    <a:lnTo>
                      <a:pt x="45879" y="16764"/>
                    </a:lnTo>
                    <a:cubicBezTo>
                      <a:pt x="50959" y="16764"/>
                      <a:pt x="54895" y="12319"/>
                      <a:pt x="54134" y="711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5" name="Google Shape;565;p9"/>
              <p:cNvSpPr/>
              <p:nvPr/>
            </p:nvSpPr>
            <p:spPr>
              <a:xfrm>
                <a:off x="9410288" y="2838957"/>
                <a:ext cx="54228" cy="16764"/>
              </a:xfrm>
              <a:custGeom>
                <a:rect b="b" l="l" r="r" t="t"/>
                <a:pathLst>
                  <a:path extrusionOk="0" h="16764" w="54228">
                    <a:moveTo>
                      <a:pt x="54134" y="7112"/>
                    </a:moveTo>
                    <a:cubicBezTo>
                      <a:pt x="53499" y="2921"/>
                      <a:pt x="49816" y="0"/>
                      <a:pt x="45625" y="0"/>
                    </a:cubicBezTo>
                    <a:lnTo>
                      <a:pt x="8287" y="0"/>
                    </a:lnTo>
                    <a:cubicBezTo>
                      <a:pt x="-2762" y="381"/>
                      <a:pt x="-2762" y="16256"/>
                      <a:pt x="8287" y="16764"/>
                    </a:cubicBezTo>
                    <a:lnTo>
                      <a:pt x="45879" y="16764"/>
                    </a:lnTo>
                    <a:cubicBezTo>
                      <a:pt x="50959" y="16764"/>
                      <a:pt x="54895" y="12319"/>
                      <a:pt x="54134" y="711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6" name="Google Shape;566;p9"/>
              <p:cNvSpPr/>
              <p:nvPr/>
            </p:nvSpPr>
            <p:spPr>
              <a:xfrm>
                <a:off x="9410288" y="2805429"/>
                <a:ext cx="54228" cy="16764"/>
              </a:xfrm>
              <a:custGeom>
                <a:rect b="b" l="l" r="r" t="t"/>
                <a:pathLst>
                  <a:path extrusionOk="0" h="16764" w="54228">
                    <a:moveTo>
                      <a:pt x="54134" y="7112"/>
                    </a:moveTo>
                    <a:cubicBezTo>
                      <a:pt x="53499" y="2921"/>
                      <a:pt x="49816" y="0"/>
                      <a:pt x="45625" y="0"/>
                    </a:cubicBezTo>
                    <a:lnTo>
                      <a:pt x="8287" y="0"/>
                    </a:lnTo>
                    <a:cubicBezTo>
                      <a:pt x="-2762" y="381"/>
                      <a:pt x="-2762" y="16256"/>
                      <a:pt x="8287" y="16764"/>
                    </a:cubicBezTo>
                    <a:lnTo>
                      <a:pt x="45879" y="16764"/>
                    </a:lnTo>
                    <a:cubicBezTo>
                      <a:pt x="50959" y="16764"/>
                      <a:pt x="54895" y="12319"/>
                      <a:pt x="54134" y="711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7" name="Google Shape;567;p9"/>
              <p:cNvSpPr/>
              <p:nvPr/>
            </p:nvSpPr>
            <p:spPr>
              <a:xfrm>
                <a:off x="9544178" y="2897029"/>
                <a:ext cx="16764" cy="58480"/>
              </a:xfrm>
              <a:custGeom>
                <a:rect b="b" l="l" r="r" t="t"/>
                <a:pathLst>
                  <a:path extrusionOk="0" h="58480" w="16764">
                    <a:moveTo>
                      <a:pt x="0" y="8604"/>
                    </a:moveTo>
                    <a:lnTo>
                      <a:pt x="0" y="49879"/>
                    </a:lnTo>
                    <a:cubicBezTo>
                      <a:pt x="0" y="54070"/>
                      <a:pt x="2921" y="57753"/>
                      <a:pt x="7112" y="58388"/>
                    </a:cubicBezTo>
                    <a:cubicBezTo>
                      <a:pt x="12319" y="59150"/>
                      <a:pt x="16764" y="55086"/>
                      <a:pt x="16764" y="50133"/>
                    </a:cubicBezTo>
                    <a:lnTo>
                      <a:pt x="16764" y="8350"/>
                    </a:lnTo>
                    <a:cubicBezTo>
                      <a:pt x="16764" y="3270"/>
                      <a:pt x="12319" y="-667"/>
                      <a:pt x="7112" y="95"/>
                    </a:cubicBezTo>
                    <a:cubicBezTo>
                      <a:pt x="2921" y="730"/>
                      <a:pt x="0" y="4413"/>
                      <a:pt x="0" y="860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8" name="Google Shape;568;p9"/>
              <p:cNvSpPr/>
              <p:nvPr/>
            </p:nvSpPr>
            <p:spPr>
              <a:xfrm>
                <a:off x="9510777" y="2897029"/>
                <a:ext cx="16764" cy="58480"/>
              </a:xfrm>
              <a:custGeom>
                <a:rect b="b" l="l" r="r" t="t"/>
                <a:pathLst>
                  <a:path extrusionOk="0" h="58480" w="16764">
                    <a:moveTo>
                      <a:pt x="0" y="8604"/>
                    </a:moveTo>
                    <a:lnTo>
                      <a:pt x="0" y="49879"/>
                    </a:lnTo>
                    <a:cubicBezTo>
                      <a:pt x="0" y="54070"/>
                      <a:pt x="2921" y="57753"/>
                      <a:pt x="7112" y="58388"/>
                    </a:cubicBezTo>
                    <a:cubicBezTo>
                      <a:pt x="12319" y="59150"/>
                      <a:pt x="16764" y="55086"/>
                      <a:pt x="16764" y="50133"/>
                    </a:cubicBezTo>
                    <a:lnTo>
                      <a:pt x="16764" y="8350"/>
                    </a:lnTo>
                    <a:cubicBezTo>
                      <a:pt x="16764" y="3270"/>
                      <a:pt x="12319" y="-667"/>
                      <a:pt x="7112" y="95"/>
                    </a:cubicBezTo>
                    <a:cubicBezTo>
                      <a:pt x="2921" y="730"/>
                      <a:pt x="0" y="4413"/>
                      <a:pt x="0" y="860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69" name="Google Shape;569;p9"/>
              <p:cNvSpPr/>
              <p:nvPr/>
            </p:nvSpPr>
            <p:spPr>
              <a:xfrm>
                <a:off x="9363583" y="2897410"/>
                <a:ext cx="130429" cy="105167"/>
              </a:xfrm>
              <a:custGeom>
                <a:rect b="b" l="l" r="r" t="t"/>
                <a:pathLst>
                  <a:path extrusionOk="0" h="105167" w="130429">
                    <a:moveTo>
                      <a:pt x="113665" y="8604"/>
                    </a:moveTo>
                    <a:lnTo>
                      <a:pt x="113665" y="67659"/>
                    </a:lnTo>
                    <a:cubicBezTo>
                      <a:pt x="113665" y="67659"/>
                      <a:pt x="57277" y="67659"/>
                      <a:pt x="57277" y="67659"/>
                    </a:cubicBezTo>
                    <a:cubicBezTo>
                      <a:pt x="47244" y="35782"/>
                      <a:pt x="762" y="42259"/>
                      <a:pt x="0" y="76041"/>
                    </a:cubicBezTo>
                    <a:cubicBezTo>
                      <a:pt x="762" y="109823"/>
                      <a:pt x="47244" y="116300"/>
                      <a:pt x="57277" y="84423"/>
                    </a:cubicBezTo>
                    <a:lnTo>
                      <a:pt x="122048" y="84423"/>
                    </a:lnTo>
                    <a:cubicBezTo>
                      <a:pt x="126619" y="84423"/>
                      <a:pt x="130429" y="80740"/>
                      <a:pt x="130429" y="76041"/>
                    </a:cubicBezTo>
                    <a:lnTo>
                      <a:pt x="130429" y="8350"/>
                    </a:lnTo>
                    <a:cubicBezTo>
                      <a:pt x="130429" y="3270"/>
                      <a:pt x="125985" y="-667"/>
                      <a:pt x="120777" y="95"/>
                    </a:cubicBezTo>
                    <a:cubicBezTo>
                      <a:pt x="116586" y="730"/>
                      <a:pt x="113665" y="4413"/>
                      <a:pt x="113665" y="8604"/>
                    </a:cubicBezTo>
                    <a:close/>
                    <a:moveTo>
                      <a:pt x="28956" y="88233"/>
                    </a:moveTo>
                    <a:cubicBezTo>
                      <a:pt x="22099" y="88233"/>
                      <a:pt x="16383" y="82645"/>
                      <a:pt x="16383" y="75660"/>
                    </a:cubicBezTo>
                    <a:cubicBezTo>
                      <a:pt x="17018" y="59023"/>
                      <a:pt x="40767" y="59023"/>
                      <a:pt x="41402" y="75660"/>
                    </a:cubicBezTo>
                    <a:cubicBezTo>
                      <a:pt x="41402" y="82518"/>
                      <a:pt x="35814" y="88233"/>
                      <a:pt x="28829" y="8823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70" name="Google Shape;570;p9"/>
              <p:cNvSpPr/>
              <p:nvPr/>
            </p:nvSpPr>
            <p:spPr>
              <a:xfrm>
                <a:off x="9604027" y="2772029"/>
                <a:ext cx="56768" cy="16763"/>
              </a:xfrm>
              <a:custGeom>
                <a:rect b="b" l="l" r="r" t="t"/>
                <a:pathLst>
                  <a:path extrusionOk="0" h="16763" w="56768">
                    <a:moveTo>
                      <a:pt x="95" y="9652"/>
                    </a:moveTo>
                    <a:cubicBezTo>
                      <a:pt x="730" y="13843"/>
                      <a:pt x="4413" y="16764"/>
                      <a:pt x="8604" y="16764"/>
                    </a:cubicBezTo>
                    <a:lnTo>
                      <a:pt x="48482" y="16764"/>
                    </a:lnTo>
                    <a:cubicBezTo>
                      <a:pt x="59531" y="16383"/>
                      <a:pt x="59531" y="508"/>
                      <a:pt x="48482" y="0"/>
                    </a:cubicBezTo>
                    <a:lnTo>
                      <a:pt x="8350" y="0"/>
                    </a:lnTo>
                    <a:cubicBezTo>
                      <a:pt x="3270" y="0"/>
                      <a:pt x="-667" y="4445"/>
                      <a:pt x="95" y="965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71" name="Google Shape;571;p9"/>
              <p:cNvSpPr/>
              <p:nvPr/>
            </p:nvSpPr>
            <p:spPr>
              <a:xfrm>
                <a:off x="9604027" y="2805429"/>
                <a:ext cx="56768" cy="16764"/>
              </a:xfrm>
              <a:custGeom>
                <a:rect b="b" l="l" r="r" t="t"/>
                <a:pathLst>
                  <a:path extrusionOk="0" h="16764" w="56768">
                    <a:moveTo>
                      <a:pt x="95" y="9652"/>
                    </a:moveTo>
                    <a:cubicBezTo>
                      <a:pt x="730" y="13843"/>
                      <a:pt x="4413" y="16764"/>
                      <a:pt x="8604" y="16764"/>
                    </a:cubicBezTo>
                    <a:lnTo>
                      <a:pt x="48482" y="16764"/>
                    </a:lnTo>
                    <a:cubicBezTo>
                      <a:pt x="59531" y="16383"/>
                      <a:pt x="59531" y="508"/>
                      <a:pt x="48482" y="0"/>
                    </a:cubicBezTo>
                    <a:lnTo>
                      <a:pt x="8350" y="0"/>
                    </a:lnTo>
                    <a:cubicBezTo>
                      <a:pt x="3270" y="0"/>
                      <a:pt x="-667" y="4445"/>
                      <a:pt x="95" y="965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72" name="Google Shape;572;p9"/>
              <p:cNvSpPr/>
              <p:nvPr/>
            </p:nvSpPr>
            <p:spPr>
              <a:xfrm>
                <a:off x="9604027" y="2838830"/>
                <a:ext cx="56768" cy="16764"/>
              </a:xfrm>
              <a:custGeom>
                <a:rect b="b" l="l" r="r" t="t"/>
                <a:pathLst>
                  <a:path extrusionOk="0" h="16764" w="56768">
                    <a:moveTo>
                      <a:pt x="95" y="9652"/>
                    </a:moveTo>
                    <a:cubicBezTo>
                      <a:pt x="730" y="13843"/>
                      <a:pt x="4413" y="16764"/>
                      <a:pt x="8604" y="16764"/>
                    </a:cubicBezTo>
                    <a:lnTo>
                      <a:pt x="48482" y="16764"/>
                    </a:lnTo>
                    <a:cubicBezTo>
                      <a:pt x="59531" y="16383"/>
                      <a:pt x="59531" y="508"/>
                      <a:pt x="48482" y="0"/>
                    </a:cubicBezTo>
                    <a:lnTo>
                      <a:pt x="8350" y="0"/>
                    </a:lnTo>
                    <a:cubicBezTo>
                      <a:pt x="3270" y="0"/>
                      <a:pt x="-667" y="4445"/>
                      <a:pt x="95" y="965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73" name="Google Shape;573;p9"/>
              <p:cNvSpPr/>
              <p:nvPr/>
            </p:nvSpPr>
            <p:spPr>
              <a:xfrm>
                <a:off x="9604027" y="2872232"/>
                <a:ext cx="56768" cy="16763"/>
              </a:xfrm>
              <a:custGeom>
                <a:rect b="b" l="l" r="r" t="t"/>
                <a:pathLst>
                  <a:path extrusionOk="0" h="16763" w="56768">
                    <a:moveTo>
                      <a:pt x="95" y="9652"/>
                    </a:moveTo>
                    <a:cubicBezTo>
                      <a:pt x="730" y="13843"/>
                      <a:pt x="4413" y="16764"/>
                      <a:pt x="8604" y="16764"/>
                    </a:cubicBezTo>
                    <a:lnTo>
                      <a:pt x="48482" y="16764"/>
                    </a:lnTo>
                    <a:cubicBezTo>
                      <a:pt x="59531" y="16383"/>
                      <a:pt x="59531" y="508"/>
                      <a:pt x="48482" y="0"/>
                    </a:cubicBezTo>
                    <a:lnTo>
                      <a:pt x="8350" y="0"/>
                    </a:lnTo>
                    <a:cubicBezTo>
                      <a:pt x="3270" y="0"/>
                      <a:pt x="-667" y="4445"/>
                      <a:pt x="95" y="965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74" name="Google Shape;574;p9"/>
              <p:cNvSpPr/>
              <p:nvPr/>
            </p:nvSpPr>
            <p:spPr>
              <a:xfrm>
                <a:off x="9363846" y="2658364"/>
                <a:ext cx="100921" cy="130428"/>
              </a:xfrm>
              <a:custGeom>
                <a:rect b="b" l="l" r="r" t="t"/>
                <a:pathLst>
                  <a:path extrusionOk="0" h="130428" w="100921">
                    <a:moveTo>
                      <a:pt x="20692" y="57277"/>
                    </a:moveTo>
                    <a:lnTo>
                      <a:pt x="20692" y="122047"/>
                    </a:lnTo>
                    <a:cubicBezTo>
                      <a:pt x="20692" y="126619"/>
                      <a:pt x="24375" y="130429"/>
                      <a:pt x="29074" y="130429"/>
                    </a:cubicBezTo>
                    <a:lnTo>
                      <a:pt x="92320" y="130429"/>
                    </a:lnTo>
                    <a:cubicBezTo>
                      <a:pt x="96511" y="130429"/>
                      <a:pt x="100194" y="127508"/>
                      <a:pt x="100829" y="123317"/>
                    </a:cubicBezTo>
                    <a:cubicBezTo>
                      <a:pt x="101591" y="118110"/>
                      <a:pt x="97527" y="113665"/>
                      <a:pt x="92574" y="113665"/>
                    </a:cubicBezTo>
                    <a:lnTo>
                      <a:pt x="37456" y="113665"/>
                    </a:lnTo>
                    <a:lnTo>
                      <a:pt x="37456" y="57277"/>
                    </a:lnTo>
                    <a:cubicBezTo>
                      <a:pt x="69333" y="47244"/>
                      <a:pt x="62856" y="762"/>
                      <a:pt x="29074" y="0"/>
                    </a:cubicBezTo>
                    <a:cubicBezTo>
                      <a:pt x="-4708" y="762"/>
                      <a:pt x="-11058" y="47244"/>
                      <a:pt x="20692" y="57277"/>
                    </a:cubicBezTo>
                    <a:close/>
                    <a:moveTo>
                      <a:pt x="28820" y="16383"/>
                    </a:moveTo>
                    <a:cubicBezTo>
                      <a:pt x="35678" y="16383"/>
                      <a:pt x="41393" y="21971"/>
                      <a:pt x="41393" y="28956"/>
                    </a:cubicBezTo>
                    <a:cubicBezTo>
                      <a:pt x="40758" y="45593"/>
                      <a:pt x="17009" y="45593"/>
                      <a:pt x="16374" y="28956"/>
                    </a:cubicBezTo>
                    <a:cubicBezTo>
                      <a:pt x="16374" y="22098"/>
                      <a:pt x="21962" y="16383"/>
                      <a:pt x="28947" y="1638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75" name="Google Shape;575;p9"/>
              <p:cNvSpPr/>
              <p:nvPr/>
            </p:nvSpPr>
            <p:spPr>
              <a:xfrm>
                <a:off x="9577452" y="2897539"/>
                <a:ext cx="130429" cy="105164"/>
              </a:xfrm>
              <a:custGeom>
                <a:rect b="b" l="l" r="r" t="t"/>
                <a:pathLst>
                  <a:path extrusionOk="0" h="105164" w="130429">
                    <a:moveTo>
                      <a:pt x="101219" y="46701"/>
                    </a:moveTo>
                    <a:cubicBezTo>
                      <a:pt x="88011" y="46701"/>
                      <a:pt x="76835" y="55464"/>
                      <a:pt x="73152" y="67656"/>
                    </a:cubicBezTo>
                    <a:lnTo>
                      <a:pt x="16764" y="67656"/>
                    </a:lnTo>
                    <a:lnTo>
                      <a:pt x="16764" y="8601"/>
                    </a:lnTo>
                    <a:cubicBezTo>
                      <a:pt x="16764" y="4410"/>
                      <a:pt x="13843" y="727"/>
                      <a:pt x="9652" y="92"/>
                    </a:cubicBezTo>
                    <a:cubicBezTo>
                      <a:pt x="4445" y="-670"/>
                      <a:pt x="0" y="3394"/>
                      <a:pt x="0" y="8347"/>
                    </a:cubicBezTo>
                    <a:lnTo>
                      <a:pt x="0" y="76038"/>
                    </a:lnTo>
                    <a:cubicBezTo>
                      <a:pt x="0" y="80610"/>
                      <a:pt x="3683" y="84420"/>
                      <a:pt x="8382" y="84420"/>
                    </a:cubicBezTo>
                    <a:lnTo>
                      <a:pt x="73152" y="84420"/>
                    </a:lnTo>
                    <a:cubicBezTo>
                      <a:pt x="83312" y="116297"/>
                      <a:pt x="129667" y="109820"/>
                      <a:pt x="130429" y="76038"/>
                    </a:cubicBezTo>
                    <a:cubicBezTo>
                      <a:pt x="130429" y="59909"/>
                      <a:pt x="117348" y="46828"/>
                      <a:pt x="101219" y="46828"/>
                    </a:cubicBezTo>
                    <a:close/>
                    <a:moveTo>
                      <a:pt x="100965" y="88103"/>
                    </a:moveTo>
                    <a:cubicBezTo>
                      <a:pt x="94107" y="88103"/>
                      <a:pt x="88392" y="82515"/>
                      <a:pt x="88392" y="75530"/>
                    </a:cubicBezTo>
                    <a:cubicBezTo>
                      <a:pt x="89027" y="58893"/>
                      <a:pt x="112776" y="58893"/>
                      <a:pt x="113411" y="75530"/>
                    </a:cubicBezTo>
                    <a:cubicBezTo>
                      <a:pt x="113411" y="82388"/>
                      <a:pt x="107823" y="88103"/>
                      <a:pt x="100838" y="8810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sp>
          <p:nvSpPr>
            <p:cNvPr id="576" name="Google Shape;576;p9"/>
            <p:cNvSpPr/>
            <p:nvPr/>
          </p:nvSpPr>
          <p:spPr>
            <a:xfrm>
              <a:off x="9452230" y="2747010"/>
              <a:ext cx="167258" cy="167258"/>
            </a:xfrm>
            <a:custGeom>
              <a:rect b="b" l="l" r="r" t="t"/>
              <a:pathLst>
                <a:path extrusionOk="0" h="167258" w="167258">
                  <a:moveTo>
                    <a:pt x="16764" y="0"/>
                  </a:moveTo>
                  <a:lnTo>
                    <a:pt x="150495" y="0"/>
                  </a:lnTo>
                  <a:cubicBezTo>
                    <a:pt x="159639" y="0"/>
                    <a:pt x="167259" y="7493"/>
                    <a:pt x="167259" y="16764"/>
                  </a:cubicBezTo>
                  <a:lnTo>
                    <a:pt x="167259" y="150495"/>
                  </a:lnTo>
                  <a:cubicBezTo>
                    <a:pt x="167259" y="159639"/>
                    <a:pt x="159765" y="167259"/>
                    <a:pt x="150495" y="167259"/>
                  </a:cubicBezTo>
                  <a:lnTo>
                    <a:pt x="16764" y="167259"/>
                  </a:lnTo>
                  <a:cubicBezTo>
                    <a:pt x="7620" y="167259"/>
                    <a:pt x="0" y="159766"/>
                    <a:pt x="0" y="150495"/>
                  </a:cubicBezTo>
                  <a:lnTo>
                    <a:pt x="0" y="16764"/>
                  </a:lnTo>
                  <a:cubicBezTo>
                    <a:pt x="0" y="7620"/>
                    <a:pt x="7493" y="0"/>
                    <a:pt x="16764" y="0"/>
                  </a:cubicBezTo>
                  <a:close/>
                </a:path>
              </a:pathLst>
            </a:custGeom>
            <a:solidFill>
              <a:schemeClr val="l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77" name="Google Shape;577;p9"/>
            <p:cNvSpPr/>
            <p:nvPr/>
          </p:nvSpPr>
          <p:spPr>
            <a:xfrm>
              <a:off x="9477376" y="2771901"/>
              <a:ext cx="117093" cy="117094"/>
            </a:xfrm>
            <a:custGeom>
              <a:rect b="b" l="l" r="r" t="t"/>
              <a:pathLst>
                <a:path extrusionOk="0" h="117094" w="117093">
                  <a:moveTo>
                    <a:pt x="75184" y="117094"/>
                  </a:moveTo>
                  <a:lnTo>
                    <a:pt x="8382" y="117094"/>
                  </a:lnTo>
                  <a:cubicBezTo>
                    <a:pt x="3810" y="117094"/>
                    <a:pt x="0" y="113411"/>
                    <a:pt x="0" y="108712"/>
                  </a:cubicBezTo>
                  <a:lnTo>
                    <a:pt x="0" y="8382"/>
                  </a:lnTo>
                  <a:cubicBezTo>
                    <a:pt x="0" y="3810"/>
                    <a:pt x="3683" y="0"/>
                    <a:pt x="8382" y="0"/>
                  </a:cubicBezTo>
                  <a:lnTo>
                    <a:pt x="108712" y="0"/>
                  </a:lnTo>
                  <a:cubicBezTo>
                    <a:pt x="113284" y="0"/>
                    <a:pt x="117094" y="3683"/>
                    <a:pt x="117094" y="8382"/>
                  </a:cubicBezTo>
                  <a:lnTo>
                    <a:pt x="117094" y="75184"/>
                  </a:lnTo>
                  <a:cubicBezTo>
                    <a:pt x="117094" y="77343"/>
                    <a:pt x="116205" y="79502"/>
                    <a:pt x="114681" y="81153"/>
                  </a:cubicBezTo>
                  <a:lnTo>
                    <a:pt x="81280" y="114554"/>
                  </a:lnTo>
                  <a:cubicBezTo>
                    <a:pt x="79756" y="116078"/>
                    <a:pt x="77597" y="116967"/>
                    <a:pt x="75311" y="116967"/>
                  </a:cubicBezTo>
                  <a:close/>
                  <a:moveTo>
                    <a:pt x="16637" y="100330"/>
                  </a:moveTo>
                  <a:lnTo>
                    <a:pt x="71628" y="100330"/>
                  </a:lnTo>
                  <a:lnTo>
                    <a:pt x="100203" y="71755"/>
                  </a:lnTo>
                  <a:lnTo>
                    <a:pt x="100203" y="16764"/>
                  </a:lnTo>
                  <a:lnTo>
                    <a:pt x="16637" y="16764"/>
                  </a:lnTo>
                  <a:lnTo>
                    <a:pt x="16637" y="100330"/>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nvGrpSpPr>
          <p:cNvPr id="578" name="Google Shape;578;p9"/>
          <p:cNvGrpSpPr/>
          <p:nvPr/>
        </p:nvGrpSpPr>
        <p:grpSpPr>
          <a:xfrm>
            <a:off x="7593685" y="2555346"/>
            <a:ext cx="290125" cy="353757"/>
            <a:chOff x="8375396" y="2616580"/>
            <a:chExt cx="350901" cy="427863"/>
          </a:xfrm>
        </p:grpSpPr>
        <p:sp>
          <p:nvSpPr>
            <p:cNvPr id="579" name="Google Shape;579;p9"/>
            <p:cNvSpPr/>
            <p:nvPr/>
          </p:nvSpPr>
          <p:spPr>
            <a:xfrm>
              <a:off x="8434706" y="2798826"/>
              <a:ext cx="200532" cy="194691"/>
            </a:xfrm>
            <a:custGeom>
              <a:rect b="b" l="l" r="r" t="t"/>
              <a:pathLst>
                <a:path extrusionOk="0" h="194691" w="200532">
                  <a:moveTo>
                    <a:pt x="0" y="0"/>
                  </a:moveTo>
                  <a:lnTo>
                    <a:pt x="200533" y="0"/>
                  </a:lnTo>
                  <a:lnTo>
                    <a:pt x="200533" y="194691"/>
                  </a:lnTo>
                  <a:lnTo>
                    <a:pt x="0" y="194691"/>
                  </a:lnTo>
                  <a:lnTo>
                    <a:pt x="0" y="0"/>
                  </a:ln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580" name="Google Shape;580;p9"/>
            <p:cNvGrpSpPr/>
            <p:nvPr/>
          </p:nvGrpSpPr>
          <p:grpSpPr>
            <a:xfrm>
              <a:off x="8375396" y="2616580"/>
              <a:ext cx="350901" cy="427863"/>
              <a:chOff x="8375396" y="2616580"/>
              <a:chExt cx="350901" cy="427863"/>
            </a:xfrm>
          </p:grpSpPr>
          <p:sp>
            <p:nvSpPr>
              <p:cNvPr id="581" name="Google Shape;581;p9"/>
              <p:cNvSpPr/>
              <p:nvPr/>
            </p:nvSpPr>
            <p:spPr>
              <a:xfrm>
                <a:off x="8375396" y="2616580"/>
                <a:ext cx="350901" cy="427863"/>
              </a:xfrm>
              <a:custGeom>
                <a:rect b="b" l="l" r="r" t="t"/>
                <a:pathLst>
                  <a:path extrusionOk="0" h="427863" w="350901">
                    <a:moveTo>
                      <a:pt x="347980" y="205613"/>
                    </a:moveTo>
                    <a:lnTo>
                      <a:pt x="320040" y="153670"/>
                    </a:lnTo>
                    <a:lnTo>
                      <a:pt x="320040" y="25019"/>
                    </a:lnTo>
                    <a:cubicBezTo>
                      <a:pt x="320040" y="11176"/>
                      <a:pt x="308864" y="0"/>
                      <a:pt x="295022" y="0"/>
                    </a:cubicBezTo>
                    <a:lnTo>
                      <a:pt x="25019" y="0"/>
                    </a:lnTo>
                    <a:cubicBezTo>
                      <a:pt x="11176" y="0"/>
                      <a:pt x="0" y="11176"/>
                      <a:pt x="0" y="25019"/>
                    </a:cubicBezTo>
                    <a:lnTo>
                      <a:pt x="0" y="402844"/>
                    </a:lnTo>
                    <a:cubicBezTo>
                      <a:pt x="0" y="416687"/>
                      <a:pt x="11176" y="427863"/>
                      <a:pt x="25019" y="427863"/>
                    </a:cubicBezTo>
                    <a:lnTo>
                      <a:pt x="325882" y="427863"/>
                    </a:lnTo>
                    <a:cubicBezTo>
                      <a:pt x="339725" y="427863"/>
                      <a:pt x="350901" y="416687"/>
                      <a:pt x="350901" y="402844"/>
                    </a:cubicBezTo>
                    <a:lnTo>
                      <a:pt x="350901" y="217424"/>
                    </a:lnTo>
                    <a:cubicBezTo>
                      <a:pt x="350901" y="213360"/>
                      <a:pt x="349886" y="209296"/>
                      <a:pt x="347853" y="205613"/>
                    </a:cubicBezTo>
                    <a:lnTo>
                      <a:pt x="347853" y="205613"/>
                    </a:lnTo>
                    <a:close/>
                    <a:moveTo>
                      <a:pt x="231522" y="16637"/>
                    </a:moveTo>
                    <a:lnTo>
                      <a:pt x="251587" y="16637"/>
                    </a:lnTo>
                    <a:lnTo>
                      <a:pt x="251587" y="83439"/>
                    </a:lnTo>
                    <a:lnTo>
                      <a:pt x="231522" y="83439"/>
                    </a:lnTo>
                    <a:lnTo>
                      <a:pt x="231522" y="16637"/>
                    </a:lnTo>
                    <a:close/>
                    <a:moveTo>
                      <a:pt x="149606" y="16637"/>
                    </a:moveTo>
                    <a:lnTo>
                      <a:pt x="169673" y="16637"/>
                    </a:lnTo>
                    <a:lnTo>
                      <a:pt x="169673" y="83439"/>
                    </a:lnTo>
                    <a:lnTo>
                      <a:pt x="149606" y="83439"/>
                    </a:lnTo>
                    <a:lnTo>
                      <a:pt x="149606" y="16637"/>
                    </a:lnTo>
                    <a:close/>
                    <a:moveTo>
                      <a:pt x="67691" y="16637"/>
                    </a:moveTo>
                    <a:lnTo>
                      <a:pt x="87757" y="16637"/>
                    </a:lnTo>
                    <a:lnTo>
                      <a:pt x="87757" y="83439"/>
                    </a:lnTo>
                    <a:lnTo>
                      <a:pt x="67691" y="83439"/>
                    </a:lnTo>
                    <a:lnTo>
                      <a:pt x="67691" y="16637"/>
                    </a:lnTo>
                    <a:close/>
                    <a:moveTo>
                      <a:pt x="25019" y="16637"/>
                    </a:moveTo>
                    <a:lnTo>
                      <a:pt x="50927" y="16637"/>
                    </a:lnTo>
                    <a:lnTo>
                      <a:pt x="50927" y="91821"/>
                    </a:lnTo>
                    <a:cubicBezTo>
                      <a:pt x="50927" y="96393"/>
                      <a:pt x="54611" y="100203"/>
                      <a:pt x="59310" y="100203"/>
                    </a:cubicBezTo>
                    <a:lnTo>
                      <a:pt x="96139" y="100203"/>
                    </a:lnTo>
                    <a:cubicBezTo>
                      <a:pt x="100711" y="100203"/>
                      <a:pt x="104522" y="96520"/>
                      <a:pt x="104522" y="91821"/>
                    </a:cubicBezTo>
                    <a:lnTo>
                      <a:pt x="104522" y="16637"/>
                    </a:lnTo>
                    <a:lnTo>
                      <a:pt x="132969" y="16637"/>
                    </a:lnTo>
                    <a:lnTo>
                      <a:pt x="132969" y="91821"/>
                    </a:lnTo>
                    <a:cubicBezTo>
                      <a:pt x="132969" y="96393"/>
                      <a:pt x="136652" y="100203"/>
                      <a:pt x="141351" y="100203"/>
                    </a:cubicBezTo>
                    <a:lnTo>
                      <a:pt x="178181" y="100203"/>
                    </a:lnTo>
                    <a:cubicBezTo>
                      <a:pt x="182753" y="100203"/>
                      <a:pt x="186563" y="96520"/>
                      <a:pt x="186563" y="91821"/>
                    </a:cubicBezTo>
                    <a:lnTo>
                      <a:pt x="186563" y="16637"/>
                    </a:lnTo>
                    <a:lnTo>
                      <a:pt x="215011" y="16637"/>
                    </a:lnTo>
                    <a:lnTo>
                      <a:pt x="215011" y="91821"/>
                    </a:lnTo>
                    <a:cubicBezTo>
                      <a:pt x="215011" y="96393"/>
                      <a:pt x="218694" y="100203"/>
                      <a:pt x="223393" y="100203"/>
                    </a:cubicBezTo>
                    <a:lnTo>
                      <a:pt x="260223" y="100203"/>
                    </a:lnTo>
                    <a:cubicBezTo>
                      <a:pt x="264795" y="100203"/>
                      <a:pt x="268605" y="96520"/>
                      <a:pt x="268605" y="91821"/>
                    </a:cubicBezTo>
                    <a:lnTo>
                      <a:pt x="268605" y="16637"/>
                    </a:lnTo>
                    <a:lnTo>
                      <a:pt x="295402" y="16637"/>
                    </a:lnTo>
                    <a:cubicBezTo>
                      <a:pt x="299974" y="16637"/>
                      <a:pt x="303785" y="20320"/>
                      <a:pt x="303785" y="25019"/>
                    </a:cubicBezTo>
                    <a:lnTo>
                      <a:pt x="303785" y="155702"/>
                    </a:lnTo>
                    <a:cubicBezTo>
                      <a:pt x="303785" y="157099"/>
                      <a:pt x="304165" y="158369"/>
                      <a:pt x="304800" y="159639"/>
                    </a:cubicBezTo>
                    <a:lnTo>
                      <a:pt x="333629" y="213487"/>
                    </a:lnTo>
                    <a:cubicBezTo>
                      <a:pt x="334264" y="214757"/>
                      <a:pt x="334645" y="216154"/>
                      <a:pt x="334645" y="217424"/>
                    </a:cubicBezTo>
                    <a:lnTo>
                      <a:pt x="334645" y="369443"/>
                    </a:lnTo>
                    <a:lnTo>
                      <a:pt x="17018" y="369443"/>
                    </a:lnTo>
                    <a:lnTo>
                      <a:pt x="17018" y="25146"/>
                    </a:lnTo>
                    <a:cubicBezTo>
                      <a:pt x="17018" y="20574"/>
                      <a:pt x="20701" y="16764"/>
                      <a:pt x="25400" y="16764"/>
                    </a:cubicBezTo>
                    <a:lnTo>
                      <a:pt x="25400" y="16764"/>
                    </a:lnTo>
                    <a:close/>
                    <a:moveTo>
                      <a:pt x="325882" y="411099"/>
                    </a:moveTo>
                    <a:lnTo>
                      <a:pt x="25019" y="411099"/>
                    </a:lnTo>
                    <a:cubicBezTo>
                      <a:pt x="20448" y="411099"/>
                      <a:pt x="16637" y="407416"/>
                      <a:pt x="16637" y="402717"/>
                    </a:cubicBezTo>
                    <a:lnTo>
                      <a:pt x="16637" y="385953"/>
                    </a:lnTo>
                    <a:lnTo>
                      <a:pt x="334264" y="385953"/>
                    </a:lnTo>
                    <a:lnTo>
                      <a:pt x="334264" y="402717"/>
                    </a:lnTo>
                    <a:cubicBezTo>
                      <a:pt x="334264" y="407289"/>
                      <a:pt x="330581" y="411099"/>
                      <a:pt x="325882" y="411099"/>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82" name="Google Shape;582;p9"/>
              <p:cNvSpPr/>
              <p:nvPr/>
            </p:nvSpPr>
            <p:spPr>
              <a:xfrm>
                <a:off x="8479727" y="2854705"/>
                <a:ext cx="111283" cy="36258"/>
              </a:xfrm>
              <a:custGeom>
                <a:rect b="b" l="l" r="r" t="t"/>
                <a:pathLst>
                  <a:path extrusionOk="0" h="36258" w="111283">
                    <a:moveTo>
                      <a:pt x="14160" y="33782"/>
                    </a:moveTo>
                    <a:cubicBezTo>
                      <a:pt x="25209" y="22733"/>
                      <a:pt x="39942" y="16637"/>
                      <a:pt x="55563" y="16637"/>
                    </a:cubicBezTo>
                    <a:cubicBezTo>
                      <a:pt x="71183" y="16637"/>
                      <a:pt x="85916" y="22733"/>
                      <a:pt x="96965" y="33782"/>
                    </a:cubicBezTo>
                    <a:cubicBezTo>
                      <a:pt x="98616" y="35433"/>
                      <a:pt x="100774" y="36195"/>
                      <a:pt x="102933" y="36195"/>
                    </a:cubicBezTo>
                    <a:cubicBezTo>
                      <a:pt x="110172" y="36322"/>
                      <a:pt x="114109" y="27051"/>
                      <a:pt x="108903" y="21971"/>
                    </a:cubicBezTo>
                    <a:cubicBezTo>
                      <a:pt x="94679" y="7747"/>
                      <a:pt x="75755" y="0"/>
                      <a:pt x="55690" y="0"/>
                    </a:cubicBezTo>
                    <a:cubicBezTo>
                      <a:pt x="35623" y="0"/>
                      <a:pt x="16701" y="7874"/>
                      <a:pt x="2477" y="21971"/>
                    </a:cubicBezTo>
                    <a:cubicBezTo>
                      <a:pt x="-826" y="25273"/>
                      <a:pt x="-826" y="30480"/>
                      <a:pt x="2477" y="33782"/>
                    </a:cubicBezTo>
                    <a:cubicBezTo>
                      <a:pt x="5779" y="37084"/>
                      <a:pt x="10985" y="37084"/>
                      <a:pt x="14288" y="33782"/>
                    </a:cubicBezTo>
                    <a:lnTo>
                      <a:pt x="14288" y="3378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83" name="Google Shape;583;p9"/>
              <p:cNvSpPr/>
              <p:nvPr/>
            </p:nvSpPr>
            <p:spPr>
              <a:xfrm>
                <a:off x="8503100" y="2888107"/>
                <a:ext cx="64050" cy="26526"/>
              </a:xfrm>
              <a:custGeom>
                <a:rect b="b" l="l" r="r" t="t"/>
                <a:pathLst>
                  <a:path extrusionOk="0" h="26526" w="64050">
                    <a:moveTo>
                      <a:pt x="32063" y="0"/>
                    </a:moveTo>
                    <a:cubicBezTo>
                      <a:pt x="20887" y="0"/>
                      <a:pt x="10345" y="4318"/>
                      <a:pt x="2472" y="12192"/>
                    </a:cubicBezTo>
                    <a:cubicBezTo>
                      <a:pt x="-5021" y="20320"/>
                      <a:pt x="6155" y="31623"/>
                      <a:pt x="14282" y="24003"/>
                    </a:cubicBezTo>
                    <a:cubicBezTo>
                      <a:pt x="23554" y="14224"/>
                      <a:pt x="40444" y="14224"/>
                      <a:pt x="49716" y="24003"/>
                    </a:cubicBezTo>
                    <a:cubicBezTo>
                      <a:pt x="57844" y="31496"/>
                      <a:pt x="69147" y="20320"/>
                      <a:pt x="61527" y="12192"/>
                    </a:cubicBezTo>
                    <a:cubicBezTo>
                      <a:pt x="53653" y="4318"/>
                      <a:pt x="43112" y="0"/>
                      <a:pt x="31936" y="0"/>
                    </a:cubicBezTo>
                    <a:lnTo>
                      <a:pt x="31936" y="0"/>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84" name="Google Shape;584;p9"/>
              <p:cNvSpPr/>
              <p:nvPr/>
            </p:nvSpPr>
            <p:spPr>
              <a:xfrm>
                <a:off x="8526781" y="2921507"/>
                <a:ext cx="16763" cy="16668"/>
              </a:xfrm>
              <a:custGeom>
                <a:rect b="b" l="l" r="r" t="t"/>
                <a:pathLst>
                  <a:path extrusionOk="0" h="16668" w="16763">
                    <a:moveTo>
                      <a:pt x="8382" y="0"/>
                    </a:moveTo>
                    <a:cubicBezTo>
                      <a:pt x="3810" y="0"/>
                      <a:pt x="0" y="3683"/>
                      <a:pt x="0" y="8382"/>
                    </a:cubicBezTo>
                    <a:cubicBezTo>
                      <a:pt x="381" y="19431"/>
                      <a:pt x="16256" y="19431"/>
                      <a:pt x="16763" y="8382"/>
                    </a:cubicBezTo>
                    <a:cubicBezTo>
                      <a:pt x="16763" y="3810"/>
                      <a:pt x="13081" y="0"/>
                      <a:pt x="8382"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585" name="Google Shape;585;p9"/>
          <p:cNvGrpSpPr/>
          <p:nvPr/>
        </p:nvGrpSpPr>
        <p:grpSpPr>
          <a:xfrm>
            <a:off x="5496364" y="2554939"/>
            <a:ext cx="262718" cy="354572"/>
            <a:chOff x="6422010" y="2616073"/>
            <a:chExt cx="317753" cy="428848"/>
          </a:xfrm>
        </p:grpSpPr>
        <p:sp>
          <p:nvSpPr>
            <p:cNvPr id="586" name="Google Shape;586;p9"/>
            <p:cNvSpPr/>
            <p:nvPr/>
          </p:nvSpPr>
          <p:spPr>
            <a:xfrm>
              <a:off x="6463920" y="2692273"/>
              <a:ext cx="150495" cy="267461"/>
            </a:xfrm>
            <a:custGeom>
              <a:rect b="b" l="l" r="r" t="t"/>
              <a:pathLst>
                <a:path extrusionOk="0" h="267461" w="150495">
                  <a:moveTo>
                    <a:pt x="150495" y="184277"/>
                  </a:moveTo>
                  <a:lnTo>
                    <a:pt x="150495" y="0"/>
                  </a:lnTo>
                  <a:lnTo>
                    <a:pt x="0" y="0"/>
                  </a:lnTo>
                  <a:lnTo>
                    <a:pt x="0" y="267462"/>
                  </a:lnTo>
                  <a:lnTo>
                    <a:pt x="100584" y="267462"/>
                  </a:lnTo>
                  <a:cubicBezTo>
                    <a:pt x="97536" y="231394"/>
                    <a:pt x="118999" y="197866"/>
                    <a:pt x="150495" y="184277"/>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587" name="Google Shape;587;p9"/>
            <p:cNvGrpSpPr/>
            <p:nvPr/>
          </p:nvGrpSpPr>
          <p:grpSpPr>
            <a:xfrm>
              <a:off x="6422010" y="2616073"/>
              <a:ext cx="317753" cy="428848"/>
              <a:chOff x="6422010" y="2616073"/>
              <a:chExt cx="317753" cy="428848"/>
            </a:xfrm>
          </p:grpSpPr>
          <p:sp>
            <p:nvSpPr>
              <p:cNvPr id="588" name="Google Shape;588;p9"/>
              <p:cNvSpPr/>
              <p:nvPr/>
            </p:nvSpPr>
            <p:spPr>
              <a:xfrm>
                <a:off x="6493793" y="2749062"/>
                <a:ext cx="90265" cy="153856"/>
              </a:xfrm>
              <a:custGeom>
                <a:rect b="b" l="l" r="r" t="t"/>
                <a:pathLst>
                  <a:path extrusionOk="0" h="153856" w="90265">
                    <a:moveTo>
                      <a:pt x="89379" y="61448"/>
                    </a:moveTo>
                    <a:cubicBezTo>
                      <a:pt x="87982" y="58654"/>
                      <a:pt x="85061" y="56876"/>
                      <a:pt x="81886" y="56876"/>
                    </a:cubicBezTo>
                    <a:lnTo>
                      <a:pt x="63471" y="56876"/>
                    </a:lnTo>
                    <a:lnTo>
                      <a:pt x="75917" y="10520"/>
                    </a:lnTo>
                    <a:cubicBezTo>
                      <a:pt x="78203" y="1630"/>
                      <a:pt x="66646" y="-3958"/>
                      <a:pt x="61185" y="3408"/>
                    </a:cubicBezTo>
                    <a:lnTo>
                      <a:pt x="1622" y="83673"/>
                    </a:lnTo>
                    <a:cubicBezTo>
                      <a:pt x="-2442" y="89007"/>
                      <a:pt x="1622" y="97135"/>
                      <a:pt x="8353" y="97008"/>
                    </a:cubicBezTo>
                    <a:lnTo>
                      <a:pt x="26768" y="97008"/>
                    </a:lnTo>
                    <a:lnTo>
                      <a:pt x="14322" y="143363"/>
                    </a:lnTo>
                    <a:cubicBezTo>
                      <a:pt x="12036" y="152126"/>
                      <a:pt x="23593" y="157841"/>
                      <a:pt x="29054" y="150475"/>
                    </a:cubicBezTo>
                    <a:lnTo>
                      <a:pt x="88617" y="70211"/>
                    </a:lnTo>
                    <a:cubicBezTo>
                      <a:pt x="90522" y="67670"/>
                      <a:pt x="90776" y="64242"/>
                      <a:pt x="89379" y="61448"/>
                    </a:cubicBezTo>
                    <a:lnTo>
                      <a:pt x="89379" y="61448"/>
                    </a:lnTo>
                    <a:close/>
                    <a:moveTo>
                      <a:pt x="41754" y="105263"/>
                    </a:moveTo>
                    <a:lnTo>
                      <a:pt x="45564" y="90911"/>
                    </a:lnTo>
                    <a:cubicBezTo>
                      <a:pt x="45945" y="89388"/>
                      <a:pt x="46072" y="87736"/>
                      <a:pt x="45564" y="86339"/>
                    </a:cubicBezTo>
                    <a:cubicBezTo>
                      <a:pt x="44421" y="82657"/>
                      <a:pt x="41119" y="80244"/>
                      <a:pt x="37564" y="80244"/>
                    </a:cubicBezTo>
                    <a:lnTo>
                      <a:pt x="24864" y="80244"/>
                    </a:lnTo>
                    <a:lnTo>
                      <a:pt x="48358" y="48620"/>
                    </a:lnTo>
                    <a:lnTo>
                      <a:pt x="44548" y="62972"/>
                    </a:lnTo>
                    <a:cubicBezTo>
                      <a:pt x="44167" y="64495"/>
                      <a:pt x="44040" y="66147"/>
                      <a:pt x="44548" y="67544"/>
                    </a:cubicBezTo>
                    <a:cubicBezTo>
                      <a:pt x="45691" y="71227"/>
                      <a:pt x="48993" y="73639"/>
                      <a:pt x="52550" y="73639"/>
                    </a:cubicBezTo>
                    <a:lnTo>
                      <a:pt x="65250" y="73639"/>
                    </a:lnTo>
                    <a:lnTo>
                      <a:pt x="41754" y="10526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89" name="Google Shape;589;p9"/>
              <p:cNvSpPr/>
              <p:nvPr/>
            </p:nvSpPr>
            <p:spPr>
              <a:xfrm>
                <a:off x="6591999" y="2911157"/>
                <a:ext cx="111410" cy="36195"/>
              </a:xfrm>
              <a:custGeom>
                <a:rect b="b" l="l" r="r" t="t"/>
                <a:pathLst>
                  <a:path extrusionOk="0" h="36195" w="111410">
                    <a:moveTo>
                      <a:pt x="108903" y="21908"/>
                    </a:moveTo>
                    <a:cubicBezTo>
                      <a:pt x="80835" y="-7303"/>
                      <a:pt x="30417" y="-7303"/>
                      <a:pt x="2477" y="21908"/>
                    </a:cubicBezTo>
                    <a:cubicBezTo>
                      <a:pt x="-826" y="25210"/>
                      <a:pt x="-826" y="30417"/>
                      <a:pt x="2477" y="33719"/>
                    </a:cubicBezTo>
                    <a:cubicBezTo>
                      <a:pt x="5779" y="37021"/>
                      <a:pt x="10985" y="37021"/>
                      <a:pt x="14288" y="33719"/>
                    </a:cubicBezTo>
                    <a:cubicBezTo>
                      <a:pt x="25336" y="22669"/>
                      <a:pt x="40069" y="16574"/>
                      <a:pt x="55690" y="16574"/>
                    </a:cubicBezTo>
                    <a:cubicBezTo>
                      <a:pt x="71310" y="16574"/>
                      <a:pt x="86043" y="22669"/>
                      <a:pt x="97092" y="33719"/>
                    </a:cubicBezTo>
                    <a:cubicBezTo>
                      <a:pt x="98743" y="35370"/>
                      <a:pt x="100902" y="36132"/>
                      <a:pt x="103060" y="36132"/>
                    </a:cubicBezTo>
                    <a:cubicBezTo>
                      <a:pt x="110299" y="36259"/>
                      <a:pt x="114236" y="26988"/>
                      <a:pt x="109030" y="21908"/>
                    </a:cubicBezTo>
                    <a:lnTo>
                      <a:pt x="109030" y="21908"/>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90" name="Google Shape;590;p9"/>
              <p:cNvSpPr/>
              <p:nvPr/>
            </p:nvSpPr>
            <p:spPr>
              <a:xfrm>
                <a:off x="6615626" y="2944495"/>
                <a:ext cx="64050" cy="26526"/>
              </a:xfrm>
              <a:custGeom>
                <a:rect b="b" l="l" r="r" t="t"/>
                <a:pathLst>
                  <a:path extrusionOk="0" h="26526" w="64050">
                    <a:moveTo>
                      <a:pt x="32063" y="0"/>
                    </a:moveTo>
                    <a:cubicBezTo>
                      <a:pt x="20887" y="0"/>
                      <a:pt x="10345" y="4318"/>
                      <a:pt x="2472" y="12192"/>
                    </a:cubicBezTo>
                    <a:cubicBezTo>
                      <a:pt x="-5021" y="20320"/>
                      <a:pt x="6155" y="31623"/>
                      <a:pt x="14282" y="24003"/>
                    </a:cubicBezTo>
                    <a:cubicBezTo>
                      <a:pt x="23681" y="14224"/>
                      <a:pt x="40444" y="14224"/>
                      <a:pt x="49716" y="24003"/>
                    </a:cubicBezTo>
                    <a:cubicBezTo>
                      <a:pt x="57843" y="31496"/>
                      <a:pt x="69147" y="20320"/>
                      <a:pt x="61527" y="12192"/>
                    </a:cubicBezTo>
                    <a:cubicBezTo>
                      <a:pt x="53653" y="4318"/>
                      <a:pt x="43112" y="0"/>
                      <a:pt x="31936" y="0"/>
                    </a:cubicBezTo>
                    <a:lnTo>
                      <a:pt x="31936" y="0"/>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91" name="Google Shape;591;p9"/>
              <p:cNvSpPr/>
              <p:nvPr/>
            </p:nvSpPr>
            <p:spPr>
              <a:xfrm>
                <a:off x="6639307" y="2977895"/>
                <a:ext cx="16763" cy="16668"/>
              </a:xfrm>
              <a:custGeom>
                <a:rect b="b" l="l" r="r" t="t"/>
                <a:pathLst>
                  <a:path extrusionOk="0" h="16668" w="16763">
                    <a:moveTo>
                      <a:pt x="8382" y="0"/>
                    </a:moveTo>
                    <a:cubicBezTo>
                      <a:pt x="3810" y="0"/>
                      <a:pt x="0" y="3683"/>
                      <a:pt x="0" y="8382"/>
                    </a:cubicBezTo>
                    <a:cubicBezTo>
                      <a:pt x="381" y="19431"/>
                      <a:pt x="16383" y="19431"/>
                      <a:pt x="16763" y="8382"/>
                    </a:cubicBezTo>
                    <a:cubicBezTo>
                      <a:pt x="16763" y="3810"/>
                      <a:pt x="12953" y="0"/>
                      <a:pt x="8382"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592" name="Google Shape;592;p9"/>
              <p:cNvSpPr/>
              <p:nvPr/>
            </p:nvSpPr>
            <p:spPr>
              <a:xfrm>
                <a:off x="6422010" y="2616073"/>
                <a:ext cx="317753" cy="428848"/>
              </a:xfrm>
              <a:custGeom>
                <a:rect b="b" l="l" r="r" t="t"/>
                <a:pathLst>
                  <a:path extrusionOk="0" h="428848" w="317753">
                    <a:moveTo>
                      <a:pt x="234188" y="245237"/>
                    </a:moveTo>
                    <a:lnTo>
                      <a:pt x="234188" y="58674"/>
                    </a:lnTo>
                    <a:cubicBezTo>
                      <a:pt x="234188" y="44831"/>
                      <a:pt x="223012" y="33528"/>
                      <a:pt x="209042" y="33528"/>
                    </a:cubicBezTo>
                    <a:lnTo>
                      <a:pt x="158115" y="33528"/>
                    </a:lnTo>
                    <a:lnTo>
                      <a:pt x="158115" y="25146"/>
                    </a:lnTo>
                    <a:cubicBezTo>
                      <a:pt x="158115" y="11303"/>
                      <a:pt x="146939" y="0"/>
                      <a:pt x="132969" y="0"/>
                    </a:cubicBezTo>
                    <a:lnTo>
                      <a:pt x="99568" y="0"/>
                    </a:lnTo>
                    <a:cubicBezTo>
                      <a:pt x="85725" y="0"/>
                      <a:pt x="74422" y="11176"/>
                      <a:pt x="74422" y="25146"/>
                    </a:cubicBezTo>
                    <a:lnTo>
                      <a:pt x="74422" y="33528"/>
                    </a:lnTo>
                    <a:lnTo>
                      <a:pt x="25146" y="33528"/>
                    </a:lnTo>
                    <a:cubicBezTo>
                      <a:pt x="11303" y="33528"/>
                      <a:pt x="0" y="44704"/>
                      <a:pt x="0" y="58674"/>
                    </a:cubicBezTo>
                    <a:lnTo>
                      <a:pt x="0" y="360299"/>
                    </a:lnTo>
                    <a:cubicBezTo>
                      <a:pt x="0" y="374142"/>
                      <a:pt x="11176" y="385445"/>
                      <a:pt x="25146" y="385445"/>
                    </a:cubicBezTo>
                    <a:lnTo>
                      <a:pt x="147574" y="385445"/>
                    </a:lnTo>
                    <a:cubicBezTo>
                      <a:pt x="195707" y="463296"/>
                      <a:pt x="317246" y="429895"/>
                      <a:pt x="317754" y="337058"/>
                    </a:cubicBezTo>
                    <a:cubicBezTo>
                      <a:pt x="317754" y="289052"/>
                      <a:pt x="280924" y="249555"/>
                      <a:pt x="234188" y="245237"/>
                    </a:cubicBezTo>
                    <a:close/>
                    <a:moveTo>
                      <a:pt x="99695" y="16891"/>
                    </a:moveTo>
                    <a:lnTo>
                      <a:pt x="133096" y="16891"/>
                    </a:lnTo>
                    <a:cubicBezTo>
                      <a:pt x="137668" y="16891"/>
                      <a:pt x="141478" y="20574"/>
                      <a:pt x="141478" y="25273"/>
                    </a:cubicBezTo>
                    <a:lnTo>
                      <a:pt x="141478" y="33655"/>
                    </a:lnTo>
                    <a:lnTo>
                      <a:pt x="91313" y="33655"/>
                    </a:lnTo>
                    <a:lnTo>
                      <a:pt x="91313" y="25273"/>
                    </a:lnTo>
                    <a:cubicBezTo>
                      <a:pt x="91313" y="20701"/>
                      <a:pt x="94996" y="16891"/>
                      <a:pt x="99695" y="16891"/>
                    </a:cubicBezTo>
                    <a:close/>
                    <a:moveTo>
                      <a:pt x="16891" y="360426"/>
                    </a:moveTo>
                    <a:lnTo>
                      <a:pt x="16891" y="59563"/>
                    </a:lnTo>
                    <a:cubicBezTo>
                      <a:pt x="16891" y="54991"/>
                      <a:pt x="20574" y="51181"/>
                      <a:pt x="25273" y="51181"/>
                    </a:cubicBezTo>
                    <a:lnTo>
                      <a:pt x="209169" y="51181"/>
                    </a:lnTo>
                    <a:cubicBezTo>
                      <a:pt x="213741" y="51181"/>
                      <a:pt x="217551" y="54864"/>
                      <a:pt x="217551" y="59563"/>
                    </a:cubicBezTo>
                    <a:lnTo>
                      <a:pt x="217551" y="245618"/>
                    </a:lnTo>
                    <a:cubicBezTo>
                      <a:pt x="158877" y="249936"/>
                      <a:pt x="118237" y="313309"/>
                      <a:pt x="139572" y="368808"/>
                    </a:cubicBezTo>
                    <a:lnTo>
                      <a:pt x="25400" y="368808"/>
                    </a:lnTo>
                    <a:cubicBezTo>
                      <a:pt x="20828" y="368808"/>
                      <a:pt x="17018" y="365125"/>
                      <a:pt x="17018" y="360426"/>
                    </a:cubicBezTo>
                    <a:close/>
                    <a:moveTo>
                      <a:pt x="225679" y="412115"/>
                    </a:moveTo>
                    <a:cubicBezTo>
                      <a:pt x="184150" y="412115"/>
                      <a:pt x="150368" y="378333"/>
                      <a:pt x="150368" y="336804"/>
                    </a:cubicBezTo>
                    <a:cubicBezTo>
                      <a:pt x="154178" y="237109"/>
                      <a:pt x="297180" y="237109"/>
                      <a:pt x="300863" y="336804"/>
                    </a:cubicBezTo>
                    <a:cubicBezTo>
                      <a:pt x="300863" y="378333"/>
                      <a:pt x="267081" y="412115"/>
                      <a:pt x="225552" y="412115"/>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540"/>
                                        </p:tgtEl>
                                        <p:attrNameLst>
                                          <p:attrName>style.visibility</p:attrName>
                                        </p:attrNameLst>
                                      </p:cBhvr>
                                      <p:to>
                                        <p:strVal val="visible"/>
                                      </p:to>
                                    </p:set>
                                    <p:animEffect filter="fade" transition="in">
                                      <p:cBhvr>
                                        <p:cTn dur="1000"/>
                                        <p:tgtEl>
                                          <p:spTgt spid="540"/>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542"/>
                                        </p:tgtEl>
                                        <p:attrNameLst>
                                          <p:attrName>style.visibility</p:attrName>
                                        </p:attrNameLst>
                                      </p:cBhvr>
                                      <p:to>
                                        <p:strVal val="visible"/>
                                      </p:to>
                                    </p:set>
                                    <p:animEffect filter="fade" transition="in">
                                      <p:cBhvr>
                                        <p:cTn dur="1000"/>
                                        <p:tgtEl>
                                          <p:spTgt spid="542"/>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544"/>
                                        </p:tgtEl>
                                        <p:attrNameLst>
                                          <p:attrName>style.visibility</p:attrName>
                                        </p:attrNameLst>
                                      </p:cBhvr>
                                      <p:to>
                                        <p:strVal val="visible"/>
                                      </p:to>
                                    </p:set>
                                    <p:animEffect filter="fade" transition="in">
                                      <p:cBhvr>
                                        <p:cTn dur="1000"/>
                                        <p:tgtEl>
                                          <p:spTgt spid="54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546"/>
                                        </p:tgtEl>
                                        <p:attrNameLst>
                                          <p:attrName>style.visibility</p:attrName>
                                        </p:attrNameLst>
                                      </p:cBhvr>
                                      <p:to>
                                        <p:strVal val="visible"/>
                                      </p:to>
                                    </p:set>
                                    <p:animEffect filter="fade" transition="in">
                                      <p:cBhvr>
                                        <p:cTn dur="1000"/>
                                        <p:tgtEl>
                                          <p:spTgt spid="54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96" name="Shape 596"/>
        <p:cNvGrpSpPr/>
        <p:nvPr/>
      </p:nvGrpSpPr>
      <p:grpSpPr>
        <a:xfrm>
          <a:off x="0" y="0"/>
          <a:ext cx="0" cy="0"/>
          <a:chOff x="0" y="0"/>
          <a:chExt cx="0" cy="0"/>
        </a:xfrm>
      </p:grpSpPr>
      <p:sp>
        <p:nvSpPr>
          <p:cNvPr id="597" name="Google Shape;597;p10"/>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Demographics</a:t>
            </a:r>
            <a:endParaRPr/>
          </a:p>
        </p:txBody>
      </p:sp>
      <p:pic>
        <p:nvPicPr>
          <p:cNvPr id="598" name="Google Shape;598;p10"/>
          <p:cNvPicPr preferRelativeResize="0"/>
          <p:nvPr/>
        </p:nvPicPr>
        <p:blipFill rotWithShape="1">
          <a:blip r:embed="rId3">
            <a:alphaModFix/>
          </a:blip>
          <a:srcRect b="0" l="0" r="0" t="0"/>
          <a:stretch/>
        </p:blipFill>
        <p:spPr>
          <a:xfrm>
            <a:off x="47413" y="1899192"/>
            <a:ext cx="9144000" cy="2523675"/>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02" name="Shape 602"/>
        <p:cNvGrpSpPr/>
        <p:nvPr/>
      </p:nvGrpSpPr>
      <p:grpSpPr>
        <a:xfrm>
          <a:off x="0" y="0"/>
          <a:ext cx="0" cy="0"/>
          <a:chOff x="0" y="0"/>
          <a:chExt cx="0" cy="0"/>
        </a:xfrm>
      </p:grpSpPr>
      <p:sp>
        <p:nvSpPr>
          <p:cNvPr id="603" name="Google Shape;603;p11"/>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Demographics</a:t>
            </a:r>
            <a:endParaRPr/>
          </a:p>
        </p:txBody>
      </p:sp>
      <p:pic>
        <p:nvPicPr>
          <p:cNvPr id="604" name="Google Shape;604;p11"/>
          <p:cNvPicPr preferRelativeResize="0"/>
          <p:nvPr/>
        </p:nvPicPr>
        <p:blipFill rotWithShape="1">
          <a:blip r:embed="rId3">
            <a:alphaModFix/>
          </a:blip>
          <a:srcRect b="0" l="0" r="0" t="0"/>
          <a:stretch/>
        </p:blipFill>
        <p:spPr>
          <a:xfrm>
            <a:off x="0" y="1277757"/>
            <a:ext cx="9144000" cy="3590440"/>
          </a:xfrm>
          <a:prstGeom prst="rect">
            <a:avLst/>
          </a:prstGeom>
          <a:noFill/>
          <a:ln>
            <a:noFill/>
          </a:ln>
        </p:spPr>
      </p:pic>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08" name="Shape 608"/>
        <p:cNvGrpSpPr/>
        <p:nvPr/>
      </p:nvGrpSpPr>
      <p:grpSpPr>
        <a:xfrm>
          <a:off x="0" y="0"/>
          <a:ext cx="0" cy="0"/>
          <a:chOff x="0" y="0"/>
          <a:chExt cx="0" cy="0"/>
        </a:xfrm>
      </p:grpSpPr>
      <p:sp>
        <p:nvSpPr>
          <p:cNvPr id="609" name="Google Shape;609;p12"/>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Demographics</a:t>
            </a:r>
            <a:endParaRPr/>
          </a:p>
        </p:txBody>
      </p:sp>
      <p:pic>
        <p:nvPicPr>
          <p:cNvPr id="610" name="Google Shape;610;p12"/>
          <p:cNvPicPr preferRelativeResize="0"/>
          <p:nvPr/>
        </p:nvPicPr>
        <p:blipFill rotWithShape="1">
          <a:blip r:embed="rId3">
            <a:alphaModFix/>
          </a:blip>
          <a:srcRect b="0" l="0" r="0" t="0"/>
          <a:stretch/>
        </p:blipFill>
        <p:spPr>
          <a:xfrm>
            <a:off x="-25" y="1558086"/>
            <a:ext cx="9144000" cy="2907862"/>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14" name="Shape 614"/>
        <p:cNvGrpSpPr/>
        <p:nvPr/>
      </p:nvGrpSpPr>
      <p:grpSpPr>
        <a:xfrm>
          <a:off x="0" y="0"/>
          <a:ext cx="0" cy="0"/>
          <a:chOff x="0" y="0"/>
          <a:chExt cx="0" cy="0"/>
        </a:xfrm>
      </p:grpSpPr>
      <p:sp>
        <p:nvSpPr>
          <p:cNvPr id="615" name="Google Shape;615;p13"/>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Demographics</a:t>
            </a:r>
            <a:endParaRPr/>
          </a:p>
        </p:txBody>
      </p:sp>
      <p:pic>
        <p:nvPicPr>
          <p:cNvPr id="616" name="Google Shape;616;p13"/>
          <p:cNvPicPr preferRelativeResize="0"/>
          <p:nvPr/>
        </p:nvPicPr>
        <p:blipFill rotWithShape="1">
          <a:blip r:embed="rId3">
            <a:alphaModFix/>
          </a:blip>
          <a:srcRect b="0" l="0" r="0" t="0"/>
          <a:stretch/>
        </p:blipFill>
        <p:spPr>
          <a:xfrm>
            <a:off x="-25" y="1558086"/>
            <a:ext cx="9144000" cy="2907862"/>
          </a:xfrm>
          <a:prstGeom prst="rect">
            <a:avLst/>
          </a:prstGeom>
          <a:noFill/>
          <a:ln>
            <a:noFill/>
          </a:ln>
        </p:spPr>
      </p:pic>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20" name="Shape 620"/>
        <p:cNvGrpSpPr/>
        <p:nvPr/>
      </p:nvGrpSpPr>
      <p:grpSpPr>
        <a:xfrm>
          <a:off x="0" y="0"/>
          <a:ext cx="0" cy="0"/>
          <a:chOff x="0" y="0"/>
          <a:chExt cx="0" cy="0"/>
        </a:xfrm>
      </p:grpSpPr>
      <p:sp>
        <p:nvSpPr>
          <p:cNvPr id="621" name="Google Shape;621;p14"/>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Demographics</a:t>
            </a:r>
            <a:endParaRPr/>
          </a:p>
        </p:txBody>
      </p:sp>
      <p:pic>
        <p:nvPicPr>
          <p:cNvPr id="622" name="Google Shape;622;p14"/>
          <p:cNvPicPr preferRelativeResize="0"/>
          <p:nvPr/>
        </p:nvPicPr>
        <p:blipFill rotWithShape="1">
          <a:blip r:embed="rId3">
            <a:alphaModFix/>
          </a:blip>
          <a:srcRect b="0" l="0" r="0" t="0"/>
          <a:stretch/>
        </p:blipFill>
        <p:spPr>
          <a:xfrm>
            <a:off x="-25" y="1701377"/>
            <a:ext cx="9144000" cy="2540000"/>
          </a:xfrm>
          <a:prstGeom prst="rect">
            <a:avLst/>
          </a:prstGeom>
          <a:noFill/>
          <a:ln>
            <a:noFill/>
          </a:ln>
        </p:spPr>
      </p:pic>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626" name="Shape 626"/>
        <p:cNvGrpSpPr/>
        <p:nvPr/>
      </p:nvGrpSpPr>
      <p:grpSpPr>
        <a:xfrm>
          <a:off x="0" y="0"/>
          <a:ext cx="0" cy="0"/>
          <a:chOff x="0" y="0"/>
          <a:chExt cx="0" cy="0"/>
        </a:xfrm>
      </p:grpSpPr>
      <p:sp>
        <p:nvSpPr>
          <p:cNvPr id="627" name="Google Shape;627;p15"/>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SzPts val="2400"/>
              <a:buNone/>
            </a:pPr>
            <a:r>
              <a:rPr lang="en-US"/>
              <a:t>After Demographics, we asked literacy* and attitude questions.</a:t>
            </a:r>
            <a:endParaRPr/>
          </a:p>
        </p:txBody>
      </p:sp>
      <p:sp>
        <p:nvSpPr>
          <p:cNvPr id="628" name="Google Shape;628;p15"/>
          <p:cNvSpPr txBox="1"/>
          <p:nvPr/>
        </p:nvSpPr>
        <p:spPr>
          <a:xfrm>
            <a:off x="762293" y="4977000"/>
            <a:ext cx="7257334" cy="1665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800"/>
              <a:buFont typeface="Arial"/>
              <a:buNone/>
            </a:pPr>
            <a:r>
              <a:rPr b="0" i="0" lang="en-US" sz="800" u="none" cap="none" strike="noStrike">
                <a:solidFill>
                  <a:schemeClr val="dk1"/>
                </a:solidFill>
                <a:latin typeface="Montserrat"/>
                <a:ea typeface="Montserrat"/>
                <a:cs typeface="Montserrat"/>
                <a:sym typeface="Montserrat"/>
              </a:rPr>
              <a:t>*Literacy items are currently being analyzed. Items come from the Artificial Intelligence Literacy Questionnaire (AILQ; Ng, 2024). </a:t>
            </a:r>
            <a:endParaRPr b="1" i="0" sz="800" u="none" cap="none" strike="noStrike">
              <a:solidFill>
                <a:schemeClr val="dk1"/>
              </a:solidFill>
              <a:latin typeface="Montserrat"/>
              <a:ea typeface="Montserrat"/>
              <a:cs typeface="Montserrat"/>
              <a:sym typeface="Montserrat"/>
            </a:endParaRPr>
          </a:p>
        </p:txBody>
      </p:sp>
      <p:sp>
        <p:nvSpPr>
          <p:cNvPr id="629" name="Google Shape;629;p15"/>
          <p:cNvSpPr txBox="1"/>
          <p:nvPr/>
        </p:nvSpPr>
        <p:spPr>
          <a:xfrm>
            <a:off x="6050674" y="3264050"/>
            <a:ext cx="2654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Self-Reported Familiarity and Perceived Norms</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630" name="Google Shape;630;p15"/>
          <p:cNvSpPr/>
          <p:nvPr/>
        </p:nvSpPr>
        <p:spPr>
          <a:xfrm>
            <a:off x="6953825" y="1895988"/>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631" name="Google Shape;631;p15"/>
          <p:cNvSpPr txBox="1"/>
          <p:nvPr/>
        </p:nvSpPr>
        <p:spPr>
          <a:xfrm>
            <a:off x="452550" y="2851025"/>
            <a:ext cx="2654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AILQ (Ng, 2024)</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632" name="Google Shape;632;p15"/>
          <p:cNvSpPr txBox="1"/>
          <p:nvPr/>
        </p:nvSpPr>
        <p:spPr>
          <a:xfrm>
            <a:off x="452550" y="3161925"/>
            <a:ext cx="2654400" cy="5616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Self-Efficacy, Confidence, AI Ethics literacy.</a:t>
            </a:r>
            <a:endParaRPr/>
          </a:p>
          <a:p>
            <a:pPr indent="0" lvl="0" marL="0" marR="0" rtl="0" algn="ctr">
              <a:lnSpc>
                <a:spcPct val="100000"/>
              </a:lnSpc>
              <a:spcBef>
                <a:spcPts val="1000"/>
              </a:spcBef>
              <a:spcAft>
                <a:spcPts val="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a:p>
            <a:pPr indent="0" lvl="0" marL="0" marR="0" rtl="0" algn="ctr">
              <a:lnSpc>
                <a:spcPct val="100000"/>
              </a:lnSpc>
              <a:spcBef>
                <a:spcPts val="1000"/>
              </a:spcBef>
              <a:spcAft>
                <a:spcPts val="100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Data not presented here.</a:t>
            </a:r>
            <a:endParaRPr b="0" i="0" sz="1200" u="none" cap="none" strike="noStrike">
              <a:solidFill>
                <a:schemeClr val="dk1"/>
              </a:solidFill>
              <a:latin typeface="Montserrat Medium"/>
              <a:ea typeface="Montserrat Medium"/>
              <a:cs typeface="Montserrat Medium"/>
              <a:sym typeface="Montserrat Medium"/>
            </a:endParaRPr>
          </a:p>
        </p:txBody>
      </p:sp>
      <p:sp>
        <p:nvSpPr>
          <p:cNvPr id="633" name="Google Shape;633;p15"/>
          <p:cNvSpPr/>
          <p:nvPr/>
        </p:nvSpPr>
        <p:spPr>
          <a:xfrm>
            <a:off x="1369350" y="186260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634" name="Google Shape;634;p15"/>
          <p:cNvSpPr txBox="1"/>
          <p:nvPr/>
        </p:nvSpPr>
        <p:spPr>
          <a:xfrm>
            <a:off x="3458238" y="1258300"/>
            <a:ext cx="2227500" cy="561600"/>
          </a:xfrm>
          <a:prstGeom prst="rect">
            <a:avLst/>
          </a:prstGeom>
          <a:noFill/>
          <a:ln cap="flat" cmpd="sng" w="9525">
            <a:solidFill>
              <a:schemeClr val="dk2"/>
            </a:solidFill>
            <a:prstDash val="solid"/>
            <a:round/>
            <a:headEnd len="sm" w="sm" type="none"/>
            <a:tailEnd len="sm" w="sm" type="none"/>
          </a:ln>
        </p:spPr>
        <p:txBody>
          <a:bodyPr anchorCtr="0" anchor="t" bIns="91425" lIns="91425" spcFirstLastPara="1" rIns="91425" wrap="square" tIns="91425">
            <a:noAutofit/>
          </a:bodyPr>
          <a:lstStyle/>
          <a:p>
            <a:pPr indent="0" lvl="0" marL="0" marR="0" rtl="0" algn="ctr">
              <a:lnSpc>
                <a:spcPct val="100000"/>
              </a:lnSpc>
              <a:spcBef>
                <a:spcPts val="0"/>
              </a:spcBef>
              <a:spcAft>
                <a:spcPts val="100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p:txBody>
      </p:sp>
      <p:cxnSp>
        <p:nvCxnSpPr>
          <p:cNvPr id="635" name="Google Shape;635;p15"/>
          <p:cNvCxnSpPr>
            <a:stCxn id="633" idx="3"/>
            <a:endCxn id="634" idx="1"/>
          </p:cNvCxnSpPr>
          <p:nvPr/>
        </p:nvCxnSpPr>
        <p:spPr>
          <a:xfrm flipH="1" rot="10800000">
            <a:off x="2190150" y="1539200"/>
            <a:ext cx="1268100" cy="733800"/>
          </a:xfrm>
          <a:prstGeom prst="bentConnector3">
            <a:avLst>
              <a:gd fmla="val 50000" name="adj1"/>
            </a:avLst>
          </a:prstGeom>
          <a:noFill/>
          <a:ln cap="flat" cmpd="sng" w="19050">
            <a:solidFill>
              <a:schemeClr val="accent3"/>
            </a:solidFill>
            <a:prstDash val="solid"/>
            <a:round/>
            <a:headEnd len="sm" w="sm" type="none"/>
            <a:tailEnd len="sm" w="sm" type="none"/>
          </a:ln>
        </p:spPr>
      </p:cxnSp>
      <p:cxnSp>
        <p:nvCxnSpPr>
          <p:cNvPr id="636" name="Google Shape;636;p15"/>
          <p:cNvCxnSpPr>
            <a:stCxn id="634" idx="3"/>
            <a:endCxn id="630" idx="1"/>
          </p:cNvCxnSpPr>
          <p:nvPr/>
        </p:nvCxnSpPr>
        <p:spPr>
          <a:xfrm>
            <a:off x="5685738" y="1539100"/>
            <a:ext cx="1268100" cy="767400"/>
          </a:xfrm>
          <a:prstGeom prst="bentConnector3">
            <a:avLst>
              <a:gd fmla="val 50000" name="adj1"/>
            </a:avLst>
          </a:prstGeom>
          <a:noFill/>
          <a:ln cap="flat" cmpd="sng" w="19050">
            <a:solidFill>
              <a:schemeClr val="accent3"/>
            </a:solidFill>
            <a:prstDash val="solid"/>
            <a:round/>
            <a:headEnd len="sm" w="sm" type="none"/>
            <a:tailEnd len="sm" w="sm" type="none"/>
          </a:ln>
        </p:spPr>
      </p:cxnSp>
      <p:sp>
        <p:nvSpPr>
          <p:cNvPr id="637" name="Google Shape;637;p15"/>
          <p:cNvSpPr txBox="1"/>
          <p:nvPr/>
        </p:nvSpPr>
        <p:spPr>
          <a:xfrm>
            <a:off x="3244788" y="4013723"/>
            <a:ext cx="2654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Attitudes Towards AI (ATAI; Sindermann, 2021)</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638" name="Google Shape;638;p15"/>
          <p:cNvSpPr txBox="1"/>
          <p:nvPr/>
        </p:nvSpPr>
        <p:spPr>
          <a:xfrm>
            <a:off x="3244788" y="4324623"/>
            <a:ext cx="2654400" cy="5616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100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Attitudes of Fear and Acceptance of AI</a:t>
            </a:r>
            <a:endParaRPr b="0" i="0" sz="1200" u="none" cap="none" strike="noStrike">
              <a:solidFill>
                <a:schemeClr val="dk1"/>
              </a:solidFill>
              <a:latin typeface="Montserrat Medium"/>
              <a:ea typeface="Montserrat Medium"/>
              <a:cs typeface="Montserrat Medium"/>
              <a:sym typeface="Montserrat Medium"/>
            </a:endParaRPr>
          </a:p>
        </p:txBody>
      </p:sp>
      <p:grpSp>
        <p:nvGrpSpPr>
          <p:cNvPr id="639" name="Google Shape;639;p15"/>
          <p:cNvGrpSpPr/>
          <p:nvPr/>
        </p:nvGrpSpPr>
        <p:grpSpPr>
          <a:xfrm>
            <a:off x="3993288" y="2438238"/>
            <a:ext cx="1157400" cy="1157400"/>
            <a:chOff x="3993288" y="2438238"/>
            <a:chExt cx="1157400" cy="1157400"/>
          </a:xfrm>
        </p:grpSpPr>
        <p:sp>
          <p:nvSpPr>
            <p:cNvPr id="640" name="Google Shape;640;p15"/>
            <p:cNvSpPr/>
            <p:nvPr/>
          </p:nvSpPr>
          <p:spPr>
            <a:xfrm>
              <a:off x="4161588" y="2606463"/>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641" name="Google Shape;641;p15"/>
            <p:cNvSpPr/>
            <p:nvPr/>
          </p:nvSpPr>
          <p:spPr>
            <a:xfrm>
              <a:off x="3993288" y="2438238"/>
              <a:ext cx="1157400" cy="1157400"/>
            </a:xfrm>
            <a:prstGeom prst="diamond">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grpSp>
      <p:cxnSp>
        <p:nvCxnSpPr>
          <p:cNvPr id="642" name="Google Shape;642;p15"/>
          <p:cNvCxnSpPr>
            <a:stCxn id="634" idx="2"/>
            <a:endCxn id="641" idx="0"/>
          </p:cNvCxnSpPr>
          <p:nvPr/>
        </p:nvCxnSpPr>
        <p:spPr>
          <a:xfrm flipH="1" rot="-5400000">
            <a:off x="4263138" y="2128750"/>
            <a:ext cx="618300" cy="600"/>
          </a:xfrm>
          <a:prstGeom prst="bentConnector3">
            <a:avLst>
              <a:gd fmla="val 50003" name="adj1"/>
            </a:avLst>
          </a:prstGeom>
          <a:noFill/>
          <a:ln cap="flat" cmpd="sng" w="19050">
            <a:solidFill>
              <a:schemeClr val="accent3"/>
            </a:solidFill>
            <a:prstDash val="solid"/>
            <a:round/>
            <a:headEnd len="sm" w="sm" type="none"/>
            <a:tailEnd len="med" w="med" type="triangle"/>
          </a:ln>
        </p:spPr>
      </p:cxnSp>
      <p:grpSp>
        <p:nvGrpSpPr>
          <p:cNvPr id="643" name="Google Shape;643;p15"/>
          <p:cNvGrpSpPr/>
          <p:nvPr/>
        </p:nvGrpSpPr>
        <p:grpSpPr>
          <a:xfrm>
            <a:off x="1602817" y="2096073"/>
            <a:ext cx="353861" cy="353863"/>
            <a:chOff x="1442086" y="5512180"/>
            <a:chExt cx="427989" cy="427991"/>
          </a:xfrm>
        </p:grpSpPr>
        <p:sp>
          <p:nvSpPr>
            <p:cNvPr id="644" name="Google Shape;644;p15"/>
            <p:cNvSpPr/>
            <p:nvPr/>
          </p:nvSpPr>
          <p:spPr>
            <a:xfrm>
              <a:off x="1522476" y="5592445"/>
              <a:ext cx="267462" cy="267461"/>
            </a:xfrm>
            <a:custGeom>
              <a:rect b="b" l="l" r="r" t="t"/>
              <a:pathLst>
                <a:path extrusionOk="0" h="267461" w="267462">
                  <a:moveTo>
                    <a:pt x="0" y="0"/>
                  </a:moveTo>
                  <a:lnTo>
                    <a:pt x="267462" y="0"/>
                  </a:lnTo>
                  <a:lnTo>
                    <a:pt x="267462" y="267462"/>
                  </a:lnTo>
                  <a:lnTo>
                    <a:pt x="0" y="267462"/>
                  </a:lnTo>
                  <a:lnTo>
                    <a:pt x="0" y="0"/>
                  </a:lnTo>
                  <a:close/>
                </a:path>
              </a:pathLst>
            </a:custGeom>
            <a:solidFill>
              <a:schemeClr val="l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645" name="Google Shape;645;p15"/>
            <p:cNvGrpSpPr/>
            <p:nvPr/>
          </p:nvGrpSpPr>
          <p:grpSpPr>
            <a:xfrm>
              <a:off x="1442086" y="5512180"/>
              <a:ext cx="427989" cy="427991"/>
              <a:chOff x="1442086" y="5512180"/>
              <a:chExt cx="427989" cy="427991"/>
            </a:xfrm>
          </p:grpSpPr>
          <p:sp>
            <p:nvSpPr>
              <p:cNvPr id="646" name="Google Shape;646;p15"/>
              <p:cNvSpPr/>
              <p:nvPr/>
            </p:nvSpPr>
            <p:spPr>
              <a:xfrm>
                <a:off x="1442086" y="5512180"/>
                <a:ext cx="117093" cy="117094"/>
              </a:xfrm>
              <a:custGeom>
                <a:rect b="b" l="l" r="r" t="t"/>
                <a:pathLst>
                  <a:path extrusionOk="0" h="117094" w="117093">
                    <a:moveTo>
                      <a:pt x="108712" y="0"/>
                    </a:moveTo>
                    <a:lnTo>
                      <a:pt x="8382" y="0"/>
                    </a:lnTo>
                    <a:cubicBezTo>
                      <a:pt x="3810" y="0"/>
                      <a:pt x="0" y="3683"/>
                      <a:pt x="0" y="8382"/>
                    </a:cubicBezTo>
                    <a:lnTo>
                      <a:pt x="0" y="108712"/>
                    </a:lnTo>
                    <a:cubicBezTo>
                      <a:pt x="0" y="113284"/>
                      <a:pt x="3683" y="117094"/>
                      <a:pt x="8382" y="117094"/>
                    </a:cubicBezTo>
                    <a:lnTo>
                      <a:pt x="41783" y="117094"/>
                    </a:lnTo>
                    <a:cubicBezTo>
                      <a:pt x="46355" y="117094"/>
                      <a:pt x="50165" y="113411"/>
                      <a:pt x="50165" y="108712"/>
                    </a:cubicBezTo>
                    <a:lnTo>
                      <a:pt x="50165" y="50165"/>
                    </a:lnTo>
                    <a:lnTo>
                      <a:pt x="108712" y="50165"/>
                    </a:lnTo>
                    <a:cubicBezTo>
                      <a:pt x="113284" y="50165"/>
                      <a:pt x="117094" y="46482"/>
                      <a:pt x="117094" y="41783"/>
                    </a:cubicBezTo>
                    <a:lnTo>
                      <a:pt x="117094" y="8382"/>
                    </a:lnTo>
                    <a:cubicBezTo>
                      <a:pt x="117094" y="3810"/>
                      <a:pt x="113411" y="0"/>
                      <a:pt x="108712" y="0"/>
                    </a:cubicBezTo>
                    <a:close/>
                    <a:moveTo>
                      <a:pt x="100330" y="33401"/>
                    </a:moveTo>
                    <a:lnTo>
                      <a:pt x="41783" y="33401"/>
                    </a:lnTo>
                    <a:cubicBezTo>
                      <a:pt x="37211" y="33401"/>
                      <a:pt x="33401" y="37084"/>
                      <a:pt x="33401" y="41783"/>
                    </a:cubicBezTo>
                    <a:lnTo>
                      <a:pt x="33401" y="100330"/>
                    </a:lnTo>
                    <a:lnTo>
                      <a:pt x="16637" y="100330"/>
                    </a:lnTo>
                    <a:lnTo>
                      <a:pt x="16637" y="16764"/>
                    </a:lnTo>
                    <a:lnTo>
                      <a:pt x="100203" y="16764"/>
                    </a:lnTo>
                    <a:lnTo>
                      <a:pt x="100203" y="33528"/>
                    </a:lnTo>
                    <a:lnTo>
                      <a:pt x="100203" y="33528"/>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47" name="Google Shape;647;p15"/>
              <p:cNvSpPr/>
              <p:nvPr/>
            </p:nvSpPr>
            <p:spPr>
              <a:xfrm>
                <a:off x="1442086" y="5823077"/>
                <a:ext cx="117093" cy="117094"/>
              </a:xfrm>
              <a:custGeom>
                <a:rect b="b" l="l" r="r" t="t"/>
                <a:pathLst>
                  <a:path extrusionOk="0" h="117094" w="117093">
                    <a:moveTo>
                      <a:pt x="108712" y="66929"/>
                    </a:moveTo>
                    <a:lnTo>
                      <a:pt x="50165" y="66929"/>
                    </a:lnTo>
                    <a:lnTo>
                      <a:pt x="50165" y="8382"/>
                    </a:lnTo>
                    <a:cubicBezTo>
                      <a:pt x="50165" y="3810"/>
                      <a:pt x="46482" y="0"/>
                      <a:pt x="41783" y="0"/>
                    </a:cubicBezTo>
                    <a:lnTo>
                      <a:pt x="8382" y="0"/>
                    </a:lnTo>
                    <a:cubicBezTo>
                      <a:pt x="3810" y="0"/>
                      <a:pt x="0" y="3683"/>
                      <a:pt x="0" y="8382"/>
                    </a:cubicBezTo>
                    <a:lnTo>
                      <a:pt x="0" y="108712"/>
                    </a:lnTo>
                    <a:cubicBezTo>
                      <a:pt x="0" y="113284"/>
                      <a:pt x="3683" y="117094"/>
                      <a:pt x="8382" y="117094"/>
                    </a:cubicBezTo>
                    <a:lnTo>
                      <a:pt x="108712" y="117094"/>
                    </a:lnTo>
                    <a:cubicBezTo>
                      <a:pt x="113284" y="117094"/>
                      <a:pt x="117094" y="113411"/>
                      <a:pt x="117094" y="108712"/>
                    </a:cubicBezTo>
                    <a:lnTo>
                      <a:pt x="117094" y="75311"/>
                    </a:lnTo>
                    <a:cubicBezTo>
                      <a:pt x="117094" y="70739"/>
                      <a:pt x="113411" y="66929"/>
                      <a:pt x="108712" y="66929"/>
                    </a:cubicBezTo>
                    <a:close/>
                    <a:moveTo>
                      <a:pt x="100330" y="100330"/>
                    </a:moveTo>
                    <a:lnTo>
                      <a:pt x="16764" y="100330"/>
                    </a:lnTo>
                    <a:lnTo>
                      <a:pt x="16764" y="16764"/>
                    </a:lnTo>
                    <a:lnTo>
                      <a:pt x="33528" y="16764"/>
                    </a:lnTo>
                    <a:lnTo>
                      <a:pt x="33528" y="75311"/>
                    </a:lnTo>
                    <a:cubicBezTo>
                      <a:pt x="33528" y="79883"/>
                      <a:pt x="37211" y="83693"/>
                      <a:pt x="41910" y="83693"/>
                    </a:cubicBezTo>
                    <a:lnTo>
                      <a:pt x="100457" y="83693"/>
                    </a:lnTo>
                    <a:lnTo>
                      <a:pt x="100457" y="10045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48" name="Google Shape;648;p15"/>
              <p:cNvSpPr/>
              <p:nvPr/>
            </p:nvSpPr>
            <p:spPr>
              <a:xfrm>
                <a:off x="1752981" y="5823077"/>
                <a:ext cx="117094" cy="117094"/>
              </a:xfrm>
              <a:custGeom>
                <a:rect b="b" l="l" r="r" t="t"/>
                <a:pathLst>
                  <a:path extrusionOk="0" h="117094" w="117094">
                    <a:moveTo>
                      <a:pt x="108712" y="0"/>
                    </a:moveTo>
                    <a:lnTo>
                      <a:pt x="75311" y="0"/>
                    </a:lnTo>
                    <a:cubicBezTo>
                      <a:pt x="70739" y="0"/>
                      <a:pt x="66929" y="3683"/>
                      <a:pt x="66929" y="8382"/>
                    </a:cubicBezTo>
                    <a:lnTo>
                      <a:pt x="66929" y="66929"/>
                    </a:lnTo>
                    <a:lnTo>
                      <a:pt x="8382" y="66929"/>
                    </a:lnTo>
                    <a:cubicBezTo>
                      <a:pt x="3810" y="66929"/>
                      <a:pt x="0" y="70612"/>
                      <a:pt x="0" y="75311"/>
                    </a:cubicBezTo>
                    <a:lnTo>
                      <a:pt x="0" y="108712"/>
                    </a:lnTo>
                    <a:cubicBezTo>
                      <a:pt x="0" y="113284"/>
                      <a:pt x="3683" y="117094"/>
                      <a:pt x="8382" y="117094"/>
                    </a:cubicBezTo>
                    <a:lnTo>
                      <a:pt x="108712" y="117094"/>
                    </a:lnTo>
                    <a:cubicBezTo>
                      <a:pt x="113284" y="117094"/>
                      <a:pt x="117094" y="113411"/>
                      <a:pt x="117094" y="108712"/>
                    </a:cubicBezTo>
                    <a:lnTo>
                      <a:pt x="117094" y="8382"/>
                    </a:lnTo>
                    <a:cubicBezTo>
                      <a:pt x="117094" y="3810"/>
                      <a:pt x="113411" y="0"/>
                      <a:pt x="108712" y="0"/>
                    </a:cubicBezTo>
                    <a:close/>
                    <a:moveTo>
                      <a:pt x="100330" y="100330"/>
                    </a:moveTo>
                    <a:lnTo>
                      <a:pt x="16764" y="100330"/>
                    </a:lnTo>
                    <a:lnTo>
                      <a:pt x="16764" y="83566"/>
                    </a:lnTo>
                    <a:lnTo>
                      <a:pt x="75311" y="83566"/>
                    </a:lnTo>
                    <a:cubicBezTo>
                      <a:pt x="79883" y="83566"/>
                      <a:pt x="83693" y="79883"/>
                      <a:pt x="83693" y="75184"/>
                    </a:cubicBezTo>
                    <a:lnTo>
                      <a:pt x="83693" y="16637"/>
                    </a:lnTo>
                    <a:lnTo>
                      <a:pt x="100457" y="16637"/>
                    </a:lnTo>
                    <a:lnTo>
                      <a:pt x="100457"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49" name="Google Shape;649;p15"/>
              <p:cNvSpPr/>
              <p:nvPr/>
            </p:nvSpPr>
            <p:spPr>
              <a:xfrm>
                <a:off x="1752981" y="5512180"/>
                <a:ext cx="117094" cy="117094"/>
              </a:xfrm>
              <a:custGeom>
                <a:rect b="b" l="l" r="r" t="t"/>
                <a:pathLst>
                  <a:path extrusionOk="0" h="117094" w="117094">
                    <a:moveTo>
                      <a:pt x="108712" y="0"/>
                    </a:moveTo>
                    <a:lnTo>
                      <a:pt x="8382" y="0"/>
                    </a:lnTo>
                    <a:cubicBezTo>
                      <a:pt x="3810" y="0"/>
                      <a:pt x="0" y="3683"/>
                      <a:pt x="0" y="8382"/>
                    </a:cubicBezTo>
                    <a:lnTo>
                      <a:pt x="0" y="41783"/>
                    </a:lnTo>
                    <a:cubicBezTo>
                      <a:pt x="0" y="46355"/>
                      <a:pt x="3683" y="50165"/>
                      <a:pt x="8382" y="50165"/>
                    </a:cubicBezTo>
                    <a:lnTo>
                      <a:pt x="66929" y="50165"/>
                    </a:lnTo>
                    <a:lnTo>
                      <a:pt x="66929" y="108712"/>
                    </a:lnTo>
                    <a:cubicBezTo>
                      <a:pt x="66929" y="113284"/>
                      <a:pt x="70612" y="117094"/>
                      <a:pt x="75311" y="117094"/>
                    </a:cubicBezTo>
                    <a:lnTo>
                      <a:pt x="108712" y="117094"/>
                    </a:lnTo>
                    <a:cubicBezTo>
                      <a:pt x="113284" y="117094"/>
                      <a:pt x="117094" y="113411"/>
                      <a:pt x="117094" y="108712"/>
                    </a:cubicBezTo>
                    <a:lnTo>
                      <a:pt x="117094" y="8382"/>
                    </a:lnTo>
                    <a:cubicBezTo>
                      <a:pt x="117094" y="3810"/>
                      <a:pt x="113411" y="0"/>
                      <a:pt x="108712" y="0"/>
                    </a:cubicBezTo>
                    <a:close/>
                    <a:moveTo>
                      <a:pt x="100330" y="100330"/>
                    </a:moveTo>
                    <a:lnTo>
                      <a:pt x="83566" y="100330"/>
                    </a:lnTo>
                    <a:lnTo>
                      <a:pt x="83566" y="41783"/>
                    </a:lnTo>
                    <a:cubicBezTo>
                      <a:pt x="83566" y="37211"/>
                      <a:pt x="79883" y="33401"/>
                      <a:pt x="75184" y="33401"/>
                    </a:cubicBezTo>
                    <a:lnTo>
                      <a:pt x="16637" y="33401"/>
                    </a:lnTo>
                    <a:lnTo>
                      <a:pt x="16637" y="16637"/>
                    </a:lnTo>
                    <a:lnTo>
                      <a:pt x="100203" y="16637"/>
                    </a:lnTo>
                    <a:lnTo>
                      <a:pt x="100203"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50" name="Google Shape;650;p15"/>
              <p:cNvSpPr/>
              <p:nvPr/>
            </p:nvSpPr>
            <p:spPr>
              <a:xfrm>
                <a:off x="1581023" y="5625797"/>
                <a:ext cx="150494" cy="200169"/>
              </a:xfrm>
              <a:custGeom>
                <a:rect b="b" l="l" r="r" t="t"/>
                <a:pathLst>
                  <a:path extrusionOk="0" h="200169" w="150494">
                    <a:moveTo>
                      <a:pt x="72390" y="176"/>
                    </a:moveTo>
                    <a:cubicBezTo>
                      <a:pt x="31750" y="1700"/>
                      <a:pt x="0" y="35609"/>
                      <a:pt x="0" y="76249"/>
                    </a:cubicBezTo>
                    <a:lnTo>
                      <a:pt x="0" y="125398"/>
                    </a:lnTo>
                    <a:cubicBezTo>
                      <a:pt x="3810" y="225093"/>
                      <a:pt x="146685" y="225093"/>
                      <a:pt x="150495" y="125398"/>
                    </a:cubicBezTo>
                    <a:lnTo>
                      <a:pt x="150495" y="75233"/>
                    </a:lnTo>
                    <a:cubicBezTo>
                      <a:pt x="150495" y="32815"/>
                      <a:pt x="115189" y="-1475"/>
                      <a:pt x="72517" y="49"/>
                    </a:cubicBezTo>
                    <a:close/>
                    <a:moveTo>
                      <a:pt x="16637" y="124763"/>
                    </a:moveTo>
                    <a:lnTo>
                      <a:pt x="16637" y="108634"/>
                    </a:lnTo>
                    <a:cubicBezTo>
                      <a:pt x="40767" y="107618"/>
                      <a:pt x="60452" y="97204"/>
                      <a:pt x="75184" y="77900"/>
                    </a:cubicBezTo>
                    <a:cubicBezTo>
                      <a:pt x="89916" y="97331"/>
                      <a:pt x="109474" y="107618"/>
                      <a:pt x="133731" y="108634"/>
                    </a:cubicBezTo>
                    <a:lnTo>
                      <a:pt x="133731" y="125398"/>
                    </a:lnTo>
                    <a:cubicBezTo>
                      <a:pt x="133731" y="158418"/>
                      <a:pt x="106299" y="185088"/>
                      <a:pt x="73025" y="183818"/>
                    </a:cubicBezTo>
                    <a:cubicBezTo>
                      <a:pt x="39751" y="182548"/>
                      <a:pt x="16637" y="156259"/>
                      <a:pt x="16637" y="124636"/>
                    </a:cubicBezTo>
                    <a:close/>
                    <a:moveTo>
                      <a:pt x="133604" y="91997"/>
                    </a:moveTo>
                    <a:cubicBezTo>
                      <a:pt x="111379" y="90854"/>
                      <a:pt x="94615" y="79805"/>
                      <a:pt x="82296" y="58723"/>
                    </a:cubicBezTo>
                    <a:cubicBezTo>
                      <a:pt x="79248" y="53262"/>
                      <a:pt x="70866" y="53262"/>
                      <a:pt x="67818" y="58723"/>
                    </a:cubicBezTo>
                    <a:cubicBezTo>
                      <a:pt x="55626" y="79932"/>
                      <a:pt x="38735" y="90854"/>
                      <a:pt x="16510" y="91997"/>
                    </a:cubicBezTo>
                    <a:lnTo>
                      <a:pt x="16510" y="76122"/>
                    </a:lnTo>
                    <a:cubicBezTo>
                      <a:pt x="16510" y="44499"/>
                      <a:pt x="41275" y="18083"/>
                      <a:pt x="72898" y="16940"/>
                    </a:cubicBezTo>
                    <a:cubicBezTo>
                      <a:pt x="106172" y="15670"/>
                      <a:pt x="133604" y="42467"/>
                      <a:pt x="133604" y="75360"/>
                    </a:cubicBezTo>
                    <a:lnTo>
                      <a:pt x="133604" y="91997"/>
                    </a:lnTo>
                    <a:lnTo>
                      <a:pt x="133604" y="9199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51" name="Google Shape;651;p15"/>
              <p:cNvSpPr/>
              <p:nvPr/>
            </p:nvSpPr>
            <p:spPr>
              <a:xfrm>
                <a:off x="1672590" y="5738748"/>
                <a:ext cx="16764" cy="16668"/>
              </a:xfrm>
              <a:custGeom>
                <a:rect b="b" l="l" r="r" t="t"/>
                <a:pathLst>
                  <a:path extrusionOk="0" h="16668" w="16764">
                    <a:moveTo>
                      <a:pt x="8382" y="0"/>
                    </a:moveTo>
                    <a:cubicBezTo>
                      <a:pt x="3810" y="0"/>
                      <a:pt x="0" y="3683"/>
                      <a:pt x="0" y="8382"/>
                    </a:cubicBezTo>
                    <a:cubicBezTo>
                      <a:pt x="381" y="19431"/>
                      <a:pt x="16256" y="19431"/>
                      <a:pt x="16764" y="8382"/>
                    </a:cubicBezTo>
                    <a:cubicBezTo>
                      <a:pt x="16764" y="3810"/>
                      <a:pt x="13081" y="0"/>
                      <a:pt x="8382"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52" name="Google Shape;652;p15"/>
              <p:cNvSpPr/>
              <p:nvPr/>
            </p:nvSpPr>
            <p:spPr>
              <a:xfrm>
                <a:off x="1622426" y="5738748"/>
                <a:ext cx="16764" cy="16668"/>
              </a:xfrm>
              <a:custGeom>
                <a:rect b="b" l="l" r="r" t="t"/>
                <a:pathLst>
                  <a:path extrusionOk="0" h="16668" w="16764">
                    <a:moveTo>
                      <a:pt x="8382" y="0"/>
                    </a:moveTo>
                    <a:cubicBezTo>
                      <a:pt x="3810" y="0"/>
                      <a:pt x="0" y="3683"/>
                      <a:pt x="0" y="8382"/>
                    </a:cubicBezTo>
                    <a:cubicBezTo>
                      <a:pt x="381" y="19431"/>
                      <a:pt x="16256" y="19431"/>
                      <a:pt x="16764" y="8382"/>
                    </a:cubicBezTo>
                    <a:cubicBezTo>
                      <a:pt x="16764" y="3810"/>
                      <a:pt x="13081" y="0"/>
                      <a:pt x="8382"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53" name="Google Shape;653;p15"/>
              <p:cNvSpPr/>
              <p:nvPr/>
            </p:nvSpPr>
            <p:spPr>
              <a:xfrm>
                <a:off x="1639158" y="5767959"/>
                <a:ext cx="33337" cy="16763"/>
              </a:xfrm>
              <a:custGeom>
                <a:rect b="b" l="l" r="r" t="t"/>
                <a:pathLst>
                  <a:path extrusionOk="0" h="16763" w="33337">
                    <a:moveTo>
                      <a:pt x="25051" y="0"/>
                    </a:moveTo>
                    <a:lnTo>
                      <a:pt x="8287" y="0"/>
                    </a:lnTo>
                    <a:cubicBezTo>
                      <a:pt x="-2762" y="381"/>
                      <a:pt x="-2762" y="16256"/>
                      <a:pt x="8287" y="16764"/>
                    </a:cubicBezTo>
                    <a:lnTo>
                      <a:pt x="25051" y="16764"/>
                    </a:lnTo>
                    <a:cubicBezTo>
                      <a:pt x="36100" y="16383"/>
                      <a:pt x="36100" y="508"/>
                      <a:pt x="25051"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654" name="Google Shape;654;p15"/>
          <p:cNvGrpSpPr/>
          <p:nvPr/>
        </p:nvGrpSpPr>
        <p:grpSpPr>
          <a:xfrm>
            <a:off x="7187294" y="2129422"/>
            <a:ext cx="353861" cy="353968"/>
            <a:chOff x="2427098" y="4788153"/>
            <a:chExt cx="427989" cy="428118"/>
          </a:xfrm>
        </p:grpSpPr>
        <p:sp>
          <p:nvSpPr>
            <p:cNvPr id="655" name="Google Shape;655;p15"/>
            <p:cNvSpPr/>
            <p:nvPr/>
          </p:nvSpPr>
          <p:spPr>
            <a:xfrm>
              <a:off x="2507361" y="4868545"/>
              <a:ext cx="267462" cy="267461"/>
            </a:xfrm>
            <a:custGeom>
              <a:rect b="b" l="l" r="r" t="t"/>
              <a:pathLst>
                <a:path extrusionOk="0" h="267461" w="267462">
                  <a:moveTo>
                    <a:pt x="0" y="0"/>
                  </a:moveTo>
                  <a:lnTo>
                    <a:pt x="267462" y="0"/>
                  </a:lnTo>
                  <a:lnTo>
                    <a:pt x="267462" y="267462"/>
                  </a:lnTo>
                  <a:lnTo>
                    <a:pt x="0" y="267462"/>
                  </a:lnTo>
                  <a:lnTo>
                    <a:pt x="0" y="0"/>
                  </a:ln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656" name="Google Shape;656;p15"/>
            <p:cNvGrpSpPr/>
            <p:nvPr/>
          </p:nvGrpSpPr>
          <p:grpSpPr>
            <a:xfrm>
              <a:off x="2427098" y="4788153"/>
              <a:ext cx="427989" cy="428118"/>
              <a:chOff x="2427098" y="4788153"/>
              <a:chExt cx="427989" cy="428118"/>
            </a:xfrm>
          </p:grpSpPr>
          <p:sp>
            <p:nvSpPr>
              <p:cNvPr id="657" name="Google Shape;657;p15"/>
              <p:cNvSpPr/>
              <p:nvPr/>
            </p:nvSpPr>
            <p:spPr>
              <a:xfrm>
                <a:off x="2427098" y="4788153"/>
                <a:ext cx="117094" cy="117094"/>
              </a:xfrm>
              <a:custGeom>
                <a:rect b="b" l="l" r="r" t="t"/>
                <a:pathLst>
                  <a:path extrusionOk="0" h="117094" w="117094">
                    <a:moveTo>
                      <a:pt x="8382" y="117094"/>
                    </a:moveTo>
                    <a:lnTo>
                      <a:pt x="41783" y="117094"/>
                    </a:lnTo>
                    <a:cubicBezTo>
                      <a:pt x="46355" y="117094"/>
                      <a:pt x="50165" y="113411"/>
                      <a:pt x="50165" y="108712"/>
                    </a:cubicBezTo>
                    <a:lnTo>
                      <a:pt x="50165" y="50165"/>
                    </a:lnTo>
                    <a:lnTo>
                      <a:pt x="108712" y="50165"/>
                    </a:lnTo>
                    <a:cubicBezTo>
                      <a:pt x="113284" y="50165"/>
                      <a:pt x="117094" y="46482"/>
                      <a:pt x="117094" y="41783"/>
                    </a:cubicBezTo>
                    <a:lnTo>
                      <a:pt x="117094" y="8382"/>
                    </a:lnTo>
                    <a:cubicBezTo>
                      <a:pt x="117094" y="3810"/>
                      <a:pt x="113411" y="0"/>
                      <a:pt x="108712" y="0"/>
                    </a:cubicBezTo>
                    <a:lnTo>
                      <a:pt x="8382" y="0"/>
                    </a:lnTo>
                    <a:cubicBezTo>
                      <a:pt x="3810" y="0"/>
                      <a:pt x="0" y="3683"/>
                      <a:pt x="0" y="8382"/>
                    </a:cubicBezTo>
                    <a:lnTo>
                      <a:pt x="0" y="108712"/>
                    </a:lnTo>
                    <a:cubicBezTo>
                      <a:pt x="0" y="113284"/>
                      <a:pt x="3683" y="117094"/>
                      <a:pt x="8382" y="117094"/>
                    </a:cubicBezTo>
                    <a:close/>
                    <a:moveTo>
                      <a:pt x="16764" y="16764"/>
                    </a:moveTo>
                    <a:lnTo>
                      <a:pt x="100330" y="16764"/>
                    </a:lnTo>
                    <a:lnTo>
                      <a:pt x="100330" y="33528"/>
                    </a:lnTo>
                    <a:lnTo>
                      <a:pt x="41783" y="33528"/>
                    </a:lnTo>
                    <a:cubicBezTo>
                      <a:pt x="37211" y="33528"/>
                      <a:pt x="33401" y="37211"/>
                      <a:pt x="33401" y="41910"/>
                    </a:cubicBezTo>
                    <a:lnTo>
                      <a:pt x="33401" y="100457"/>
                    </a:lnTo>
                    <a:lnTo>
                      <a:pt x="16637" y="100457"/>
                    </a:lnTo>
                    <a:lnTo>
                      <a:pt x="16637" y="16891"/>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58" name="Google Shape;658;p15"/>
              <p:cNvSpPr/>
              <p:nvPr/>
            </p:nvSpPr>
            <p:spPr>
              <a:xfrm>
                <a:off x="2427098" y="5099177"/>
                <a:ext cx="117094" cy="117094"/>
              </a:xfrm>
              <a:custGeom>
                <a:rect b="b" l="l" r="r" t="t"/>
                <a:pathLst>
                  <a:path extrusionOk="0" h="117094" w="117094">
                    <a:moveTo>
                      <a:pt x="108712" y="66929"/>
                    </a:moveTo>
                    <a:lnTo>
                      <a:pt x="50165" y="66929"/>
                    </a:lnTo>
                    <a:lnTo>
                      <a:pt x="50165" y="8382"/>
                    </a:lnTo>
                    <a:cubicBezTo>
                      <a:pt x="50165" y="3810"/>
                      <a:pt x="46482" y="0"/>
                      <a:pt x="41783" y="0"/>
                    </a:cubicBezTo>
                    <a:lnTo>
                      <a:pt x="8382" y="0"/>
                    </a:lnTo>
                    <a:cubicBezTo>
                      <a:pt x="3810" y="0"/>
                      <a:pt x="0" y="3683"/>
                      <a:pt x="0" y="8382"/>
                    </a:cubicBezTo>
                    <a:lnTo>
                      <a:pt x="0" y="108712"/>
                    </a:lnTo>
                    <a:cubicBezTo>
                      <a:pt x="0" y="113284"/>
                      <a:pt x="3683" y="117094"/>
                      <a:pt x="8382" y="117094"/>
                    </a:cubicBezTo>
                    <a:lnTo>
                      <a:pt x="108712" y="117094"/>
                    </a:lnTo>
                    <a:cubicBezTo>
                      <a:pt x="113284" y="117094"/>
                      <a:pt x="117094" y="113411"/>
                      <a:pt x="117094" y="108712"/>
                    </a:cubicBezTo>
                    <a:lnTo>
                      <a:pt x="117094" y="75311"/>
                    </a:lnTo>
                    <a:cubicBezTo>
                      <a:pt x="117094" y="70739"/>
                      <a:pt x="113411" y="66929"/>
                      <a:pt x="108712" y="66929"/>
                    </a:cubicBezTo>
                    <a:close/>
                    <a:moveTo>
                      <a:pt x="100330" y="100330"/>
                    </a:moveTo>
                    <a:lnTo>
                      <a:pt x="16764" y="100330"/>
                    </a:lnTo>
                    <a:lnTo>
                      <a:pt x="16764" y="16764"/>
                    </a:lnTo>
                    <a:lnTo>
                      <a:pt x="33528" y="16764"/>
                    </a:lnTo>
                    <a:lnTo>
                      <a:pt x="33528" y="75311"/>
                    </a:lnTo>
                    <a:cubicBezTo>
                      <a:pt x="33528" y="79883"/>
                      <a:pt x="37211" y="83693"/>
                      <a:pt x="41910" y="83693"/>
                    </a:cubicBezTo>
                    <a:lnTo>
                      <a:pt x="100457" y="83693"/>
                    </a:lnTo>
                    <a:lnTo>
                      <a:pt x="100457" y="10045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59" name="Google Shape;659;p15"/>
              <p:cNvSpPr/>
              <p:nvPr/>
            </p:nvSpPr>
            <p:spPr>
              <a:xfrm>
                <a:off x="2737993" y="5099177"/>
                <a:ext cx="117094" cy="117094"/>
              </a:xfrm>
              <a:custGeom>
                <a:rect b="b" l="l" r="r" t="t"/>
                <a:pathLst>
                  <a:path extrusionOk="0" h="117094" w="117094">
                    <a:moveTo>
                      <a:pt x="108712" y="0"/>
                    </a:moveTo>
                    <a:lnTo>
                      <a:pt x="75311" y="0"/>
                    </a:lnTo>
                    <a:cubicBezTo>
                      <a:pt x="70739" y="0"/>
                      <a:pt x="66929" y="3683"/>
                      <a:pt x="66929" y="8382"/>
                    </a:cubicBezTo>
                    <a:lnTo>
                      <a:pt x="66929" y="66929"/>
                    </a:lnTo>
                    <a:lnTo>
                      <a:pt x="8382" y="66929"/>
                    </a:lnTo>
                    <a:cubicBezTo>
                      <a:pt x="3810" y="66929"/>
                      <a:pt x="0" y="70612"/>
                      <a:pt x="0" y="75311"/>
                    </a:cubicBezTo>
                    <a:lnTo>
                      <a:pt x="0" y="108712"/>
                    </a:lnTo>
                    <a:cubicBezTo>
                      <a:pt x="0" y="113284"/>
                      <a:pt x="3683" y="117094"/>
                      <a:pt x="8382" y="117094"/>
                    </a:cubicBezTo>
                    <a:lnTo>
                      <a:pt x="108712" y="117094"/>
                    </a:lnTo>
                    <a:cubicBezTo>
                      <a:pt x="113284" y="117094"/>
                      <a:pt x="117094" y="113411"/>
                      <a:pt x="117094" y="108712"/>
                    </a:cubicBezTo>
                    <a:lnTo>
                      <a:pt x="117094" y="8382"/>
                    </a:lnTo>
                    <a:cubicBezTo>
                      <a:pt x="117094" y="3810"/>
                      <a:pt x="113411" y="0"/>
                      <a:pt x="108712" y="0"/>
                    </a:cubicBezTo>
                    <a:lnTo>
                      <a:pt x="108712" y="0"/>
                    </a:lnTo>
                    <a:close/>
                    <a:moveTo>
                      <a:pt x="100330" y="100330"/>
                    </a:moveTo>
                    <a:lnTo>
                      <a:pt x="16764" y="100330"/>
                    </a:lnTo>
                    <a:lnTo>
                      <a:pt x="16764" y="83566"/>
                    </a:lnTo>
                    <a:lnTo>
                      <a:pt x="75311" y="83566"/>
                    </a:lnTo>
                    <a:cubicBezTo>
                      <a:pt x="79883" y="83566"/>
                      <a:pt x="83693" y="79883"/>
                      <a:pt x="83693" y="75184"/>
                    </a:cubicBezTo>
                    <a:lnTo>
                      <a:pt x="83693" y="16637"/>
                    </a:lnTo>
                    <a:lnTo>
                      <a:pt x="100457" y="16637"/>
                    </a:lnTo>
                    <a:lnTo>
                      <a:pt x="100457"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0" name="Google Shape;660;p15"/>
              <p:cNvSpPr/>
              <p:nvPr/>
            </p:nvSpPr>
            <p:spPr>
              <a:xfrm>
                <a:off x="2737993" y="4788280"/>
                <a:ext cx="117094" cy="117094"/>
              </a:xfrm>
              <a:custGeom>
                <a:rect b="b" l="l" r="r" t="t"/>
                <a:pathLst>
                  <a:path extrusionOk="0" h="117094" w="117094">
                    <a:moveTo>
                      <a:pt x="108712" y="0"/>
                    </a:moveTo>
                    <a:lnTo>
                      <a:pt x="8382" y="0"/>
                    </a:lnTo>
                    <a:cubicBezTo>
                      <a:pt x="3810" y="0"/>
                      <a:pt x="0" y="3683"/>
                      <a:pt x="0" y="8382"/>
                    </a:cubicBezTo>
                    <a:lnTo>
                      <a:pt x="0" y="41783"/>
                    </a:lnTo>
                    <a:cubicBezTo>
                      <a:pt x="0" y="46355"/>
                      <a:pt x="3683" y="50165"/>
                      <a:pt x="8382" y="50165"/>
                    </a:cubicBezTo>
                    <a:lnTo>
                      <a:pt x="66929" y="50165"/>
                    </a:lnTo>
                    <a:lnTo>
                      <a:pt x="66929" y="108712"/>
                    </a:lnTo>
                    <a:cubicBezTo>
                      <a:pt x="66929" y="113284"/>
                      <a:pt x="70612" y="117094"/>
                      <a:pt x="75311" y="117094"/>
                    </a:cubicBezTo>
                    <a:lnTo>
                      <a:pt x="108712" y="117094"/>
                    </a:lnTo>
                    <a:cubicBezTo>
                      <a:pt x="113284" y="117094"/>
                      <a:pt x="117094" y="113411"/>
                      <a:pt x="117094" y="108712"/>
                    </a:cubicBezTo>
                    <a:lnTo>
                      <a:pt x="117094" y="8382"/>
                    </a:lnTo>
                    <a:cubicBezTo>
                      <a:pt x="117094" y="3810"/>
                      <a:pt x="113411" y="0"/>
                      <a:pt x="108712" y="0"/>
                    </a:cubicBezTo>
                    <a:close/>
                    <a:moveTo>
                      <a:pt x="100330" y="100330"/>
                    </a:moveTo>
                    <a:lnTo>
                      <a:pt x="83566" y="100330"/>
                    </a:lnTo>
                    <a:lnTo>
                      <a:pt x="83566" y="41783"/>
                    </a:lnTo>
                    <a:cubicBezTo>
                      <a:pt x="83566" y="37211"/>
                      <a:pt x="79883" y="33401"/>
                      <a:pt x="75184" y="33401"/>
                    </a:cubicBezTo>
                    <a:lnTo>
                      <a:pt x="16637" y="33401"/>
                    </a:lnTo>
                    <a:lnTo>
                      <a:pt x="16637" y="16637"/>
                    </a:lnTo>
                    <a:lnTo>
                      <a:pt x="100203" y="16637"/>
                    </a:lnTo>
                    <a:lnTo>
                      <a:pt x="100203"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1" name="Google Shape;661;p15"/>
              <p:cNvSpPr/>
              <p:nvPr/>
            </p:nvSpPr>
            <p:spPr>
              <a:xfrm>
                <a:off x="2700860" y="5045392"/>
                <a:ext cx="45070" cy="63438"/>
              </a:xfrm>
              <a:custGeom>
                <a:rect b="b" l="l" r="r" t="t"/>
                <a:pathLst>
                  <a:path extrusionOk="0" h="63438" w="45070">
                    <a:moveTo>
                      <a:pt x="38912" y="317"/>
                    </a:moveTo>
                    <a:cubicBezTo>
                      <a:pt x="34467" y="-953"/>
                      <a:pt x="29895" y="1714"/>
                      <a:pt x="28625" y="6159"/>
                    </a:cubicBezTo>
                    <a:cubicBezTo>
                      <a:pt x="24180" y="22542"/>
                      <a:pt x="15163" y="37274"/>
                      <a:pt x="2717" y="48958"/>
                    </a:cubicBezTo>
                    <a:cubicBezTo>
                      <a:pt x="-5157" y="56832"/>
                      <a:pt x="5765" y="68389"/>
                      <a:pt x="14147" y="61150"/>
                    </a:cubicBezTo>
                    <a:cubicBezTo>
                      <a:pt x="28879" y="47307"/>
                      <a:pt x="39547" y="29908"/>
                      <a:pt x="44754" y="10477"/>
                    </a:cubicBezTo>
                    <a:cubicBezTo>
                      <a:pt x="46024" y="6032"/>
                      <a:pt x="43357" y="1460"/>
                      <a:pt x="38912" y="190"/>
                    </a:cubicBezTo>
                    <a:lnTo>
                      <a:pt x="38912" y="190"/>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2" name="Google Shape;662;p15"/>
              <p:cNvSpPr/>
              <p:nvPr/>
            </p:nvSpPr>
            <p:spPr>
              <a:xfrm>
                <a:off x="2535418" y="4901115"/>
                <a:ext cx="39733" cy="58760"/>
              </a:xfrm>
              <a:custGeom>
                <a:rect b="b" l="l" r="r" t="t"/>
                <a:pathLst>
                  <a:path extrusionOk="0" h="58760" w="39733">
                    <a:moveTo>
                      <a:pt x="6233" y="58488"/>
                    </a:moveTo>
                    <a:cubicBezTo>
                      <a:pt x="10551" y="59631"/>
                      <a:pt x="15250" y="57092"/>
                      <a:pt x="16393" y="52519"/>
                    </a:cubicBezTo>
                    <a:cubicBezTo>
                      <a:pt x="20203" y="38295"/>
                      <a:pt x="27442" y="24961"/>
                      <a:pt x="37475" y="14038"/>
                    </a:cubicBezTo>
                    <a:cubicBezTo>
                      <a:pt x="44714" y="5656"/>
                      <a:pt x="32903" y="-5138"/>
                      <a:pt x="25156" y="2736"/>
                    </a:cubicBezTo>
                    <a:cubicBezTo>
                      <a:pt x="13345" y="15689"/>
                      <a:pt x="4709" y="31438"/>
                      <a:pt x="264" y="48329"/>
                    </a:cubicBezTo>
                    <a:cubicBezTo>
                      <a:pt x="-878" y="52774"/>
                      <a:pt x="1788" y="57345"/>
                      <a:pt x="6233" y="58488"/>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3" name="Google Shape;663;p15"/>
              <p:cNvSpPr/>
              <p:nvPr/>
            </p:nvSpPr>
            <p:spPr>
              <a:xfrm>
                <a:off x="2565908" y="4901819"/>
                <a:ext cx="150368" cy="200454"/>
              </a:xfrm>
              <a:custGeom>
                <a:rect b="b" l="l" r="r" t="t"/>
                <a:pathLst>
                  <a:path extrusionOk="0" h="200454" w="150368">
                    <a:moveTo>
                      <a:pt x="150368" y="75311"/>
                    </a:moveTo>
                    <a:cubicBezTo>
                      <a:pt x="149987" y="64262"/>
                      <a:pt x="133985" y="64262"/>
                      <a:pt x="133604" y="75311"/>
                    </a:cubicBezTo>
                    <a:lnTo>
                      <a:pt x="133604" y="125476"/>
                    </a:lnTo>
                    <a:cubicBezTo>
                      <a:pt x="130683" y="202946"/>
                      <a:pt x="19558" y="202946"/>
                      <a:pt x="16637" y="125476"/>
                    </a:cubicBezTo>
                    <a:lnTo>
                      <a:pt x="16637" y="75311"/>
                    </a:lnTo>
                    <a:cubicBezTo>
                      <a:pt x="16637" y="43053"/>
                      <a:pt x="42799" y="16891"/>
                      <a:pt x="74930" y="16764"/>
                    </a:cubicBezTo>
                    <a:cubicBezTo>
                      <a:pt x="79248" y="16764"/>
                      <a:pt x="82931" y="13589"/>
                      <a:pt x="83439" y="9271"/>
                    </a:cubicBezTo>
                    <a:cubicBezTo>
                      <a:pt x="83947" y="4318"/>
                      <a:pt x="80010" y="0"/>
                      <a:pt x="75184" y="0"/>
                    </a:cubicBezTo>
                    <a:cubicBezTo>
                      <a:pt x="33655" y="0"/>
                      <a:pt x="0" y="33782"/>
                      <a:pt x="0" y="75184"/>
                    </a:cubicBezTo>
                    <a:lnTo>
                      <a:pt x="0" y="124333"/>
                    </a:lnTo>
                    <a:cubicBezTo>
                      <a:pt x="0" y="164973"/>
                      <a:pt x="31877" y="199009"/>
                      <a:pt x="72390" y="200406"/>
                    </a:cubicBezTo>
                    <a:cubicBezTo>
                      <a:pt x="115189" y="201930"/>
                      <a:pt x="150368" y="167640"/>
                      <a:pt x="150368" y="125222"/>
                    </a:cubicBezTo>
                    <a:lnTo>
                      <a:pt x="150368" y="7505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4" name="Google Shape;664;p15"/>
              <p:cNvSpPr/>
              <p:nvPr/>
            </p:nvSpPr>
            <p:spPr>
              <a:xfrm>
                <a:off x="2632583" y="4935346"/>
                <a:ext cx="50038" cy="116967"/>
              </a:xfrm>
              <a:custGeom>
                <a:rect b="b" l="l" r="r" t="t"/>
                <a:pathLst>
                  <a:path extrusionOk="0" h="116967" w="50038">
                    <a:moveTo>
                      <a:pt x="254" y="7366"/>
                    </a:moveTo>
                    <a:cubicBezTo>
                      <a:pt x="-381" y="12446"/>
                      <a:pt x="3556" y="16764"/>
                      <a:pt x="8509" y="16764"/>
                    </a:cubicBezTo>
                    <a:cubicBezTo>
                      <a:pt x="22352" y="16764"/>
                      <a:pt x="33528" y="28067"/>
                      <a:pt x="33528" y="41783"/>
                    </a:cubicBezTo>
                    <a:lnTo>
                      <a:pt x="33528" y="91694"/>
                    </a:lnTo>
                    <a:cubicBezTo>
                      <a:pt x="33528" y="95885"/>
                      <a:pt x="30607" y="99568"/>
                      <a:pt x="26416" y="100203"/>
                    </a:cubicBezTo>
                    <a:cubicBezTo>
                      <a:pt x="21209" y="100965"/>
                      <a:pt x="16764" y="96901"/>
                      <a:pt x="16764" y="91948"/>
                    </a:cubicBezTo>
                    <a:cubicBezTo>
                      <a:pt x="16764" y="91948"/>
                      <a:pt x="16764" y="41783"/>
                      <a:pt x="16764" y="41783"/>
                    </a:cubicBezTo>
                    <a:cubicBezTo>
                      <a:pt x="16764" y="36703"/>
                      <a:pt x="12319" y="32766"/>
                      <a:pt x="7112" y="33528"/>
                    </a:cubicBezTo>
                    <a:cubicBezTo>
                      <a:pt x="2921" y="34163"/>
                      <a:pt x="0" y="37846"/>
                      <a:pt x="0" y="42037"/>
                    </a:cubicBezTo>
                    <a:lnTo>
                      <a:pt x="0" y="91948"/>
                    </a:lnTo>
                    <a:cubicBezTo>
                      <a:pt x="0" y="105791"/>
                      <a:pt x="11303" y="116967"/>
                      <a:pt x="25019" y="116967"/>
                    </a:cubicBezTo>
                    <a:cubicBezTo>
                      <a:pt x="38862" y="116967"/>
                      <a:pt x="50038" y="105664"/>
                      <a:pt x="50038" y="91948"/>
                    </a:cubicBezTo>
                    <a:lnTo>
                      <a:pt x="50038" y="41783"/>
                    </a:lnTo>
                    <a:cubicBezTo>
                      <a:pt x="50038" y="18923"/>
                      <a:pt x="31623" y="254"/>
                      <a:pt x="8763" y="0"/>
                    </a:cubicBezTo>
                    <a:cubicBezTo>
                      <a:pt x="4445" y="0"/>
                      <a:pt x="508" y="2921"/>
                      <a:pt x="0" y="7239"/>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5" name="Google Shape;665;p15"/>
              <p:cNvSpPr/>
              <p:nvPr/>
            </p:nvSpPr>
            <p:spPr>
              <a:xfrm>
                <a:off x="2599309" y="4968780"/>
                <a:ext cx="16764" cy="66801"/>
              </a:xfrm>
              <a:custGeom>
                <a:rect b="b" l="l" r="r" t="t"/>
                <a:pathLst>
                  <a:path extrusionOk="0" h="66801" w="16764">
                    <a:moveTo>
                      <a:pt x="7112" y="95"/>
                    </a:moveTo>
                    <a:cubicBezTo>
                      <a:pt x="2921" y="730"/>
                      <a:pt x="0" y="4413"/>
                      <a:pt x="0" y="8604"/>
                    </a:cubicBezTo>
                    <a:lnTo>
                      <a:pt x="0" y="58515"/>
                    </a:lnTo>
                    <a:cubicBezTo>
                      <a:pt x="381" y="69564"/>
                      <a:pt x="16256" y="69564"/>
                      <a:pt x="16764" y="58515"/>
                    </a:cubicBezTo>
                    <a:lnTo>
                      <a:pt x="16764" y="8350"/>
                    </a:lnTo>
                    <a:cubicBezTo>
                      <a:pt x="16764" y="3270"/>
                      <a:pt x="12319" y="-667"/>
                      <a:pt x="7112" y="95"/>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6" name="Google Shape;666;p15"/>
              <p:cNvSpPr/>
              <p:nvPr/>
            </p:nvSpPr>
            <p:spPr>
              <a:xfrm>
                <a:off x="2535527" y="5045453"/>
                <a:ext cx="45035" cy="63504"/>
              </a:xfrm>
              <a:custGeom>
                <a:rect b="b" l="l" r="r" t="t"/>
                <a:pathLst>
                  <a:path extrusionOk="0" h="63504" w="45035">
                    <a:moveTo>
                      <a:pt x="42319" y="48897"/>
                    </a:moveTo>
                    <a:cubicBezTo>
                      <a:pt x="29873" y="37213"/>
                      <a:pt x="20856" y="22354"/>
                      <a:pt x="16411" y="6098"/>
                    </a:cubicBezTo>
                    <a:cubicBezTo>
                      <a:pt x="13109" y="-4443"/>
                      <a:pt x="-2258" y="-252"/>
                      <a:pt x="282" y="10543"/>
                    </a:cubicBezTo>
                    <a:cubicBezTo>
                      <a:pt x="5616" y="29847"/>
                      <a:pt x="16157" y="47373"/>
                      <a:pt x="30889" y="61216"/>
                    </a:cubicBezTo>
                    <a:cubicBezTo>
                      <a:pt x="39271" y="68455"/>
                      <a:pt x="50193" y="56898"/>
                      <a:pt x="42319" y="49024"/>
                    </a:cubicBezTo>
                    <a:lnTo>
                      <a:pt x="42319" y="49024"/>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67" name="Google Shape;667;p15"/>
              <p:cNvSpPr/>
              <p:nvPr/>
            </p:nvSpPr>
            <p:spPr>
              <a:xfrm>
                <a:off x="2706172" y="4901112"/>
                <a:ext cx="39721" cy="58848"/>
              </a:xfrm>
              <a:custGeom>
                <a:rect b="b" l="l" r="r" t="t"/>
                <a:pathLst>
                  <a:path extrusionOk="0" h="58848" w="39721">
                    <a:moveTo>
                      <a:pt x="23313" y="52650"/>
                    </a:moveTo>
                    <a:cubicBezTo>
                      <a:pt x="26488" y="63318"/>
                      <a:pt x="41982" y="59127"/>
                      <a:pt x="39442" y="48332"/>
                    </a:cubicBezTo>
                    <a:cubicBezTo>
                      <a:pt x="34997" y="31441"/>
                      <a:pt x="26361" y="15693"/>
                      <a:pt x="14550" y="2739"/>
                    </a:cubicBezTo>
                    <a:cubicBezTo>
                      <a:pt x="11375" y="-690"/>
                      <a:pt x="6168" y="-944"/>
                      <a:pt x="2739" y="2231"/>
                    </a:cubicBezTo>
                    <a:cubicBezTo>
                      <a:pt x="-690" y="5406"/>
                      <a:pt x="-944" y="10613"/>
                      <a:pt x="2231" y="14042"/>
                    </a:cubicBezTo>
                    <a:cubicBezTo>
                      <a:pt x="12264" y="24964"/>
                      <a:pt x="19630" y="38299"/>
                      <a:pt x="23313" y="52523"/>
                    </a:cubicBezTo>
                    <a:lnTo>
                      <a:pt x="23313" y="5252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668" name="Google Shape;668;p15"/>
          <p:cNvGrpSpPr/>
          <p:nvPr/>
        </p:nvGrpSpPr>
        <p:grpSpPr>
          <a:xfrm>
            <a:off x="4401987" y="2863049"/>
            <a:ext cx="340002" cy="353651"/>
            <a:chOff x="9330182" y="3340480"/>
            <a:chExt cx="411226" cy="427735"/>
          </a:xfrm>
        </p:grpSpPr>
        <p:sp>
          <p:nvSpPr>
            <p:cNvPr id="669" name="Google Shape;669;p15"/>
            <p:cNvSpPr/>
            <p:nvPr/>
          </p:nvSpPr>
          <p:spPr>
            <a:xfrm>
              <a:off x="9330182" y="3435477"/>
              <a:ext cx="411226" cy="237489"/>
            </a:xfrm>
            <a:custGeom>
              <a:rect b="b" l="l" r="r" t="t"/>
              <a:pathLst>
                <a:path extrusionOk="0" h="237489" w="411226">
                  <a:moveTo>
                    <a:pt x="411226" y="118745"/>
                  </a:moveTo>
                  <a:lnTo>
                    <a:pt x="205613" y="0"/>
                  </a:lnTo>
                  <a:lnTo>
                    <a:pt x="0" y="118745"/>
                  </a:lnTo>
                  <a:lnTo>
                    <a:pt x="205613" y="237490"/>
                  </a:lnTo>
                  <a:lnTo>
                    <a:pt x="411226" y="118745"/>
                  </a:lnTo>
                  <a:close/>
                </a:path>
              </a:pathLst>
            </a:custGeom>
            <a:solidFill>
              <a:schemeClr val="dk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670" name="Google Shape;670;p15"/>
            <p:cNvGrpSpPr/>
            <p:nvPr/>
          </p:nvGrpSpPr>
          <p:grpSpPr>
            <a:xfrm>
              <a:off x="9402445" y="3340480"/>
              <a:ext cx="267335" cy="427735"/>
              <a:chOff x="9402445" y="3340480"/>
              <a:chExt cx="267335" cy="427735"/>
            </a:xfrm>
          </p:grpSpPr>
          <p:sp>
            <p:nvSpPr>
              <p:cNvPr id="671" name="Google Shape;671;p15"/>
              <p:cNvSpPr/>
              <p:nvPr/>
            </p:nvSpPr>
            <p:spPr>
              <a:xfrm>
                <a:off x="9402445" y="3340480"/>
                <a:ext cx="267335" cy="427735"/>
              </a:xfrm>
              <a:custGeom>
                <a:rect b="b" l="l" r="r" t="t"/>
                <a:pathLst>
                  <a:path extrusionOk="0" h="427735" w="267335">
                    <a:moveTo>
                      <a:pt x="242316" y="0"/>
                    </a:moveTo>
                    <a:lnTo>
                      <a:pt x="25019" y="0"/>
                    </a:lnTo>
                    <a:cubicBezTo>
                      <a:pt x="11176" y="0"/>
                      <a:pt x="0" y="11176"/>
                      <a:pt x="0" y="25019"/>
                    </a:cubicBezTo>
                    <a:lnTo>
                      <a:pt x="0" y="402717"/>
                    </a:lnTo>
                    <a:cubicBezTo>
                      <a:pt x="0" y="416560"/>
                      <a:pt x="11176" y="427736"/>
                      <a:pt x="25019" y="427736"/>
                    </a:cubicBezTo>
                    <a:lnTo>
                      <a:pt x="242316" y="427736"/>
                    </a:lnTo>
                    <a:cubicBezTo>
                      <a:pt x="256160" y="427736"/>
                      <a:pt x="267336" y="416560"/>
                      <a:pt x="267336" y="402717"/>
                    </a:cubicBezTo>
                    <a:lnTo>
                      <a:pt x="267336" y="25019"/>
                    </a:lnTo>
                    <a:cubicBezTo>
                      <a:pt x="267336" y="11176"/>
                      <a:pt x="256160" y="0"/>
                      <a:pt x="242316" y="0"/>
                    </a:cubicBezTo>
                    <a:close/>
                    <a:moveTo>
                      <a:pt x="16637" y="50165"/>
                    </a:moveTo>
                    <a:lnTo>
                      <a:pt x="76327" y="50165"/>
                    </a:lnTo>
                    <a:cubicBezTo>
                      <a:pt x="79756" y="59944"/>
                      <a:pt x="89027" y="66929"/>
                      <a:pt x="99949" y="66929"/>
                    </a:cubicBezTo>
                    <a:lnTo>
                      <a:pt x="166751" y="66929"/>
                    </a:lnTo>
                    <a:cubicBezTo>
                      <a:pt x="177674" y="66929"/>
                      <a:pt x="186944" y="59944"/>
                      <a:pt x="190374" y="50165"/>
                    </a:cubicBezTo>
                    <a:lnTo>
                      <a:pt x="250572" y="50165"/>
                    </a:lnTo>
                    <a:lnTo>
                      <a:pt x="250572" y="377825"/>
                    </a:lnTo>
                    <a:lnTo>
                      <a:pt x="16511" y="377825"/>
                    </a:lnTo>
                    <a:lnTo>
                      <a:pt x="16511" y="50165"/>
                    </a:lnTo>
                    <a:close/>
                    <a:moveTo>
                      <a:pt x="25019" y="16764"/>
                    </a:moveTo>
                    <a:lnTo>
                      <a:pt x="242316" y="16764"/>
                    </a:lnTo>
                    <a:cubicBezTo>
                      <a:pt x="246888" y="16764"/>
                      <a:pt x="250699" y="20447"/>
                      <a:pt x="250699" y="25146"/>
                    </a:cubicBezTo>
                    <a:lnTo>
                      <a:pt x="250699" y="33528"/>
                    </a:lnTo>
                    <a:lnTo>
                      <a:pt x="183769" y="33528"/>
                    </a:lnTo>
                    <a:cubicBezTo>
                      <a:pt x="179070" y="33528"/>
                      <a:pt x="175514" y="37338"/>
                      <a:pt x="175514" y="42037"/>
                    </a:cubicBezTo>
                    <a:cubicBezTo>
                      <a:pt x="175514" y="46736"/>
                      <a:pt x="171704" y="50292"/>
                      <a:pt x="167132" y="50292"/>
                    </a:cubicBezTo>
                    <a:lnTo>
                      <a:pt x="100203" y="50292"/>
                    </a:lnTo>
                    <a:cubicBezTo>
                      <a:pt x="95504" y="50292"/>
                      <a:pt x="91949" y="46482"/>
                      <a:pt x="91822" y="41783"/>
                    </a:cubicBezTo>
                    <a:cubicBezTo>
                      <a:pt x="91694" y="37084"/>
                      <a:pt x="88012" y="33655"/>
                      <a:pt x="83439" y="33655"/>
                    </a:cubicBezTo>
                    <a:lnTo>
                      <a:pt x="16637" y="33655"/>
                    </a:lnTo>
                    <a:lnTo>
                      <a:pt x="16637" y="25273"/>
                    </a:lnTo>
                    <a:cubicBezTo>
                      <a:pt x="16637" y="20701"/>
                      <a:pt x="20320" y="16891"/>
                      <a:pt x="25019" y="16891"/>
                    </a:cubicBezTo>
                    <a:close/>
                    <a:moveTo>
                      <a:pt x="242316" y="411226"/>
                    </a:moveTo>
                    <a:lnTo>
                      <a:pt x="25019" y="411226"/>
                    </a:lnTo>
                    <a:cubicBezTo>
                      <a:pt x="20448" y="411226"/>
                      <a:pt x="16637" y="407543"/>
                      <a:pt x="16637" y="402844"/>
                    </a:cubicBezTo>
                    <a:lnTo>
                      <a:pt x="16637" y="394462"/>
                    </a:lnTo>
                    <a:lnTo>
                      <a:pt x="250699" y="394462"/>
                    </a:lnTo>
                    <a:lnTo>
                      <a:pt x="250699" y="402844"/>
                    </a:lnTo>
                    <a:cubicBezTo>
                      <a:pt x="250699" y="407416"/>
                      <a:pt x="247015" y="411226"/>
                      <a:pt x="242316" y="411226"/>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672" name="Google Shape;672;p15"/>
              <p:cNvSpPr/>
              <p:nvPr/>
            </p:nvSpPr>
            <p:spPr>
              <a:xfrm>
                <a:off x="9460993" y="3468623"/>
                <a:ext cx="150494" cy="171219"/>
              </a:xfrm>
              <a:custGeom>
                <a:rect b="b" l="l" r="r" t="t"/>
                <a:pathLst>
                  <a:path extrusionOk="0" h="171219" w="150494">
                    <a:moveTo>
                      <a:pt x="146176" y="39751"/>
                    </a:moveTo>
                    <a:lnTo>
                      <a:pt x="79375" y="1143"/>
                    </a:lnTo>
                    <a:cubicBezTo>
                      <a:pt x="76835" y="-381"/>
                      <a:pt x="73660" y="-381"/>
                      <a:pt x="70993" y="1143"/>
                    </a:cubicBezTo>
                    <a:lnTo>
                      <a:pt x="4190" y="39751"/>
                    </a:lnTo>
                    <a:cubicBezTo>
                      <a:pt x="1651" y="41275"/>
                      <a:pt x="0" y="43942"/>
                      <a:pt x="0" y="46990"/>
                    </a:cubicBezTo>
                    <a:lnTo>
                      <a:pt x="0" y="124206"/>
                    </a:lnTo>
                    <a:cubicBezTo>
                      <a:pt x="0" y="127254"/>
                      <a:pt x="1651" y="129921"/>
                      <a:pt x="4190" y="131445"/>
                    </a:cubicBezTo>
                    <a:lnTo>
                      <a:pt x="70993" y="170053"/>
                    </a:lnTo>
                    <a:cubicBezTo>
                      <a:pt x="72389" y="170942"/>
                      <a:pt x="74168" y="171323"/>
                      <a:pt x="75819" y="171196"/>
                    </a:cubicBezTo>
                    <a:cubicBezTo>
                      <a:pt x="77215" y="171196"/>
                      <a:pt x="78359" y="170688"/>
                      <a:pt x="79501" y="170053"/>
                    </a:cubicBezTo>
                    <a:lnTo>
                      <a:pt x="146303" y="131445"/>
                    </a:lnTo>
                    <a:cubicBezTo>
                      <a:pt x="148844" y="129921"/>
                      <a:pt x="150495" y="127254"/>
                      <a:pt x="150495" y="124206"/>
                    </a:cubicBezTo>
                    <a:lnTo>
                      <a:pt x="150495" y="46990"/>
                    </a:lnTo>
                    <a:cubicBezTo>
                      <a:pt x="150495" y="43942"/>
                      <a:pt x="148844" y="41275"/>
                      <a:pt x="146303" y="39751"/>
                    </a:cubicBezTo>
                    <a:lnTo>
                      <a:pt x="146303" y="39751"/>
                    </a:lnTo>
                    <a:close/>
                    <a:moveTo>
                      <a:pt x="74802" y="18034"/>
                    </a:moveTo>
                    <a:lnTo>
                      <a:pt x="124968" y="46990"/>
                    </a:lnTo>
                    <a:lnTo>
                      <a:pt x="74802" y="75946"/>
                    </a:lnTo>
                    <a:lnTo>
                      <a:pt x="24638" y="46990"/>
                    </a:lnTo>
                    <a:lnTo>
                      <a:pt x="74802" y="18034"/>
                    </a:lnTo>
                    <a:close/>
                    <a:moveTo>
                      <a:pt x="16637" y="61468"/>
                    </a:moveTo>
                    <a:lnTo>
                      <a:pt x="66801" y="90424"/>
                    </a:lnTo>
                    <a:lnTo>
                      <a:pt x="66801" y="148336"/>
                    </a:lnTo>
                    <a:lnTo>
                      <a:pt x="16637" y="119380"/>
                    </a:lnTo>
                    <a:lnTo>
                      <a:pt x="16637" y="61468"/>
                    </a:lnTo>
                    <a:close/>
                    <a:moveTo>
                      <a:pt x="83439" y="148336"/>
                    </a:moveTo>
                    <a:lnTo>
                      <a:pt x="83439" y="90424"/>
                    </a:lnTo>
                    <a:lnTo>
                      <a:pt x="133603" y="61468"/>
                    </a:lnTo>
                    <a:lnTo>
                      <a:pt x="133603" y="119380"/>
                    </a:lnTo>
                    <a:lnTo>
                      <a:pt x="83439" y="148336"/>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76" name="Shape 676"/>
        <p:cNvGrpSpPr/>
        <p:nvPr/>
      </p:nvGrpSpPr>
      <p:grpSpPr>
        <a:xfrm>
          <a:off x="0" y="0"/>
          <a:ext cx="0" cy="0"/>
          <a:chOff x="0" y="0"/>
          <a:chExt cx="0" cy="0"/>
        </a:xfrm>
      </p:grpSpPr>
      <p:sp>
        <p:nvSpPr>
          <p:cNvPr id="677" name="Google Shape;677;p16"/>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Self-Reported Familiarity vs Perceived Peer Familiarity</a:t>
            </a:r>
            <a:endParaRPr/>
          </a:p>
        </p:txBody>
      </p:sp>
      <p:pic>
        <p:nvPicPr>
          <p:cNvPr id="678" name="Google Shape;678;p16"/>
          <p:cNvPicPr preferRelativeResize="0"/>
          <p:nvPr/>
        </p:nvPicPr>
        <p:blipFill rotWithShape="1">
          <a:blip r:embed="rId3">
            <a:alphaModFix/>
          </a:blip>
          <a:srcRect b="0" l="0" r="0" t="0"/>
          <a:stretch/>
        </p:blipFill>
        <p:spPr>
          <a:xfrm>
            <a:off x="0" y="1646113"/>
            <a:ext cx="9144000" cy="2840182"/>
          </a:xfrm>
          <a:prstGeom prst="rect">
            <a:avLst/>
          </a:prstGeom>
          <a:noFill/>
          <a:ln>
            <a:noFill/>
          </a:ln>
        </p:spPr>
      </p:pic>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82" name="Shape 682"/>
        <p:cNvGrpSpPr/>
        <p:nvPr/>
      </p:nvGrpSpPr>
      <p:grpSpPr>
        <a:xfrm>
          <a:off x="0" y="0"/>
          <a:ext cx="0" cy="0"/>
          <a:chOff x="0" y="0"/>
          <a:chExt cx="0" cy="0"/>
        </a:xfrm>
      </p:grpSpPr>
      <p:sp>
        <p:nvSpPr>
          <p:cNvPr id="683" name="Google Shape;683;p17"/>
          <p:cNvSpPr txBox="1"/>
          <p:nvPr>
            <p:ph type="title"/>
          </p:nvPr>
        </p:nvSpPr>
        <p:spPr>
          <a:xfrm>
            <a:off x="713225" y="539500"/>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Self-Reported Familiarity vs Perceived Peer Familiarity</a:t>
            </a:r>
            <a:endParaRPr/>
          </a:p>
        </p:txBody>
      </p:sp>
      <p:pic>
        <p:nvPicPr>
          <p:cNvPr id="684" name="Google Shape;684;p17"/>
          <p:cNvPicPr preferRelativeResize="0"/>
          <p:nvPr/>
        </p:nvPicPr>
        <p:blipFill rotWithShape="1">
          <a:blip r:embed="rId3">
            <a:alphaModFix/>
          </a:blip>
          <a:srcRect b="0" l="0" r="0" t="0"/>
          <a:stretch/>
        </p:blipFill>
        <p:spPr>
          <a:xfrm>
            <a:off x="-25" y="1612817"/>
            <a:ext cx="9144000" cy="3042238"/>
          </a:xfrm>
          <a:prstGeom prst="rect">
            <a:avLst/>
          </a:prstGeom>
          <a:noFill/>
          <a:ln>
            <a:noFill/>
          </a:ln>
        </p:spPr>
      </p:pic>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88" name="Shape 688"/>
        <p:cNvGrpSpPr/>
        <p:nvPr/>
      </p:nvGrpSpPr>
      <p:grpSpPr>
        <a:xfrm>
          <a:off x="0" y="0"/>
          <a:ext cx="0" cy="0"/>
          <a:chOff x="0" y="0"/>
          <a:chExt cx="0" cy="0"/>
        </a:xfrm>
      </p:grpSpPr>
      <p:sp>
        <p:nvSpPr>
          <p:cNvPr id="689" name="Google Shape;689;p18"/>
          <p:cNvSpPr txBox="1"/>
          <p:nvPr>
            <p:ph type="title"/>
          </p:nvPr>
        </p:nvSpPr>
        <p:spPr>
          <a:xfrm>
            <a:off x="720000" y="1105716"/>
            <a:ext cx="7704000" cy="8418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SzPts val="3600"/>
              <a:buNone/>
            </a:pPr>
            <a:r>
              <a:rPr lang="en-US"/>
              <a:t>Faculty believe that their peers are less familiar with A.I. then what is self-reported.</a:t>
            </a:r>
            <a:endParaRPr/>
          </a:p>
        </p:txBody>
      </p:sp>
      <p:sp>
        <p:nvSpPr>
          <p:cNvPr id="690" name="Google Shape;690;p18"/>
          <p:cNvSpPr txBox="1"/>
          <p:nvPr>
            <p:ph idx="1" type="subTitle"/>
          </p:nvPr>
        </p:nvSpPr>
        <p:spPr>
          <a:xfrm>
            <a:off x="2336277" y="4517484"/>
            <a:ext cx="4661100" cy="626016"/>
          </a:xfrm>
          <a:prstGeom prst="rect">
            <a:avLst/>
          </a:prstGeom>
          <a:noFill/>
          <a:ln>
            <a:noFill/>
          </a:ln>
        </p:spPr>
        <p:txBody>
          <a:bodyPr anchorCtr="0" anchor="ctr" bIns="91425" lIns="91425" spcFirstLastPara="1" rIns="91425" wrap="square" tIns="91425">
            <a:noAutofit/>
          </a:bodyPr>
          <a:lstStyle/>
          <a:p>
            <a:pPr indent="-304800" lvl="0" marL="457200" rtl="0" algn="ctr">
              <a:lnSpc>
                <a:spcPct val="100000"/>
              </a:lnSpc>
              <a:spcBef>
                <a:spcPts val="0"/>
              </a:spcBef>
              <a:spcAft>
                <a:spcPts val="0"/>
              </a:spcAft>
              <a:buSzPts val="1200"/>
              <a:buNone/>
            </a:pPr>
            <a:r>
              <a:rPr lang="en-US"/>
              <a:t>Are we underestimating our peers?</a:t>
            </a:r>
            <a:endParaRPr/>
          </a:p>
        </p:txBody>
      </p:sp>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94" name="Shape 694"/>
        <p:cNvGrpSpPr/>
        <p:nvPr/>
      </p:nvGrpSpPr>
      <p:grpSpPr>
        <a:xfrm>
          <a:off x="0" y="0"/>
          <a:ext cx="0" cy="0"/>
          <a:chOff x="0" y="0"/>
          <a:chExt cx="0" cy="0"/>
        </a:xfrm>
      </p:grpSpPr>
      <p:sp>
        <p:nvSpPr>
          <p:cNvPr id="695" name="Google Shape;695;p19"/>
          <p:cNvSpPr txBox="1"/>
          <p:nvPr>
            <p:ph type="title"/>
          </p:nvPr>
        </p:nvSpPr>
        <p:spPr>
          <a:xfrm>
            <a:off x="713250" y="268567"/>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AI as an Educational Tool – </a:t>
            </a:r>
            <a:br>
              <a:rPr lang="en-US"/>
            </a:br>
            <a:r>
              <a:rPr lang="en-US"/>
              <a:t>On average, slight agreement.</a:t>
            </a:r>
            <a:endParaRPr/>
          </a:p>
        </p:txBody>
      </p:sp>
      <p:pic>
        <p:nvPicPr>
          <p:cNvPr id="696" name="Google Shape;696;p19"/>
          <p:cNvPicPr preferRelativeResize="0"/>
          <p:nvPr/>
        </p:nvPicPr>
        <p:blipFill rotWithShape="1">
          <a:blip r:embed="rId3">
            <a:alphaModFix/>
          </a:blip>
          <a:srcRect b="0" l="0" r="0" t="0"/>
          <a:stretch/>
        </p:blipFill>
        <p:spPr>
          <a:xfrm>
            <a:off x="0" y="1589445"/>
            <a:ext cx="9144000" cy="2885781"/>
          </a:xfrm>
          <a:prstGeom prst="rect">
            <a:avLst/>
          </a:prstGeom>
          <a:noFill/>
          <a:ln>
            <a:noFill/>
          </a:ln>
        </p:spPr>
      </p:pic>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00" name="Shape 700"/>
        <p:cNvGrpSpPr/>
        <p:nvPr/>
      </p:nvGrpSpPr>
      <p:grpSpPr>
        <a:xfrm>
          <a:off x="0" y="0"/>
          <a:ext cx="0" cy="0"/>
          <a:chOff x="0" y="0"/>
          <a:chExt cx="0" cy="0"/>
        </a:xfrm>
      </p:grpSpPr>
      <p:sp>
        <p:nvSpPr>
          <p:cNvPr id="701" name="Google Shape;701;p20"/>
          <p:cNvSpPr txBox="1"/>
          <p:nvPr>
            <p:ph type="title"/>
          </p:nvPr>
        </p:nvSpPr>
        <p:spPr>
          <a:xfrm>
            <a:off x="488705" y="410807"/>
            <a:ext cx="816659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Attitudes Towards AI (ATAI, 5 items, Range from 0 - 10)</a:t>
            </a:r>
            <a:endParaRPr/>
          </a:p>
        </p:txBody>
      </p:sp>
      <p:pic>
        <p:nvPicPr>
          <p:cNvPr id="702" name="Google Shape;702;p20"/>
          <p:cNvPicPr preferRelativeResize="0"/>
          <p:nvPr/>
        </p:nvPicPr>
        <p:blipFill rotWithShape="1">
          <a:blip r:embed="rId3">
            <a:alphaModFix/>
          </a:blip>
          <a:srcRect b="0" l="0" r="0" t="0"/>
          <a:stretch/>
        </p:blipFill>
        <p:spPr>
          <a:xfrm>
            <a:off x="0" y="1421329"/>
            <a:ext cx="9144000" cy="3453604"/>
          </a:xfrm>
          <a:prstGeom prst="rect">
            <a:avLst/>
          </a:prstGeom>
          <a:noFill/>
          <a:ln>
            <a:noFill/>
          </a:ln>
        </p:spPr>
      </p:pic>
    </p:spTree>
  </p:cSld>
  <p:clrMapOvr>
    <a:masterClrMapping/>
  </p:clrMapOvr>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06" name="Shape 706"/>
        <p:cNvGrpSpPr/>
        <p:nvPr/>
      </p:nvGrpSpPr>
      <p:grpSpPr>
        <a:xfrm>
          <a:off x="0" y="0"/>
          <a:ext cx="0" cy="0"/>
          <a:chOff x="0" y="0"/>
          <a:chExt cx="0" cy="0"/>
        </a:xfrm>
      </p:grpSpPr>
      <p:sp>
        <p:nvSpPr>
          <p:cNvPr id="707" name="Google Shape;707;p21"/>
          <p:cNvSpPr txBox="1"/>
          <p:nvPr>
            <p:ph type="title"/>
          </p:nvPr>
        </p:nvSpPr>
        <p:spPr>
          <a:xfrm>
            <a:off x="488705" y="410807"/>
            <a:ext cx="816659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AI’s Impact On Student Learning – 4 Skills</a:t>
            </a:r>
            <a:endParaRPr/>
          </a:p>
        </p:txBody>
      </p:sp>
      <p:pic>
        <p:nvPicPr>
          <p:cNvPr id="708" name="Google Shape;708;p21"/>
          <p:cNvPicPr preferRelativeResize="0"/>
          <p:nvPr/>
        </p:nvPicPr>
        <p:blipFill rotWithShape="1">
          <a:blip r:embed="rId3">
            <a:alphaModFix/>
          </a:blip>
          <a:srcRect b="0" l="0" r="0" t="0"/>
          <a:stretch/>
        </p:blipFill>
        <p:spPr>
          <a:xfrm>
            <a:off x="0" y="1779162"/>
            <a:ext cx="9144000" cy="2533442"/>
          </a:xfrm>
          <a:prstGeom prst="rect">
            <a:avLst/>
          </a:prstGeom>
          <a:noFill/>
          <a:ln>
            <a:noFill/>
          </a:ln>
        </p:spPr>
      </p:pic>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12" name="Shape 712"/>
        <p:cNvGrpSpPr/>
        <p:nvPr/>
      </p:nvGrpSpPr>
      <p:grpSpPr>
        <a:xfrm>
          <a:off x="0" y="0"/>
          <a:ext cx="0" cy="0"/>
          <a:chOff x="0" y="0"/>
          <a:chExt cx="0" cy="0"/>
        </a:xfrm>
      </p:grpSpPr>
      <p:sp>
        <p:nvSpPr>
          <p:cNvPr id="713" name="Google Shape;713;p22"/>
          <p:cNvSpPr txBox="1"/>
          <p:nvPr>
            <p:ph type="title"/>
          </p:nvPr>
        </p:nvSpPr>
        <p:spPr>
          <a:xfrm>
            <a:off x="488705" y="410807"/>
            <a:ext cx="816659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Students’ Inappropriate Use of AI</a:t>
            </a:r>
            <a:endParaRPr/>
          </a:p>
        </p:txBody>
      </p:sp>
      <p:pic>
        <p:nvPicPr>
          <p:cNvPr id="714" name="Google Shape;714;p22"/>
          <p:cNvPicPr preferRelativeResize="0"/>
          <p:nvPr/>
        </p:nvPicPr>
        <p:blipFill rotWithShape="1">
          <a:blip r:embed="rId3">
            <a:alphaModFix/>
          </a:blip>
          <a:srcRect b="0" l="0" r="0" t="0"/>
          <a:stretch/>
        </p:blipFill>
        <p:spPr>
          <a:xfrm>
            <a:off x="0" y="1447810"/>
            <a:ext cx="9144000" cy="3155508"/>
          </a:xfrm>
          <a:prstGeom prst="rect">
            <a:avLst/>
          </a:prstGeom>
          <a:noFill/>
          <a:ln>
            <a:noFill/>
          </a:ln>
        </p:spPr>
      </p:pic>
    </p:spTree>
  </p:cSld>
  <p:clrMapOvr>
    <a:masterClrMapping/>
  </p:clrMapOvr>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18" name="Shape 718"/>
        <p:cNvGrpSpPr/>
        <p:nvPr/>
      </p:nvGrpSpPr>
      <p:grpSpPr>
        <a:xfrm>
          <a:off x="0" y="0"/>
          <a:ext cx="0" cy="0"/>
          <a:chOff x="0" y="0"/>
          <a:chExt cx="0" cy="0"/>
        </a:xfrm>
      </p:grpSpPr>
      <p:sp>
        <p:nvSpPr>
          <p:cNvPr id="719" name="Google Shape;719;g34cc94e16a7_0_588"/>
          <p:cNvSpPr txBox="1"/>
          <p:nvPr>
            <p:ph type="title"/>
          </p:nvPr>
        </p:nvSpPr>
        <p:spPr>
          <a:xfrm>
            <a:off x="713250" y="268567"/>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AI as an Educational Tool – </a:t>
            </a:r>
            <a:br>
              <a:rPr lang="en-US"/>
            </a:br>
            <a:r>
              <a:rPr lang="en-US"/>
              <a:t>On average, slight agreement.</a:t>
            </a:r>
            <a:endParaRPr/>
          </a:p>
        </p:txBody>
      </p:sp>
      <p:pic>
        <p:nvPicPr>
          <p:cNvPr id="720" name="Google Shape;720;g34cc94e16a7_0_588"/>
          <p:cNvPicPr preferRelativeResize="0"/>
          <p:nvPr/>
        </p:nvPicPr>
        <p:blipFill rotWithShape="1">
          <a:blip r:embed="rId3">
            <a:alphaModFix/>
          </a:blip>
          <a:srcRect b="0" l="0" r="0" t="0"/>
          <a:stretch/>
        </p:blipFill>
        <p:spPr>
          <a:xfrm>
            <a:off x="0" y="1589445"/>
            <a:ext cx="9144000" cy="2885781"/>
          </a:xfrm>
          <a:prstGeom prst="rect">
            <a:avLst/>
          </a:prstGeom>
          <a:noFill/>
          <a:ln>
            <a:noFill/>
          </a:ln>
        </p:spPr>
      </p:pic>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24" name="Shape 724"/>
        <p:cNvGrpSpPr/>
        <p:nvPr/>
      </p:nvGrpSpPr>
      <p:grpSpPr>
        <a:xfrm>
          <a:off x="0" y="0"/>
          <a:ext cx="0" cy="0"/>
          <a:chOff x="0" y="0"/>
          <a:chExt cx="0" cy="0"/>
        </a:xfrm>
      </p:grpSpPr>
      <p:sp>
        <p:nvSpPr>
          <p:cNvPr id="725" name="Google Shape;725;g34cc94e16a7_0_593"/>
          <p:cNvSpPr txBox="1"/>
          <p:nvPr>
            <p:ph type="title"/>
          </p:nvPr>
        </p:nvSpPr>
        <p:spPr>
          <a:xfrm>
            <a:off x="488705" y="410807"/>
            <a:ext cx="81666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Attitudes Towards AI (ATAI, 5 items, Range from 0 - 10)</a:t>
            </a:r>
            <a:endParaRPr/>
          </a:p>
        </p:txBody>
      </p:sp>
      <p:pic>
        <p:nvPicPr>
          <p:cNvPr id="726" name="Google Shape;726;g34cc94e16a7_0_593"/>
          <p:cNvPicPr preferRelativeResize="0"/>
          <p:nvPr/>
        </p:nvPicPr>
        <p:blipFill rotWithShape="1">
          <a:blip r:embed="rId3">
            <a:alphaModFix/>
          </a:blip>
          <a:srcRect b="0" l="0" r="0" t="0"/>
          <a:stretch/>
        </p:blipFill>
        <p:spPr>
          <a:xfrm>
            <a:off x="0" y="1421329"/>
            <a:ext cx="9144000" cy="3453604"/>
          </a:xfrm>
          <a:prstGeom prst="rect">
            <a:avLst/>
          </a:prstGeom>
          <a:noFill/>
          <a:ln>
            <a:noFill/>
          </a:ln>
        </p:spPr>
      </p:pic>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30" name="Shape 730"/>
        <p:cNvGrpSpPr/>
        <p:nvPr/>
      </p:nvGrpSpPr>
      <p:grpSpPr>
        <a:xfrm>
          <a:off x="0" y="0"/>
          <a:ext cx="0" cy="0"/>
          <a:chOff x="0" y="0"/>
          <a:chExt cx="0" cy="0"/>
        </a:xfrm>
      </p:grpSpPr>
      <p:sp>
        <p:nvSpPr>
          <p:cNvPr id="731" name="Google Shape;731;g34cc94e16a7_0_598"/>
          <p:cNvSpPr txBox="1"/>
          <p:nvPr>
            <p:ph type="title"/>
          </p:nvPr>
        </p:nvSpPr>
        <p:spPr>
          <a:xfrm>
            <a:off x="488705" y="410807"/>
            <a:ext cx="81666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AI’s Impact On Student Learning – 4 Skills</a:t>
            </a:r>
            <a:endParaRPr/>
          </a:p>
        </p:txBody>
      </p:sp>
      <p:pic>
        <p:nvPicPr>
          <p:cNvPr id="732" name="Google Shape;732;g34cc94e16a7_0_598"/>
          <p:cNvPicPr preferRelativeResize="0"/>
          <p:nvPr/>
        </p:nvPicPr>
        <p:blipFill rotWithShape="1">
          <a:blip r:embed="rId3">
            <a:alphaModFix/>
          </a:blip>
          <a:srcRect b="0" l="0" r="0" t="0"/>
          <a:stretch/>
        </p:blipFill>
        <p:spPr>
          <a:xfrm>
            <a:off x="0" y="1779162"/>
            <a:ext cx="9144001" cy="2533442"/>
          </a:xfrm>
          <a:prstGeom prst="rect">
            <a:avLst/>
          </a:prstGeom>
          <a:noFill/>
          <a:ln>
            <a:noFill/>
          </a:ln>
        </p:spPr>
      </p:pic>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36" name="Shape 736"/>
        <p:cNvGrpSpPr/>
        <p:nvPr/>
      </p:nvGrpSpPr>
      <p:grpSpPr>
        <a:xfrm>
          <a:off x="0" y="0"/>
          <a:ext cx="0" cy="0"/>
          <a:chOff x="0" y="0"/>
          <a:chExt cx="0" cy="0"/>
        </a:xfrm>
      </p:grpSpPr>
      <p:sp>
        <p:nvSpPr>
          <p:cNvPr id="737" name="Google Shape;737;g34cc94e16a7_0_603"/>
          <p:cNvSpPr txBox="1"/>
          <p:nvPr>
            <p:ph type="title"/>
          </p:nvPr>
        </p:nvSpPr>
        <p:spPr>
          <a:xfrm>
            <a:off x="488705" y="410807"/>
            <a:ext cx="81666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Students’ Inappropriate Use of AI</a:t>
            </a:r>
            <a:endParaRPr/>
          </a:p>
        </p:txBody>
      </p:sp>
      <p:pic>
        <p:nvPicPr>
          <p:cNvPr id="738" name="Google Shape;738;g34cc94e16a7_0_603"/>
          <p:cNvPicPr preferRelativeResize="0"/>
          <p:nvPr/>
        </p:nvPicPr>
        <p:blipFill rotWithShape="1">
          <a:blip r:embed="rId3">
            <a:alphaModFix/>
          </a:blip>
          <a:srcRect b="0" l="0" r="0" t="0"/>
          <a:stretch/>
        </p:blipFill>
        <p:spPr>
          <a:xfrm>
            <a:off x="0" y="1447810"/>
            <a:ext cx="9143999" cy="3155508"/>
          </a:xfrm>
          <a:prstGeom prst="rect">
            <a:avLst/>
          </a:prstGeom>
          <a:noFill/>
          <a:ln>
            <a:noFill/>
          </a:ln>
        </p:spPr>
      </p:pic>
    </p:spTree>
  </p:cSld>
  <p:clrMapOvr>
    <a:masterClrMapping/>
  </p:clrMapOvr>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42" name="Shape 742"/>
        <p:cNvGrpSpPr/>
        <p:nvPr/>
      </p:nvGrpSpPr>
      <p:grpSpPr>
        <a:xfrm>
          <a:off x="0" y="0"/>
          <a:ext cx="0" cy="0"/>
          <a:chOff x="0" y="0"/>
          <a:chExt cx="0" cy="0"/>
        </a:xfrm>
      </p:grpSpPr>
      <p:sp>
        <p:nvSpPr>
          <p:cNvPr id="743" name="Google Shape;743;g34cc94e16a7_0_608"/>
          <p:cNvSpPr txBox="1"/>
          <p:nvPr>
            <p:ph type="title"/>
          </p:nvPr>
        </p:nvSpPr>
        <p:spPr>
          <a:xfrm>
            <a:off x="713250" y="268567"/>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AI as an Educational Tool – </a:t>
            </a:r>
            <a:br>
              <a:rPr lang="en-US"/>
            </a:br>
            <a:r>
              <a:rPr lang="en-US"/>
              <a:t>On average, slight agreement.</a:t>
            </a:r>
            <a:endParaRPr/>
          </a:p>
        </p:txBody>
      </p:sp>
      <p:pic>
        <p:nvPicPr>
          <p:cNvPr id="744" name="Google Shape;744;g34cc94e16a7_0_608"/>
          <p:cNvPicPr preferRelativeResize="0"/>
          <p:nvPr/>
        </p:nvPicPr>
        <p:blipFill rotWithShape="1">
          <a:blip r:embed="rId3">
            <a:alphaModFix/>
          </a:blip>
          <a:srcRect b="0" l="0" r="0" t="0"/>
          <a:stretch/>
        </p:blipFill>
        <p:spPr>
          <a:xfrm>
            <a:off x="0" y="1589445"/>
            <a:ext cx="9144000" cy="2885781"/>
          </a:xfrm>
          <a:prstGeom prst="rect">
            <a:avLst/>
          </a:prstGeom>
          <a:noFill/>
          <a:ln>
            <a:noFill/>
          </a:ln>
        </p:spPr>
      </p:pic>
    </p:spTree>
  </p:cSld>
  <p:clrMapOvr>
    <a:masterClrMapping/>
  </p:clrMapOvr>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48" name="Shape 748"/>
        <p:cNvGrpSpPr/>
        <p:nvPr/>
      </p:nvGrpSpPr>
      <p:grpSpPr>
        <a:xfrm>
          <a:off x="0" y="0"/>
          <a:ext cx="0" cy="0"/>
          <a:chOff x="0" y="0"/>
          <a:chExt cx="0" cy="0"/>
        </a:xfrm>
      </p:grpSpPr>
      <p:sp>
        <p:nvSpPr>
          <p:cNvPr id="749" name="Google Shape;749;g34cc94e16a7_0_613"/>
          <p:cNvSpPr txBox="1"/>
          <p:nvPr>
            <p:ph type="title"/>
          </p:nvPr>
        </p:nvSpPr>
        <p:spPr>
          <a:xfrm>
            <a:off x="488705" y="410807"/>
            <a:ext cx="81666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Attitudes Towards AI (ATAI, 5 items, Range from 0 - 10)</a:t>
            </a:r>
            <a:endParaRPr/>
          </a:p>
        </p:txBody>
      </p:sp>
      <p:pic>
        <p:nvPicPr>
          <p:cNvPr id="750" name="Google Shape;750;g34cc94e16a7_0_613"/>
          <p:cNvPicPr preferRelativeResize="0"/>
          <p:nvPr/>
        </p:nvPicPr>
        <p:blipFill rotWithShape="1">
          <a:blip r:embed="rId3">
            <a:alphaModFix/>
          </a:blip>
          <a:srcRect b="0" l="0" r="0" t="0"/>
          <a:stretch/>
        </p:blipFill>
        <p:spPr>
          <a:xfrm>
            <a:off x="0" y="1421329"/>
            <a:ext cx="9144000" cy="3453604"/>
          </a:xfrm>
          <a:prstGeom prst="rect">
            <a:avLst/>
          </a:prstGeom>
          <a:noFill/>
          <a:ln>
            <a:noFill/>
          </a:ln>
        </p:spPr>
      </p:pic>
    </p:spTree>
  </p:cSld>
  <p:clrMapOvr>
    <a:masterClrMapping/>
  </p:clrMapOvr>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54" name="Shape 754"/>
        <p:cNvGrpSpPr/>
        <p:nvPr/>
      </p:nvGrpSpPr>
      <p:grpSpPr>
        <a:xfrm>
          <a:off x="0" y="0"/>
          <a:ext cx="0" cy="0"/>
          <a:chOff x="0" y="0"/>
          <a:chExt cx="0" cy="0"/>
        </a:xfrm>
      </p:grpSpPr>
      <p:sp>
        <p:nvSpPr>
          <p:cNvPr id="755" name="Google Shape;755;g34cc94e16a7_0_618"/>
          <p:cNvSpPr txBox="1"/>
          <p:nvPr>
            <p:ph type="title"/>
          </p:nvPr>
        </p:nvSpPr>
        <p:spPr>
          <a:xfrm>
            <a:off x="488705" y="410807"/>
            <a:ext cx="81666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AI’s Impact On Student Learning – 4 Skills</a:t>
            </a:r>
            <a:endParaRPr/>
          </a:p>
        </p:txBody>
      </p:sp>
      <p:pic>
        <p:nvPicPr>
          <p:cNvPr id="756" name="Google Shape;756;g34cc94e16a7_0_618"/>
          <p:cNvPicPr preferRelativeResize="0"/>
          <p:nvPr/>
        </p:nvPicPr>
        <p:blipFill rotWithShape="1">
          <a:blip r:embed="rId3">
            <a:alphaModFix/>
          </a:blip>
          <a:srcRect b="0" l="0" r="0" t="0"/>
          <a:stretch/>
        </p:blipFill>
        <p:spPr>
          <a:xfrm>
            <a:off x="0" y="1779162"/>
            <a:ext cx="9144001" cy="2533442"/>
          </a:xfrm>
          <a:prstGeom prst="rect">
            <a:avLst/>
          </a:prstGeom>
          <a:noFill/>
          <a:ln>
            <a:noFill/>
          </a:ln>
        </p:spPr>
      </p:pic>
    </p:spTree>
  </p:cSld>
  <p:clrMapOvr>
    <a:masterClrMapping/>
  </p:clrMapOvr>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60" name="Shape 760"/>
        <p:cNvGrpSpPr/>
        <p:nvPr/>
      </p:nvGrpSpPr>
      <p:grpSpPr>
        <a:xfrm>
          <a:off x="0" y="0"/>
          <a:ext cx="0" cy="0"/>
          <a:chOff x="0" y="0"/>
          <a:chExt cx="0" cy="0"/>
        </a:xfrm>
      </p:grpSpPr>
      <p:sp>
        <p:nvSpPr>
          <p:cNvPr id="761" name="Google Shape;761;g34cc94e16a7_0_623"/>
          <p:cNvSpPr txBox="1"/>
          <p:nvPr>
            <p:ph type="title"/>
          </p:nvPr>
        </p:nvSpPr>
        <p:spPr>
          <a:xfrm>
            <a:off x="488705" y="410807"/>
            <a:ext cx="81666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Perceptions of Students’ Inappropriate Use of AI</a:t>
            </a:r>
            <a:endParaRPr/>
          </a:p>
        </p:txBody>
      </p:sp>
      <p:pic>
        <p:nvPicPr>
          <p:cNvPr id="762" name="Google Shape;762;g34cc94e16a7_0_623"/>
          <p:cNvPicPr preferRelativeResize="0"/>
          <p:nvPr/>
        </p:nvPicPr>
        <p:blipFill rotWithShape="1">
          <a:blip r:embed="rId3">
            <a:alphaModFix/>
          </a:blip>
          <a:srcRect b="0" l="0" r="0" t="0"/>
          <a:stretch/>
        </p:blipFill>
        <p:spPr>
          <a:xfrm>
            <a:off x="0" y="1447810"/>
            <a:ext cx="9143999" cy="3155508"/>
          </a:xfrm>
          <a:prstGeom prst="rect">
            <a:avLst/>
          </a:prstGeom>
          <a:noFill/>
          <a:ln>
            <a:noFill/>
          </a:ln>
        </p:spPr>
      </p:pic>
    </p:spTree>
  </p:cSld>
  <p:clrMapOvr>
    <a:masterClrMapping/>
  </p:clrMapOvr>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66" name="Shape 766"/>
        <p:cNvGrpSpPr/>
        <p:nvPr/>
      </p:nvGrpSpPr>
      <p:grpSpPr>
        <a:xfrm>
          <a:off x="0" y="0"/>
          <a:ext cx="0" cy="0"/>
          <a:chOff x="0" y="0"/>
          <a:chExt cx="0" cy="0"/>
        </a:xfrm>
      </p:grpSpPr>
      <p:sp>
        <p:nvSpPr>
          <p:cNvPr id="767" name="Google Shape;767;p23"/>
          <p:cNvSpPr txBox="1"/>
          <p:nvPr>
            <p:ph type="title"/>
          </p:nvPr>
        </p:nvSpPr>
        <p:spPr>
          <a:xfrm>
            <a:off x="488705" y="410807"/>
            <a:ext cx="816659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Percentage of Faculty with an AI Policy</a:t>
            </a:r>
            <a:endParaRPr/>
          </a:p>
        </p:txBody>
      </p:sp>
      <p:pic>
        <p:nvPicPr>
          <p:cNvPr id="768" name="Google Shape;768;p23"/>
          <p:cNvPicPr preferRelativeResize="0"/>
          <p:nvPr/>
        </p:nvPicPr>
        <p:blipFill rotWithShape="1">
          <a:blip r:embed="rId3">
            <a:alphaModFix/>
          </a:blip>
          <a:srcRect b="0" l="0" r="0" t="0"/>
          <a:stretch/>
        </p:blipFill>
        <p:spPr>
          <a:xfrm>
            <a:off x="0" y="2192412"/>
            <a:ext cx="9144000" cy="1964330"/>
          </a:xfrm>
          <a:prstGeom prst="rect">
            <a:avLst/>
          </a:prstGeom>
          <a:noFill/>
          <a:ln>
            <a:noFill/>
          </a:ln>
        </p:spPr>
      </p:pic>
    </p:spTree>
  </p:cSld>
  <p:clrMapOvr>
    <a:masterClrMapping/>
  </p:clrMapOvr>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72" name="Shape 772"/>
        <p:cNvGrpSpPr/>
        <p:nvPr/>
      </p:nvGrpSpPr>
      <p:grpSpPr>
        <a:xfrm>
          <a:off x="0" y="0"/>
          <a:ext cx="0" cy="0"/>
          <a:chOff x="0" y="0"/>
          <a:chExt cx="0" cy="0"/>
        </a:xfrm>
      </p:grpSpPr>
      <p:sp>
        <p:nvSpPr>
          <p:cNvPr id="773" name="Google Shape;773;p24"/>
          <p:cNvSpPr txBox="1"/>
          <p:nvPr>
            <p:ph type="title"/>
          </p:nvPr>
        </p:nvSpPr>
        <p:spPr>
          <a:xfrm>
            <a:off x="488705" y="302434"/>
            <a:ext cx="816659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Beliefs Regarding Faculty Obligation to Students on Social and/or Environmental impact</a:t>
            </a:r>
            <a:endParaRPr/>
          </a:p>
        </p:txBody>
      </p:sp>
      <p:pic>
        <p:nvPicPr>
          <p:cNvPr id="774" name="Google Shape;774;p24"/>
          <p:cNvPicPr preferRelativeResize="0"/>
          <p:nvPr/>
        </p:nvPicPr>
        <p:blipFill rotWithShape="1">
          <a:blip r:embed="rId3">
            <a:alphaModFix/>
          </a:blip>
          <a:srcRect b="0" l="0" r="0" t="0"/>
          <a:stretch/>
        </p:blipFill>
        <p:spPr>
          <a:xfrm>
            <a:off x="0" y="1338926"/>
            <a:ext cx="9144000" cy="3775364"/>
          </a:xfrm>
          <a:prstGeom prst="rect">
            <a:avLst/>
          </a:prstGeom>
          <a:noFill/>
          <a:ln>
            <a:noFill/>
          </a:ln>
        </p:spPr>
      </p:pic>
    </p:spTree>
  </p:cSld>
  <p:clrMapOvr>
    <a:masterClrMapping/>
  </p:clrMapOvr>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778" name="Shape 778"/>
        <p:cNvGrpSpPr/>
        <p:nvPr/>
      </p:nvGrpSpPr>
      <p:grpSpPr>
        <a:xfrm>
          <a:off x="0" y="0"/>
          <a:ext cx="0" cy="0"/>
          <a:chOff x="0" y="0"/>
          <a:chExt cx="0" cy="0"/>
        </a:xfrm>
      </p:grpSpPr>
      <p:sp>
        <p:nvSpPr>
          <p:cNvPr id="779" name="Google Shape;779;p25"/>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SzPts val="2400"/>
              <a:buNone/>
            </a:pPr>
            <a:r>
              <a:rPr lang="en-US"/>
              <a:t>Use/Interest and Appropriateness</a:t>
            </a:r>
            <a:endParaRPr/>
          </a:p>
        </p:txBody>
      </p:sp>
      <p:sp>
        <p:nvSpPr>
          <p:cNvPr id="780" name="Google Shape;780;p25"/>
          <p:cNvSpPr txBox="1"/>
          <p:nvPr/>
        </p:nvSpPr>
        <p:spPr>
          <a:xfrm>
            <a:off x="762293" y="4977000"/>
            <a:ext cx="7257334" cy="1665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None/>
            </a:pPr>
            <a:r>
              <a:rPr b="0" i="0" lang="en-US" sz="800" u="none" cap="none" strike="noStrike">
                <a:solidFill>
                  <a:schemeClr val="dk1"/>
                </a:solidFill>
                <a:latin typeface="Montserrat"/>
                <a:ea typeface="Montserrat"/>
                <a:cs typeface="Montserrat"/>
                <a:sym typeface="Montserrat"/>
              </a:rPr>
              <a:t>*</a:t>
            </a:r>
            <a:r>
              <a:rPr b="0" i="0" lang="en-US" sz="800" u="none" cap="none" strike="noStrike">
                <a:solidFill>
                  <a:schemeClr val="dk1"/>
                </a:solidFill>
                <a:latin typeface="Montserrat Medium"/>
                <a:ea typeface="Montserrat Medium"/>
                <a:cs typeface="Montserrat Medium"/>
                <a:sym typeface="Montserrat Medium"/>
              </a:rPr>
              <a:t>Data not presented here.</a:t>
            </a:r>
            <a:endParaRPr/>
          </a:p>
        </p:txBody>
      </p:sp>
      <p:sp>
        <p:nvSpPr>
          <p:cNvPr id="781" name="Google Shape;781;p25"/>
          <p:cNvSpPr txBox="1"/>
          <p:nvPr/>
        </p:nvSpPr>
        <p:spPr>
          <a:xfrm>
            <a:off x="6050674" y="3264050"/>
            <a:ext cx="2654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Service</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782" name="Google Shape;782;p25"/>
          <p:cNvSpPr/>
          <p:nvPr/>
        </p:nvSpPr>
        <p:spPr>
          <a:xfrm>
            <a:off x="6953825" y="1895988"/>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783" name="Google Shape;783;p25"/>
          <p:cNvSpPr txBox="1"/>
          <p:nvPr/>
        </p:nvSpPr>
        <p:spPr>
          <a:xfrm>
            <a:off x="452550" y="2851025"/>
            <a:ext cx="2654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Teaching</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784" name="Google Shape;784;p25"/>
          <p:cNvSpPr txBox="1"/>
          <p:nvPr/>
        </p:nvSpPr>
        <p:spPr>
          <a:xfrm>
            <a:off x="452550" y="3161925"/>
            <a:ext cx="2654400" cy="5616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37 different ways asked</a:t>
            </a:r>
            <a:endParaRPr/>
          </a:p>
          <a:p>
            <a:pPr indent="0" lvl="0" marL="0" marR="0" rtl="0" algn="ctr">
              <a:lnSpc>
                <a:spcPct val="100000"/>
              </a:lnSpc>
              <a:spcBef>
                <a:spcPts val="1000"/>
              </a:spcBef>
              <a:spcAft>
                <a:spcPts val="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a:p>
            <a:pPr indent="0" lvl="0" marL="0" marR="0" rtl="0" algn="ctr">
              <a:lnSpc>
                <a:spcPct val="100000"/>
              </a:lnSpc>
              <a:spcBef>
                <a:spcPts val="1000"/>
              </a:spcBef>
              <a:spcAft>
                <a:spcPts val="100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Data not presented here.</a:t>
            </a:r>
            <a:endParaRPr b="0" i="0" sz="1200" u="none" cap="none" strike="noStrike">
              <a:solidFill>
                <a:schemeClr val="dk1"/>
              </a:solidFill>
              <a:latin typeface="Montserrat Medium"/>
              <a:ea typeface="Montserrat Medium"/>
              <a:cs typeface="Montserrat Medium"/>
              <a:sym typeface="Montserrat Medium"/>
            </a:endParaRPr>
          </a:p>
        </p:txBody>
      </p:sp>
      <p:sp>
        <p:nvSpPr>
          <p:cNvPr id="785" name="Google Shape;785;p25"/>
          <p:cNvSpPr/>
          <p:nvPr/>
        </p:nvSpPr>
        <p:spPr>
          <a:xfrm>
            <a:off x="1369350" y="186260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786" name="Google Shape;786;p25"/>
          <p:cNvSpPr txBox="1"/>
          <p:nvPr/>
        </p:nvSpPr>
        <p:spPr>
          <a:xfrm>
            <a:off x="3458238" y="1258300"/>
            <a:ext cx="2227500" cy="561600"/>
          </a:xfrm>
          <a:prstGeom prst="rect">
            <a:avLst/>
          </a:prstGeom>
          <a:noFill/>
          <a:ln cap="flat" cmpd="sng" w="9525">
            <a:solidFill>
              <a:schemeClr val="dk2"/>
            </a:solidFill>
            <a:prstDash val="solid"/>
            <a:round/>
            <a:headEnd len="sm" w="sm" type="none"/>
            <a:tailEnd len="sm" w="sm" type="none"/>
          </a:ln>
        </p:spPr>
        <p:txBody>
          <a:bodyPr anchorCtr="0" anchor="t" bIns="91425" lIns="91425" spcFirstLastPara="1" rIns="91425" wrap="square" tIns="91425">
            <a:noAutofit/>
          </a:bodyPr>
          <a:lstStyle/>
          <a:p>
            <a:pPr indent="0" lvl="0" marL="0" marR="0" rtl="0" algn="ctr">
              <a:lnSpc>
                <a:spcPct val="100000"/>
              </a:lnSpc>
              <a:spcBef>
                <a:spcPts val="0"/>
              </a:spcBef>
              <a:spcAft>
                <a:spcPts val="100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p:txBody>
      </p:sp>
      <p:cxnSp>
        <p:nvCxnSpPr>
          <p:cNvPr id="787" name="Google Shape;787;p25"/>
          <p:cNvCxnSpPr>
            <a:stCxn id="785" idx="3"/>
            <a:endCxn id="786" idx="1"/>
          </p:cNvCxnSpPr>
          <p:nvPr/>
        </p:nvCxnSpPr>
        <p:spPr>
          <a:xfrm flipH="1" rot="10800000">
            <a:off x="2190150" y="1539200"/>
            <a:ext cx="1268100" cy="733800"/>
          </a:xfrm>
          <a:prstGeom prst="bentConnector3">
            <a:avLst>
              <a:gd fmla="val 50000" name="adj1"/>
            </a:avLst>
          </a:prstGeom>
          <a:noFill/>
          <a:ln cap="flat" cmpd="sng" w="19050">
            <a:solidFill>
              <a:schemeClr val="accent3"/>
            </a:solidFill>
            <a:prstDash val="solid"/>
            <a:round/>
            <a:headEnd len="sm" w="sm" type="none"/>
            <a:tailEnd len="sm" w="sm" type="none"/>
          </a:ln>
        </p:spPr>
      </p:cxnSp>
      <p:cxnSp>
        <p:nvCxnSpPr>
          <p:cNvPr id="788" name="Google Shape;788;p25"/>
          <p:cNvCxnSpPr>
            <a:stCxn id="786" idx="3"/>
            <a:endCxn id="782" idx="1"/>
          </p:cNvCxnSpPr>
          <p:nvPr/>
        </p:nvCxnSpPr>
        <p:spPr>
          <a:xfrm>
            <a:off x="5685738" y="1539100"/>
            <a:ext cx="1268100" cy="767400"/>
          </a:xfrm>
          <a:prstGeom prst="bentConnector3">
            <a:avLst>
              <a:gd fmla="val 50000" name="adj1"/>
            </a:avLst>
          </a:prstGeom>
          <a:noFill/>
          <a:ln cap="flat" cmpd="sng" w="19050">
            <a:solidFill>
              <a:schemeClr val="accent3"/>
            </a:solidFill>
            <a:prstDash val="solid"/>
            <a:round/>
            <a:headEnd len="sm" w="sm" type="none"/>
            <a:tailEnd len="sm" w="sm" type="none"/>
          </a:ln>
        </p:spPr>
      </p:cxnSp>
      <p:sp>
        <p:nvSpPr>
          <p:cNvPr id="789" name="Google Shape;789;p25"/>
          <p:cNvSpPr txBox="1"/>
          <p:nvPr/>
        </p:nvSpPr>
        <p:spPr>
          <a:xfrm>
            <a:off x="3244788" y="4013723"/>
            <a:ext cx="2654400" cy="377700"/>
          </a:xfrm>
          <a:prstGeom prst="rect">
            <a:avLst/>
          </a:prstGeom>
          <a:noFill/>
          <a:ln>
            <a:noFill/>
          </a:ln>
        </p:spPr>
        <p:txBody>
          <a:bodyPr anchorCtr="0" anchor="b"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Research*</a:t>
            </a:r>
            <a:endParaRPr b="0" i="0" sz="1600" u="none" cap="none" strike="noStrike">
              <a:solidFill>
                <a:schemeClr val="dk1"/>
              </a:solidFill>
              <a:latin typeface="Montserrat SemiBold"/>
              <a:ea typeface="Montserrat SemiBold"/>
              <a:cs typeface="Montserrat SemiBold"/>
              <a:sym typeface="Montserrat SemiBold"/>
            </a:endParaRPr>
          </a:p>
        </p:txBody>
      </p:sp>
      <p:grpSp>
        <p:nvGrpSpPr>
          <p:cNvPr id="790" name="Google Shape;790;p25"/>
          <p:cNvGrpSpPr/>
          <p:nvPr/>
        </p:nvGrpSpPr>
        <p:grpSpPr>
          <a:xfrm>
            <a:off x="3993288" y="2438238"/>
            <a:ext cx="1157400" cy="1157400"/>
            <a:chOff x="3993288" y="2438238"/>
            <a:chExt cx="1157400" cy="1157400"/>
          </a:xfrm>
        </p:grpSpPr>
        <p:sp>
          <p:nvSpPr>
            <p:cNvPr id="791" name="Google Shape;791;p25"/>
            <p:cNvSpPr/>
            <p:nvPr/>
          </p:nvSpPr>
          <p:spPr>
            <a:xfrm>
              <a:off x="4161588" y="2606463"/>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792" name="Google Shape;792;p25"/>
            <p:cNvSpPr/>
            <p:nvPr/>
          </p:nvSpPr>
          <p:spPr>
            <a:xfrm>
              <a:off x="3993288" y="2438238"/>
              <a:ext cx="1157400" cy="1157400"/>
            </a:xfrm>
            <a:prstGeom prst="diamond">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grpSp>
      <p:cxnSp>
        <p:nvCxnSpPr>
          <p:cNvPr id="793" name="Google Shape;793;p25"/>
          <p:cNvCxnSpPr>
            <a:stCxn id="786" idx="2"/>
            <a:endCxn id="792" idx="0"/>
          </p:cNvCxnSpPr>
          <p:nvPr/>
        </p:nvCxnSpPr>
        <p:spPr>
          <a:xfrm flipH="1" rot="-5400000">
            <a:off x="4263138" y="2128750"/>
            <a:ext cx="618300" cy="600"/>
          </a:xfrm>
          <a:prstGeom prst="bentConnector3">
            <a:avLst>
              <a:gd fmla="val 50003" name="adj1"/>
            </a:avLst>
          </a:prstGeom>
          <a:noFill/>
          <a:ln cap="flat" cmpd="sng" w="19050">
            <a:solidFill>
              <a:schemeClr val="accent3"/>
            </a:solidFill>
            <a:prstDash val="solid"/>
            <a:round/>
            <a:headEnd len="sm" w="sm" type="none"/>
            <a:tailEnd len="med" w="med" type="triangle"/>
          </a:ln>
        </p:spPr>
      </p:cxnSp>
      <p:grpSp>
        <p:nvGrpSpPr>
          <p:cNvPr id="794" name="Google Shape;794;p25"/>
          <p:cNvGrpSpPr/>
          <p:nvPr/>
        </p:nvGrpSpPr>
        <p:grpSpPr>
          <a:xfrm>
            <a:off x="1602817" y="2096073"/>
            <a:ext cx="353861" cy="353863"/>
            <a:chOff x="1442086" y="5512180"/>
            <a:chExt cx="427989" cy="427991"/>
          </a:xfrm>
        </p:grpSpPr>
        <p:sp>
          <p:nvSpPr>
            <p:cNvPr id="795" name="Google Shape;795;p25"/>
            <p:cNvSpPr/>
            <p:nvPr/>
          </p:nvSpPr>
          <p:spPr>
            <a:xfrm>
              <a:off x="1522476" y="5592445"/>
              <a:ext cx="267462" cy="267461"/>
            </a:xfrm>
            <a:custGeom>
              <a:rect b="b" l="l" r="r" t="t"/>
              <a:pathLst>
                <a:path extrusionOk="0" h="267461" w="267462">
                  <a:moveTo>
                    <a:pt x="0" y="0"/>
                  </a:moveTo>
                  <a:lnTo>
                    <a:pt x="267462" y="0"/>
                  </a:lnTo>
                  <a:lnTo>
                    <a:pt x="267462" y="267462"/>
                  </a:lnTo>
                  <a:lnTo>
                    <a:pt x="0" y="267462"/>
                  </a:lnTo>
                  <a:lnTo>
                    <a:pt x="0" y="0"/>
                  </a:lnTo>
                  <a:close/>
                </a:path>
              </a:pathLst>
            </a:custGeom>
            <a:solidFill>
              <a:schemeClr val="l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796" name="Google Shape;796;p25"/>
            <p:cNvGrpSpPr/>
            <p:nvPr/>
          </p:nvGrpSpPr>
          <p:grpSpPr>
            <a:xfrm>
              <a:off x="1442086" y="5512180"/>
              <a:ext cx="427989" cy="427991"/>
              <a:chOff x="1442086" y="5512180"/>
              <a:chExt cx="427989" cy="427991"/>
            </a:xfrm>
          </p:grpSpPr>
          <p:sp>
            <p:nvSpPr>
              <p:cNvPr id="797" name="Google Shape;797;p25"/>
              <p:cNvSpPr/>
              <p:nvPr/>
            </p:nvSpPr>
            <p:spPr>
              <a:xfrm>
                <a:off x="1442086" y="5512180"/>
                <a:ext cx="117093" cy="117094"/>
              </a:xfrm>
              <a:custGeom>
                <a:rect b="b" l="l" r="r" t="t"/>
                <a:pathLst>
                  <a:path extrusionOk="0" h="117094" w="117093">
                    <a:moveTo>
                      <a:pt x="108712" y="0"/>
                    </a:moveTo>
                    <a:lnTo>
                      <a:pt x="8382" y="0"/>
                    </a:lnTo>
                    <a:cubicBezTo>
                      <a:pt x="3810" y="0"/>
                      <a:pt x="0" y="3683"/>
                      <a:pt x="0" y="8382"/>
                    </a:cubicBezTo>
                    <a:lnTo>
                      <a:pt x="0" y="108712"/>
                    </a:lnTo>
                    <a:cubicBezTo>
                      <a:pt x="0" y="113284"/>
                      <a:pt x="3683" y="117094"/>
                      <a:pt x="8382" y="117094"/>
                    </a:cubicBezTo>
                    <a:lnTo>
                      <a:pt x="41783" y="117094"/>
                    </a:lnTo>
                    <a:cubicBezTo>
                      <a:pt x="46355" y="117094"/>
                      <a:pt x="50165" y="113411"/>
                      <a:pt x="50165" y="108712"/>
                    </a:cubicBezTo>
                    <a:lnTo>
                      <a:pt x="50165" y="50165"/>
                    </a:lnTo>
                    <a:lnTo>
                      <a:pt x="108712" y="50165"/>
                    </a:lnTo>
                    <a:cubicBezTo>
                      <a:pt x="113284" y="50165"/>
                      <a:pt x="117094" y="46482"/>
                      <a:pt x="117094" y="41783"/>
                    </a:cubicBezTo>
                    <a:lnTo>
                      <a:pt x="117094" y="8382"/>
                    </a:lnTo>
                    <a:cubicBezTo>
                      <a:pt x="117094" y="3810"/>
                      <a:pt x="113411" y="0"/>
                      <a:pt x="108712" y="0"/>
                    </a:cubicBezTo>
                    <a:close/>
                    <a:moveTo>
                      <a:pt x="100330" y="33401"/>
                    </a:moveTo>
                    <a:lnTo>
                      <a:pt x="41783" y="33401"/>
                    </a:lnTo>
                    <a:cubicBezTo>
                      <a:pt x="37211" y="33401"/>
                      <a:pt x="33401" y="37084"/>
                      <a:pt x="33401" y="41783"/>
                    </a:cubicBezTo>
                    <a:lnTo>
                      <a:pt x="33401" y="100330"/>
                    </a:lnTo>
                    <a:lnTo>
                      <a:pt x="16637" y="100330"/>
                    </a:lnTo>
                    <a:lnTo>
                      <a:pt x="16637" y="16764"/>
                    </a:lnTo>
                    <a:lnTo>
                      <a:pt x="100203" y="16764"/>
                    </a:lnTo>
                    <a:lnTo>
                      <a:pt x="100203" y="33528"/>
                    </a:lnTo>
                    <a:lnTo>
                      <a:pt x="100203" y="33528"/>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798" name="Google Shape;798;p25"/>
              <p:cNvSpPr/>
              <p:nvPr/>
            </p:nvSpPr>
            <p:spPr>
              <a:xfrm>
                <a:off x="1442086" y="5823077"/>
                <a:ext cx="117093" cy="117094"/>
              </a:xfrm>
              <a:custGeom>
                <a:rect b="b" l="l" r="r" t="t"/>
                <a:pathLst>
                  <a:path extrusionOk="0" h="117094" w="117093">
                    <a:moveTo>
                      <a:pt x="108712" y="66929"/>
                    </a:moveTo>
                    <a:lnTo>
                      <a:pt x="50165" y="66929"/>
                    </a:lnTo>
                    <a:lnTo>
                      <a:pt x="50165" y="8382"/>
                    </a:lnTo>
                    <a:cubicBezTo>
                      <a:pt x="50165" y="3810"/>
                      <a:pt x="46482" y="0"/>
                      <a:pt x="41783" y="0"/>
                    </a:cubicBezTo>
                    <a:lnTo>
                      <a:pt x="8382" y="0"/>
                    </a:lnTo>
                    <a:cubicBezTo>
                      <a:pt x="3810" y="0"/>
                      <a:pt x="0" y="3683"/>
                      <a:pt x="0" y="8382"/>
                    </a:cubicBezTo>
                    <a:lnTo>
                      <a:pt x="0" y="108712"/>
                    </a:lnTo>
                    <a:cubicBezTo>
                      <a:pt x="0" y="113284"/>
                      <a:pt x="3683" y="117094"/>
                      <a:pt x="8382" y="117094"/>
                    </a:cubicBezTo>
                    <a:lnTo>
                      <a:pt x="108712" y="117094"/>
                    </a:lnTo>
                    <a:cubicBezTo>
                      <a:pt x="113284" y="117094"/>
                      <a:pt x="117094" y="113411"/>
                      <a:pt x="117094" y="108712"/>
                    </a:cubicBezTo>
                    <a:lnTo>
                      <a:pt x="117094" y="75311"/>
                    </a:lnTo>
                    <a:cubicBezTo>
                      <a:pt x="117094" y="70739"/>
                      <a:pt x="113411" y="66929"/>
                      <a:pt x="108712" y="66929"/>
                    </a:cubicBezTo>
                    <a:close/>
                    <a:moveTo>
                      <a:pt x="100330" y="100330"/>
                    </a:moveTo>
                    <a:lnTo>
                      <a:pt x="16764" y="100330"/>
                    </a:lnTo>
                    <a:lnTo>
                      <a:pt x="16764" y="16764"/>
                    </a:lnTo>
                    <a:lnTo>
                      <a:pt x="33528" y="16764"/>
                    </a:lnTo>
                    <a:lnTo>
                      <a:pt x="33528" y="75311"/>
                    </a:lnTo>
                    <a:cubicBezTo>
                      <a:pt x="33528" y="79883"/>
                      <a:pt x="37211" y="83693"/>
                      <a:pt x="41910" y="83693"/>
                    </a:cubicBezTo>
                    <a:lnTo>
                      <a:pt x="100457" y="83693"/>
                    </a:lnTo>
                    <a:lnTo>
                      <a:pt x="100457" y="10045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799" name="Google Shape;799;p25"/>
              <p:cNvSpPr/>
              <p:nvPr/>
            </p:nvSpPr>
            <p:spPr>
              <a:xfrm>
                <a:off x="1752981" y="5823077"/>
                <a:ext cx="117094" cy="117094"/>
              </a:xfrm>
              <a:custGeom>
                <a:rect b="b" l="l" r="r" t="t"/>
                <a:pathLst>
                  <a:path extrusionOk="0" h="117094" w="117094">
                    <a:moveTo>
                      <a:pt x="108712" y="0"/>
                    </a:moveTo>
                    <a:lnTo>
                      <a:pt x="75311" y="0"/>
                    </a:lnTo>
                    <a:cubicBezTo>
                      <a:pt x="70739" y="0"/>
                      <a:pt x="66929" y="3683"/>
                      <a:pt x="66929" y="8382"/>
                    </a:cubicBezTo>
                    <a:lnTo>
                      <a:pt x="66929" y="66929"/>
                    </a:lnTo>
                    <a:lnTo>
                      <a:pt x="8382" y="66929"/>
                    </a:lnTo>
                    <a:cubicBezTo>
                      <a:pt x="3810" y="66929"/>
                      <a:pt x="0" y="70612"/>
                      <a:pt x="0" y="75311"/>
                    </a:cubicBezTo>
                    <a:lnTo>
                      <a:pt x="0" y="108712"/>
                    </a:lnTo>
                    <a:cubicBezTo>
                      <a:pt x="0" y="113284"/>
                      <a:pt x="3683" y="117094"/>
                      <a:pt x="8382" y="117094"/>
                    </a:cubicBezTo>
                    <a:lnTo>
                      <a:pt x="108712" y="117094"/>
                    </a:lnTo>
                    <a:cubicBezTo>
                      <a:pt x="113284" y="117094"/>
                      <a:pt x="117094" y="113411"/>
                      <a:pt x="117094" y="108712"/>
                    </a:cubicBezTo>
                    <a:lnTo>
                      <a:pt x="117094" y="8382"/>
                    </a:lnTo>
                    <a:cubicBezTo>
                      <a:pt x="117094" y="3810"/>
                      <a:pt x="113411" y="0"/>
                      <a:pt x="108712" y="0"/>
                    </a:cubicBezTo>
                    <a:close/>
                    <a:moveTo>
                      <a:pt x="100330" y="100330"/>
                    </a:moveTo>
                    <a:lnTo>
                      <a:pt x="16764" y="100330"/>
                    </a:lnTo>
                    <a:lnTo>
                      <a:pt x="16764" y="83566"/>
                    </a:lnTo>
                    <a:lnTo>
                      <a:pt x="75311" y="83566"/>
                    </a:lnTo>
                    <a:cubicBezTo>
                      <a:pt x="79883" y="83566"/>
                      <a:pt x="83693" y="79883"/>
                      <a:pt x="83693" y="75184"/>
                    </a:cubicBezTo>
                    <a:lnTo>
                      <a:pt x="83693" y="16637"/>
                    </a:lnTo>
                    <a:lnTo>
                      <a:pt x="100457" y="16637"/>
                    </a:lnTo>
                    <a:lnTo>
                      <a:pt x="100457"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00" name="Google Shape;800;p25"/>
              <p:cNvSpPr/>
              <p:nvPr/>
            </p:nvSpPr>
            <p:spPr>
              <a:xfrm>
                <a:off x="1752981" y="5512180"/>
                <a:ext cx="117094" cy="117094"/>
              </a:xfrm>
              <a:custGeom>
                <a:rect b="b" l="l" r="r" t="t"/>
                <a:pathLst>
                  <a:path extrusionOk="0" h="117094" w="117094">
                    <a:moveTo>
                      <a:pt x="108712" y="0"/>
                    </a:moveTo>
                    <a:lnTo>
                      <a:pt x="8382" y="0"/>
                    </a:lnTo>
                    <a:cubicBezTo>
                      <a:pt x="3810" y="0"/>
                      <a:pt x="0" y="3683"/>
                      <a:pt x="0" y="8382"/>
                    </a:cubicBezTo>
                    <a:lnTo>
                      <a:pt x="0" y="41783"/>
                    </a:lnTo>
                    <a:cubicBezTo>
                      <a:pt x="0" y="46355"/>
                      <a:pt x="3683" y="50165"/>
                      <a:pt x="8382" y="50165"/>
                    </a:cubicBezTo>
                    <a:lnTo>
                      <a:pt x="66929" y="50165"/>
                    </a:lnTo>
                    <a:lnTo>
                      <a:pt x="66929" y="108712"/>
                    </a:lnTo>
                    <a:cubicBezTo>
                      <a:pt x="66929" y="113284"/>
                      <a:pt x="70612" y="117094"/>
                      <a:pt x="75311" y="117094"/>
                    </a:cubicBezTo>
                    <a:lnTo>
                      <a:pt x="108712" y="117094"/>
                    </a:lnTo>
                    <a:cubicBezTo>
                      <a:pt x="113284" y="117094"/>
                      <a:pt x="117094" y="113411"/>
                      <a:pt x="117094" y="108712"/>
                    </a:cubicBezTo>
                    <a:lnTo>
                      <a:pt x="117094" y="8382"/>
                    </a:lnTo>
                    <a:cubicBezTo>
                      <a:pt x="117094" y="3810"/>
                      <a:pt x="113411" y="0"/>
                      <a:pt x="108712" y="0"/>
                    </a:cubicBezTo>
                    <a:close/>
                    <a:moveTo>
                      <a:pt x="100330" y="100330"/>
                    </a:moveTo>
                    <a:lnTo>
                      <a:pt x="83566" y="100330"/>
                    </a:lnTo>
                    <a:lnTo>
                      <a:pt x="83566" y="41783"/>
                    </a:lnTo>
                    <a:cubicBezTo>
                      <a:pt x="83566" y="37211"/>
                      <a:pt x="79883" y="33401"/>
                      <a:pt x="75184" y="33401"/>
                    </a:cubicBezTo>
                    <a:lnTo>
                      <a:pt x="16637" y="33401"/>
                    </a:lnTo>
                    <a:lnTo>
                      <a:pt x="16637" y="16637"/>
                    </a:lnTo>
                    <a:lnTo>
                      <a:pt x="100203" y="16637"/>
                    </a:lnTo>
                    <a:lnTo>
                      <a:pt x="100203"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01" name="Google Shape;801;p25"/>
              <p:cNvSpPr/>
              <p:nvPr/>
            </p:nvSpPr>
            <p:spPr>
              <a:xfrm>
                <a:off x="1581023" y="5625797"/>
                <a:ext cx="150494" cy="200169"/>
              </a:xfrm>
              <a:custGeom>
                <a:rect b="b" l="l" r="r" t="t"/>
                <a:pathLst>
                  <a:path extrusionOk="0" h="200169" w="150494">
                    <a:moveTo>
                      <a:pt x="72390" y="176"/>
                    </a:moveTo>
                    <a:cubicBezTo>
                      <a:pt x="31750" y="1700"/>
                      <a:pt x="0" y="35609"/>
                      <a:pt x="0" y="76249"/>
                    </a:cubicBezTo>
                    <a:lnTo>
                      <a:pt x="0" y="125398"/>
                    </a:lnTo>
                    <a:cubicBezTo>
                      <a:pt x="3810" y="225093"/>
                      <a:pt x="146685" y="225093"/>
                      <a:pt x="150495" y="125398"/>
                    </a:cubicBezTo>
                    <a:lnTo>
                      <a:pt x="150495" y="75233"/>
                    </a:lnTo>
                    <a:cubicBezTo>
                      <a:pt x="150495" y="32815"/>
                      <a:pt x="115189" y="-1475"/>
                      <a:pt x="72517" y="49"/>
                    </a:cubicBezTo>
                    <a:close/>
                    <a:moveTo>
                      <a:pt x="16637" y="124763"/>
                    </a:moveTo>
                    <a:lnTo>
                      <a:pt x="16637" y="108634"/>
                    </a:lnTo>
                    <a:cubicBezTo>
                      <a:pt x="40767" y="107618"/>
                      <a:pt x="60452" y="97204"/>
                      <a:pt x="75184" y="77900"/>
                    </a:cubicBezTo>
                    <a:cubicBezTo>
                      <a:pt x="89916" y="97331"/>
                      <a:pt x="109474" y="107618"/>
                      <a:pt x="133731" y="108634"/>
                    </a:cubicBezTo>
                    <a:lnTo>
                      <a:pt x="133731" y="125398"/>
                    </a:lnTo>
                    <a:cubicBezTo>
                      <a:pt x="133731" y="158418"/>
                      <a:pt x="106299" y="185088"/>
                      <a:pt x="73025" y="183818"/>
                    </a:cubicBezTo>
                    <a:cubicBezTo>
                      <a:pt x="39751" y="182548"/>
                      <a:pt x="16637" y="156259"/>
                      <a:pt x="16637" y="124636"/>
                    </a:cubicBezTo>
                    <a:close/>
                    <a:moveTo>
                      <a:pt x="133604" y="91997"/>
                    </a:moveTo>
                    <a:cubicBezTo>
                      <a:pt x="111379" y="90854"/>
                      <a:pt x="94615" y="79805"/>
                      <a:pt x="82296" y="58723"/>
                    </a:cubicBezTo>
                    <a:cubicBezTo>
                      <a:pt x="79248" y="53262"/>
                      <a:pt x="70866" y="53262"/>
                      <a:pt x="67818" y="58723"/>
                    </a:cubicBezTo>
                    <a:cubicBezTo>
                      <a:pt x="55626" y="79932"/>
                      <a:pt x="38735" y="90854"/>
                      <a:pt x="16510" y="91997"/>
                    </a:cubicBezTo>
                    <a:lnTo>
                      <a:pt x="16510" y="76122"/>
                    </a:lnTo>
                    <a:cubicBezTo>
                      <a:pt x="16510" y="44499"/>
                      <a:pt x="41275" y="18083"/>
                      <a:pt x="72898" y="16940"/>
                    </a:cubicBezTo>
                    <a:cubicBezTo>
                      <a:pt x="106172" y="15670"/>
                      <a:pt x="133604" y="42467"/>
                      <a:pt x="133604" y="75360"/>
                    </a:cubicBezTo>
                    <a:lnTo>
                      <a:pt x="133604" y="91997"/>
                    </a:lnTo>
                    <a:lnTo>
                      <a:pt x="133604" y="9199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02" name="Google Shape;802;p25"/>
              <p:cNvSpPr/>
              <p:nvPr/>
            </p:nvSpPr>
            <p:spPr>
              <a:xfrm>
                <a:off x="1672590" y="5738748"/>
                <a:ext cx="16764" cy="16668"/>
              </a:xfrm>
              <a:custGeom>
                <a:rect b="b" l="l" r="r" t="t"/>
                <a:pathLst>
                  <a:path extrusionOk="0" h="16668" w="16764">
                    <a:moveTo>
                      <a:pt x="8382" y="0"/>
                    </a:moveTo>
                    <a:cubicBezTo>
                      <a:pt x="3810" y="0"/>
                      <a:pt x="0" y="3683"/>
                      <a:pt x="0" y="8382"/>
                    </a:cubicBezTo>
                    <a:cubicBezTo>
                      <a:pt x="381" y="19431"/>
                      <a:pt x="16256" y="19431"/>
                      <a:pt x="16764" y="8382"/>
                    </a:cubicBezTo>
                    <a:cubicBezTo>
                      <a:pt x="16764" y="3810"/>
                      <a:pt x="13081" y="0"/>
                      <a:pt x="8382"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03" name="Google Shape;803;p25"/>
              <p:cNvSpPr/>
              <p:nvPr/>
            </p:nvSpPr>
            <p:spPr>
              <a:xfrm>
                <a:off x="1622426" y="5738748"/>
                <a:ext cx="16764" cy="16668"/>
              </a:xfrm>
              <a:custGeom>
                <a:rect b="b" l="l" r="r" t="t"/>
                <a:pathLst>
                  <a:path extrusionOk="0" h="16668" w="16764">
                    <a:moveTo>
                      <a:pt x="8382" y="0"/>
                    </a:moveTo>
                    <a:cubicBezTo>
                      <a:pt x="3810" y="0"/>
                      <a:pt x="0" y="3683"/>
                      <a:pt x="0" y="8382"/>
                    </a:cubicBezTo>
                    <a:cubicBezTo>
                      <a:pt x="381" y="19431"/>
                      <a:pt x="16256" y="19431"/>
                      <a:pt x="16764" y="8382"/>
                    </a:cubicBezTo>
                    <a:cubicBezTo>
                      <a:pt x="16764" y="3810"/>
                      <a:pt x="13081" y="0"/>
                      <a:pt x="8382"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04" name="Google Shape;804;p25"/>
              <p:cNvSpPr/>
              <p:nvPr/>
            </p:nvSpPr>
            <p:spPr>
              <a:xfrm>
                <a:off x="1639158" y="5767959"/>
                <a:ext cx="33337" cy="16763"/>
              </a:xfrm>
              <a:custGeom>
                <a:rect b="b" l="l" r="r" t="t"/>
                <a:pathLst>
                  <a:path extrusionOk="0" h="16763" w="33337">
                    <a:moveTo>
                      <a:pt x="25051" y="0"/>
                    </a:moveTo>
                    <a:lnTo>
                      <a:pt x="8287" y="0"/>
                    </a:lnTo>
                    <a:cubicBezTo>
                      <a:pt x="-2762" y="381"/>
                      <a:pt x="-2762" y="16256"/>
                      <a:pt x="8287" y="16764"/>
                    </a:cubicBezTo>
                    <a:lnTo>
                      <a:pt x="25051" y="16764"/>
                    </a:lnTo>
                    <a:cubicBezTo>
                      <a:pt x="36100" y="16383"/>
                      <a:pt x="36100" y="508"/>
                      <a:pt x="25051"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805" name="Google Shape;805;p25"/>
          <p:cNvGrpSpPr/>
          <p:nvPr/>
        </p:nvGrpSpPr>
        <p:grpSpPr>
          <a:xfrm>
            <a:off x="7187294" y="2129422"/>
            <a:ext cx="353861" cy="353968"/>
            <a:chOff x="2427098" y="4788153"/>
            <a:chExt cx="427989" cy="428118"/>
          </a:xfrm>
        </p:grpSpPr>
        <p:sp>
          <p:nvSpPr>
            <p:cNvPr id="806" name="Google Shape;806;p25"/>
            <p:cNvSpPr/>
            <p:nvPr/>
          </p:nvSpPr>
          <p:spPr>
            <a:xfrm>
              <a:off x="2507361" y="4868545"/>
              <a:ext cx="267462" cy="267461"/>
            </a:xfrm>
            <a:custGeom>
              <a:rect b="b" l="l" r="r" t="t"/>
              <a:pathLst>
                <a:path extrusionOk="0" h="267461" w="267462">
                  <a:moveTo>
                    <a:pt x="0" y="0"/>
                  </a:moveTo>
                  <a:lnTo>
                    <a:pt x="267462" y="0"/>
                  </a:lnTo>
                  <a:lnTo>
                    <a:pt x="267462" y="267462"/>
                  </a:lnTo>
                  <a:lnTo>
                    <a:pt x="0" y="267462"/>
                  </a:lnTo>
                  <a:lnTo>
                    <a:pt x="0" y="0"/>
                  </a:ln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807" name="Google Shape;807;p25"/>
            <p:cNvGrpSpPr/>
            <p:nvPr/>
          </p:nvGrpSpPr>
          <p:grpSpPr>
            <a:xfrm>
              <a:off x="2427098" y="4788153"/>
              <a:ext cx="427989" cy="428118"/>
              <a:chOff x="2427098" y="4788153"/>
              <a:chExt cx="427989" cy="428118"/>
            </a:xfrm>
          </p:grpSpPr>
          <p:sp>
            <p:nvSpPr>
              <p:cNvPr id="808" name="Google Shape;808;p25"/>
              <p:cNvSpPr/>
              <p:nvPr/>
            </p:nvSpPr>
            <p:spPr>
              <a:xfrm>
                <a:off x="2427098" y="4788153"/>
                <a:ext cx="117094" cy="117094"/>
              </a:xfrm>
              <a:custGeom>
                <a:rect b="b" l="l" r="r" t="t"/>
                <a:pathLst>
                  <a:path extrusionOk="0" h="117094" w="117094">
                    <a:moveTo>
                      <a:pt x="8382" y="117094"/>
                    </a:moveTo>
                    <a:lnTo>
                      <a:pt x="41783" y="117094"/>
                    </a:lnTo>
                    <a:cubicBezTo>
                      <a:pt x="46355" y="117094"/>
                      <a:pt x="50165" y="113411"/>
                      <a:pt x="50165" y="108712"/>
                    </a:cubicBezTo>
                    <a:lnTo>
                      <a:pt x="50165" y="50165"/>
                    </a:lnTo>
                    <a:lnTo>
                      <a:pt x="108712" y="50165"/>
                    </a:lnTo>
                    <a:cubicBezTo>
                      <a:pt x="113284" y="50165"/>
                      <a:pt x="117094" y="46482"/>
                      <a:pt x="117094" y="41783"/>
                    </a:cubicBezTo>
                    <a:lnTo>
                      <a:pt x="117094" y="8382"/>
                    </a:lnTo>
                    <a:cubicBezTo>
                      <a:pt x="117094" y="3810"/>
                      <a:pt x="113411" y="0"/>
                      <a:pt x="108712" y="0"/>
                    </a:cubicBezTo>
                    <a:lnTo>
                      <a:pt x="8382" y="0"/>
                    </a:lnTo>
                    <a:cubicBezTo>
                      <a:pt x="3810" y="0"/>
                      <a:pt x="0" y="3683"/>
                      <a:pt x="0" y="8382"/>
                    </a:cubicBezTo>
                    <a:lnTo>
                      <a:pt x="0" y="108712"/>
                    </a:lnTo>
                    <a:cubicBezTo>
                      <a:pt x="0" y="113284"/>
                      <a:pt x="3683" y="117094"/>
                      <a:pt x="8382" y="117094"/>
                    </a:cubicBezTo>
                    <a:close/>
                    <a:moveTo>
                      <a:pt x="16764" y="16764"/>
                    </a:moveTo>
                    <a:lnTo>
                      <a:pt x="100330" y="16764"/>
                    </a:lnTo>
                    <a:lnTo>
                      <a:pt x="100330" y="33528"/>
                    </a:lnTo>
                    <a:lnTo>
                      <a:pt x="41783" y="33528"/>
                    </a:lnTo>
                    <a:cubicBezTo>
                      <a:pt x="37211" y="33528"/>
                      <a:pt x="33401" y="37211"/>
                      <a:pt x="33401" y="41910"/>
                    </a:cubicBezTo>
                    <a:lnTo>
                      <a:pt x="33401" y="100457"/>
                    </a:lnTo>
                    <a:lnTo>
                      <a:pt x="16637" y="100457"/>
                    </a:lnTo>
                    <a:lnTo>
                      <a:pt x="16637" y="16891"/>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09" name="Google Shape;809;p25"/>
              <p:cNvSpPr/>
              <p:nvPr/>
            </p:nvSpPr>
            <p:spPr>
              <a:xfrm>
                <a:off x="2427098" y="5099177"/>
                <a:ext cx="117094" cy="117094"/>
              </a:xfrm>
              <a:custGeom>
                <a:rect b="b" l="l" r="r" t="t"/>
                <a:pathLst>
                  <a:path extrusionOk="0" h="117094" w="117094">
                    <a:moveTo>
                      <a:pt x="108712" y="66929"/>
                    </a:moveTo>
                    <a:lnTo>
                      <a:pt x="50165" y="66929"/>
                    </a:lnTo>
                    <a:lnTo>
                      <a:pt x="50165" y="8382"/>
                    </a:lnTo>
                    <a:cubicBezTo>
                      <a:pt x="50165" y="3810"/>
                      <a:pt x="46482" y="0"/>
                      <a:pt x="41783" y="0"/>
                    </a:cubicBezTo>
                    <a:lnTo>
                      <a:pt x="8382" y="0"/>
                    </a:lnTo>
                    <a:cubicBezTo>
                      <a:pt x="3810" y="0"/>
                      <a:pt x="0" y="3683"/>
                      <a:pt x="0" y="8382"/>
                    </a:cubicBezTo>
                    <a:lnTo>
                      <a:pt x="0" y="108712"/>
                    </a:lnTo>
                    <a:cubicBezTo>
                      <a:pt x="0" y="113284"/>
                      <a:pt x="3683" y="117094"/>
                      <a:pt x="8382" y="117094"/>
                    </a:cubicBezTo>
                    <a:lnTo>
                      <a:pt x="108712" y="117094"/>
                    </a:lnTo>
                    <a:cubicBezTo>
                      <a:pt x="113284" y="117094"/>
                      <a:pt x="117094" y="113411"/>
                      <a:pt x="117094" y="108712"/>
                    </a:cubicBezTo>
                    <a:lnTo>
                      <a:pt x="117094" y="75311"/>
                    </a:lnTo>
                    <a:cubicBezTo>
                      <a:pt x="117094" y="70739"/>
                      <a:pt x="113411" y="66929"/>
                      <a:pt x="108712" y="66929"/>
                    </a:cubicBezTo>
                    <a:close/>
                    <a:moveTo>
                      <a:pt x="100330" y="100330"/>
                    </a:moveTo>
                    <a:lnTo>
                      <a:pt x="16764" y="100330"/>
                    </a:lnTo>
                    <a:lnTo>
                      <a:pt x="16764" y="16764"/>
                    </a:lnTo>
                    <a:lnTo>
                      <a:pt x="33528" y="16764"/>
                    </a:lnTo>
                    <a:lnTo>
                      <a:pt x="33528" y="75311"/>
                    </a:lnTo>
                    <a:cubicBezTo>
                      <a:pt x="33528" y="79883"/>
                      <a:pt x="37211" y="83693"/>
                      <a:pt x="41910" y="83693"/>
                    </a:cubicBezTo>
                    <a:lnTo>
                      <a:pt x="100457" y="83693"/>
                    </a:lnTo>
                    <a:lnTo>
                      <a:pt x="100457" y="10045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0" name="Google Shape;810;p25"/>
              <p:cNvSpPr/>
              <p:nvPr/>
            </p:nvSpPr>
            <p:spPr>
              <a:xfrm>
                <a:off x="2737993" y="5099177"/>
                <a:ext cx="117094" cy="117094"/>
              </a:xfrm>
              <a:custGeom>
                <a:rect b="b" l="l" r="r" t="t"/>
                <a:pathLst>
                  <a:path extrusionOk="0" h="117094" w="117094">
                    <a:moveTo>
                      <a:pt x="108712" y="0"/>
                    </a:moveTo>
                    <a:lnTo>
                      <a:pt x="75311" y="0"/>
                    </a:lnTo>
                    <a:cubicBezTo>
                      <a:pt x="70739" y="0"/>
                      <a:pt x="66929" y="3683"/>
                      <a:pt x="66929" y="8382"/>
                    </a:cubicBezTo>
                    <a:lnTo>
                      <a:pt x="66929" y="66929"/>
                    </a:lnTo>
                    <a:lnTo>
                      <a:pt x="8382" y="66929"/>
                    </a:lnTo>
                    <a:cubicBezTo>
                      <a:pt x="3810" y="66929"/>
                      <a:pt x="0" y="70612"/>
                      <a:pt x="0" y="75311"/>
                    </a:cubicBezTo>
                    <a:lnTo>
                      <a:pt x="0" y="108712"/>
                    </a:lnTo>
                    <a:cubicBezTo>
                      <a:pt x="0" y="113284"/>
                      <a:pt x="3683" y="117094"/>
                      <a:pt x="8382" y="117094"/>
                    </a:cubicBezTo>
                    <a:lnTo>
                      <a:pt x="108712" y="117094"/>
                    </a:lnTo>
                    <a:cubicBezTo>
                      <a:pt x="113284" y="117094"/>
                      <a:pt x="117094" y="113411"/>
                      <a:pt x="117094" y="108712"/>
                    </a:cubicBezTo>
                    <a:lnTo>
                      <a:pt x="117094" y="8382"/>
                    </a:lnTo>
                    <a:cubicBezTo>
                      <a:pt x="117094" y="3810"/>
                      <a:pt x="113411" y="0"/>
                      <a:pt x="108712" y="0"/>
                    </a:cubicBezTo>
                    <a:lnTo>
                      <a:pt x="108712" y="0"/>
                    </a:lnTo>
                    <a:close/>
                    <a:moveTo>
                      <a:pt x="100330" y="100330"/>
                    </a:moveTo>
                    <a:lnTo>
                      <a:pt x="16764" y="100330"/>
                    </a:lnTo>
                    <a:lnTo>
                      <a:pt x="16764" y="83566"/>
                    </a:lnTo>
                    <a:lnTo>
                      <a:pt x="75311" y="83566"/>
                    </a:lnTo>
                    <a:cubicBezTo>
                      <a:pt x="79883" y="83566"/>
                      <a:pt x="83693" y="79883"/>
                      <a:pt x="83693" y="75184"/>
                    </a:cubicBezTo>
                    <a:lnTo>
                      <a:pt x="83693" y="16637"/>
                    </a:lnTo>
                    <a:lnTo>
                      <a:pt x="100457" y="16637"/>
                    </a:lnTo>
                    <a:lnTo>
                      <a:pt x="100457"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1" name="Google Shape;811;p25"/>
              <p:cNvSpPr/>
              <p:nvPr/>
            </p:nvSpPr>
            <p:spPr>
              <a:xfrm>
                <a:off x="2737993" y="4788280"/>
                <a:ext cx="117094" cy="117094"/>
              </a:xfrm>
              <a:custGeom>
                <a:rect b="b" l="l" r="r" t="t"/>
                <a:pathLst>
                  <a:path extrusionOk="0" h="117094" w="117094">
                    <a:moveTo>
                      <a:pt x="108712" y="0"/>
                    </a:moveTo>
                    <a:lnTo>
                      <a:pt x="8382" y="0"/>
                    </a:lnTo>
                    <a:cubicBezTo>
                      <a:pt x="3810" y="0"/>
                      <a:pt x="0" y="3683"/>
                      <a:pt x="0" y="8382"/>
                    </a:cubicBezTo>
                    <a:lnTo>
                      <a:pt x="0" y="41783"/>
                    </a:lnTo>
                    <a:cubicBezTo>
                      <a:pt x="0" y="46355"/>
                      <a:pt x="3683" y="50165"/>
                      <a:pt x="8382" y="50165"/>
                    </a:cubicBezTo>
                    <a:lnTo>
                      <a:pt x="66929" y="50165"/>
                    </a:lnTo>
                    <a:lnTo>
                      <a:pt x="66929" y="108712"/>
                    </a:lnTo>
                    <a:cubicBezTo>
                      <a:pt x="66929" y="113284"/>
                      <a:pt x="70612" y="117094"/>
                      <a:pt x="75311" y="117094"/>
                    </a:cubicBezTo>
                    <a:lnTo>
                      <a:pt x="108712" y="117094"/>
                    </a:lnTo>
                    <a:cubicBezTo>
                      <a:pt x="113284" y="117094"/>
                      <a:pt x="117094" y="113411"/>
                      <a:pt x="117094" y="108712"/>
                    </a:cubicBezTo>
                    <a:lnTo>
                      <a:pt x="117094" y="8382"/>
                    </a:lnTo>
                    <a:cubicBezTo>
                      <a:pt x="117094" y="3810"/>
                      <a:pt x="113411" y="0"/>
                      <a:pt x="108712" y="0"/>
                    </a:cubicBezTo>
                    <a:close/>
                    <a:moveTo>
                      <a:pt x="100330" y="100330"/>
                    </a:moveTo>
                    <a:lnTo>
                      <a:pt x="83566" y="100330"/>
                    </a:lnTo>
                    <a:lnTo>
                      <a:pt x="83566" y="41783"/>
                    </a:lnTo>
                    <a:cubicBezTo>
                      <a:pt x="83566" y="37211"/>
                      <a:pt x="79883" y="33401"/>
                      <a:pt x="75184" y="33401"/>
                    </a:cubicBezTo>
                    <a:lnTo>
                      <a:pt x="16637" y="33401"/>
                    </a:lnTo>
                    <a:lnTo>
                      <a:pt x="16637" y="16637"/>
                    </a:lnTo>
                    <a:lnTo>
                      <a:pt x="100203" y="16637"/>
                    </a:lnTo>
                    <a:lnTo>
                      <a:pt x="100203" y="10020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2" name="Google Shape;812;p25"/>
              <p:cNvSpPr/>
              <p:nvPr/>
            </p:nvSpPr>
            <p:spPr>
              <a:xfrm>
                <a:off x="2700860" y="5045392"/>
                <a:ext cx="45070" cy="63438"/>
              </a:xfrm>
              <a:custGeom>
                <a:rect b="b" l="l" r="r" t="t"/>
                <a:pathLst>
                  <a:path extrusionOk="0" h="63438" w="45070">
                    <a:moveTo>
                      <a:pt x="38912" y="317"/>
                    </a:moveTo>
                    <a:cubicBezTo>
                      <a:pt x="34467" y="-953"/>
                      <a:pt x="29895" y="1714"/>
                      <a:pt x="28625" y="6159"/>
                    </a:cubicBezTo>
                    <a:cubicBezTo>
                      <a:pt x="24180" y="22542"/>
                      <a:pt x="15163" y="37274"/>
                      <a:pt x="2717" y="48958"/>
                    </a:cubicBezTo>
                    <a:cubicBezTo>
                      <a:pt x="-5157" y="56832"/>
                      <a:pt x="5765" y="68389"/>
                      <a:pt x="14147" y="61150"/>
                    </a:cubicBezTo>
                    <a:cubicBezTo>
                      <a:pt x="28879" y="47307"/>
                      <a:pt x="39547" y="29908"/>
                      <a:pt x="44754" y="10477"/>
                    </a:cubicBezTo>
                    <a:cubicBezTo>
                      <a:pt x="46024" y="6032"/>
                      <a:pt x="43357" y="1460"/>
                      <a:pt x="38912" y="190"/>
                    </a:cubicBezTo>
                    <a:lnTo>
                      <a:pt x="38912" y="190"/>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3" name="Google Shape;813;p25"/>
              <p:cNvSpPr/>
              <p:nvPr/>
            </p:nvSpPr>
            <p:spPr>
              <a:xfrm>
                <a:off x="2535418" y="4901115"/>
                <a:ext cx="39733" cy="58760"/>
              </a:xfrm>
              <a:custGeom>
                <a:rect b="b" l="l" r="r" t="t"/>
                <a:pathLst>
                  <a:path extrusionOk="0" h="58760" w="39733">
                    <a:moveTo>
                      <a:pt x="6233" y="58488"/>
                    </a:moveTo>
                    <a:cubicBezTo>
                      <a:pt x="10551" y="59631"/>
                      <a:pt x="15250" y="57092"/>
                      <a:pt x="16393" y="52519"/>
                    </a:cubicBezTo>
                    <a:cubicBezTo>
                      <a:pt x="20203" y="38295"/>
                      <a:pt x="27442" y="24961"/>
                      <a:pt x="37475" y="14038"/>
                    </a:cubicBezTo>
                    <a:cubicBezTo>
                      <a:pt x="44714" y="5656"/>
                      <a:pt x="32903" y="-5138"/>
                      <a:pt x="25156" y="2736"/>
                    </a:cubicBezTo>
                    <a:cubicBezTo>
                      <a:pt x="13345" y="15689"/>
                      <a:pt x="4709" y="31438"/>
                      <a:pt x="264" y="48329"/>
                    </a:cubicBezTo>
                    <a:cubicBezTo>
                      <a:pt x="-878" y="52774"/>
                      <a:pt x="1788" y="57345"/>
                      <a:pt x="6233" y="58488"/>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4" name="Google Shape;814;p25"/>
              <p:cNvSpPr/>
              <p:nvPr/>
            </p:nvSpPr>
            <p:spPr>
              <a:xfrm>
                <a:off x="2565908" y="4901819"/>
                <a:ext cx="150368" cy="200454"/>
              </a:xfrm>
              <a:custGeom>
                <a:rect b="b" l="l" r="r" t="t"/>
                <a:pathLst>
                  <a:path extrusionOk="0" h="200454" w="150368">
                    <a:moveTo>
                      <a:pt x="150368" y="75311"/>
                    </a:moveTo>
                    <a:cubicBezTo>
                      <a:pt x="149987" y="64262"/>
                      <a:pt x="133985" y="64262"/>
                      <a:pt x="133604" y="75311"/>
                    </a:cubicBezTo>
                    <a:lnTo>
                      <a:pt x="133604" y="125476"/>
                    </a:lnTo>
                    <a:cubicBezTo>
                      <a:pt x="130683" y="202946"/>
                      <a:pt x="19558" y="202946"/>
                      <a:pt x="16637" y="125476"/>
                    </a:cubicBezTo>
                    <a:lnTo>
                      <a:pt x="16637" y="75311"/>
                    </a:lnTo>
                    <a:cubicBezTo>
                      <a:pt x="16637" y="43053"/>
                      <a:pt x="42799" y="16891"/>
                      <a:pt x="74930" y="16764"/>
                    </a:cubicBezTo>
                    <a:cubicBezTo>
                      <a:pt x="79248" y="16764"/>
                      <a:pt x="82931" y="13589"/>
                      <a:pt x="83439" y="9271"/>
                    </a:cubicBezTo>
                    <a:cubicBezTo>
                      <a:pt x="83947" y="4318"/>
                      <a:pt x="80010" y="0"/>
                      <a:pt x="75184" y="0"/>
                    </a:cubicBezTo>
                    <a:cubicBezTo>
                      <a:pt x="33655" y="0"/>
                      <a:pt x="0" y="33782"/>
                      <a:pt x="0" y="75184"/>
                    </a:cubicBezTo>
                    <a:lnTo>
                      <a:pt x="0" y="124333"/>
                    </a:lnTo>
                    <a:cubicBezTo>
                      <a:pt x="0" y="164973"/>
                      <a:pt x="31877" y="199009"/>
                      <a:pt x="72390" y="200406"/>
                    </a:cubicBezTo>
                    <a:cubicBezTo>
                      <a:pt x="115189" y="201930"/>
                      <a:pt x="150368" y="167640"/>
                      <a:pt x="150368" y="125222"/>
                    </a:cubicBezTo>
                    <a:lnTo>
                      <a:pt x="150368" y="7505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5" name="Google Shape;815;p25"/>
              <p:cNvSpPr/>
              <p:nvPr/>
            </p:nvSpPr>
            <p:spPr>
              <a:xfrm>
                <a:off x="2632583" y="4935346"/>
                <a:ext cx="50038" cy="116967"/>
              </a:xfrm>
              <a:custGeom>
                <a:rect b="b" l="l" r="r" t="t"/>
                <a:pathLst>
                  <a:path extrusionOk="0" h="116967" w="50038">
                    <a:moveTo>
                      <a:pt x="254" y="7366"/>
                    </a:moveTo>
                    <a:cubicBezTo>
                      <a:pt x="-381" y="12446"/>
                      <a:pt x="3556" y="16764"/>
                      <a:pt x="8509" y="16764"/>
                    </a:cubicBezTo>
                    <a:cubicBezTo>
                      <a:pt x="22352" y="16764"/>
                      <a:pt x="33528" y="28067"/>
                      <a:pt x="33528" y="41783"/>
                    </a:cubicBezTo>
                    <a:lnTo>
                      <a:pt x="33528" y="91694"/>
                    </a:lnTo>
                    <a:cubicBezTo>
                      <a:pt x="33528" y="95885"/>
                      <a:pt x="30607" y="99568"/>
                      <a:pt x="26416" y="100203"/>
                    </a:cubicBezTo>
                    <a:cubicBezTo>
                      <a:pt x="21209" y="100965"/>
                      <a:pt x="16764" y="96901"/>
                      <a:pt x="16764" y="91948"/>
                    </a:cubicBezTo>
                    <a:cubicBezTo>
                      <a:pt x="16764" y="91948"/>
                      <a:pt x="16764" y="41783"/>
                      <a:pt x="16764" y="41783"/>
                    </a:cubicBezTo>
                    <a:cubicBezTo>
                      <a:pt x="16764" y="36703"/>
                      <a:pt x="12319" y="32766"/>
                      <a:pt x="7112" y="33528"/>
                    </a:cubicBezTo>
                    <a:cubicBezTo>
                      <a:pt x="2921" y="34163"/>
                      <a:pt x="0" y="37846"/>
                      <a:pt x="0" y="42037"/>
                    </a:cubicBezTo>
                    <a:lnTo>
                      <a:pt x="0" y="91948"/>
                    </a:lnTo>
                    <a:cubicBezTo>
                      <a:pt x="0" y="105791"/>
                      <a:pt x="11303" y="116967"/>
                      <a:pt x="25019" y="116967"/>
                    </a:cubicBezTo>
                    <a:cubicBezTo>
                      <a:pt x="38862" y="116967"/>
                      <a:pt x="50038" y="105664"/>
                      <a:pt x="50038" y="91948"/>
                    </a:cubicBezTo>
                    <a:lnTo>
                      <a:pt x="50038" y="41783"/>
                    </a:lnTo>
                    <a:cubicBezTo>
                      <a:pt x="50038" y="18923"/>
                      <a:pt x="31623" y="254"/>
                      <a:pt x="8763" y="0"/>
                    </a:cubicBezTo>
                    <a:cubicBezTo>
                      <a:pt x="4445" y="0"/>
                      <a:pt x="508" y="2921"/>
                      <a:pt x="0" y="7239"/>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6" name="Google Shape;816;p25"/>
              <p:cNvSpPr/>
              <p:nvPr/>
            </p:nvSpPr>
            <p:spPr>
              <a:xfrm>
                <a:off x="2599309" y="4968780"/>
                <a:ext cx="16764" cy="66801"/>
              </a:xfrm>
              <a:custGeom>
                <a:rect b="b" l="l" r="r" t="t"/>
                <a:pathLst>
                  <a:path extrusionOk="0" h="66801" w="16764">
                    <a:moveTo>
                      <a:pt x="7112" y="95"/>
                    </a:moveTo>
                    <a:cubicBezTo>
                      <a:pt x="2921" y="730"/>
                      <a:pt x="0" y="4413"/>
                      <a:pt x="0" y="8604"/>
                    </a:cubicBezTo>
                    <a:lnTo>
                      <a:pt x="0" y="58515"/>
                    </a:lnTo>
                    <a:cubicBezTo>
                      <a:pt x="381" y="69564"/>
                      <a:pt x="16256" y="69564"/>
                      <a:pt x="16764" y="58515"/>
                    </a:cubicBezTo>
                    <a:lnTo>
                      <a:pt x="16764" y="8350"/>
                    </a:lnTo>
                    <a:cubicBezTo>
                      <a:pt x="16764" y="3270"/>
                      <a:pt x="12319" y="-667"/>
                      <a:pt x="7112" y="95"/>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7" name="Google Shape;817;p25"/>
              <p:cNvSpPr/>
              <p:nvPr/>
            </p:nvSpPr>
            <p:spPr>
              <a:xfrm>
                <a:off x="2535527" y="5045453"/>
                <a:ext cx="45035" cy="63504"/>
              </a:xfrm>
              <a:custGeom>
                <a:rect b="b" l="l" r="r" t="t"/>
                <a:pathLst>
                  <a:path extrusionOk="0" h="63504" w="45035">
                    <a:moveTo>
                      <a:pt x="42319" y="48897"/>
                    </a:moveTo>
                    <a:cubicBezTo>
                      <a:pt x="29873" y="37213"/>
                      <a:pt x="20856" y="22354"/>
                      <a:pt x="16411" y="6098"/>
                    </a:cubicBezTo>
                    <a:cubicBezTo>
                      <a:pt x="13109" y="-4443"/>
                      <a:pt x="-2258" y="-252"/>
                      <a:pt x="282" y="10543"/>
                    </a:cubicBezTo>
                    <a:cubicBezTo>
                      <a:pt x="5616" y="29847"/>
                      <a:pt x="16157" y="47373"/>
                      <a:pt x="30889" y="61216"/>
                    </a:cubicBezTo>
                    <a:cubicBezTo>
                      <a:pt x="39271" y="68455"/>
                      <a:pt x="50193" y="56898"/>
                      <a:pt x="42319" y="49024"/>
                    </a:cubicBezTo>
                    <a:lnTo>
                      <a:pt x="42319" y="49024"/>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18" name="Google Shape;818;p25"/>
              <p:cNvSpPr/>
              <p:nvPr/>
            </p:nvSpPr>
            <p:spPr>
              <a:xfrm>
                <a:off x="2706172" y="4901112"/>
                <a:ext cx="39721" cy="58848"/>
              </a:xfrm>
              <a:custGeom>
                <a:rect b="b" l="l" r="r" t="t"/>
                <a:pathLst>
                  <a:path extrusionOk="0" h="58848" w="39721">
                    <a:moveTo>
                      <a:pt x="23313" y="52650"/>
                    </a:moveTo>
                    <a:cubicBezTo>
                      <a:pt x="26488" y="63318"/>
                      <a:pt x="41982" y="59127"/>
                      <a:pt x="39442" y="48332"/>
                    </a:cubicBezTo>
                    <a:cubicBezTo>
                      <a:pt x="34997" y="31441"/>
                      <a:pt x="26361" y="15693"/>
                      <a:pt x="14550" y="2739"/>
                    </a:cubicBezTo>
                    <a:cubicBezTo>
                      <a:pt x="11375" y="-690"/>
                      <a:pt x="6168" y="-944"/>
                      <a:pt x="2739" y="2231"/>
                    </a:cubicBezTo>
                    <a:cubicBezTo>
                      <a:pt x="-690" y="5406"/>
                      <a:pt x="-944" y="10613"/>
                      <a:pt x="2231" y="14042"/>
                    </a:cubicBezTo>
                    <a:cubicBezTo>
                      <a:pt x="12264" y="24964"/>
                      <a:pt x="19630" y="38299"/>
                      <a:pt x="23313" y="52523"/>
                    </a:cubicBezTo>
                    <a:lnTo>
                      <a:pt x="23313" y="5252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819" name="Google Shape;819;p25"/>
          <p:cNvGrpSpPr/>
          <p:nvPr/>
        </p:nvGrpSpPr>
        <p:grpSpPr>
          <a:xfrm>
            <a:off x="4401987" y="2863049"/>
            <a:ext cx="340002" cy="353651"/>
            <a:chOff x="9330182" y="3340480"/>
            <a:chExt cx="411226" cy="427735"/>
          </a:xfrm>
        </p:grpSpPr>
        <p:sp>
          <p:nvSpPr>
            <p:cNvPr id="820" name="Google Shape;820;p25"/>
            <p:cNvSpPr/>
            <p:nvPr/>
          </p:nvSpPr>
          <p:spPr>
            <a:xfrm>
              <a:off x="9330182" y="3435477"/>
              <a:ext cx="411226" cy="237489"/>
            </a:xfrm>
            <a:custGeom>
              <a:rect b="b" l="l" r="r" t="t"/>
              <a:pathLst>
                <a:path extrusionOk="0" h="237489" w="411226">
                  <a:moveTo>
                    <a:pt x="411226" y="118745"/>
                  </a:moveTo>
                  <a:lnTo>
                    <a:pt x="205613" y="0"/>
                  </a:lnTo>
                  <a:lnTo>
                    <a:pt x="0" y="118745"/>
                  </a:lnTo>
                  <a:lnTo>
                    <a:pt x="205613" y="237490"/>
                  </a:lnTo>
                  <a:lnTo>
                    <a:pt x="411226" y="118745"/>
                  </a:lnTo>
                  <a:close/>
                </a:path>
              </a:pathLst>
            </a:custGeom>
            <a:solidFill>
              <a:schemeClr val="dk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821" name="Google Shape;821;p25"/>
            <p:cNvGrpSpPr/>
            <p:nvPr/>
          </p:nvGrpSpPr>
          <p:grpSpPr>
            <a:xfrm>
              <a:off x="9402445" y="3340480"/>
              <a:ext cx="267335" cy="427735"/>
              <a:chOff x="9402445" y="3340480"/>
              <a:chExt cx="267335" cy="427735"/>
            </a:xfrm>
          </p:grpSpPr>
          <p:sp>
            <p:nvSpPr>
              <p:cNvPr id="822" name="Google Shape;822;p25"/>
              <p:cNvSpPr/>
              <p:nvPr/>
            </p:nvSpPr>
            <p:spPr>
              <a:xfrm>
                <a:off x="9402445" y="3340480"/>
                <a:ext cx="267335" cy="427735"/>
              </a:xfrm>
              <a:custGeom>
                <a:rect b="b" l="l" r="r" t="t"/>
                <a:pathLst>
                  <a:path extrusionOk="0" h="427735" w="267335">
                    <a:moveTo>
                      <a:pt x="242316" y="0"/>
                    </a:moveTo>
                    <a:lnTo>
                      <a:pt x="25019" y="0"/>
                    </a:lnTo>
                    <a:cubicBezTo>
                      <a:pt x="11176" y="0"/>
                      <a:pt x="0" y="11176"/>
                      <a:pt x="0" y="25019"/>
                    </a:cubicBezTo>
                    <a:lnTo>
                      <a:pt x="0" y="402717"/>
                    </a:lnTo>
                    <a:cubicBezTo>
                      <a:pt x="0" y="416560"/>
                      <a:pt x="11176" y="427736"/>
                      <a:pt x="25019" y="427736"/>
                    </a:cubicBezTo>
                    <a:lnTo>
                      <a:pt x="242316" y="427736"/>
                    </a:lnTo>
                    <a:cubicBezTo>
                      <a:pt x="256160" y="427736"/>
                      <a:pt x="267336" y="416560"/>
                      <a:pt x="267336" y="402717"/>
                    </a:cubicBezTo>
                    <a:lnTo>
                      <a:pt x="267336" y="25019"/>
                    </a:lnTo>
                    <a:cubicBezTo>
                      <a:pt x="267336" y="11176"/>
                      <a:pt x="256160" y="0"/>
                      <a:pt x="242316" y="0"/>
                    </a:cubicBezTo>
                    <a:close/>
                    <a:moveTo>
                      <a:pt x="16637" y="50165"/>
                    </a:moveTo>
                    <a:lnTo>
                      <a:pt x="76327" y="50165"/>
                    </a:lnTo>
                    <a:cubicBezTo>
                      <a:pt x="79756" y="59944"/>
                      <a:pt x="89027" y="66929"/>
                      <a:pt x="99949" y="66929"/>
                    </a:cubicBezTo>
                    <a:lnTo>
                      <a:pt x="166751" y="66929"/>
                    </a:lnTo>
                    <a:cubicBezTo>
                      <a:pt x="177674" y="66929"/>
                      <a:pt x="186944" y="59944"/>
                      <a:pt x="190374" y="50165"/>
                    </a:cubicBezTo>
                    <a:lnTo>
                      <a:pt x="250572" y="50165"/>
                    </a:lnTo>
                    <a:lnTo>
                      <a:pt x="250572" y="377825"/>
                    </a:lnTo>
                    <a:lnTo>
                      <a:pt x="16511" y="377825"/>
                    </a:lnTo>
                    <a:lnTo>
                      <a:pt x="16511" y="50165"/>
                    </a:lnTo>
                    <a:close/>
                    <a:moveTo>
                      <a:pt x="25019" y="16764"/>
                    </a:moveTo>
                    <a:lnTo>
                      <a:pt x="242316" y="16764"/>
                    </a:lnTo>
                    <a:cubicBezTo>
                      <a:pt x="246888" y="16764"/>
                      <a:pt x="250699" y="20447"/>
                      <a:pt x="250699" y="25146"/>
                    </a:cubicBezTo>
                    <a:lnTo>
                      <a:pt x="250699" y="33528"/>
                    </a:lnTo>
                    <a:lnTo>
                      <a:pt x="183769" y="33528"/>
                    </a:lnTo>
                    <a:cubicBezTo>
                      <a:pt x="179070" y="33528"/>
                      <a:pt x="175514" y="37338"/>
                      <a:pt x="175514" y="42037"/>
                    </a:cubicBezTo>
                    <a:cubicBezTo>
                      <a:pt x="175514" y="46736"/>
                      <a:pt x="171704" y="50292"/>
                      <a:pt x="167132" y="50292"/>
                    </a:cubicBezTo>
                    <a:lnTo>
                      <a:pt x="100203" y="50292"/>
                    </a:lnTo>
                    <a:cubicBezTo>
                      <a:pt x="95504" y="50292"/>
                      <a:pt x="91949" y="46482"/>
                      <a:pt x="91822" y="41783"/>
                    </a:cubicBezTo>
                    <a:cubicBezTo>
                      <a:pt x="91694" y="37084"/>
                      <a:pt x="88012" y="33655"/>
                      <a:pt x="83439" y="33655"/>
                    </a:cubicBezTo>
                    <a:lnTo>
                      <a:pt x="16637" y="33655"/>
                    </a:lnTo>
                    <a:lnTo>
                      <a:pt x="16637" y="25273"/>
                    </a:lnTo>
                    <a:cubicBezTo>
                      <a:pt x="16637" y="20701"/>
                      <a:pt x="20320" y="16891"/>
                      <a:pt x="25019" y="16891"/>
                    </a:cubicBezTo>
                    <a:close/>
                    <a:moveTo>
                      <a:pt x="242316" y="411226"/>
                    </a:moveTo>
                    <a:lnTo>
                      <a:pt x="25019" y="411226"/>
                    </a:lnTo>
                    <a:cubicBezTo>
                      <a:pt x="20448" y="411226"/>
                      <a:pt x="16637" y="407543"/>
                      <a:pt x="16637" y="402844"/>
                    </a:cubicBezTo>
                    <a:lnTo>
                      <a:pt x="16637" y="394462"/>
                    </a:lnTo>
                    <a:lnTo>
                      <a:pt x="250699" y="394462"/>
                    </a:lnTo>
                    <a:lnTo>
                      <a:pt x="250699" y="402844"/>
                    </a:lnTo>
                    <a:cubicBezTo>
                      <a:pt x="250699" y="407416"/>
                      <a:pt x="247015" y="411226"/>
                      <a:pt x="242316" y="411226"/>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823" name="Google Shape;823;p25"/>
              <p:cNvSpPr/>
              <p:nvPr/>
            </p:nvSpPr>
            <p:spPr>
              <a:xfrm>
                <a:off x="9460993" y="3468623"/>
                <a:ext cx="150494" cy="171219"/>
              </a:xfrm>
              <a:custGeom>
                <a:rect b="b" l="l" r="r" t="t"/>
                <a:pathLst>
                  <a:path extrusionOk="0" h="171219" w="150494">
                    <a:moveTo>
                      <a:pt x="146176" y="39751"/>
                    </a:moveTo>
                    <a:lnTo>
                      <a:pt x="79375" y="1143"/>
                    </a:lnTo>
                    <a:cubicBezTo>
                      <a:pt x="76835" y="-381"/>
                      <a:pt x="73660" y="-381"/>
                      <a:pt x="70993" y="1143"/>
                    </a:cubicBezTo>
                    <a:lnTo>
                      <a:pt x="4190" y="39751"/>
                    </a:lnTo>
                    <a:cubicBezTo>
                      <a:pt x="1651" y="41275"/>
                      <a:pt x="0" y="43942"/>
                      <a:pt x="0" y="46990"/>
                    </a:cubicBezTo>
                    <a:lnTo>
                      <a:pt x="0" y="124206"/>
                    </a:lnTo>
                    <a:cubicBezTo>
                      <a:pt x="0" y="127254"/>
                      <a:pt x="1651" y="129921"/>
                      <a:pt x="4190" y="131445"/>
                    </a:cubicBezTo>
                    <a:lnTo>
                      <a:pt x="70993" y="170053"/>
                    </a:lnTo>
                    <a:cubicBezTo>
                      <a:pt x="72389" y="170942"/>
                      <a:pt x="74168" y="171323"/>
                      <a:pt x="75819" y="171196"/>
                    </a:cubicBezTo>
                    <a:cubicBezTo>
                      <a:pt x="77215" y="171196"/>
                      <a:pt x="78359" y="170688"/>
                      <a:pt x="79501" y="170053"/>
                    </a:cubicBezTo>
                    <a:lnTo>
                      <a:pt x="146303" y="131445"/>
                    </a:lnTo>
                    <a:cubicBezTo>
                      <a:pt x="148844" y="129921"/>
                      <a:pt x="150495" y="127254"/>
                      <a:pt x="150495" y="124206"/>
                    </a:cubicBezTo>
                    <a:lnTo>
                      <a:pt x="150495" y="46990"/>
                    </a:lnTo>
                    <a:cubicBezTo>
                      <a:pt x="150495" y="43942"/>
                      <a:pt x="148844" y="41275"/>
                      <a:pt x="146303" y="39751"/>
                    </a:cubicBezTo>
                    <a:lnTo>
                      <a:pt x="146303" y="39751"/>
                    </a:lnTo>
                    <a:close/>
                    <a:moveTo>
                      <a:pt x="74802" y="18034"/>
                    </a:moveTo>
                    <a:lnTo>
                      <a:pt x="124968" y="46990"/>
                    </a:lnTo>
                    <a:lnTo>
                      <a:pt x="74802" y="75946"/>
                    </a:lnTo>
                    <a:lnTo>
                      <a:pt x="24638" y="46990"/>
                    </a:lnTo>
                    <a:lnTo>
                      <a:pt x="74802" y="18034"/>
                    </a:lnTo>
                    <a:close/>
                    <a:moveTo>
                      <a:pt x="16637" y="61468"/>
                    </a:moveTo>
                    <a:lnTo>
                      <a:pt x="66801" y="90424"/>
                    </a:lnTo>
                    <a:lnTo>
                      <a:pt x="66801" y="148336"/>
                    </a:lnTo>
                    <a:lnTo>
                      <a:pt x="16637" y="119380"/>
                    </a:lnTo>
                    <a:lnTo>
                      <a:pt x="16637" y="61468"/>
                    </a:lnTo>
                    <a:close/>
                    <a:moveTo>
                      <a:pt x="83439" y="148336"/>
                    </a:moveTo>
                    <a:lnTo>
                      <a:pt x="83439" y="90424"/>
                    </a:lnTo>
                    <a:lnTo>
                      <a:pt x="133603" y="61468"/>
                    </a:lnTo>
                    <a:lnTo>
                      <a:pt x="133603" y="119380"/>
                    </a:lnTo>
                    <a:lnTo>
                      <a:pt x="83439" y="148336"/>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spTree>
  </p:cSld>
  <p:clrMapOvr>
    <a:masterClrMapping/>
  </p:clrMapOvr>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27" name="Shape 827"/>
        <p:cNvGrpSpPr/>
        <p:nvPr/>
      </p:nvGrpSpPr>
      <p:grpSpPr>
        <a:xfrm>
          <a:off x="0" y="0"/>
          <a:ext cx="0" cy="0"/>
          <a:chOff x="0" y="0"/>
          <a:chExt cx="0" cy="0"/>
        </a:xfrm>
      </p:grpSpPr>
      <p:sp>
        <p:nvSpPr>
          <p:cNvPr id="828" name="Google Shape;828;p26"/>
          <p:cNvSpPr txBox="1"/>
          <p:nvPr>
            <p:ph idx="1" type="body"/>
          </p:nvPr>
        </p:nvSpPr>
        <p:spPr>
          <a:xfrm>
            <a:off x="720000" y="1152475"/>
            <a:ext cx="7082880" cy="3416400"/>
          </a:xfrm>
          <a:prstGeom prst="rect">
            <a:avLst/>
          </a:prstGeom>
          <a:noFill/>
          <a:ln>
            <a:noFill/>
          </a:ln>
        </p:spPr>
        <p:txBody>
          <a:bodyPr anchorCtr="0" anchor="t" bIns="91425" lIns="91425" spcFirstLastPara="1" rIns="91425" wrap="square" tIns="91425">
            <a:noAutofit/>
          </a:bodyPr>
          <a:lstStyle/>
          <a:p>
            <a:pPr indent="-317500" lvl="0" marL="457200" rtl="0" algn="l">
              <a:lnSpc>
                <a:spcPct val="115000"/>
              </a:lnSpc>
              <a:spcBef>
                <a:spcPts val="0"/>
              </a:spcBef>
              <a:spcAft>
                <a:spcPts val="0"/>
              </a:spcAft>
              <a:buSzPts val="1400"/>
              <a:buChar char="●"/>
            </a:pPr>
            <a:r>
              <a:rPr b="1" i="1" lang="en-US"/>
              <a:t>For your work related to Teaching, have you used generative A.I. to support you (or to be a topic in your class) in the following ways: </a:t>
            </a:r>
            <a:endParaRPr/>
          </a:p>
          <a:p>
            <a:pPr indent="-317500" lvl="0" marL="457200" rtl="0" algn="l">
              <a:lnSpc>
                <a:spcPct val="115000"/>
              </a:lnSpc>
              <a:spcBef>
                <a:spcPts val="0"/>
              </a:spcBef>
              <a:spcAft>
                <a:spcPts val="0"/>
              </a:spcAft>
              <a:buSzPts val="1400"/>
              <a:buChar char="●"/>
            </a:pPr>
            <a:r>
              <a:rPr b="1" i="1" lang="en-US"/>
              <a:t>[37 items]</a:t>
            </a:r>
            <a:endParaRPr/>
          </a:p>
          <a:p>
            <a:pPr indent="-304800" lvl="1" marL="914400" rtl="0" algn="l">
              <a:lnSpc>
                <a:spcPct val="115000"/>
              </a:lnSpc>
              <a:spcBef>
                <a:spcPts val="0"/>
              </a:spcBef>
              <a:spcAft>
                <a:spcPts val="0"/>
              </a:spcAft>
              <a:buSzPts val="1200"/>
              <a:buChar char="○"/>
            </a:pPr>
            <a:r>
              <a:rPr b="1" i="1" lang="en-US">
                <a:highlight>
                  <a:srgbClr val="FFFF00"/>
                </a:highlight>
              </a:rPr>
              <a:t>Yes I have, </a:t>
            </a:r>
            <a:r>
              <a:rPr b="1" i="1" lang="en-US"/>
              <a:t>I am </a:t>
            </a:r>
            <a:r>
              <a:rPr b="1" i="1" lang="en-US">
                <a:highlight>
                  <a:srgbClr val="00FFFF"/>
                </a:highlight>
              </a:rPr>
              <a:t>NOT interested </a:t>
            </a:r>
            <a:r>
              <a:rPr b="1" i="1" lang="en-US"/>
              <a:t>in learning more</a:t>
            </a:r>
            <a:endParaRPr/>
          </a:p>
          <a:p>
            <a:pPr indent="-304800" lvl="1" marL="914400" rtl="0" algn="l">
              <a:lnSpc>
                <a:spcPct val="115000"/>
              </a:lnSpc>
              <a:spcBef>
                <a:spcPts val="0"/>
              </a:spcBef>
              <a:spcAft>
                <a:spcPts val="0"/>
              </a:spcAft>
              <a:buSzPts val="1200"/>
              <a:buChar char="○"/>
            </a:pPr>
            <a:r>
              <a:rPr b="1" i="1" lang="en-US">
                <a:highlight>
                  <a:srgbClr val="FFFF00"/>
                </a:highlight>
              </a:rPr>
              <a:t>Yes I have</a:t>
            </a:r>
            <a:r>
              <a:rPr b="1" i="1" lang="en-US"/>
              <a:t>, I </a:t>
            </a:r>
            <a:r>
              <a:rPr b="1" i="1" lang="en-US">
                <a:highlight>
                  <a:srgbClr val="00FFFF"/>
                </a:highlight>
              </a:rPr>
              <a:t>AM interested </a:t>
            </a:r>
            <a:r>
              <a:rPr b="1" i="1" lang="en-US"/>
              <a:t>in learning more</a:t>
            </a:r>
            <a:endParaRPr/>
          </a:p>
          <a:p>
            <a:pPr indent="-304800" lvl="1" marL="914400" rtl="0" algn="l">
              <a:lnSpc>
                <a:spcPct val="115000"/>
              </a:lnSpc>
              <a:spcBef>
                <a:spcPts val="0"/>
              </a:spcBef>
              <a:spcAft>
                <a:spcPts val="0"/>
              </a:spcAft>
              <a:buSzPts val="1200"/>
              <a:buChar char="○"/>
            </a:pPr>
            <a:r>
              <a:rPr b="1" i="1" lang="en-US">
                <a:highlight>
                  <a:srgbClr val="FFFF00"/>
                </a:highlight>
              </a:rPr>
              <a:t>No I have not</a:t>
            </a:r>
            <a:r>
              <a:rPr b="1" i="1" lang="en-US"/>
              <a:t>, I am </a:t>
            </a:r>
            <a:r>
              <a:rPr b="1" i="1" lang="en-US">
                <a:highlight>
                  <a:srgbClr val="00FFFF"/>
                </a:highlight>
              </a:rPr>
              <a:t>NOT interested </a:t>
            </a:r>
            <a:r>
              <a:rPr b="1" i="1" lang="en-US"/>
              <a:t>in learning more</a:t>
            </a:r>
            <a:endParaRPr/>
          </a:p>
          <a:p>
            <a:pPr indent="-304800" lvl="1" marL="914400" rtl="0" algn="l">
              <a:lnSpc>
                <a:spcPct val="115000"/>
              </a:lnSpc>
              <a:spcBef>
                <a:spcPts val="0"/>
              </a:spcBef>
              <a:spcAft>
                <a:spcPts val="0"/>
              </a:spcAft>
              <a:buSzPts val="1200"/>
              <a:buChar char="○"/>
            </a:pPr>
            <a:r>
              <a:rPr b="1" i="1" lang="en-US">
                <a:highlight>
                  <a:srgbClr val="FFFF00"/>
                </a:highlight>
              </a:rPr>
              <a:t>No I have not</a:t>
            </a:r>
            <a:r>
              <a:rPr b="1" i="1" lang="en-US"/>
              <a:t>, I </a:t>
            </a:r>
            <a:r>
              <a:rPr b="1" i="1" lang="en-US">
                <a:highlight>
                  <a:srgbClr val="00FFFF"/>
                </a:highlight>
              </a:rPr>
              <a:t>AM interested </a:t>
            </a:r>
            <a:r>
              <a:rPr b="1" i="1" lang="en-US"/>
              <a:t>in learning more. </a:t>
            </a:r>
            <a:endParaRPr/>
          </a:p>
          <a:p>
            <a:pPr indent="-228600" lvl="1" marL="914400" rtl="0" algn="l">
              <a:lnSpc>
                <a:spcPct val="115000"/>
              </a:lnSpc>
              <a:spcBef>
                <a:spcPts val="0"/>
              </a:spcBef>
              <a:spcAft>
                <a:spcPts val="0"/>
              </a:spcAft>
              <a:buSzPts val="1200"/>
              <a:buNone/>
            </a:pPr>
            <a:r>
              <a:t/>
            </a:r>
            <a:endParaRPr b="1" i="1"/>
          </a:p>
          <a:p>
            <a:pPr indent="-317500" lvl="0" marL="457200" rtl="0" algn="l">
              <a:lnSpc>
                <a:spcPct val="115000"/>
              </a:lnSpc>
              <a:spcBef>
                <a:spcPts val="0"/>
              </a:spcBef>
              <a:spcAft>
                <a:spcPts val="0"/>
              </a:spcAft>
              <a:buSzPts val="1400"/>
              <a:buChar char="●"/>
            </a:pPr>
            <a:r>
              <a:rPr b="1" i="1" lang="en-US"/>
              <a:t>Range of </a:t>
            </a:r>
            <a:r>
              <a:rPr b="1" i="1" lang="en-US">
                <a:highlight>
                  <a:srgbClr val="FFFF00"/>
                </a:highlight>
              </a:rPr>
              <a:t>Use</a:t>
            </a:r>
            <a:r>
              <a:rPr b="1" i="1" lang="en-US"/>
              <a:t> across Items: From 5.7% to 47.2%</a:t>
            </a:r>
            <a:endParaRPr/>
          </a:p>
          <a:p>
            <a:pPr indent="-317500" lvl="0" marL="457200" rtl="0" algn="l">
              <a:lnSpc>
                <a:spcPct val="115000"/>
              </a:lnSpc>
              <a:spcBef>
                <a:spcPts val="0"/>
              </a:spcBef>
              <a:spcAft>
                <a:spcPts val="0"/>
              </a:spcAft>
              <a:buSzPts val="1400"/>
              <a:buChar char="●"/>
            </a:pPr>
            <a:r>
              <a:rPr b="1" i="1" lang="en-US"/>
              <a:t>Range of </a:t>
            </a:r>
            <a:r>
              <a:rPr b="1" i="1" lang="en-US">
                <a:highlight>
                  <a:srgbClr val="00FFFF"/>
                </a:highlight>
              </a:rPr>
              <a:t>Interest</a:t>
            </a:r>
            <a:r>
              <a:rPr b="1" i="1" lang="en-US"/>
              <a:t> across Items: From 58.2% to 86.8%</a:t>
            </a:r>
            <a:endParaRPr/>
          </a:p>
        </p:txBody>
      </p:sp>
      <p:sp>
        <p:nvSpPr>
          <p:cNvPr id="829" name="Google Shape;829;p26"/>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highlight>
                  <a:srgbClr val="FFFF00"/>
                </a:highlight>
              </a:rPr>
              <a:t>Use</a:t>
            </a:r>
            <a:r>
              <a:rPr lang="en-US"/>
              <a:t>/</a:t>
            </a:r>
            <a:r>
              <a:rPr lang="en-US">
                <a:highlight>
                  <a:srgbClr val="00FFFF"/>
                </a:highlight>
              </a:rPr>
              <a:t>Interest</a:t>
            </a:r>
            <a:endParaRPr/>
          </a:p>
        </p:txBody>
      </p:sp>
      <p:sp>
        <p:nvSpPr>
          <p:cNvPr id="830" name="Google Shape;830;p26"/>
          <p:cNvSpPr txBox="1"/>
          <p:nvPr/>
        </p:nvSpPr>
        <p:spPr>
          <a:xfrm>
            <a:off x="523670" y="4007275"/>
            <a:ext cx="8238900" cy="5616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400"/>
              <a:buFont typeface="Montserrat"/>
              <a:buNone/>
            </a:pPr>
            <a:r>
              <a:rPr b="1" i="0" lang="en-US" sz="1600" u="none" cap="none" strike="noStrike">
                <a:solidFill>
                  <a:schemeClr val="dk1"/>
                </a:solidFill>
                <a:latin typeface="Montserrat"/>
                <a:ea typeface="Montserrat"/>
                <a:cs typeface="Montserrat"/>
                <a:sym typeface="Montserrat"/>
              </a:rPr>
              <a:t>There was no application used by over half the sample.</a:t>
            </a:r>
            <a:endParaRPr/>
          </a:p>
          <a:p>
            <a:pPr indent="0" lvl="0" marL="0" marR="0" rtl="0" algn="ctr">
              <a:lnSpc>
                <a:spcPct val="100000"/>
              </a:lnSpc>
              <a:spcBef>
                <a:spcPts val="0"/>
              </a:spcBef>
              <a:spcAft>
                <a:spcPts val="0"/>
              </a:spcAft>
              <a:buClr>
                <a:schemeClr val="dk1"/>
              </a:buClr>
              <a:buSzPts val="2400"/>
              <a:buFont typeface="Montserrat"/>
              <a:buNone/>
            </a:pPr>
            <a:r>
              <a:t/>
            </a:r>
            <a:endParaRPr b="1" i="0" sz="1600" u="none" cap="none" strike="noStrike">
              <a:solidFill>
                <a:schemeClr val="dk1"/>
              </a:solidFill>
              <a:latin typeface="Montserrat"/>
              <a:ea typeface="Montserrat"/>
              <a:cs typeface="Montserrat"/>
              <a:sym typeface="Montserrat"/>
            </a:endParaRPr>
          </a:p>
          <a:p>
            <a:pPr indent="0" lvl="0" marL="0" marR="0" rtl="0" algn="ctr">
              <a:lnSpc>
                <a:spcPct val="100000"/>
              </a:lnSpc>
              <a:spcBef>
                <a:spcPts val="0"/>
              </a:spcBef>
              <a:spcAft>
                <a:spcPts val="0"/>
              </a:spcAft>
              <a:buClr>
                <a:schemeClr val="dk1"/>
              </a:buClr>
              <a:buSzPts val="2400"/>
              <a:buFont typeface="Montserrat"/>
              <a:buNone/>
            </a:pPr>
            <a:r>
              <a:rPr b="1" i="0" lang="en-US" sz="1600" u="none" cap="none" strike="noStrike">
                <a:solidFill>
                  <a:schemeClr val="dk1"/>
                </a:solidFill>
                <a:latin typeface="Montserrat"/>
                <a:ea typeface="Montserrat"/>
                <a:cs typeface="Montserrat"/>
                <a:sym typeface="Montserrat"/>
              </a:rPr>
              <a:t>Every AI-Teaching application had ~58% interest of learning more </a:t>
            </a:r>
            <a:r>
              <a:rPr b="1" i="1" lang="en-US" sz="1600" u="none" cap="none" strike="noStrike">
                <a:solidFill>
                  <a:schemeClr val="dk1"/>
                </a:solidFill>
                <a:latin typeface="Montserrat"/>
                <a:ea typeface="Montserrat"/>
                <a:cs typeface="Montserrat"/>
                <a:sym typeface="Montserrat"/>
              </a:rPr>
              <a:t>at minimum</a:t>
            </a:r>
            <a:endParaRPr b="1" i="0" sz="1600" u="none" cap="none" strike="noStrike">
              <a:solidFill>
                <a:schemeClr val="dk1"/>
              </a:solidFill>
              <a:latin typeface="Montserrat"/>
              <a:ea typeface="Montserrat"/>
              <a:cs typeface="Montserrat"/>
              <a:sym typeface="Montserrat"/>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0" st="0"/>
                                            </p:txEl>
                                          </p:spTgt>
                                        </p:tgtEl>
                                        <p:attrNameLst>
                                          <p:attrName>style.visibility</p:attrName>
                                        </p:attrNameLst>
                                      </p:cBhvr>
                                      <p:to>
                                        <p:strVal val="visible"/>
                                      </p:to>
                                    </p:set>
                                    <p:animEffect filter="fade" transition="in">
                                      <p:cBhvr>
                                        <p:cTn dur="1000"/>
                                        <p:tgtEl>
                                          <p:spTgt spid="828">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1" st="1"/>
                                            </p:txEl>
                                          </p:spTgt>
                                        </p:tgtEl>
                                        <p:attrNameLst>
                                          <p:attrName>style.visibility</p:attrName>
                                        </p:attrNameLst>
                                      </p:cBhvr>
                                      <p:to>
                                        <p:strVal val="visible"/>
                                      </p:to>
                                    </p:set>
                                    <p:animEffect filter="fade" transition="in">
                                      <p:cBhvr>
                                        <p:cTn dur="1000"/>
                                        <p:tgtEl>
                                          <p:spTgt spid="828">
                                            <p:txEl>
                                              <p:pRg end="1" st="1"/>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2" st="2"/>
                                            </p:txEl>
                                          </p:spTgt>
                                        </p:tgtEl>
                                        <p:attrNameLst>
                                          <p:attrName>style.visibility</p:attrName>
                                        </p:attrNameLst>
                                      </p:cBhvr>
                                      <p:to>
                                        <p:strVal val="visible"/>
                                      </p:to>
                                    </p:set>
                                    <p:animEffect filter="fade" transition="in">
                                      <p:cBhvr>
                                        <p:cTn dur="1000"/>
                                        <p:tgtEl>
                                          <p:spTgt spid="828">
                                            <p:txEl>
                                              <p:pRg end="2" st="2"/>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3" st="3"/>
                                            </p:txEl>
                                          </p:spTgt>
                                        </p:tgtEl>
                                        <p:attrNameLst>
                                          <p:attrName>style.visibility</p:attrName>
                                        </p:attrNameLst>
                                      </p:cBhvr>
                                      <p:to>
                                        <p:strVal val="visible"/>
                                      </p:to>
                                    </p:set>
                                    <p:animEffect filter="fade" transition="in">
                                      <p:cBhvr>
                                        <p:cTn dur="1000"/>
                                        <p:tgtEl>
                                          <p:spTgt spid="828">
                                            <p:txEl>
                                              <p:pRg end="3" st="3"/>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4" st="4"/>
                                            </p:txEl>
                                          </p:spTgt>
                                        </p:tgtEl>
                                        <p:attrNameLst>
                                          <p:attrName>style.visibility</p:attrName>
                                        </p:attrNameLst>
                                      </p:cBhvr>
                                      <p:to>
                                        <p:strVal val="visible"/>
                                      </p:to>
                                    </p:set>
                                    <p:animEffect filter="fade" transition="in">
                                      <p:cBhvr>
                                        <p:cTn dur="1000"/>
                                        <p:tgtEl>
                                          <p:spTgt spid="828">
                                            <p:txEl>
                                              <p:pRg end="4" st="4"/>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5" st="5"/>
                                            </p:txEl>
                                          </p:spTgt>
                                        </p:tgtEl>
                                        <p:attrNameLst>
                                          <p:attrName>style.visibility</p:attrName>
                                        </p:attrNameLst>
                                      </p:cBhvr>
                                      <p:to>
                                        <p:strVal val="visible"/>
                                      </p:to>
                                    </p:set>
                                    <p:animEffect filter="fade" transition="in">
                                      <p:cBhvr>
                                        <p:cTn dur="1000"/>
                                        <p:tgtEl>
                                          <p:spTgt spid="828">
                                            <p:txEl>
                                              <p:pRg end="5" st="5"/>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6" st="6"/>
                                            </p:txEl>
                                          </p:spTgt>
                                        </p:tgtEl>
                                        <p:attrNameLst>
                                          <p:attrName>style.visibility</p:attrName>
                                        </p:attrNameLst>
                                      </p:cBhvr>
                                      <p:to>
                                        <p:strVal val="visible"/>
                                      </p:to>
                                    </p:set>
                                    <p:animEffect filter="fade" transition="in">
                                      <p:cBhvr>
                                        <p:cTn dur="1000"/>
                                        <p:tgtEl>
                                          <p:spTgt spid="828">
                                            <p:txEl>
                                              <p:pRg end="6" st="6"/>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7" st="7"/>
                                            </p:txEl>
                                          </p:spTgt>
                                        </p:tgtEl>
                                        <p:attrNameLst>
                                          <p:attrName>style.visibility</p:attrName>
                                        </p:attrNameLst>
                                      </p:cBhvr>
                                      <p:to>
                                        <p:strVal val="visible"/>
                                      </p:to>
                                    </p:set>
                                    <p:animEffect filter="fade" transition="in">
                                      <p:cBhvr>
                                        <p:cTn dur="1000"/>
                                        <p:tgtEl>
                                          <p:spTgt spid="828">
                                            <p:txEl>
                                              <p:pRg end="7" st="7"/>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28">
                                            <p:txEl>
                                              <p:pRg end="8" st="8"/>
                                            </p:txEl>
                                          </p:spTgt>
                                        </p:tgtEl>
                                        <p:attrNameLst>
                                          <p:attrName>style.visibility</p:attrName>
                                        </p:attrNameLst>
                                      </p:cBhvr>
                                      <p:to>
                                        <p:strVal val="visible"/>
                                      </p:to>
                                    </p:set>
                                    <p:animEffect filter="fade" transition="in">
                                      <p:cBhvr>
                                        <p:cTn dur="1000"/>
                                        <p:tgtEl>
                                          <p:spTgt spid="828">
                                            <p:txEl>
                                              <p:pRg end="8" st="8"/>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0">
                                            <p:txEl>
                                              <p:pRg end="0" st="0"/>
                                            </p:txEl>
                                          </p:spTgt>
                                        </p:tgtEl>
                                        <p:attrNameLst>
                                          <p:attrName>style.visibility</p:attrName>
                                        </p:attrNameLst>
                                      </p:cBhvr>
                                      <p:to>
                                        <p:strVal val="visible"/>
                                      </p:to>
                                    </p:set>
                                    <p:animEffect filter="fade" transition="in">
                                      <p:cBhvr>
                                        <p:cTn dur="1000"/>
                                        <p:tgtEl>
                                          <p:spTgt spid="830">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0">
                                            <p:txEl>
                                              <p:pRg end="1" st="1"/>
                                            </p:txEl>
                                          </p:spTgt>
                                        </p:tgtEl>
                                        <p:attrNameLst>
                                          <p:attrName>style.visibility</p:attrName>
                                        </p:attrNameLst>
                                      </p:cBhvr>
                                      <p:to>
                                        <p:strVal val="visible"/>
                                      </p:to>
                                    </p:set>
                                    <p:animEffect filter="fade" transition="in">
                                      <p:cBhvr>
                                        <p:cTn dur="1000"/>
                                        <p:tgtEl>
                                          <p:spTgt spid="830">
                                            <p:txEl>
                                              <p:pRg end="1" st="1"/>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0">
                                            <p:txEl>
                                              <p:pRg end="2" st="2"/>
                                            </p:txEl>
                                          </p:spTgt>
                                        </p:tgtEl>
                                        <p:attrNameLst>
                                          <p:attrName>style.visibility</p:attrName>
                                        </p:attrNameLst>
                                      </p:cBhvr>
                                      <p:to>
                                        <p:strVal val="visible"/>
                                      </p:to>
                                    </p:set>
                                    <p:animEffect filter="fade" transition="in">
                                      <p:cBhvr>
                                        <p:cTn dur="1000"/>
                                        <p:tgtEl>
                                          <p:spTgt spid="830">
                                            <p:txEl>
                                              <p:pRg end="2" st="2"/>
                                            </p:txEl>
                                          </p:spTgt>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34" name="Shape 834"/>
        <p:cNvGrpSpPr/>
        <p:nvPr/>
      </p:nvGrpSpPr>
      <p:grpSpPr>
        <a:xfrm>
          <a:off x="0" y="0"/>
          <a:ext cx="0" cy="0"/>
          <a:chOff x="0" y="0"/>
          <a:chExt cx="0" cy="0"/>
        </a:xfrm>
      </p:grpSpPr>
      <p:sp>
        <p:nvSpPr>
          <p:cNvPr id="835" name="Google Shape;835;p27"/>
          <p:cNvSpPr txBox="1"/>
          <p:nvPr>
            <p:ph idx="1" type="body"/>
          </p:nvPr>
        </p:nvSpPr>
        <p:spPr>
          <a:xfrm>
            <a:off x="720000" y="1152475"/>
            <a:ext cx="7082880" cy="3416400"/>
          </a:xfrm>
          <a:prstGeom prst="rect">
            <a:avLst/>
          </a:prstGeom>
          <a:noFill/>
          <a:ln>
            <a:noFill/>
          </a:ln>
        </p:spPr>
        <p:txBody>
          <a:bodyPr anchorCtr="0" anchor="t" bIns="91425" lIns="91425" spcFirstLastPara="1" rIns="91425" wrap="square" tIns="91425">
            <a:noAutofit/>
          </a:bodyPr>
          <a:lstStyle/>
          <a:p>
            <a:pPr indent="-317500" lvl="0" marL="457200" rtl="0" algn="l">
              <a:lnSpc>
                <a:spcPct val="115000"/>
              </a:lnSpc>
              <a:spcBef>
                <a:spcPts val="0"/>
              </a:spcBef>
              <a:spcAft>
                <a:spcPts val="0"/>
              </a:spcAft>
              <a:buSzPts val="1400"/>
              <a:buChar char="●"/>
            </a:pPr>
            <a:r>
              <a:rPr b="1" i="1" lang="en-US"/>
              <a:t>For the average CSUEB faculty’s work related to Teaching, generally, how appropriate do you believe it is form them to use generative A.I. as support (or to be taught as a topic in their class) in the following ways: [Same 37 items]</a:t>
            </a:r>
            <a:endParaRPr/>
          </a:p>
          <a:p>
            <a:pPr indent="-304800" lvl="1" marL="914400" rtl="0" algn="l">
              <a:lnSpc>
                <a:spcPct val="115000"/>
              </a:lnSpc>
              <a:spcBef>
                <a:spcPts val="0"/>
              </a:spcBef>
              <a:spcAft>
                <a:spcPts val="0"/>
              </a:spcAft>
              <a:buSzPts val="1200"/>
              <a:buChar char="○"/>
            </a:pPr>
            <a:r>
              <a:rPr b="1" i="1" lang="en-US"/>
              <a:t>Appropriate</a:t>
            </a:r>
            <a:endParaRPr/>
          </a:p>
          <a:p>
            <a:pPr indent="-304800" lvl="1" marL="914400" rtl="0" algn="l">
              <a:lnSpc>
                <a:spcPct val="115000"/>
              </a:lnSpc>
              <a:spcBef>
                <a:spcPts val="0"/>
              </a:spcBef>
              <a:spcAft>
                <a:spcPts val="0"/>
              </a:spcAft>
              <a:buSzPts val="1200"/>
              <a:buChar char="○"/>
            </a:pPr>
            <a:r>
              <a:rPr b="1" i="1" lang="en-US"/>
              <a:t>Inappropriate</a:t>
            </a:r>
            <a:endParaRPr/>
          </a:p>
          <a:p>
            <a:pPr indent="-304800" lvl="1" marL="914400" rtl="0" algn="l">
              <a:lnSpc>
                <a:spcPct val="115000"/>
              </a:lnSpc>
              <a:spcBef>
                <a:spcPts val="0"/>
              </a:spcBef>
              <a:spcAft>
                <a:spcPts val="0"/>
              </a:spcAft>
              <a:buSzPts val="1200"/>
              <a:buChar char="○"/>
            </a:pPr>
            <a:r>
              <a:rPr b="1" i="1" lang="en-US"/>
              <a:t>Unsure</a:t>
            </a:r>
            <a:endParaRPr/>
          </a:p>
          <a:p>
            <a:pPr indent="-228600" lvl="1" marL="914400" rtl="0" algn="l">
              <a:lnSpc>
                <a:spcPct val="115000"/>
              </a:lnSpc>
              <a:spcBef>
                <a:spcPts val="0"/>
              </a:spcBef>
              <a:spcAft>
                <a:spcPts val="0"/>
              </a:spcAft>
              <a:buSzPts val="1200"/>
              <a:buNone/>
            </a:pPr>
            <a:r>
              <a:t/>
            </a:r>
            <a:endParaRPr b="1" i="1"/>
          </a:p>
          <a:p>
            <a:pPr indent="-317500" lvl="0" marL="457200" rtl="0" algn="l">
              <a:lnSpc>
                <a:spcPct val="115000"/>
              </a:lnSpc>
              <a:spcBef>
                <a:spcPts val="0"/>
              </a:spcBef>
              <a:spcAft>
                <a:spcPts val="0"/>
              </a:spcAft>
              <a:buSzPts val="1400"/>
              <a:buChar char="●"/>
            </a:pPr>
            <a:r>
              <a:rPr b="1" i="1" lang="en-US"/>
              <a:t>Range of Appropriate response across Items: From 31.4% to 94.1%</a:t>
            </a:r>
            <a:endParaRPr/>
          </a:p>
          <a:p>
            <a:pPr indent="-317500" lvl="0" marL="457200" rtl="0" algn="l">
              <a:lnSpc>
                <a:spcPct val="115000"/>
              </a:lnSpc>
              <a:spcBef>
                <a:spcPts val="0"/>
              </a:spcBef>
              <a:spcAft>
                <a:spcPts val="0"/>
              </a:spcAft>
              <a:buSzPts val="1400"/>
              <a:buChar char="●"/>
            </a:pPr>
            <a:r>
              <a:rPr b="1" i="1" lang="en-US"/>
              <a:t>Range of Inappropriate response across Items: From 5.9% to 39.2%</a:t>
            </a:r>
            <a:endParaRPr/>
          </a:p>
          <a:p>
            <a:pPr indent="-317500" lvl="0" marL="457200" rtl="0" algn="l">
              <a:lnSpc>
                <a:spcPct val="115000"/>
              </a:lnSpc>
              <a:spcBef>
                <a:spcPts val="0"/>
              </a:spcBef>
              <a:spcAft>
                <a:spcPts val="0"/>
              </a:spcAft>
              <a:buSzPts val="1400"/>
              <a:buChar char="●"/>
            </a:pPr>
            <a:r>
              <a:rPr b="1" i="1" lang="en-US"/>
              <a:t>Range of Unsure response across Items: From 0% to 35.3%</a:t>
            </a:r>
            <a:endParaRPr/>
          </a:p>
          <a:p>
            <a:pPr indent="0" lvl="0" marL="139700" rtl="0" algn="l">
              <a:lnSpc>
                <a:spcPct val="115000"/>
              </a:lnSpc>
              <a:spcBef>
                <a:spcPts val="0"/>
              </a:spcBef>
              <a:spcAft>
                <a:spcPts val="0"/>
              </a:spcAft>
              <a:buSzPts val="1400"/>
              <a:buNone/>
            </a:pPr>
            <a:r>
              <a:t/>
            </a:r>
            <a:endParaRPr b="1" i="1"/>
          </a:p>
        </p:txBody>
      </p:sp>
      <p:sp>
        <p:nvSpPr>
          <p:cNvPr id="836" name="Google Shape;836;p27"/>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highlight>
                  <a:srgbClr val="FF00FF"/>
                </a:highlight>
              </a:rPr>
              <a:t>Appropriateness</a:t>
            </a:r>
            <a:endParaRPr/>
          </a:p>
        </p:txBody>
      </p:sp>
      <p:sp>
        <p:nvSpPr>
          <p:cNvPr id="837" name="Google Shape;837;p27"/>
          <p:cNvSpPr txBox="1"/>
          <p:nvPr/>
        </p:nvSpPr>
        <p:spPr>
          <a:xfrm>
            <a:off x="523670" y="4007275"/>
            <a:ext cx="8238900" cy="5616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400"/>
              <a:buFont typeface="Montserrat"/>
              <a:buNone/>
            </a:pPr>
            <a:r>
              <a:rPr b="1" i="0" lang="en-US" sz="1600" u="none" cap="none" strike="noStrike">
                <a:solidFill>
                  <a:schemeClr val="dk1"/>
                </a:solidFill>
                <a:latin typeface="Montserrat"/>
                <a:ea typeface="Montserrat"/>
                <a:cs typeface="Montserrat"/>
                <a:sym typeface="Montserrat"/>
              </a:rPr>
              <a:t>There was no application with 0% or 100%.</a:t>
            </a:r>
            <a:endParaRPr/>
          </a:p>
          <a:p>
            <a:pPr indent="0" lvl="0" marL="0" marR="0" rtl="0" algn="ctr">
              <a:lnSpc>
                <a:spcPct val="100000"/>
              </a:lnSpc>
              <a:spcBef>
                <a:spcPts val="0"/>
              </a:spcBef>
              <a:spcAft>
                <a:spcPts val="0"/>
              </a:spcAft>
              <a:buClr>
                <a:schemeClr val="dk1"/>
              </a:buClr>
              <a:buSzPts val="2400"/>
              <a:buFont typeface="Montserrat"/>
              <a:buNone/>
            </a:pPr>
            <a:r>
              <a:t/>
            </a:r>
            <a:endParaRPr b="1" i="0" sz="1600" u="none" cap="none" strike="noStrike">
              <a:solidFill>
                <a:schemeClr val="dk1"/>
              </a:solidFill>
              <a:latin typeface="Montserrat"/>
              <a:ea typeface="Montserrat"/>
              <a:cs typeface="Montserrat"/>
              <a:sym typeface="Montserrat"/>
            </a:endParaRPr>
          </a:p>
          <a:p>
            <a:pPr indent="0" lvl="0" marL="0" marR="0" rtl="0" algn="ctr">
              <a:lnSpc>
                <a:spcPct val="100000"/>
              </a:lnSpc>
              <a:spcBef>
                <a:spcPts val="0"/>
              </a:spcBef>
              <a:spcAft>
                <a:spcPts val="0"/>
              </a:spcAft>
              <a:buClr>
                <a:schemeClr val="dk1"/>
              </a:buClr>
              <a:buSzPts val="2400"/>
              <a:buFont typeface="Montserrat"/>
              <a:buNone/>
            </a:pPr>
            <a:r>
              <a:rPr b="1" i="0" lang="en-US" sz="1600" u="none" cap="none" strike="noStrike">
                <a:solidFill>
                  <a:schemeClr val="dk1"/>
                </a:solidFill>
                <a:latin typeface="Montserrat"/>
                <a:ea typeface="Montserrat"/>
                <a:cs typeface="Montserrat"/>
                <a:sym typeface="Montserrat"/>
              </a:rPr>
              <a:t>There were some applications that the sample had 0 uncertainty.</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0" st="0"/>
                                            </p:txEl>
                                          </p:spTgt>
                                        </p:tgtEl>
                                        <p:attrNameLst>
                                          <p:attrName>style.visibility</p:attrName>
                                        </p:attrNameLst>
                                      </p:cBhvr>
                                      <p:to>
                                        <p:strVal val="visible"/>
                                      </p:to>
                                    </p:set>
                                    <p:animEffect filter="fade" transition="in">
                                      <p:cBhvr>
                                        <p:cTn dur="1000"/>
                                        <p:tgtEl>
                                          <p:spTgt spid="835">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1" st="1"/>
                                            </p:txEl>
                                          </p:spTgt>
                                        </p:tgtEl>
                                        <p:attrNameLst>
                                          <p:attrName>style.visibility</p:attrName>
                                        </p:attrNameLst>
                                      </p:cBhvr>
                                      <p:to>
                                        <p:strVal val="visible"/>
                                      </p:to>
                                    </p:set>
                                    <p:animEffect filter="fade" transition="in">
                                      <p:cBhvr>
                                        <p:cTn dur="1000"/>
                                        <p:tgtEl>
                                          <p:spTgt spid="835">
                                            <p:txEl>
                                              <p:pRg end="1" st="1"/>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2" st="2"/>
                                            </p:txEl>
                                          </p:spTgt>
                                        </p:tgtEl>
                                        <p:attrNameLst>
                                          <p:attrName>style.visibility</p:attrName>
                                        </p:attrNameLst>
                                      </p:cBhvr>
                                      <p:to>
                                        <p:strVal val="visible"/>
                                      </p:to>
                                    </p:set>
                                    <p:animEffect filter="fade" transition="in">
                                      <p:cBhvr>
                                        <p:cTn dur="1000"/>
                                        <p:tgtEl>
                                          <p:spTgt spid="835">
                                            <p:txEl>
                                              <p:pRg end="2" st="2"/>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3" st="3"/>
                                            </p:txEl>
                                          </p:spTgt>
                                        </p:tgtEl>
                                        <p:attrNameLst>
                                          <p:attrName>style.visibility</p:attrName>
                                        </p:attrNameLst>
                                      </p:cBhvr>
                                      <p:to>
                                        <p:strVal val="visible"/>
                                      </p:to>
                                    </p:set>
                                    <p:animEffect filter="fade" transition="in">
                                      <p:cBhvr>
                                        <p:cTn dur="1000"/>
                                        <p:tgtEl>
                                          <p:spTgt spid="835">
                                            <p:txEl>
                                              <p:pRg end="3" st="3"/>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4" st="4"/>
                                            </p:txEl>
                                          </p:spTgt>
                                        </p:tgtEl>
                                        <p:attrNameLst>
                                          <p:attrName>style.visibility</p:attrName>
                                        </p:attrNameLst>
                                      </p:cBhvr>
                                      <p:to>
                                        <p:strVal val="visible"/>
                                      </p:to>
                                    </p:set>
                                    <p:animEffect filter="fade" transition="in">
                                      <p:cBhvr>
                                        <p:cTn dur="1000"/>
                                        <p:tgtEl>
                                          <p:spTgt spid="835">
                                            <p:txEl>
                                              <p:pRg end="4" st="4"/>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5" st="5"/>
                                            </p:txEl>
                                          </p:spTgt>
                                        </p:tgtEl>
                                        <p:attrNameLst>
                                          <p:attrName>style.visibility</p:attrName>
                                        </p:attrNameLst>
                                      </p:cBhvr>
                                      <p:to>
                                        <p:strVal val="visible"/>
                                      </p:to>
                                    </p:set>
                                    <p:animEffect filter="fade" transition="in">
                                      <p:cBhvr>
                                        <p:cTn dur="1000"/>
                                        <p:tgtEl>
                                          <p:spTgt spid="835">
                                            <p:txEl>
                                              <p:pRg end="5" st="5"/>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6" st="6"/>
                                            </p:txEl>
                                          </p:spTgt>
                                        </p:tgtEl>
                                        <p:attrNameLst>
                                          <p:attrName>style.visibility</p:attrName>
                                        </p:attrNameLst>
                                      </p:cBhvr>
                                      <p:to>
                                        <p:strVal val="visible"/>
                                      </p:to>
                                    </p:set>
                                    <p:animEffect filter="fade" transition="in">
                                      <p:cBhvr>
                                        <p:cTn dur="1000"/>
                                        <p:tgtEl>
                                          <p:spTgt spid="835">
                                            <p:txEl>
                                              <p:pRg end="6" st="6"/>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7" st="7"/>
                                            </p:txEl>
                                          </p:spTgt>
                                        </p:tgtEl>
                                        <p:attrNameLst>
                                          <p:attrName>style.visibility</p:attrName>
                                        </p:attrNameLst>
                                      </p:cBhvr>
                                      <p:to>
                                        <p:strVal val="visible"/>
                                      </p:to>
                                    </p:set>
                                    <p:animEffect filter="fade" transition="in">
                                      <p:cBhvr>
                                        <p:cTn dur="1000"/>
                                        <p:tgtEl>
                                          <p:spTgt spid="835">
                                            <p:txEl>
                                              <p:pRg end="7" st="7"/>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5">
                                            <p:txEl>
                                              <p:pRg end="8" st="8"/>
                                            </p:txEl>
                                          </p:spTgt>
                                        </p:tgtEl>
                                        <p:attrNameLst>
                                          <p:attrName>style.visibility</p:attrName>
                                        </p:attrNameLst>
                                      </p:cBhvr>
                                      <p:to>
                                        <p:strVal val="visible"/>
                                      </p:to>
                                    </p:set>
                                    <p:animEffect filter="fade" transition="in">
                                      <p:cBhvr>
                                        <p:cTn dur="1000"/>
                                        <p:tgtEl>
                                          <p:spTgt spid="835">
                                            <p:txEl>
                                              <p:pRg end="8" st="8"/>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7">
                                            <p:txEl>
                                              <p:pRg end="0" st="0"/>
                                            </p:txEl>
                                          </p:spTgt>
                                        </p:tgtEl>
                                        <p:attrNameLst>
                                          <p:attrName>style.visibility</p:attrName>
                                        </p:attrNameLst>
                                      </p:cBhvr>
                                      <p:to>
                                        <p:strVal val="visible"/>
                                      </p:to>
                                    </p:set>
                                    <p:animEffect filter="fade" transition="in">
                                      <p:cBhvr>
                                        <p:cTn dur="1000"/>
                                        <p:tgtEl>
                                          <p:spTgt spid="837">
                                            <p:txEl>
                                              <p:pRg end="0" st="0"/>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7">
                                            <p:txEl>
                                              <p:pRg end="1" st="1"/>
                                            </p:txEl>
                                          </p:spTgt>
                                        </p:tgtEl>
                                        <p:attrNameLst>
                                          <p:attrName>style.visibility</p:attrName>
                                        </p:attrNameLst>
                                      </p:cBhvr>
                                      <p:to>
                                        <p:strVal val="visible"/>
                                      </p:to>
                                    </p:set>
                                    <p:animEffect filter="fade" transition="in">
                                      <p:cBhvr>
                                        <p:cTn dur="1000"/>
                                        <p:tgtEl>
                                          <p:spTgt spid="837">
                                            <p:txEl>
                                              <p:pRg end="1" st="1"/>
                                            </p:txEl>
                                          </p:spTgt>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37">
                                            <p:txEl>
                                              <p:pRg end="2" st="2"/>
                                            </p:txEl>
                                          </p:spTgt>
                                        </p:tgtEl>
                                        <p:attrNameLst>
                                          <p:attrName>style.visibility</p:attrName>
                                        </p:attrNameLst>
                                      </p:cBhvr>
                                      <p:to>
                                        <p:strVal val="visible"/>
                                      </p:to>
                                    </p:set>
                                    <p:animEffect filter="fade" transition="in">
                                      <p:cBhvr>
                                        <p:cTn dur="1000"/>
                                        <p:tgtEl>
                                          <p:spTgt spid="837">
                                            <p:txEl>
                                              <p:pRg end="2" st="2"/>
                                            </p:txEl>
                                          </p:spTgt>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41" name="Shape 841"/>
        <p:cNvGrpSpPr/>
        <p:nvPr/>
      </p:nvGrpSpPr>
      <p:grpSpPr>
        <a:xfrm>
          <a:off x="0" y="0"/>
          <a:ext cx="0" cy="0"/>
          <a:chOff x="0" y="0"/>
          <a:chExt cx="0" cy="0"/>
        </a:xfrm>
      </p:grpSpPr>
      <p:sp>
        <p:nvSpPr>
          <p:cNvPr id="842" name="Google Shape;842;p28"/>
          <p:cNvSpPr txBox="1"/>
          <p:nvPr>
            <p:ph idx="1" type="body"/>
          </p:nvPr>
        </p:nvSpPr>
        <p:spPr>
          <a:xfrm>
            <a:off x="720000" y="1152475"/>
            <a:ext cx="7704000" cy="330885"/>
          </a:xfrm>
          <a:prstGeom prst="rect">
            <a:avLst/>
          </a:prstGeom>
          <a:noFill/>
          <a:ln>
            <a:noFill/>
          </a:ln>
        </p:spPr>
        <p:txBody>
          <a:bodyPr anchorCtr="0" anchor="t" bIns="91425" lIns="91425" spcFirstLastPara="1" rIns="91425" wrap="square" tIns="91425">
            <a:noAutofit/>
          </a:bodyPr>
          <a:lstStyle/>
          <a:p>
            <a:pPr indent="-317500" lvl="0" marL="457200" rtl="0" algn="l">
              <a:lnSpc>
                <a:spcPct val="115000"/>
              </a:lnSpc>
              <a:spcBef>
                <a:spcPts val="0"/>
              </a:spcBef>
              <a:spcAft>
                <a:spcPts val="0"/>
              </a:spcAft>
              <a:buSzPts val="1400"/>
              <a:buChar char="●"/>
            </a:pPr>
            <a:r>
              <a:rPr lang="en-US"/>
              <a:t>For those interested:</a:t>
            </a:r>
            <a:endParaRPr/>
          </a:p>
        </p:txBody>
      </p:sp>
      <p:sp>
        <p:nvSpPr>
          <p:cNvPr id="843" name="Google Shape;843;p28"/>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t>We cannot go over all the items in this presentation, but will highlight the ‘top 3/4’</a:t>
            </a:r>
            <a:endParaRPr/>
          </a:p>
        </p:txBody>
      </p:sp>
      <p:pic>
        <p:nvPicPr>
          <p:cNvPr id="844" name="Google Shape;844;p28"/>
          <p:cNvPicPr preferRelativeResize="0"/>
          <p:nvPr/>
        </p:nvPicPr>
        <p:blipFill rotWithShape="1">
          <a:blip r:embed="rId3">
            <a:alphaModFix/>
          </a:blip>
          <a:srcRect b="0" l="0" r="0" t="0"/>
          <a:stretch/>
        </p:blipFill>
        <p:spPr>
          <a:xfrm>
            <a:off x="363319" y="1662760"/>
            <a:ext cx="2706165" cy="3454679"/>
          </a:xfrm>
          <a:prstGeom prst="rect">
            <a:avLst/>
          </a:prstGeom>
          <a:noFill/>
          <a:ln>
            <a:noFill/>
          </a:ln>
        </p:spPr>
      </p:pic>
      <p:pic>
        <p:nvPicPr>
          <p:cNvPr id="845" name="Google Shape;845;p28"/>
          <p:cNvPicPr preferRelativeResize="0"/>
          <p:nvPr/>
        </p:nvPicPr>
        <p:blipFill rotWithShape="1">
          <a:blip r:embed="rId4">
            <a:alphaModFix/>
          </a:blip>
          <a:srcRect b="0" l="0" r="0" t="0"/>
          <a:stretch/>
        </p:blipFill>
        <p:spPr>
          <a:xfrm>
            <a:off x="3240076" y="1662759"/>
            <a:ext cx="2663848" cy="3454679"/>
          </a:xfrm>
          <a:prstGeom prst="rect">
            <a:avLst/>
          </a:prstGeom>
          <a:noFill/>
          <a:ln>
            <a:noFill/>
          </a:ln>
        </p:spPr>
      </p:pic>
      <p:pic>
        <p:nvPicPr>
          <p:cNvPr id="846" name="Google Shape;846;p28"/>
          <p:cNvPicPr preferRelativeResize="0"/>
          <p:nvPr/>
        </p:nvPicPr>
        <p:blipFill rotWithShape="1">
          <a:blip r:embed="rId5">
            <a:alphaModFix/>
          </a:blip>
          <a:srcRect b="0" l="0" r="0" t="0"/>
          <a:stretch/>
        </p:blipFill>
        <p:spPr>
          <a:xfrm>
            <a:off x="6074516" y="1662759"/>
            <a:ext cx="2663848" cy="3454679"/>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44"/>
                                        </p:tgtEl>
                                        <p:attrNameLst>
                                          <p:attrName>style.visibility</p:attrName>
                                        </p:attrNameLst>
                                      </p:cBhvr>
                                      <p:to>
                                        <p:strVal val="visible"/>
                                      </p:to>
                                    </p:set>
                                    <p:animEffect filter="fade" transition="in">
                                      <p:cBhvr>
                                        <p:cTn dur="1000"/>
                                        <p:tgtEl>
                                          <p:spTgt spid="84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45"/>
                                        </p:tgtEl>
                                        <p:attrNameLst>
                                          <p:attrName>style.visibility</p:attrName>
                                        </p:attrNameLst>
                                      </p:cBhvr>
                                      <p:to>
                                        <p:strVal val="visible"/>
                                      </p:to>
                                    </p:set>
                                    <p:animEffect filter="fade" transition="in">
                                      <p:cBhvr>
                                        <p:cTn dur="1000"/>
                                        <p:tgtEl>
                                          <p:spTgt spid="845"/>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46"/>
                                        </p:tgtEl>
                                        <p:attrNameLst>
                                          <p:attrName>style.visibility</p:attrName>
                                        </p:attrNameLst>
                                      </p:cBhvr>
                                      <p:to>
                                        <p:strVal val="visible"/>
                                      </p:to>
                                    </p:set>
                                    <p:animEffect filter="fade" transition="in">
                                      <p:cBhvr>
                                        <p:cTn dur="1000"/>
                                        <p:tgtEl>
                                          <p:spTgt spid="84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50" name="Shape 850"/>
        <p:cNvGrpSpPr/>
        <p:nvPr/>
      </p:nvGrpSpPr>
      <p:grpSpPr>
        <a:xfrm>
          <a:off x="0" y="0"/>
          <a:ext cx="0" cy="0"/>
          <a:chOff x="0" y="0"/>
          <a:chExt cx="0" cy="0"/>
        </a:xfrm>
      </p:grpSpPr>
      <p:sp>
        <p:nvSpPr>
          <p:cNvPr id="851" name="Google Shape;851;p29"/>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t>We cannot go over all the items in this presentation, but will highlight the ‘top 3/4’</a:t>
            </a:r>
            <a:endParaRPr/>
          </a:p>
        </p:txBody>
      </p:sp>
      <p:pic>
        <p:nvPicPr>
          <p:cNvPr id="852" name="Google Shape;852;p29"/>
          <p:cNvPicPr preferRelativeResize="0"/>
          <p:nvPr/>
        </p:nvPicPr>
        <p:blipFill rotWithShape="1">
          <a:blip r:embed="rId3">
            <a:alphaModFix/>
          </a:blip>
          <a:srcRect b="0" l="0" r="0" t="0"/>
          <a:stretch/>
        </p:blipFill>
        <p:spPr>
          <a:xfrm>
            <a:off x="1393609" y="1733973"/>
            <a:ext cx="2563420" cy="3310429"/>
          </a:xfrm>
          <a:prstGeom prst="rect">
            <a:avLst/>
          </a:prstGeom>
          <a:noFill/>
          <a:ln>
            <a:noFill/>
          </a:ln>
        </p:spPr>
      </p:pic>
      <p:pic>
        <p:nvPicPr>
          <p:cNvPr id="853" name="Google Shape;853;p29"/>
          <p:cNvPicPr preferRelativeResize="0"/>
          <p:nvPr/>
        </p:nvPicPr>
        <p:blipFill rotWithShape="1">
          <a:blip r:embed="rId4">
            <a:alphaModFix/>
          </a:blip>
          <a:srcRect b="0" l="0" r="0" t="0"/>
          <a:stretch/>
        </p:blipFill>
        <p:spPr>
          <a:xfrm>
            <a:off x="5407442" y="1869994"/>
            <a:ext cx="3124636" cy="2676899"/>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52"/>
                                        </p:tgtEl>
                                        <p:attrNameLst>
                                          <p:attrName>style.visibility</p:attrName>
                                        </p:attrNameLst>
                                      </p:cBhvr>
                                      <p:to>
                                        <p:strVal val="visible"/>
                                      </p:to>
                                    </p:set>
                                    <p:animEffect filter="fade" transition="in">
                                      <p:cBhvr>
                                        <p:cTn dur="1000"/>
                                        <p:tgtEl>
                                          <p:spTgt spid="852"/>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853"/>
                                        </p:tgtEl>
                                        <p:attrNameLst>
                                          <p:attrName>style.visibility</p:attrName>
                                        </p:attrNameLst>
                                      </p:cBhvr>
                                      <p:to>
                                        <p:strVal val="visible"/>
                                      </p:to>
                                    </p:set>
                                    <p:animEffect filter="fade" transition="in">
                                      <p:cBhvr>
                                        <p:cTn dur="1000"/>
                                        <p:tgtEl>
                                          <p:spTgt spid="853"/>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57" name="Shape 857"/>
        <p:cNvGrpSpPr/>
        <p:nvPr/>
      </p:nvGrpSpPr>
      <p:grpSpPr>
        <a:xfrm>
          <a:off x="0" y="0"/>
          <a:ext cx="0" cy="0"/>
          <a:chOff x="0" y="0"/>
          <a:chExt cx="0" cy="0"/>
        </a:xfrm>
      </p:grpSpPr>
      <p:sp>
        <p:nvSpPr>
          <p:cNvPr id="858" name="Google Shape;858;p30"/>
          <p:cNvSpPr txBox="1"/>
          <p:nvPr>
            <p:ph type="title"/>
          </p:nvPr>
        </p:nvSpPr>
        <p:spPr>
          <a:xfrm>
            <a:off x="405137" y="2084488"/>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t>What are the most/least common ways faculty are </a:t>
            </a:r>
            <a:r>
              <a:rPr i="1" lang="en-US"/>
              <a:t>using</a:t>
            </a:r>
            <a:r>
              <a:rPr lang="en-US"/>
              <a:t> A.I.?</a:t>
            </a:r>
            <a:endParaRPr/>
          </a:p>
        </p:txBody>
      </p:sp>
    </p:spTree>
  </p:cSld>
  <p:clrMapOvr>
    <a:masterClrMapping/>
  </p:clrMapOvr>
</p:sld>
</file>

<file path=ppt/slides/slide4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62" name="Shape 862"/>
        <p:cNvGrpSpPr/>
        <p:nvPr/>
      </p:nvGrpSpPr>
      <p:grpSpPr>
        <a:xfrm>
          <a:off x="0" y="0"/>
          <a:ext cx="0" cy="0"/>
          <a:chOff x="0" y="0"/>
          <a:chExt cx="0" cy="0"/>
        </a:xfrm>
      </p:grpSpPr>
      <p:sp>
        <p:nvSpPr>
          <p:cNvPr id="863" name="Google Shape;863;p31"/>
          <p:cNvSpPr txBox="1"/>
          <p:nvPr>
            <p:ph type="title"/>
          </p:nvPr>
        </p:nvSpPr>
        <p:spPr>
          <a:xfrm>
            <a:off x="665811" y="302433"/>
            <a:ext cx="8139521"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Teaching students how to critically evaluate AI-generated content</a:t>
            </a:r>
            <a:br>
              <a:rPr b="0" lang="en-US" sz="1400"/>
            </a:br>
            <a:r>
              <a:rPr b="0" i="1" lang="en-US" sz="1800" u="none" strike="noStrike">
                <a:solidFill>
                  <a:srgbClr val="000000"/>
                </a:solidFill>
                <a:latin typeface="Arial"/>
                <a:ea typeface="Arial"/>
                <a:cs typeface="Arial"/>
                <a:sym typeface="Arial"/>
              </a:rPr>
              <a:t>[</a:t>
            </a:r>
            <a:r>
              <a:rPr b="0" i="1" lang="en-US" sz="1800">
                <a:solidFill>
                  <a:srgbClr val="000000"/>
                </a:solidFill>
                <a:latin typeface="Arial"/>
                <a:ea typeface="Arial"/>
                <a:cs typeface="Arial"/>
                <a:sym typeface="Arial"/>
              </a:rPr>
              <a:t>43.4</a:t>
            </a:r>
            <a:r>
              <a:rPr b="0" i="1" lang="en-US" sz="1800" u="none" strike="noStrike">
                <a:solidFill>
                  <a:srgbClr val="000000"/>
                </a:solidFill>
                <a:latin typeface="Arial"/>
                <a:ea typeface="Arial"/>
                <a:cs typeface="Arial"/>
                <a:sym typeface="Arial"/>
              </a:rPr>
              <a:t>%] – #3 most frequent use case</a:t>
            </a:r>
            <a:endParaRPr/>
          </a:p>
        </p:txBody>
      </p:sp>
      <p:pic>
        <p:nvPicPr>
          <p:cNvPr id="864" name="Google Shape;864;p31"/>
          <p:cNvPicPr preferRelativeResize="0"/>
          <p:nvPr/>
        </p:nvPicPr>
        <p:blipFill rotWithShape="1">
          <a:blip r:embed="rId3">
            <a:alphaModFix/>
          </a:blip>
          <a:srcRect b="0" l="0" r="0" t="0"/>
          <a:stretch/>
        </p:blipFill>
        <p:spPr>
          <a:xfrm>
            <a:off x="0" y="1547118"/>
            <a:ext cx="9144000" cy="3293949"/>
          </a:xfrm>
          <a:prstGeom prst="rect">
            <a:avLst/>
          </a:prstGeom>
          <a:noFill/>
          <a:ln>
            <a:noFill/>
          </a:ln>
        </p:spPr>
      </p:pic>
    </p:spTree>
  </p:cSld>
  <p:clrMapOvr>
    <a:masterClrMapping/>
  </p:clrMapOvr>
</p:sld>
</file>

<file path=ppt/slides/slide4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68" name="Shape 868"/>
        <p:cNvGrpSpPr/>
        <p:nvPr/>
      </p:nvGrpSpPr>
      <p:grpSpPr>
        <a:xfrm>
          <a:off x="0" y="0"/>
          <a:ext cx="0" cy="0"/>
          <a:chOff x="0" y="0"/>
          <a:chExt cx="0" cy="0"/>
        </a:xfrm>
      </p:grpSpPr>
      <p:sp>
        <p:nvSpPr>
          <p:cNvPr id="869" name="Google Shape;869;p32"/>
          <p:cNvSpPr txBox="1"/>
          <p:nvPr>
            <p:ph type="title"/>
          </p:nvPr>
        </p:nvSpPr>
        <p:spPr>
          <a:xfrm>
            <a:off x="665811" y="302433"/>
            <a:ext cx="8139521"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Teaching students how to critically evaluate AI-generated content</a:t>
            </a:r>
            <a:br>
              <a:rPr b="0" lang="en-US" sz="1400"/>
            </a:br>
            <a:r>
              <a:rPr b="0" i="1" lang="en-US" sz="1800" u="none" strike="noStrike">
                <a:solidFill>
                  <a:srgbClr val="000000"/>
                </a:solidFill>
                <a:latin typeface="Arial"/>
                <a:ea typeface="Arial"/>
                <a:cs typeface="Arial"/>
                <a:sym typeface="Arial"/>
              </a:rPr>
              <a:t>[</a:t>
            </a:r>
            <a:r>
              <a:rPr b="0" i="1" lang="en-US" sz="1800">
                <a:solidFill>
                  <a:srgbClr val="000000"/>
                </a:solidFill>
                <a:latin typeface="Arial"/>
                <a:ea typeface="Arial"/>
                <a:cs typeface="Arial"/>
                <a:sym typeface="Arial"/>
              </a:rPr>
              <a:t>43.4</a:t>
            </a:r>
            <a:r>
              <a:rPr b="0" i="1" lang="en-US" sz="1800" u="none" strike="noStrike">
                <a:solidFill>
                  <a:srgbClr val="000000"/>
                </a:solidFill>
                <a:latin typeface="Arial"/>
                <a:ea typeface="Arial"/>
                <a:cs typeface="Arial"/>
                <a:sym typeface="Arial"/>
              </a:rPr>
              <a:t>%] – #3 most frequent use case</a:t>
            </a:r>
            <a:endParaRPr/>
          </a:p>
        </p:txBody>
      </p:sp>
      <p:pic>
        <p:nvPicPr>
          <p:cNvPr id="870" name="Google Shape;870;p32"/>
          <p:cNvPicPr preferRelativeResize="0"/>
          <p:nvPr/>
        </p:nvPicPr>
        <p:blipFill rotWithShape="1">
          <a:blip r:embed="rId3">
            <a:alphaModFix/>
          </a:blip>
          <a:srcRect b="0" l="0" r="0" t="0"/>
          <a:stretch/>
        </p:blipFill>
        <p:spPr>
          <a:xfrm>
            <a:off x="0" y="1729277"/>
            <a:ext cx="9144000" cy="2497746"/>
          </a:xfrm>
          <a:prstGeom prst="rect">
            <a:avLst/>
          </a:prstGeom>
          <a:noFill/>
          <a:ln>
            <a:noFill/>
          </a:ln>
        </p:spPr>
      </p:pic>
    </p:spTree>
  </p:cSld>
  <p:clrMapOvr>
    <a:masterClrMapping/>
  </p:clrMapOvr>
</p:sld>
</file>

<file path=ppt/slides/slide4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74" name="Shape 874"/>
        <p:cNvGrpSpPr/>
        <p:nvPr/>
      </p:nvGrpSpPr>
      <p:grpSpPr>
        <a:xfrm>
          <a:off x="0" y="0"/>
          <a:ext cx="0" cy="0"/>
          <a:chOff x="0" y="0"/>
          <a:chExt cx="0" cy="0"/>
        </a:xfrm>
      </p:grpSpPr>
      <p:sp>
        <p:nvSpPr>
          <p:cNvPr id="875" name="Google Shape;875;p33"/>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Encouraging students to experiment with AI as a learning tool [</a:t>
            </a:r>
            <a:r>
              <a:rPr b="0" i="1" lang="en-US" sz="1800">
                <a:solidFill>
                  <a:srgbClr val="000000"/>
                </a:solidFill>
                <a:latin typeface="Arial"/>
                <a:ea typeface="Arial"/>
                <a:cs typeface="Arial"/>
                <a:sym typeface="Arial"/>
              </a:rPr>
              <a:t>45.3</a:t>
            </a:r>
            <a:r>
              <a:rPr b="0" i="1" lang="en-US" sz="1800" u="none" strike="noStrike">
                <a:solidFill>
                  <a:srgbClr val="000000"/>
                </a:solidFill>
                <a:latin typeface="Arial"/>
                <a:ea typeface="Arial"/>
                <a:cs typeface="Arial"/>
                <a:sym typeface="Arial"/>
              </a:rPr>
              <a:t>%] </a:t>
            </a:r>
            <a:br>
              <a:rPr b="0" i="1" lang="en-US" sz="1800" u="none" strike="noStrike">
                <a:solidFill>
                  <a:srgbClr val="000000"/>
                </a:solidFill>
                <a:latin typeface="Arial"/>
                <a:ea typeface="Arial"/>
                <a:cs typeface="Arial"/>
                <a:sym typeface="Arial"/>
              </a:rPr>
            </a:br>
            <a:r>
              <a:rPr b="0" i="1" lang="en-US" sz="1800" u="none" strike="noStrike">
                <a:solidFill>
                  <a:srgbClr val="000000"/>
                </a:solidFill>
                <a:latin typeface="Arial"/>
                <a:ea typeface="Arial"/>
                <a:cs typeface="Arial"/>
                <a:sym typeface="Arial"/>
              </a:rPr>
              <a:t>– #2 most frequent use case</a:t>
            </a:r>
            <a:endParaRPr/>
          </a:p>
        </p:txBody>
      </p:sp>
      <p:pic>
        <p:nvPicPr>
          <p:cNvPr id="876" name="Google Shape;876;p33"/>
          <p:cNvPicPr preferRelativeResize="0"/>
          <p:nvPr/>
        </p:nvPicPr>
        <p:blipFill rotWithShape="1">
          <a:blip r:embed="rId3">
            <a:alphaModFix/>
          </a:blip>
          <a:srcRect b="0" l="0" r="0" t="0"/>
          <a:stretch/>
        </p:blipFill>
        <p:spPr>
          <a:xfrm>
            <a:off x="149013" y="1566864"/>
            <a:ext cx="9144000" cy="3377983"/>
          </a:xfrm>
          <a:prstGeom prst="rect">
            <a:avLst/>
          </a:prstGeom>
          <a:noFill/>
          <a:ln>
            <a:noFill/>
          </a:ln>
        </p:spPr>
      </p:pic>
    </p:spTree>
  </p:cSld>
  <p:clrMapOvr>
    <a:masterClrMapping/>
  </p:clrMapOvr>
</p:sld>
</file>

<file path=ppt/slides/slide4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80" name="Shape 880"/>
        <p:cNvGrpSpPr/>
        <p:nvPr/>
      </p:nvGrpSpPr>
      <p:grpSpPr>
        <a:xfrm>
          <a:off x="0" y="0"/>
          <a:ext cx="0" cy="0"/>
          <a:chOff x="0" y="0"/>
          <a:chExt cx="0" cy="0"/>
        </a:xfrm>
      </p:grpSpPr>
      <p:sp>
        <p:nvSpPr>
          <p:cNvPr id="881" name="Google Shape;881;p34"/>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Encouraging students to experiment with AI as a learning tool [</a:t>
            </a:r>
            <a:r>
              <a:rPr b="0" i="1" lang="en-US" sz="1800">
                <a:solidFill>
                  <a:srgbClr val="000000"/>
                </a:solidFill>
                <a:latin typeface="Arial"/>
                <a:ea typeface="Arial"/>
                <a:cs typeface="Arial"/>
                <a:sym typeface="Arial"/>
              </a:rPr>
              <a:t>45.3</a:t>
            </a:r>
            <a:r>
              <a:rPr b="0" i="1" lang="en-US" sz="1800" u="none" strike="noStrike">
                <a:solidFill>
                  <a:srgbClr val="000000"/>
                </a:solidFill>
                <a:latin typeface="Arial"/>
                <a:ea typeface="Arial"/>
                <a:cs typeface="Arial"/>
                <a:sym typeface="Arial"/>
              </a:rPr>
              <a:t>%] </a:t>
            </a:r>
            <a:br>
              <a:rPr b="0" i="1" lang="en-US" sz="1800" u="none" strike="noStrike">
                <a:solidFill>
                  <a:srgbClr val="000000"/>
                </a:solidFill>
                <a:latin typeface="Arial"/>
                <a:ea typeface="Arial"/>
                <a:cs typeface="Arial"/>
                <a:sym typeface="Arial"/>
              </a:rPr>
            </a:br>
            <a:r>
              <a:rPr b="0" i="1" lang="en-US" sz="1800" u="none" strike="noStrike">
                <a:solidFill>
                  <a:srgbClr val="000000"/>
                </a:solidFill>
                <a:latin typeface="Arial"/>
                <a:ea typeface="Arial"/>
                <a:cs typeface="Arial"/>
                <a:sym typeface="Arial"/>
              </a:rPr>
              <a:t>– #2 most frequent use case</a:t>
            </a:r>
            <a:endParaRPr/>
          </a:p>
        </p:txBody>
      </p:sp>
      <p:pic>
        <p:nvPicPr>
          <p:cNvPr id="882" name="Google Shape;882;p34"/>
          <p:cNvPicPr preferRelativeResize="0"/>
          <p:nvPr/>
        </p:nvPicPr>
        <p:blipFill rotWithShape="1">
          <a:blip r:embed="rId3">
            <a:alphaModFix/>
          </a:blip>
          <a:srcRect b="0" l="0" r="0" t="0"/>
          <a:stretch/>
        </p:blipFill>
        <p:spPr>
          <a:xfrm>
            <a:off x="250588" y="1955718"/>
            <a:ext cx="8547947" cy="2256394"/>
          </a:xfrm>
          <a:prstGeom prst="rect">
            <a:avLst/>
          </a:prstGeom>
          <a:noFill/>
          <a:ln>
            <a:noFill/>
          </a:ln>
        </p:spPr>
      </p:pic>
    </p:spTree>
  </p:cSld>
  <p:clrMapOvr>
    <a:masterClrMapping/>
  </p:clrMapOvr>
</p:sld>
</file>

<file path=ppt/slides/slide4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86" name="Shape 886"/>
        <p:cNvGrpSpPr/>
        <p:nvPr/>
      </p:nvGrpSpPr>
      <p:grpSpPr>
        <a:xfrm>
          <a:off x="0" y="0"/>
          <a:ext cx="0" cy="0"/>
          <a:chOff x="0" y="0"/>
          <a:chExt cx="0" cy="0"/>
        </a:xfrm>
      </p:grpSpPr>
      <p:sp>
        <p:nvSpPr>
          <p:cNvPr id="887" name="Google Shape;887;p35"/>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Enhancing accessibility by using AI-powered transcription, captioning, or text-to-speech tools [47.2%] – Tied for #1 use</a:t>
            </a:r>
            <a:endParaRPr/>
          </a:p>
        </p:txBody>
      </p:sp>
      <p:pic>
        <p:nvPicPr>
          <p:cNvPr id="888" name="Google Shape;888;p35"/>
          <p:cNvPicPr preferRelativeResize="0"/>
          <p:nvPr/>
        </p:nvPicPr>
        <p:blipFill rotWithShape="1">
          <a:blip r:embed="rId3">
            <a:alphaModFix/>
          </a:blip>
          <a:srcRect b="0" l="0" r="0" t="0"/>
          <a:stretch/>
        </p:blipFill>
        <p:spPr>
          <a:xfrm>
            <a:off x="0" y="1339939"/>
            <a:ext cx="9144000" cy="3803561"/>
          </a:xfrm>
          <a:prstGeom prst="rect">
            <a:avLst/>
          </a:prstGeom>
          <a:noFill/>
          <a:ln>
            <a:noFill/>
          </a:ln>
        </p:spPr>
      </p:pic>
    </p:spTree>
  </p:cSld>
  <p:clrMapOvr>
    <a:masterClrMapping/>
  </p:clrMapOvr>
</p:sld>
</file>

<file path=ppt/slides/slide4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92" name="Shape 892"/>
        <p:cNvGrpSpPr/>
        <p:nvPr/>
      </p:nvGrpSpPr>
      <p:grpSpPr>
        <a:xfrm>
          <a:off x="0" y="0"/>
          <a:ext cx="0" cy="0"/>
          <a:chOff x="0" y="0"/>
          <a:chExt cx="0" cy="0"/>
        </a:xfrm>
      </p:grpSpPr>
      <p:sp>
        <p:nvSpPr>
          <p:cNvPr id="893" name="Google Shape;893;p36"/>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Enhancing accessibility by using AI-powered transcription, captioning, or text-to-speech tools [47.2%] – Tied for #1 use</a:t>
            </a:r>
            <a:endParaRPr/>
          </a:p>
        </p:txBody>
      </p:sp>
      <p:pic>
        <p:nvPicPr>
          <p:cNvPr id="894" name="Google Shape;894;p36"/>
          <p:cNvPicPr preferRelativeResize="0"/>
          <p:nvPr/>
        </p:nvPicPr>
        <p:blipFill rotWithShape="1">
          <a:blip r:embed="rId3">
            <a:alphaModFix/>
          </a:blip>
          <a:srcRect b="0" l="0" r="0" t="0"/>
          <a:stretch/>
        </p:blipFill>
        <p:spPr>
          <a:xfrm>
            <a:off x="0" y="1985846"/>
            <a:ext cx="9144000" cy="2485833"/>
          </a:xfrm>
          <a:prstGeom prst="rect">
            <a:avLst/>
          </a:prstGeom>
          <a:noFill/>
          <a:ln>
            <a:noFill/>
          </a:ln>
        </p:spPr>
      </p:pic>
    </p:spTree>
  </p:cSld>
  <p:clrMapOvr>
    <a:masterClrMapping/>
  </p:clrMapOvr>
</p:sld>
</file>

<file path=ppt/slides/slide4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98" name="Shape 898"/>
        <p:cNvGrpSpPr/>
        <p:nvPr/>
      </p:nvGrpSpPr>
      <p:grpSpPr>
        <a:xfrm>
          <a:off x="0" y="0"/>
          <a:ext cx="0" cy="0"/>
          <a:chOff x="0" y="0"/>
          <a:chExt cx="0" cy="0"/>
        </a:xfrm>
      </p:grpSpPr>
      <p:sp>
        <p:nvSpPr>
          <p:cNvPr id="899" name="Google Shape;899;p37"/>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Discussing the ethical and/or social justice implications of AI in my discipline [47.2%] – Tied for #1 use</a:t>
            </a:r>
            <a:endParaRPr/>
          </a:p>
        </p:txBody>
      </p:sp>
      <p:pic>
        <p:nvPicPr>
          <p:cNvPr id="900" name="Google Shape;900;p37"/>
          <p:cNvPicPr preferRelativeResize="0"/>
          <p:nvPr/>
        </p:nvPicPr>
        <p:blipFill rotWithShape="1">
          <a:blip r:embed="rId3">
            <a:alphaModFix/>
          </a:blip>
          <a:srcRect b="0" l="0" r="0" t="0"/>
          <a:stretch/>
        </p:blipFill>
        <p:spPr>
          <a:xfrm>
            <a:off x="152412" y="1648248"/>
            <a:ext cx="8839175" cy="3301991"/>
          </a:xfrm>
          <a:prstGeom prst="rect">
            <a:avLst/>
          </a:prstGeom>
          <a:noFill/>
          <a:ln>
            <a:noFill/>
          </a:ln>
        </p:spPr>
      </p:pic>
    </p:spTree>
  </p:cSld>
  <p:clrMapOvr>
    <a:masterClrMapping/>
  </p:clrMapOvr>
</p:sld>
</file>

<file path=ppt/slides/slide4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04" name="Shape 904"/>
        <p:cNvGrpSpPr/>
        <p:nvPr/>
      </p:nvGrpSpPr>
      <p:grpSpPr>
        <a:xfrm>
          <a:off x="0" y="0"/>
          <a:ext cx="0" cy="0"/>
          <a:chOff x="0" y="0"/>
          <a:chExt cx="0" cy="0"/>
        </a:xfrm>
      </p:grpSpPr>
      <p:sp>
        <p:nvSpPr>
          <p:cNvPr id="905" name="Google Shape;905;p38"/>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Discussing the ethical and/or social justice implications of AI in my discipline [47.2%] – Tied for #1 use</a:t>
            </a:r>
            <a:endParaRPr/>
          </a:p>
        </p:txBody>
      </p:sp>
      <p:pic>
        <p:nvPicPr>
          <p:cNvPr id="906" name="Google Shape;906;p38"/>
          <p:cNvPicPr preferRelativeResize="0"/>
          <p:nvPr/>
        </p:nvPicPr>
        <p:blipFill rotWithShape="1">
          <a:blip r:embed="rId3">
            <a:alphaModFix/>
          </a:blip>
          <a:srcRect b="0" l="0" r="0" t="0"/>
          <a:stretch/>
        </p:blipFill>
        <p:spPr>
          <a:xfrm>
            <a:off x="0" y="1998169"/>
            <a:ext cx="9144000" cy="2312175"/>
          </a:xfrm>
          <a:prstGeom prst="rect">
            <a:avLst/>
          </a:prstGeom>
          <a:noFill/>
          <a:ln>
            <a:noFill/>
          </a:ln>
        </p:spPr>
      </p:pic>
    </p:spTree>
  </p:cSld>
  <p:clrMapOvr>
    <a:masterClrMapping/>
  </p:clrMapOvr>
</p:sld>
</file>

<file path=ppt/slides/slide4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10" name="Shape 910"/>
        <p:cNvGrpSpPr/>
        <p:nvPr/>
      </p:nvGrpSpPr>
      <p:grpSpPr>
        <a:xfrm>
          <a:off x="0" y="0"/>
          <a:ext cx="0" cy="0"/>
          <a:chOff x="0" y="0"/>
          <a:chExt cx="0" cy="0"/>
        </a:xfrm>
      </p:grpSpPr>
      <p:sp>
        <p:nvSpPr>
          <p:cNvPr id="911" name="Google Shape;911;g34cc94e16a7_0_628"/>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Enhancing accessibility by using AI-powered transcription, captioning, or text-to-speech tools [47.2%] – Tied for #1 use</a:t>
            </a:r>
            <a:endParaRPr/>
          </a:p>
        </p:txBody>
      </p:sp>
      <p:pic>
        <p:nvPicPr>
          <p:cNvPr id="912" name="Google Shape;912;g34cc94e16a7_0_628"/>
          <p:cNvPicPr preferRelativeResize="0"/>
          <p:nvPr/>
        </p:nvPicPr>
        <p:blipFill rotWithShape="1">
          <a:blip r:embed="rId3">
            <a:alphaModFix/>
          </a:blip>
          <a:srcRect b="0" l="0" r="0" t="0"/>
          <a:stretch/>
        </p:blipFill>
        <p:spPr>
          <a:xfrm>
            <a:off x="0" y="1339939"/>
            <a:ext cx="9143999" cy="3803561"/>
          </a:xfrm>
          <a:prstGeom prst="rect">
            <a:avLst/>
          </a:prstGeom>
          <a:noFill/>
          <a:ln>
            <a:noFill/>
          </a:ln>
        </p:spPr>
      </p:pic>
    </p:spTree>
  </p:cSld>
  <p:clrMapOvr>
    <a:masterClrMapping/>
  </p:clrMapOvr>
</p:sld>
</file>

<file path=ppt/slides/slide5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16" name="Shape 916"/>
        <p:cNvGrpSpPr/>
        <p:nvPr/>
      </p:nvGrpSpPr>
      <p:grpSpPr>
        <a:xfrm>
          <a:off x="0" y="0"/>
          <a:ext cx="0" cy="0"/>
          <a:chOff x="0" y="0"/>
          <a:chExt cx="0" cy="0"/>
        </a:xfrm>
      </p:grpSpPr>
      <p:sp>
        <p:nvSpPr>
          <p:cNvPr id="917" name="Google Shape;917;g34cc94e16a7_0_633"/>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Enhancing accessibility by using AI-powered transcription, captioning, or text-to-speech tools [47.2%] – Tied for #1 use</a:t>
            </a:r>
            <a:endParaRPr/>
          </a:p>
        </p:txBody>
      </p:sp>
      <p:pic>
        <p:nvPicPr>
          <p:cNvPr id="918" name="Google Shape;918;g34cc94e16a7_0_633"/>
          <p:cNvPicPr preferRelativeResize="0"/>
          <p:nvPr/>
        </p:nvPicPr>
        <p:blipFill rotWithShape="1">
          <a:blip r:embed="rId3">
            <a:alphaModFix/>
          </a:blip>
          <a:srcRect b="0" l="0" r="0" t="0"/>
          <a:stretch/>
        </p:blipFill>
        <p:spPr>
          <a:xfrm>
            <a:off x="0" y="1985846"/>
            <a:ext cx="9144001" cy="2485833"/>
          </a:xfrm>
          <a:prstGeom prst="rect">
            <a:avLst/>
          </a:prstGeom>
          <a:noFill/>
          <a:ln>
            <a:noFill/>
          </a:ln>
        </p:spPr>
      </p:pic>
    </p:spTree>
  </p:cSld>
  <p:clrMapOvr>
    <a:masterClrMapping/>
  </p:clrMapOvr>
</p:sld>
</file>

<file path=ppt/slides/slide5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22" name="Shape 922"/>
        <p:cNvGrpSpPr/>
        <p:nvPr/>
      </p:nvGrpSpPr>
      <p:grpSpPr>
        <a:xfrm>
          <a:off x="0" y="0"/>
          <a:ext cx="0" cy="0"/>
          <a:chOff x="0" y="0"/>
          <a:chExt cx="0" cy="0"/>
        </a:xfrm>
      </p:grpSpPr>
      <p:sp>
        <p:nvSpPr>
          <p:cNvPr id="923" name="Google Shape;923;g34cc94e16a7_0_638"/>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Discussing the ethical and/or social justice implications of AI in my discipline [47.2%] – Tied for #1 use</a:t>
            </a:r>
            <a:endParaRPr/>
          </a:p>
        </p:txBody>
      </p:sp>
      <p:pic>
        <p:nvPicPr>
          <p:cNvPr id="924" name="Google Shape;924;g34cc94e16a7_0_638"/>
          <p:cNvPicPr preferRelativeResize="0"/>
          <p:nvPr/>
        </p:nvPicPr>
        <p:blipFill rotWithShape="1">
          <a:blip r:embed="rId3">
            <a:alphaModFix/>
          </a:blip>
          <a:srcRect b="0" l="0" r="0" t="0"/>
          <a:stretch/>
        </p:blipFill>
        <p:spPr>
          <a:xfrm>
            <a:off x="152412" y="1648248"/>
            <a:ext cx="8839175" cy="3301991"/>
          </a:xfrm>
          <a:prstGeom prst="rect">
            <a:avLst/>
          </a:prstGeom>
          <a:noFill/>
          <a:ln>
            <a:noFill/>
          </a:ln>
        </p:spPr>
      </p:pic>
    </p:spTree>
  </p:cSld>
  <p:clrMapOvr>
    <a:masterClrMapping/>
  </p:clrMapOvr>
</p:sld>
</file>

<file path=ppt/slides/slide5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28" name="Shape 928"/>
        <p:cNvGrpSpPr/>
        <p:nvPr/>
      </p:nvGrpSpPr>
      <p:grpSpPr>
        <a:xfrm>
          <a:off x="0" y="0"/>
          <a:ext cx="0" cy="0"/>
          <a:chOff x="0" y="0"/>
          <a:chExt cx="0" cy="0"/>
        </a:xfrm>
      </p:grpSpPr>
      <p:sp>
        <p:nvSpPr>
          <p:cNvPr id="929" name="Google Shape;929;g34cc94e16a7_0_643"/>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b="0" i="1" lang="en-US" sz="1800" u="none" strike="noStrike">
                <a:solidFill>
                  <a:srgbClr val="000000"/>
                </a:solidFill>
                <a:latin typeface="Arial"/>
                <a:ea typeface="Arial"/>
                <a:cs typeface="Arial"/>
                <a:sym typeface="Arial"/>
              </a:rPr>
              <a:t>Discussing the ethical and/or social justice implications of AI in my discipline [47.2%] – Tied for #1 use</a:t>
            </a:r>
            <a:endParaRPr/>
          </a:p>
        </p:txBody>
      </p:sp>
      <p:pic>
        <p:nvPicPr>
          <p:cNvPr id="930" name="Google Shape;930;g34cc94e16a7_0_643"/>
          <p:cNvPicPr preferRelativeResize="0"/>
          <p:nvPr/>
        </p:nvPicPr>
        <p:blipFill rotWithShape="1">
          <a:blip r:embed="rId3">
            <a:alphaModFix/>
          </a:blip>
          <a:srcRect b="0" l="0" r="0" t="0"/>
          <a:stretch/>
        </p:blipFill>
        <p:spPr>
          <a:xfrm>
            <a:off x="0" y="1998169"/>
            <a:ext cx="9143999" cy="2312175"/>
          </a:xfrm>
          <a:prstGeom prst="rect">
            <a:avLst/>
          </a:prstGeom>
          <a:noFill/>
          <a:ln>
            <a:noFill/>
          </a:ln>
        </p:spPr>
      </p:pic>
    </p:spTree>
  </p:cSld>
  <p:clrMapOvr>
    <a:masterClrMapping/>
  </p:clrMapOvr>
</p:sld>
</file>

<file path=ppt/slides/slide5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34" name="Shape 934"/>
        <p:cNvGrpSpPr/>
        <p:nvPr/>
      </p:nvGrpSpPr>
      <p:grpSpPr>
        <a:xfrm>
          <a:off x="0" y="0"/>
          <a:ext cx="0" cy="0"/>
          <a:chOff x="0" y="0"/>
          <a:chExt cx="0" cy="0"/>
        </a:xfrm>
      </p:grpSpPr>
      <p:sp>
        <p:nvSpPr>
          <p:cNvPr id="935" name="Google Shape;935;p39"/>
          <p:cNvSpPr txBox="1"/>
          <p:nvPr>
            <p:ph type="title"/>
          </p:nvPr>
        </p:nvSpPr>
        <p:spPr>
          <a:xfrm>
            <a:off x="405137" y="2084488"/>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t>What are the least common ways faculty are </a:t>
            </a:r>
            <a:r>
              <a:rPr i="1" lang="en-US"/>
              <a:t>using</a:t>
            </a:r>
            <a:r>
              <a:rPr lang="en-US"/>
              <a:t> A.I.?</a:t>
            </a:r>
            <a:endParaRPr/>
          </a:p>
        </p:txBody>
      </p:sp>
    </p:spTree>
  </p:cSld>
  <p:clrMapOvr>
    <a:masterClrMapping/>
  </p:clrMapOvr>
</p:sld>
</file>

<file path=ppt/slides/slide5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39" name="Shape 939"/>
        <p:cNvGrpSpPr/>
        <p:nvPr/>
      </p:nvGrpSpPr>
      <p:grpSpPr>
        <a:xfrm>
          <a:off x="0" y="0"/>
          <a:ext cx="0" cy="0"/>
          <a:chOff x="0" y="0"/>
          <a:chExt cx="0" cy="0"/>
        </a:xfrm>
      </p:grpSpPr>
      <p:sp>
        <p:nvSpPr>
          <p:cNvPr id="940" name="Google Shape;940;p40"/>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Automating assessment feedback to provide students with quick responses [</a:t>
            </a:r>
            <a:r>
              <a:rPr b="0" i="1" lang="en-US" sz="1800">
                <a:solidFill>
                  <a:srgbClr val="000000"/>
                </a:solidFill>
                <a:latin typeface="Arial"/>
                <a:ea typeface="Arial"/>
                <a:cs typeface="Arial"/>
                <a:sym typeface="Arial"/>
              </a:rPr>
              <a:t>5.7</a:t>
            </a:r>
            <a:r>
              <a:rPr b="0" i="1" lang="en-US" sz="1800" u="none" strike="noStrike">
                <a:solidFill>
                  <a:srgbClr val="000000"/>
                </a:solidFill>
                <a:latin typeface="Arial"/>
                <a:ea typeface="Arial"/>
                <a:cs typeface="Arial"/>
                <a:sym typeface="Arial"/>
              </a:rPr>
              <a:t>%] – Tied for #1 least used</a:t>
            </a:r>
            <a:endParaRPr/>
          </a:p>
        </p:txBody>
      </p:sp>
      <p:pic>
        <p:nvPicPr>
          <p:cNvPr id="941" name="Google Shape;941;p40"/>
          <p:cNvPicPr preferRelativeResize="0"/>
          <p:nvPr/>
        </p:nvPicPr>
        <p:blipFill rotWithShape="1">
          <a:blip r:embed="rId3">
            <a:alphaModFix/>
          </a:blip>
          <a:srcRect b="0" l="0" r="0" t="0"/>
          <a:stretch/>
        </p:blipFill>
        <p:spPr>
          <a:xfrm>
            <a:off x="331893" y="1379846"/>
            <a:ext cx="8480213" cy="3615039"/>
          </a:xfrm>
          <a:prstGeom prst="rect">
            <a:avLst/>
          </a:prstGeom>
          <a:noFill/>
          <a:ln>
            <a:noFill/>
          </a:ln>
        </p:spPr>
      </p:pic>
    </p:spTree>
  </p:cSld>
  <p:clrMapOvr>
    <a:masterClrMapping/>
  </p:clrMapOvr>
</p:sld>
</file>

<file path=ppt/slides/slide5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45" name="Shape 945"/>
        <p:cNvGrpSpPr/>
        <p:nvPr/>
      </p:nvGrpSpPr>
      <p:grpSpPr>
        <a:xfrm>
          <a:off x="0" y="0"/>
          <a:ext cx="0" cy="0"/>
          <a:chOff x="0" y="0"/>
          <a:chExt cx="0" cy="0"/>
        </a:xfrm>
      </p:grpSpPr>
      <p:sp>
        <p:nvSpPr>
          <p:cNvPr id="946" name="Google Shape;946;p41"/>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Identifying struggling students through AI-driven learning analytics [</a:t>
            </a:r>
            <a:r>
              <a:rPr b="0" i="1" lang="en-US" sz="1800">
                <a:solidFill>
                  <a:srgbClr val="000000"/>
                </a:solidFill>
                <a:latin typeface="Arial"/>
                <a:ea typeface="Arial"/>
                <a:cs typeface="Arial"/>
                <a:sym typeface="Arial"/>
              </a:rPr>
              <a:t>5.7</a:t>
            </a:r>
            <a:r>
              <a:rPr b="0" i="1" lang="en-US" sz="1800" u="none" strike="noStrike">
                <a:solidFill>
                  <a:srgbClr val="000000"/>
                </a:solidFill>
                <a:latin typeface="Arial"/>
                <a:ea typeface="Arial"/>
                <a:cs typeface="Arial"/>
                <a:sym typeface="Arial"/>
              </a:rPr>
              <a:t>%] – Tied for #1 least used</a:t>
            </a:r>
            <a:endParaRPr/>
          </a:p>
        </p:txBody>
      </p:sp>
      <p:pic>
        <p:nvPicPr>
          <p:cNvPr id="947" name="Google Shape;947;p41"/>
          <p:cNvPicPr preferRelativeResize="0"/>
          <p:nvPr/>
        </p:nvPicPr>
        <p:blipFill rotWithShape="1">
          <a:blip r:embed="rId3">
            <a:alphaModFix/>
          </a:blip>
          <a:srcRect b="0" l="0" r="0" t="0"/>
          <a:stretch/>
        </p:blipFill>
        <p:spPr>
          <a:xfrm>
            <a:off x="0" y="1761485"/>
            <a:ext cx="9144000" cy="2487515"/>
          </a:xfrm>
          <a:prstGeom prst="rect">
            <a:avLst/>
          </a:prstGeom>
          <a:noFill/>
          <a:ln>
            <a:noFill/>
          </a:ln>
        </p:spPr>
      </p:pic>
    </p:spTree>
  </p:cSld>
  <p:clrMapOvr>
    <a:masterClrMapping/>
  </p:clrMapOvr>
</p:sld>
</file>

<file path=ppt/slides/slide5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51" name="Shape 951"/>
        <p:cNvGrpSpPr/>
        <p:nvPr/>
      </p:nvGrpSpPr>
      <p:grpSpPr>
        <a:xfrm>
          <a:off x="0" y="0"/>
          <a:ext cx="0" cy="0"/>
          <a:chOff x="0" y="0"/>
          <a:chExt cx="0" cy="0"/>
        </a:xfrm>
      </p:grpSpPr>
      <p:sp>
        <p:nvSpPr>
          <p:cNvPr id="952" name="Google Shape;952;p42"/>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Identifying struggling students through AI-driven learning analytics [</a:t>
            </a:r>
            <a:r>
              <a:rPr b="0" i="1" lang="en-US" sz="1800">
                <a:solidFill>
                  <a:srgbClr val="000000"/>
                </a:solidFill>
                <a:latin typeface="Arial"/>
                <a:ea typeface="Arial"/>
                <a:cs typeface="Arial"/>
                <a:sym typeface="Arial"/>
              </a:rPr>
              <a:t>5.7</a:t>
            </a:r>
            <a:r>
              <a:rPr b="0" i="1" lang="en-US" sz="1800" u="none" strike="noStrike">
                <a:solidFill>
                  <a:srgbClr val="000000"/>
                </a:solidFill>
                <a:latin typeface="Arial"/>
                <a:ea typeface="Arial"/>
                <a:cs typeface="Arial"/>
                <a:sym typeface="Arial"/>
              </a:rPr>
              <a:t>%] – Tied for #1 least used</a:t>
            </a:r>
            <a:endParaRPr/>
          </a:p>
        </p:txBody>
      </p:sp>
      <p:pic>
        <p:nvPicPr>
          <p:cNvPr id="953" name="Google Shape;953;p42"/>
          <p:cNvPicPr preferRelativeResize="0"/>
          <p:nvPr/>
        </p:nvPicPr>
        <p:blipFill rotWithShape="1">
          <a:blip r:embed="rId3">
            <a:alphaModFix/>
          </a:blip>
          <a:srcRect b="0" l="0" r="0" t="0"/>
          <a:stretch/>
        </p:blipFill>
        <p:spPr>
          <a:xfrm>
            <a:off x="0" y="1284019"/>
            <a:ext cx="9144000" cy="3645647"/>
          </a:xfrm>
          <a:prstGeom prst="rect">
            <a:avLst/>
          </a:prstGeom>
          <a:noFill/>
          <a:ln>
            <a:noFill/>
          </a:ln>
        </p:spPr>
      </p:pic>
    </p:spTree>
  </p:cSld>
  <p:clrMapOvr>
    <a:masterClrMapping/>
  </p:clrMapOvr>
</p:sld>
</file>

<file path=ppt/slides/slide5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57" name="Shape 957"/>
        <p:cNvGrpSpPr/>
        <p:nvPr/>
      </p:nvGrpSpPr>
      <p:grpSpPr>
        <a:xfrm>
          <a:off x="0" y="0"/>
          <a:ext cx="0" cy="0"/>
          <a:chOff x="0" y="0"/>
          <a:chExt cx="0" cy="0"/>
        </a:xfrm>
      </p:grpSpPr>
      <p:sp>
        <p:nvSpPr>
          <p:cNvPr id="958" name="Google Shape;958;p43"/>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Identifying struggling students through AI-driven learning analytics [</a:t>
            </a:r>
            <a:r>
              <a:rPr b="0" i="1" lang="en-US" sz="1800">
                <a:solidFill>
                  <a:srgbClr val="000000"/>
                </a:solidFill>
                <a:latin typeface="Arial"/>
                <a:ea typeface="Arial"/>
                <a:cs typeface="Arial"/>
                <a:sym typeface="Arial"/>
              </a:rPr>
              <a:t>5.7</a:t>
            </a:r>
            <a:r>
              <a:rPr b="0" i="1" lang="en-US" sz="1800" u="none" strike="noStrike">
                <a:solidFill>
                  <a:srgbClr val="000000"/>
                </a:solidFill>
                <a:latin typeface="Arial"/>
                <a:ea typeface="Arial"/>
                <a:cs typeface="Arial"/>
                <a:sym typeface="Arial"/>
              </a:rPr>
              <a:t>%] – Tied for #1 least used</a:t>
            </a:r>
            <a:endParaRPr/>
          </a:p>
        </p:txBody>
      </p:sp>
      <p:pic>
        <p:nvPicPr>
          <p:cNvPr id="959" name="Google Shape;959;p43"/>
          <p:cNvPicPr preferRelativeResize="0"/>
          <p:nvPr/>
        </p:nvPicPr>
        <p:blipFill rotWithShape="1">
          <a:blip r:embed="rId3">
            <a:alphaModFix/>
          </a:blip>
          <a:srcRect b="0" l="0" r="0" t="0"/>
          <a:stretch/>
        </p:blipFill>
        <p:spPr>
          <a:xfrm>
            <a:off x="0" y="1646339"/>
            <a:ext cx="9144000" cy="2487515"/>
          </a:xfrm>
          <a:prstGeom prst="rect">
            <a:avLst/>
          </a:prstGeom>
          <a:noFill/>
          <a:ln>
            <a:noFill/>
          </a:ln>
        </p:spPr>
      </p:pic>
    </p:spTree>
  </p:cSld>
  <p:clrMapOvr>
    <a:masterClrMapping/>
  </p:clrMapOvr>
</p:sld>
</file>

<file path=ppt/slides/slide5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63" name="Shape 963"/>
        <p:cNvGrpSpPr/>
        <p:nvPr/>
      </p:nvGrpSpPr>
      <p:grpSpPr>
        <a:xfrm>
          <a:off x="0" y="0"/>
          <a:ext cx="0" cy="0"/>
          <a:chOff x="0" y="0"/>
          <a:chExt cx="0" cy="0"/>
        </a:xfrm>
      </p:grpSpPr>
      <p:sp>
        <p:nvSpPr>
          <p:cNvPr id="964" name="Google Shape;964;p44"/>
          <p:cNvSpPr txBox="1"/>
          <p:nvPr>
            <p:ph type="title"/>
          </p:nvPr>
        </p:nvSpPr>
        <p:spPr>
          <a:xfrm>
            <a:off x="405137" y="2084488"/>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t>What are CSUEB Faculty </a:t>
            </a:r>
            <a:r>
              <a:rPr i="1" lang="en-US"/>
              <a:t>most </a:t>
            </a:r>
            <a:r>
              <a:rPr lang="en-US"/>
              <a:t>interested in learning more about?</a:t>
            </a:r>
            <a:endParaRPr/>
          </a:p>
        </p:txBody>
      </p:sp>
    </p:spTree>
  </p:cSld>
  <p:clrMapOvr>
    <a:masterClrMapping/>
  </p:clrMapOvr>
</p:sld>
</file>

<file path=ppt/slides/slide5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68" name="Shape 968"/>
        <p:cNvGrpSpPr/>
        <p:nvPr/>
      </p:nvGrpSpPr>
      <p:grpSpPr>
        <a:xfrm>
          <a:off x="0" y="0"/>
          <a:ext cx="0" cy="0"/>
          <a:chOff x="0" y="0"/>
          <a:chExt cx="0" cy="0"/>
        </a:xfrm>
      </p:grpSpPr>
      <p:sp>
        <p:nvSpPr>
          <p:cNvPr id="969" name="Google Shape;969;p45"/>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 Offering AI-assisted accommodations for students with disabilities [</a:t>
            </a:r>
            <a:r>
              <a:rPr b="0" i="1" lang="en-US" sz="1800">
                <a:solidFill>
                  <a:srgbClr val="000000"/>
                </a:solidFill>
                <a:latin typeface="Arial"/>
                <a:ea typeface="Arial"/>
                <a:cs typeface="Arial"/>
                <a:sym typeface="Arial"/>
              </a:rPr>
              <a:t>77.4</a:t>
            </a:r>
            <a:r>
              <a:rPr b="0" i="1" lang="en-US" sz="1800" u="none" strike="noStrike">
                <a:solidFill>
                  <a:srgbClr val="000000"/>
                </a:solidFill>
                <a:latin typeface="Arial"/>
                <a:ea typeface="Arial"/>
                <a:cs typeface="Arial"/>
                <a:sym typeface="Arial"/>
              </a:rPr>
              <a:t>%] – Tied for #3 most interested in</a:t>
            </a:r>
            <a:endParaRPr/>
          </a:p>
        </p:txBody>
      </p:sp>
      <p:pic>
        <p:nvPicPr>
          <p:cNvPr id="970" name="Google Shape;970;p45"/>
          <p:cNvPicPr preferRelativeResize="0"/>
          <p:nvPr/>
        </p:nvPicPr>
        <p:blipFill rotWithShape="1">
          <a:blip r:embed="rId3">
            <a:alphaModFix/>
          </a:blip>
          <a:srcRect b="0" l="0" r="0" t="0"/>
          <a:stretch/>
        </p:blipFill>
        <p:spPr>
          <a:xfrm>
            <a:off x="0" y="1524837"/>
            <a:ext cx="9144000" cy="3475586"/>
          </a:xfrm>
          <a:prstGeom prst="rect">
            <a:avLst/>
          </a:prstGeom>
          <a:noFill/>
          <a:ln>
            <a:noFill/>
          </a:ln>
        </p:spPr>
      </p:pic>
    </p:spTree>
  </p:cSld>
  <p:clrMapOvr>
    <a:masterClrMapping/>
  </p:clrMapOvr>
</p:sld>
</file>

<file path=ppt/slides/slide6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74" name="Shape 974"/>
        <p:cNvGrpSpPr/>
        <p:nvPr/>
      </p:nvGrpSpPr>
      <p:grpSpPr>
        <a:xfrm>
          <a:off x="0" y="0"/>
          <a:ext cx="0" cy="0"/>
          <a:chOff x="0" y="0"/>
          <a:chExt cx="0" cy="0"/>
        </a:xfrm>
      </p:grpSpPr>
      <p:sp>
        <p:nvSpPr>
          <p:cNvPr id="975" name="Google Shape;975;p46"/>
          <p:cNvSpPr txBox="1"/>
          <p:nvPr>
            <p:ph type="title"/>
          </p:nvPr>
        </p:nvSpPr>
        <p:spPr>
          <a:xfrm>
            <a:off x="665812" y="302433"/>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 Offering AI-assisted accommodations for students with disabilities [</a:t>
            </a:r>
            <a:r>
              <a:rPr b="0" i="1" lang="en-US" sz="1800">
                <a:solidFill>
                  <a:srgbClr val="000000"/>
                </a:solidFill>
                <a:latin typeface="Arial"/>
                <a:ea typeface="Arial"/>
                <a:cs typeface="Arial"/>
                <a:sym typeface="Arial"/>
              </a:rPr>
              <a:t>77.4</a:t>
            </a:r>
            <a:r>
              <a:rPr b="0" i="1" lang="en-US" sz="1800" u="none" strike="noStrike">
                <a:solidFill>
                  <a:srgbClr val="000000"/>
                </a:solidFill>
                <a:latin typeface="Arial"/>
                <a:ea typeface="Arial"/>
                <a:cs typeface="Arial"/>
                <a:sym typeface="Arial"/>
              </a:rPr>
              <a:t>%] – Tied for #3 most interested in</a:t>
            </a:r>
            <a:endParaRPr/>
          </a:p>
        </p:txBody>
      </p:sp>
      <p:pic>
        <p:nvPicPr>
          <p:cNvPr id="976" name="Google Shape;976;p46"/>
          <p:cNvPicPr preferRelativeResize="0"/>
          <p:nvPr/>
        </p:nvPicPr>
        <p:blipFill rotWithShape="1">
          <a:blip r:embed="rId3">
            <a:alphaModFix/>
          </a:blip>
          <a:srcRect b="0" l="0" r="0" t="0"/>
          <a:stretch/>
        </p:blipFill>
        <p:spPr>
          <a:xfrm>
            <a:off x="0" y="1899205"/>
            <a:ext cx="9144000" cy="2591382"/>
          </a:xfrm>
          <a:prstGeom prst="rect">
            <a:avLst/>
          </a:prstGeom>
          <a:noFill/>
          <a:ln>
            <a:noFill/>
          </a:ln>
        </p:spPr>
      </p:pic>
    </p:spTree>
  </p:cSld>
  <p:clrMapOvr>
    <a:masterClrMapping/>
  </p:clrMapOvr>
</p:sld>
</file>

<file path=ppt/slides/slide6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80" name="Shape 980"/>
        <p:cNvGrpSpPr/>
        <p:nvPr/>
      </p:nvGrpSpPr>
      <p:grpSpPr>
        <a:xfrm>
          <a:off x="0" y="0"/>
          <a:ext cx="0" cy="0"/>
          <a:chOff x="0" y="0"/>
          <a:chExt cx="0" cy="0"/>
        </a:xfrm>
      </p:grpSpPr>
      <p:sp>
        <p:nvSpPr>
          <p:cNvPr id="981" name="Google Shape;981;p47"/>
          <p:cNvSpPr txBox="1"/>
          <p:nvPr>
            <p:ph type="title"/>
          </p:nvPr>
        </p:nvSpPr>
        <p:spPr>
          <a:xfrm>
            <a:off x="659038" y="143077"/>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Enhancing accessibility by using AI-powered transcription, captioning, or text-to-speech tools</a:t>
            </a:r>
            <a:br>
              <a:rPr b="0" lang="en-US" sz="1400"/>
            </a:br>
            <a:r>
              <a:rPr b="0" i="1" lang="en-US" sz="1800" u="none" strike="noStrike">
                <a:solidFill>
                  <a:srgbClr val="000000"/>
                </a:solidFill>
                <a:latin typeface="Arial"/>
                <a:ea typeface="Arial"/>
                <a:cs typeface="Arial"/>
                <a:sym typeface="Arial"/>
              </a:rPr>
              <a:t>[</a:t>
            </a:r>
            <a:r>
              <a:rPr b="0" i="1" lang="en-US" sz="1800">
                <a:solidFill>
                  <a:srgbClr val="000000"/>
                </a:solidFill>
                <a:latin typeface="Arial"/>
                <a:ea typeface="Arial"/>
                <a:cs typeface="Arial"/>
                <a:sym typeface="Arial"/>
              </a:rPr>
              <a:t>77.4</a:t>
            </a:r>
            <a:r>
              <a:rPr b="0" i="1" lang="en-US" sz="1800" u="none" strike="noStrike">
                <a:solidFill>
                  <a:srgbClr val="000000"/>
                </a:solidFill>
                <a:latin typeface="Arial"/>
                <a:ea typeface="Arial"/>
                <a:cs typeface="Arial"/>
                <a:sym typeface="Arial"/>
              </a:rPr>
              <a:t>%] – Tied for #3 most interested in</a:t>
            </a:r>
            <a:endParaRPr/>
          </a:p>
        </p:txBody>
      </p:sp>
      <p:pic>
        <p:nvPicPr>
          <p:cNvPr id="982" name="Google Shape;982;p47"/>
          <p:cNvPicPr preferRelativeResize="0"/>
          <p:nvPr/>
        </p:nvPicPr>
        <p:blipFill rotWithShape="1">
          <a:blip r:embed="rId3">
            <a:alphaModFix/>
          </a:blip>
          <a:srcRect b="0" l="0" r="0" t="0"/>
          <a:stretch/>
        </p:blipFill>
        <p:spPr>
          <a:xfrm>
            <a:off x="172720" y="1434119"/>
            <a:ext cx="8798560" cy="3566304"/>
          </a:xfrm>
          <a:prstGeom prst="rect">
            <a:avLst/>
          </a:prstGeom>
          <a:noFill/>
          <a:ln>
            <a:noFill/>
          </a:ln>
        </p:spPr>
      </p:pic>
    </p:spTree>
  </p:cSld>
  <p:clrMapOvr>
    <a:masterClrMapping/>
  </p:clrMapOvr>
</p:sld>
</file>

<file path=ppt/slides/slide6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86" name="Shape 986"/>
        <p:cNvGrpSpPr/>
        <p:nvPr/>
      </p:nvGrpSpPr>
      <p:grpSpPr>
        <a:xfrm>
          <a:off x="0" y="0"/>
          <a:ext cx="0" cy="0"/>
          <a:chOff x="0" y="0"/>
          <a:chExt cx="0" cy="0"/>
        </a:xfrm>
      </p:grpSpPr>
      <p:sp>
        <p:nvSpPr>
          <p:cNvPr id="987" name="Google Shape;987;p48"/>
          <p:cNvSpPr txBox="1"/>
          <p:nvPr>
            <p:ph type="title"/>
          </p:nvPr>
        </p:nvSpPr>
        <p:spPr>
          <a:xfrm>
            <a:off x="659038" y="143077"/>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Enhancing accessibility by using AI-powered transcription, captioning, or text-to-speech tools</a:t>
            </a:r>
            <a:br>
              <a:rPr b="0" lang="en-US" sz="1400"/>
            </a:br>
            <a:r>
              <a:rPr b="0" i="1" lang="en-US" sz="1800" u="none" strike="noStrike">
                <a:solidFill>
                  <a:srgbClr val="000000"/>
                </a:solidFill>
                <a:latin typeface="Arial"/>
                <a:ea typeface="Arial"/>
                <a:cs typeface="Arial"/>
                <a:sym typeface="Arial"/>
              </a:rPr>
              <a:t>[</a:t>
            </a:r>
            <a:r>
              <a:rPr b="0" i="1" lang="en-US" sz="1800">
                <a:solidFill>
                  <a:srgbClr val="000000"/>
                </a:solidFill>
                <a:latin typeface="Arial"/>
                <a:ea typeface="Arial"/>
                <a:cs typeface="Arial"/>
                <a:sym typeface="Arial"/>
              </a:rPr>
              <a:t>77.4</a:t>
            </a:r>
            <a:r>
              <a:rPr b="0" i="1" lang="en-US" sz="1800" u="none" strike="noStrike">
                <a:solidFill>
                  <a:srgbClr val="000000"/>
                </a:solidFill>
                <a:latin typeface="Arial"/>
                <a:ea typeface="Arial"/>
                <a:cs typeface="Arial"/>
                <a:sym typeface="Arial"/>
              </a:rPr>
              <a:t>%] – Tied for #3 most interested in</a:t>
            </a:r>
            <a:endParaRPr/>
          </a:p>
        </p:txBody>
      </p:sp>
      <p:pic>
        <p:nvPicPr>
          <p:cNvPr id="988" name="Google Shape;988;p48"/>
          <p:cNvPicPr preferRelativeResize="0"/>
          <p:nvPr/>
        </p:nvPicPr>
        <p:blipFill rotWithShape="1">
          <a:blip r:embed="rId3">
            <a:alphaModFix/>
          </a:blip>
          <a:srcRect b="0" l="0" r="0" t="0"/>
          <a:stretch/>
        </p:blipFill>
        <p:spPr>
          <a:xfrm>
            <a:off x="0" y="1660456"/>
            <a:ext cx="9144000" cy="2567656"/>
          </a:xfrm>
          <a:prstGeom prst="rect">
            <a:avLst/>
          </a:prstGeom>
          <a:noFill/>
          <a:ln>
            <a:noFill/>
          </a:ln>
        </p:spPr>
      </p:pic>
    </p:spTree>
  </p:cSld>
  <p:clrMapOvr>
    <a:masterClrMapping/>
  </p:clrMapOvr>
</p:sld>
</file>

<file path=ppt/slides/slide6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92" name="Shape 992"/>
        <p:cNvGrpSpPr/>
        <p:nvPr/>
      </p:nvGrpSpPr>
      <p:grpSpPr>
        <a:xfrm>
          <a:off x="0" y="0"/>
          <a:ext cx="0" cy="0"/>
          <a:chOff x="0" y="0"/>
          <a:chExt cx="0" cy="0"/>
        </a:xfrm>
      </p:grpSpPr>
      <p:pic>
        <p:nvPicPr>
          <p:cNvPr id="993" name="Google Shape;993;p49"/>
          <p:cNvPicPr preferRelativeResize="0"/>
          <p:nvPr/>
        </p:nvPicPr>
        <p:blipFill rotWithShape="1">
          <a:blip r:embed="rId3">
            <a:alphaModFix/>
          </a:blip>
          <a:srcRect b="0" l="0" r="0" t="0"/>
          <a:stretch/>
        </p:blipFill>
        <p:spPr>
          <a:xfrm>
            <a:off x="0" y="1355272"/>
            <a:ext cx="9144000" cy="3788228"/>
          </a:xfrm>
          <a:prstGeom prst="rect">
            <a:avLst/>
          </a:prstGeom>
          <a:noFill/>
          <a:ln>
            <a:noFill/>
          </a:ln>
        </p:spPr>
      </p:pic>
      <p:sp>
        <p:nvSpPr>
          <p:cNvPr id="994" name="Google Shape;994;p49"/>
          <p:cNvSpPr txBox="1"/>
          <p:nvPr/>
        </p:nvSpPr>
        <p:spPr>
          <a:xfrm>
            <a:off x="482931" y="237066"/>
            <a:ext cx="7717500" cy="913563"/>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chemeClr val="lt1"/>
              </a:buClr>
              <a:buSzPts val="2400"/>
              <a:buFont typeface="Inter"/>
              <a:buNone/>
            </a:pPr>
            <a:r>
              <a:rPr b="0" i="1" lang="en-US" sz="1800" u="none" cap="none" strike="noStrike">
                <a:solidFill>
                  <a:srgbClr val="000000"/>
                </a:solidFill>
                <a:latin typeface="Arial"/>
                <a:ea typeface="Arial"/>
                <a:cs typeface="Arial"/>
                <a:sym typeface="Arial"/>
              </a:rPr>
              <a:t>Discussing the ethical and/or social justice implications of AI in my discipline [84.9%] – #2 most interested in </a:t>
            </a:r>
            <a:r>
              <a:rPr b="0" i="0" lang="en-US" sz="1800" u="none" cap="none" strike="noStrike">
                <a:solidFill>
                  <a:srgbClr val="000000"/>
                </a:solidFill>
                <a:latin typeface="Arial"/>
                <a:ea typeface="Arial"/>
                <a:cs typeface="Arial"/>
                <a:sym typeface="Arial"/>
              </a:rPr>
              <a:t>| [94.1%] </a:t>
            </a:r>
            <a:r>
              <a:rPr b="0" i="1" lang="en-US" sz="1800" u="none" cap="none" strike="noStrike">
                <a:solidFill>
                  <a:srgbClr val="000000"/>
                </a:solidFill>
                <a:latin typeface="Arial"/>
                <a:ea typeface="Arial"/>
                <a:cs typeface="Arial"/>
                <a:sym typeface="Arial"/>
              </a:rPr>
              <a:t>#1 in appropriateness</a:t>
            </a:r>
            <a:endParaRPr b="1" i="0" sz="2200" u="none" cap="none" strike="noStrike">
              <a:solidFill>
                <a:schemeClr val="lt1"/>
              </a:solidFill>
              <a:latin typeface="Inter"/>
              <a:ea typeface="Inter"/>
              <a:cs typeface="Inter"/>
              <a:sym typeface="Inter"/>
            </a:endParaRPr>
          </a:p>
        </p:txBody>
      </p:sp>
    </p:spTree>
  </p:cSld>
  <p:clrMapOvr>
    <a:masterClrMapping/>
  </p:clrMapOvr>
</p:sld>
</file>

<file path=ppt/slides/slide6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98" name="Shape 998"/>
        <p:cNvGrpSpPr/>
        <p:nvPr/>
      </p:nvGrpSpPr>
      <p:grpSpPr>
        <a:xfrm>
          <a:off x="0" y="0"/>
          <a:ext cx="0" cy="0"/>
          <a:chOff x="0" y="0"/>
          <a:chExt cx="0" cy="0"/>
        </a:xfrm>
      </p:grpSpPr>
      <p:sp>
        <p:nvSpPr>
          <p:cNvPr id="999" name="Google Shape;999;p50"/>
          <p:cNvSpPr txBox="1"/>
          <p:nvPr>
            <p:ph type="title"/>
          </p:nvPr>
        </p:nvSpPr>
        <p:spPr>
          <a:xfrm>
            <a:off x="659038" y="143076"/>
            <a:ext cx="7717500" cy="913563"/>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Discussing the ethical and/or social justice implications of AI in my discipline</a:t>
            </a:r>
            <a:r>
              <a:rPr b="0" i="1" lang="en-US" sz="1800">
                <a:solidFill>
                  <a:srgbClr val="000000"/>
                </a:solidFill>
                <a:latin typeface="Arial"/>
                <a:ea typeface="Arial"/>
                <a:cs typeface="Arial"/>
                <a:sym typeface="Arial"/>
              </a:rPr>
              <a:t> </a:t>
            </a:r>
            <a:r>
              <a:rPr b="0" i="1" lang="en-US" sz="1800" u="none" strike="noStrike">
                <a:solidFill>
                  <a:srgbClr val="000000"/>
                </a:solidFill>
                <a:latin typeface="Arial"/>
                <a:ea typeface="Arial"/>
                <a:cs typeface="Arial"/>
                <a:sym typeface="Arial"/>
              </a:rPr>
              <a:t>[84</a:t>
            </a:r>
            <a:r>
              <a:rPr b="0" i="1" lang="en-US" sz="1800">
                <a:solidFill>
                  <a:srgbClr val="000000"/>
                </a:solidFill>
                <a:latin typeface="Arial"/>
                <a:ea typeface="Arial"/>
                <a:cs typeface="Arial"/>
                <a:sym typeface="Arial"/>
              </a:rPr>
              <a:t>.9</a:t>
            </a:r>
            <a:r>
              <a:rPr b="0" i="1" lang="en-US" sz="1800" u="none" strike="noStrike">
                <a:solidFill>
                  <a:srgbClr val="000000"/>
                </a:solidFill>
                <a:latin typeface="Arial"/>
                <a:ea typeface="Arial"/>
                <a:cs typeface="Arial"/>
                <a:sym typeface="Arial"/>
              </a:rPr>
              <a:t>%] – #2 most interested in </a:t>
            </a:r>
            <a:r>
              <a:rPr b="0" lang="en-US" sz="1800" u="none" strike="noStrike">
                <a:solidFill>
                  <a:srgbClr val="000000"/>
                </a:solidFill>
                <a:latin typeface="Arial"/>
                <a:ea typeface="Arial"/>
                <a:cs typeface="Arial"/>
                <a:sym typeface="Arial"/>
              </a:rPr>
              <a:t>| [94.1%] </a:t>
            </a:r>
            <a:r>
              <a:rPr b="0" i="1" lang="en-US" sz="1800" u="none" strike="noStrike">
                <a:solidFill>
                  <a:srgbClr val="000000"/>
                </a:solidFill>
                <a:latin typeface="Arial"/>
                <a:ea typeface="Arial"/>
                <a:cs typeface="Arial"/>
                <a:sym typeface="Arial"/>
              </a:rPr>
              <a:t>#1 in appropriateness</a:t>
            </a:r>
            <a:endParaRPr/>
          </a:p>
        </p:txBody>
      </p:sp>
      <p:pic>
        <p:nvPicPr>
          <p:cNvPr id="1000" name="Google Shape;1000;p50"/>
          <p:cNvPicPr preferRelativeResize="0"/>
          <p:nvPr/>
        </p:nvPicPr>
        <p:blipFill rotWithShape="1">
          <a:blip r:embed="rId3">
            <a:alphaModFix/>
          </a:blip>
          <a:srcRect b="0" l="0" r="0" t="0"/>
          <a:stretch/>
        </p:blipFill>
        <p:spPr>
          <a:xfrm>
            <a:off x="0" y="1753354"/>
            <a:ext cx="9144000" cy="2436046"/>
          </a:xfrm>
          <a:prstGeom prst="rect">
            <a:avLst/>
          </a:prstGeom>
          <a:noFill/>
          <a:ln>
            <a:noFill/>
          </a:ln>
        </p:spPr>
      </p:pic>
    </p:spTree>
  </p:cSld>
  <p:clrMapOvr>
    <a:masterClrMapping/>
  </p:clrMapOvr>
</p:sld>
</file>

<file path=ppt/slides/slide6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04" name="Shape 1004"/>
        <p:cNvGrpSpPr/>
        <p:nvPr/>
      </p:nvGrpSpPr>
      <p:grpSpPr>
        <a:xfrm>
          <a:off x="0" y="0"/>
          <a:ext cx="0" cy="0"/>
          <a:chOff x="0" y="0"/>
          <a:chExt cx="0" cy="0"/>
        </a:xfrm>
      </p:grpSpPr>
      <p:sp>
        <p:nvSpPr>
          <p:cNvPr id="1005" name="Google Shape;1005;p51"/>
          <p:cNvSpPr txBox="1"/>
          <p:nvPr>
            <p:ph type="title"/>
          </p:nvPr>
        </p:nvSpPr>
        <p:spPr>
          <a:xfrm>
            <a:off x="659038" y="143077"/>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Teaching students how to critically evaluate AI-generated content </a:t>
            </a:r>
            <a:br>
              <a:rPr b="0" i="1" lang="en-US" sz="1800" u="none" strike="noStrike">
                <a:solidFill>
                  <a:srgbClr val="000000"/>
                </a:solidFill>
                <a:latin typeface="Arial"/>
                <a:ea typeface="Arial"/>
                <a:cs typeface="Arial"/>
                <a:sym typeface="Arial"/>
              </a:rPr>
            </a:br>
            <a:r>
              <a:rPr b="0" i="1" lang="en-US" sz="1800" u="none" strike="noStrike">
                <a:solidFill>
                  <a:srgbClr val="000000"/>
                </a:solidFill>
                <a:latin typeface="Arial"/>
                <a:ea typeface="Arial"/>
                <a:cs typeface="Arial"/>
                <a:sym typeface="Arial"/>
              </a:rPr>
              <a:t>[86.8%] – #1 most interested in | [92.2%] #2 most appropriate</a:t>
            </a:r>
            <a:endParaRPr/>
          </a:p>
        </p:txBody>
      </p:sp>
      <p:pic>
        <p:nvPicPr>
          <p:cNvPr id="1006" name="Google Shape;1006;p51"/>
          <p:cNvPicPr preferRelativeResize="0"/>
          <p:nvPr/>
        </p:nvPicPr>
        <p:blipFill rotWithShape="1">
          <a:blip r:embed="rId3">
            <a:alphaModFix/>
          </a:blip>
          <a:srcRect b="0" l="0" r="0" t="0"/>
          <a:stretch/>
        </p:blipFill>
        <p:spPr>
          <a:xfrm>
            <a:off x="0" y="1373682"/>
            <a:ext cx="9144000" cy="3769818"/>
          </a:xfrm>
          <a:prstGeom prst="rect">
            <a:avLst/>
          </a:prstGeom>
          <a:noFill/>
          <a:ln>
            <a:noFill/>
          </a:ln>
        </p:spPr>
      </p:pic>
    </p:spTree>
  </p:cSld>
  <p:clrMapOvr>
    <a:masterClrMapping/>
  </p:clrMapOvr>
</p:sld>
</file>

<file path=ppt/slides/slide6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10" name="Shape 1010"/>
        <p:cNvGrpSpPr/>
        <p:nvPr/>
      </p:nvGrpSpPr>
      <p:grpSpPr>
        <a:xfrm>
          <a:off x="0" y="0"/>
          <a:ext cx="0" cy="0"/>
          <a:chOff x="0" y="0"/>
          <a:chExt cx="0" cy="0"/>
        </a:xfrm>
      </p:grpSpPr>
      <p:sp>
        <p:nvSpPr>
          <p:cNvPr id="1011" name="Google Shape;1011;p52"/>
          <p:cNvSpPr txBox="1"/>
          <p:nvPr>
            <p:ph type="title"/>
          </p:nvPr>
        </p:nvSpPr>
        <p:spPr>
          <a:xfrm>
            <a:off x="659038" y="143077"/>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None/>
            </a:pPr>
            <a:r>
              <a:rPr b="0" i="1" lang="en-US" sz="1800" u="none" strike="noStrike">
                <a:solidFill>
                  <a:srgbClr val="000000"/>
                </a:solidFill>
                <a:latin typeface="Arial"/>
                <a:ea typeface="Arial"/>
                <a:cs typeface="Arial"/>
                <a:sym typeface="Arial"/>
              </a:rPr>
              <a:t>Teaching students how to critically evaluate AI-generated content </a:t>
            </a:r>
            <a:br>
              <a:rPr b="0" i="1" lang="en-US" sz="1800" u="none" strike="noStrike">
                <a:solidFill>
                  <a:srgbClr val="000000"/>
                </a:solidFill>
                <a:latin typeface="Arial"/>
                <a:ea typeface="Arial"/>
                <a:cs typeface="Arial"/>
                <a:sym typeface="Arial"/>
              </a:rPr>
            </a:br>
            <a:r>
              <a:rPr b="0" i="1" lang="en-US" sz="1800" u="none" strike="noStrike">
                <a:solidFill>
                  <a:srgbClr val="000000"/>
                </a:solidFill>
                <a:latin typeface="Arial"/>
                <a:ea typeface="Arial"/>
                <a:cs typeface="Arial"/>
                <a:sym typeface="Arial"/>
              </a:rPr>
              <a:t>[86.8%] – #1 most interested in | [92.2%] #2 most appropriate</a:t>
            </a:r>
            <a:endParaRPr/>
          </a:p>
        </p:txBody>
      </p:sp>
      <p:pic>
        <p:nvPicPr>
          <p:cNvPr id="1012" name="Google Shape;1012;p52"/>
          <p:cNvPicPr preferRelativeResize="0"/>
          <p:nvPr/>
        </p:nvPicPr>
        <p:blipFill rotWithShape="1">
          <a:blip r:embed="rId3">
            <a:alphaModFix/>
          </a:blip>
          <a:srcRect b="0" l="0" r="0" t="0"/>
          <a:stretch/>
        </p:blipFill>
        <p:spPr>
          <a:xfrm>
            <a:off x="0" y="1903682"/>
            <a:ext cx="9144000" cy="2311495"/>
          </a:xfrm>
          <a:prstGeom prst="rect">
            <a:avLst/>
          </a:prstGeom>
          <a:noFill/>
          <a:ln>
            <a:noFill/>
          </a:ln>
        </p:spPr>
      </p:pic>
    </p:spTree>
  </p:cSld>
  <p:clrMapOvr>
    <a:masterClrMapping/>
  </p:clrMapOvr>
</p:sld>
</file>

<file path=ppt/slides/slide6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16" name="Shape 1016"/>
        <p:cNvGrpSpPr/>
        <p:nvPr/>
      </p:nvGrpSpPr>
      <p:grpSpPr>
        <a:xfrm>
          <a:off x="0" y="0"/>
          <a:ext cx="0" cy="0"/>
          <a:chOff x="0" y="0"/>
          <a:chExt cx="0" cy="0"/>
        </a:xfrm>
      </p:grpSpPr>
      <p:sp>
        <p:nvSpPr>
          <p:cNvPr id="1017" name="Google Shape;1017;p53"/>
          <p:cNvSpPr txBox="1"/>
          <p:nvPr>
            <p:ph type="title"/>
          </p:nvPr>
        </p:nvSpPr>
        <p:spPr>
          <a:xfrm>
            <a:off x="452550" y="492754"/>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2400"/>
              <a:buNone/>
            </a:pPr>
            <a:r>
              <a:rPr lang="en-US"/>
              <a:t>What are CSUEB Faculty </a:t>
            </a:r>
            <a:r>
              <a:rPr i="1" lang="en-US"/>
              <a:t>most unsure </a:t>
            </a:r>
            <a:r>
              <a:rPr lang="en-US"/>
              <a:t>about regarding appropriateness?</a:t>
            </a:r>
            <a:endParaRPr/>
          </a:p>
        </p:txBody>
      </p:sp>
      <p:sp>
        <p:nvSpPr>
          <p:cNvPr id="1018" name="Google Shape;1018;p53"/>
          <p:cNvSpPr txBox="1"/>
          <p:nvPr/>
        </p:nvSpPr>
        <p:spPr>
          <a:xfrm>
            <a:off x="452550" y="4381481"/>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Tied for 3</a:t>
            </a:r>
            <a:r>
              <a:rPr b="0" baseline="30000" i="0" lang="en-US" sz="1600" u="none" cap="none" strike="noStrike">
                <a:solidFill>
                  <a:schemeClr val="dk1"/>
                </a:solidFill>
                <a:latin typeface="Montserrat SemiBold"/>
                <a:ea typeface="Montserrat SemiBold"/>
                <a:cs typeface="Montserrat SemiBold"/>
                <a:sym typeface="Montserrat SemiBold"/>
              </a:rPr>
              <a:t>rd</a:t>
            </a:r>
            <a:r>
              <a:rPr b="0" i="0" lang="en-US" sz="1600" u="none" cap="none" strike="noStrike">
                <a:solidFill>
                  <a:schemeClr val="dk1"/>
                </a:solidFill>
                <a:latin typeface="Montserrat SemiBold"/>
                <a:ea typeface="Montserrat SemiBold"/>
                <a:cs typeface="Montserrat SemiBold"/>
                <a:sym typeface="Montserrat SemiBold"/>
              </a:rPr>
              <a:t> Place:</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19" name="Google Shape;1019;p53"/>
          <p:cNvSpPr txBox="1"/>
          <p:nvPr/>
        </p:nvSpPr>
        <p:spPr>
          <a:xfrm>
            <a:off x="3525210" y="1747164"/>
            <a:ext cx="484663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1" lang="en-US" sz="1200" u="none" cap="none" strike="noStrike">
                <a:solidFill>
                  <a:schemeClr val="dk1"/>
                </a:solidFill>
                <a:latin typeface="Montserrat Medium"/>
                <a:ea typeface="Montserrat Medium"/>
                <a:cs typeface="Montserrat Medium"/>
                <a:sym typeface="Montserrat Medium"/>
              </a:rPr>
              <a:t>Using AI-powered chatbots for student Q&amp;A or FAQs</a:t>
            </a:r>
            <a:endParaRPr b="0" i="1" sz="1200" u="none" cap="none" strike="noStrike">
              <a:solidFill>
                <a:schemeClr val="dk1"/>
              </a:solidFill>
              <a:latin typeface="Montserrat Medium"/>
              <a:ea typeface="Montserrat Medium"/>
              <a:cs typeface="Montserrat Medium"/>
              <a:sym typeface="Montserrat Medium"/>
            </a:endParaRPr>
          </a:p>
        </p:txBody>
      </p:sp>
      <p:sp>
        <p:nvSpPr>
          <p:cNvPr id="1020" name="Google Shape;1020;p53"/>
          <p:cNvSpPr txBox="1"/>
          <p:nvPr/>
        </p:nvSpPr>
        <p:spPr>
          <a:xfrm>
            <a:off x="452550" y="3827786"/>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Tied for 3</a:t>
            </a:r>
            <a:r>
              <a:rPr b="0" baseline="30000" i="0" lang="en-US" sz="1600" u="none" cap="none" strike="noStrike">
                <a:solidFill>
                  <a:schemeClr val="dk1"/>
                </a:solidFill>
                <a:latin typeface="Montserrat SemiBold"/>
                <a:ea typeface="Montserrat SemiBold"/>
                <a:cs typeface="Montserrat SemiBold"/>
                <a:sym typeface="Montserrat SemiBold"/>
              </a:rPr>
              <a:t>rd</a:t>
            </a:r>
            <a:r>
              <a:rPr b="0" i="0" lang="en-US" sz="1600" u="none" cap="none" strike="noStrike">
                <a:solidFill>
                  <a:schemeClr val="dk1"/>
                </a:solidFill>
                <a:latin typeface="Montserrat SemiBold"/>
                <a:ea typeface="Montserrat SemiBold"/>
                <a:cs typeface="Montserrat SemiBold"/>
                <a:sym typeface="Montserrat SemiBold"/>
              </a:rPr>
              <a:t> Place:</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21" name="Google Shape;1021;p53"/>
          <p:cNvSpPr txBox="1"/>
          <p:nvPr/>
        </p:nvSpPr>
        <p:spPr>
          <a:xfrm>
            <a:off x="452550" y="3184457"/>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Tied for 3</a:t>
            </a:r>
            <a:r>
              <a:rPr b="0" baseline="30000" i="0" lang="en-US" sz="1600" u="none" cap="none" strike="noStrike">
                <a:solidFill>
                  <a:schemeClr val="dk1"/>
                </a:solidFill>
                <a:latin typeface="Montserrat SemiBold"/>
                <a:ea typeface="Montserrat SemiBold"/>
                <a:cs typeface="Montserrat SemiBold"/>
                <a:sym typeface="Montserrat SemiBold"/>
              </a:rPr>
              <a:t>rd</a:t>
            </a:r>
            <a:r>
              <a:rPr b="0" i="0" lang="en-US" sz="1600" u="none" cap="none" strike="noStrike">
                <a:solidFill>
                  <a:schemeClr val="dk1"/>
                </a:solidFill>
                <a:latin typeface="Montserrat SemiBold"/>
                <a:ea typeface="Montserrat SemiBold"/>
                <a:cs typeface="Montserrat SemiBold"/>
                <a:sym typeface="Montserrat SemiBold"/>
              </a:rPr>
              <a:t> Place [31.4%]:</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22" name="Google Shape;1022;p53"/>
          <p:cNvSpPr txBox="1"/>
          <p:nvPr/>
        </p:nvSpPr>
        <p:spPr>
          <a:xfrm>
            <a:off x="513510" y="2491520"/>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2</a:t>
            </a:r>
            <a:r>
              <a:rPr b="0" baseline="30000" i="0" lang="en-US" sz="1600" u="none" cap="none" strike="noStrike">
                <a:solidFill>
                  <a:schemeClr val="dk1"/>
                </a:solidFill>
                <a:latin typeface="Montserrat SemiBold"/>
                <a:ea typeface="Montserrat SemiBold"/>
                <a:cs typeface="Montserrat SemiBold"/>
                <a:sym typeface="Montserrat SemiBold"/>
              </a:rPr>
              <a:t>nd</a:t>
            </a:r>
            <a:r>
              <a:rPr b="0" i="0" lang="en-US" sz="1600" u="none" cap="none" strike="noStrike">
                <a:solidFill>
                  <a:schemeClr val="dk1"/>
                </a:solidFill>
                <a:latin typeface="Montserrat SemiBold"/>
                <a:ea typeface="Montserrat SemiBold"/>
                <a:cs typeface="Montserrat SemiBold"/>
                <a:sym typeface="Montserrat SemiBold"/>
              </a:rPr>
              <a:t> Place [33.3%]:</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23" name="Google Shape;1023;p53"/>
          <p:cNvSpPr txBox="1"/>
          <p:nvPr/>
        </p:nvSpPr>
        <p:spPr>
          <a:xfrm>
            <a:off x="513510" y="1798583"/>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1</a:t>
            </a:r>
            <a:r>
              <a:rPr b="0" baseline="30000" i="0" lang="en-US" sz="1600" u="none" cap="none" strike="noStrike">
                <a:solidFill>
                  <a:schemeClr val="dk1"/>
                </a:solidFill>
                <a:latin typeface="Montserrat SemiBold"/>
                <a:ea typeface="Montserrat SemiBold"/>
                <a:cs typeface="Montserrat SemiBold"/>
                <a:sym typeface="Montserrat SemiBold"/>
              </a:rPr>
              <a:t>st</a:t>
            </a:r>
            <a:r>
              <a:rPr b="0" i="0" lang="en-US" sz="1600" u="none" cap="none" strike="noStrike">
                <a:solidFill>
                  <a:schemeClr val="dk1"/>
                </a:solidFill>
                <a:latin typeface="Montserrat SemiBold"/>
                <a:ea typeface="Montserrat SemiBold"/>
                <a:cs typeface="Montserrat SemiBold"/>
                <a:sym typeface="Montserrat SemiBold"/>
              </a:rPr>
              <a:t> Place [35.3%]:</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24" name="Google Shape;1024;p53"/>
          <p:cNvSpPr txBox="1"/>
          <p:nvPr/>
        </p:nvSpPr>
        <p:spPr>
          <a:xfrm>
            <a:off x="3525210" y="2344670"/>
            <a:ext cx="484663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1" lang="en-US" sz="1200" u="none" cap="none" strike="noStrike">
                <a:solidFill>
                  <a:schemeClr val="dk1"/>
                </a:solidFill>
                <a:latin typeface="Montserrat Medium"/>
                <a:ea typeface="Montserrat Medium"/>
                <a:cs typeface="Montserrat Medium"/>
                <a:sym typeface="Montserrat Medium"/>
              </a:rPr>
              <a:t>Using AI for peer feedback or AI-generated rubric-based grading guidance</a:t>
            </a:r>
            <a:endParaRPr b="0" i="1" sz="1200" u="none" cap="none" strike="noStrike">
              <a:solidFill>
                <a:schemeClr val="dk1"/>
              </a:solidFill>
              <a:latin typeface="Montserrat Medium"/>
              <a:ea typeface="Montserrat Medium"/>
              <a:cs typeface="Montserrat Medium"/>
              <a:sym typeface="Montserrat Medium"/>
            </a:endParaRPr>
          </a:p>
        </p:txBody>
      </p:sp>
      <p:sp>
        <p:nvSpPr>
          <p:cNvPr id="1025" name="Google Shape;1025;p53"/>
          <p:cNvSpPr txBox="1"/>
          <p:nvPr/>
        </p:nvSpPr>
        <p:spPr>
          <a:xfrm>
            <a:off x="3525210" y="3111374"/>
            <a:ext cx="484663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1" lang="en-US" sz="1200" u="none" cap="none" strike="noStrike">
                <a:solidFill>
                  <a:schemeClr val="dk1"/>
                </a:solidFill>
                <a:latin typeface="Montserrat Medium"/>
                <a:ea typeface="Montserrat Medium"/>
                <a:cs typeface="Montserrat Medium"/>
                <a:sym typeface="Montserrat Medium"/>
              </a:rPr>
              <a:t>Providing personalized learning resources or recommendations</a:t>
            </a:r>
            <a:endParaRPr b="0" i="1" sz="1200" u="none" cap="none" strike="noStrike">
              <a:solidFill>
                <a:schemeClr val="dk1"/>
              </a:solidFill>
              <a:latin typeface="Montserrat Medium"/>
              <a:ea typeface="Montserrat Medium"/>
              <a:cs typeface="Montserrat Medium"/>
              <a:sym typeface="Montserrat Medium"/>
            </a:endParaRPr>
          </a:p>
        </p:txBody>
      </p:sp>
      <p:sp>
        <p:nvSpPr>
          <p:cNvPr id="1026" name="Google Shape;1026;p53"/>
          <p:cNvSpPr txBox="1"/>
          <p:nvPr/>
        </p:nvSpPr>
        <p:spPr>
          <a:xfrm>
            <a:off x="3525210" y="3710081"/>
            <a:ext cx="484663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1" lang="en-US" sz="1200" u="none" cap="none" strike="noStrike">
                <a:solidFill>
                  <a:schemeClr val="dk1"/>
                </a:solidFill>
                <a:latin typeface="Montserrat Medium"/>
                <a:ea typeface="Montserrat Medium"/>
                <a:cs typeface="Montserrat Medium"/>
                <a:sym typeface="Montserrat Medium"/>
              </a:rPr>
              <a:t>Offering AI-assisted accommodations for students with disabilities</a:t>
            </a:r>
            <a:endParaRPr b="0" i="1" sz="1200" u="none" cap="none" strike="noStrike">
              <a:solidFill>
                <a:schemeClr val="dk1"/>
              </a:solidFill>
              <a:latin typeface="Montserrat Medium"/>
              <a:ea typeface="Montserrat Medium"/>
              <a:cs typeface="Montserrat Medium"/>
              <a:sym typeface="Montserrat Medium"/>
            </a:endParaRPr>
          </a:p>
        </p:txBody>
      </p:sp>
      <p:sp>
        <p:nvSpPr>
          <p:cNvPr id="1027" name="Google Shape;1027;p53"/>
          <p:cNvSpPr txBox="1"/>
          <p:nvPr/>
        </p:nvSpPr>
        <p:spPr>
          <a:xfrm>
            <a:off x="3525210" y="4381481"/>
            <a:ext cx="484663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1" lang="en-US" sz="1200" u="none" cap="none" strike="noStrike">
                <a:solidFill>
                  <a:schemeClr val="dk1"/>
                </a:solidFill>
                <a:latin typeface="Montserrat Medium"/>
                <a:ea typeface="Montserrat Medium"/>
                <a:cs typeface="Montserrat Medium"/>
                <a:sym typeface="Montserrat Medium"/>
              </a:rPr>
              <a:t>Summarizing discussion board posts to identify key themes</a:t>
            </a:r>
            <a:endParaRPr b="0" i="1" sz="1200" u="none" cap="none" strike="noStrike">
              <a:solidFill>
                <a:schemeClr val="dk1"/>
              </a:solidFill>
              <a:latin typeface="Montserrat Medium"/>
              <a:ea typeface="Montserrat Medium"/>
              <a:cs typeface="Montserrat Medium"/>
              <a:sym typeface="Montserrat Medium"/>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18"/>
                                        </p:tgtEl>
                                        <p:attrNameLst>
                                          <p:attrName>style.visibility</p:attrName>
                                        </p:attrNameLst>
                                      </p:cBhvr>
                                      <p:to>
                                        <p:strVal val="visible"/>
                                      </p:to>
                                    </p:set>
                                    <p:animEffect filter="fade" transition="in">
                                      <p:cBhvr>
                                        <p:cTn dur="1000"/>
                                        <p:tgtEl>
                                          <p:spTgt spid="1018"/>
                                        </p:tgtEl>
                                      </p:cBhvr>
                                    </p:animEffect>
                                  </p:childTnLst>
                                </p:cTn>
                              </p:par>
                              <p:par>
                                <p:cTn fill="hold" nodeType="withEffect" presetClass="entr" presetID="10" presetSubtype="0">
                                  <p:stCondLst>
                                    <p:cond delay="0"/>
                                  </p:stCondLst>
                                  <p:childTnLst>
                                    <p:set>
                                      <p:cBhvr>
                                        <p:cTn dur="1" fill="hold">
                                          <p:stCondLst>
                                            <p:cond delay="0"/>
                                          </p:stCondLst>
                                        </p:cTn>
                                        <p:tgtEl>
                                          <p:spTgt spid="1020"/>
                                        </p:tgtEl>
                                        <p:attrNameLst>
                                          <p:attrName>style.visibility</p:attrName>
                                        </p:attrNameLst>
                                      </p:cBhvr>
                                      <p:to>
                                        <p:strVal val="visible"/>
                                      </p:to>
                                    </p:set>
                                    <p:animEffect filter="fade" transition="in">
                                      <p:cBhvr>
                                        <p:cTn dur="1000"/>
                                        <p:tgtEl>
                                          <p:spTgt spid="1020"/>
                                        </p:tgtEl>
                                      </p:cBhvr>
                                    </p:animEffect>
                                  </p:childTnLst>
                                </p:cTn>
                              </p:par>
                              <p:par>
                                <p:cTn fill="hold" nodeType="withEffect" presetClass="entr" presetID="10" presetSubtype="0">
                                  <p:stCondLst>
                                    <p:cond delay="0"/>
                                  </p:stCondLst>
                                  <p:childTnLst>
                                    <p:set>
                                      <p:cBhvr>
                                        <p:cTn dur="1" fill="hold">
                                          <p:stCondLst>
                                            <p:cond delay="0"/>
                                          </p:stCondLst>
                                        </p:cTn>
                                        <p:tgtEl>
                                          <p:spTgt spid="1021"/>
                                        </p:tgtEl>
                                        <p:attrNameLst>
                                          <p:attrName>style.visibility</p:attrName>
                                        </p:attrNameLst>
                                      </p:cBhvr>
                                      <p:to>
                                        <p:strVal val="visible"/>
                                      </p:to>
                                    </p:set>
                                    <p:animEffect filter="fade" transition="in">
                                      <p:cBhvr>
                                        <p:cTn dur="1000"/>
                                        <p:tgtEl>
                                          <p:spTgt spid="1021"/>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27"/>
                                        </p:tgtEl>
                                        <p:attrNameLst>
                                          <p:attrName>style.visibility</p:attrName>
                                        </p:attrNameLst>
                                      </p:cBhvr>
                                      <p:to>
                                        <p:strVal val="visible"/>
                                      </p:to>
                                    </p:set>
                                    <p:animEffect filter="fade" transition="in">
                                      <p:cBhvr>
                                        <p:cTn dur="1000"/>
                                        <p:tgtEl>
                                          <p:spTgt spid="1027"/>
                                        </p:tgtEl>
                                      </p:cBhvr>
                                    </p:animEffect>
                                  </p:childTnLst>
                                </p:cTn>
                              </p:par>
                              <p:par>
                                <p:cTn fill="hold" nodeType="withEffect" presetClass="entr" presetID="10" presetSubtype="0">
                                  <p:stCondLst>
                                    <p:cond delay="0"/>
                                  </p:stCondLst>
                                  <p:childTnLst>
                                    <p:set>
                                      <p:cBhvr>
                                        <p:cTn dur="1" fill="hold">
                                          <p:stCondLst>
                                            <p:cond delay="0"/>
                                          </p:stCondLst>
                                        </p:cTn>
                                        <p:tgtEl>
                                          <p:spTgt spid="1026"/>
                                        </p:tgtEl>
                                        <p:attrNameLst>
                                          <p:attrName>style.visibility</p:attrName>
                                        </p:attrNameLst>
                                      </p:cBhvr>
                                      <p:to>
                                        <p:strVal val="visible"/>
                                      </p:to>
                                    </p:set>
                                    <p:animEffect filter="fade" transition="in">
                                      <p:cBhvr>
                                        <p:cTn dur="1000"/>
                                        <p:tgtEl>
                                          <p:spTgt spid="1026"/>
                                        </p:tgtEl>
                                      </p:cBhvr>
                                    </p:animEffect>
                                  </p:childTnLst>
                                </p:cTn>
                              </p:par>
                              <p:par>
                                <p:cTn fill="hold" nodeType="withEffect" presetClass="entr" presetID="10" presetSubtype="0">
                                  <p:stCondLst>
                                    <p:cond delay="0"/>
                                  </p:stCondLst>
                                  <p:childTnLst>
                                    <p:set>
                                      <p:cBhvr>
                                        <p:cTn dur="1" fill="hold">
                                          <p:stCondLst>
                                            <p:cond delay="0"/>
                                          </p:stCondLst>
                                        </p:cTn>
                                        <p:tgtEl>
                                          <p:spTgt spid="1025"/>
                                        </p:tgtEl>
                                        <p:attrNameLst>
                                          <p:attrName>style.visibility</p:attrName>
                                        </p:attrNameLst>
                                      </p:cBhvr>
                                      <p:to>
                                        <p:strVal val="visible"/>
                                      </p:to>
                                    </p:set>
                                    <p:animEffect filter="fade" transition="in">
                                      <p:cBhvr>
                                        <p:cTn dur="1000"/>
                                        <p:tgtEl>
                                          <p:spTgt spid="1025"/>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22"/>
                                        </p:tgtEl>
                                        <p:attrNameLst>
                                          <p:attrName>style.visibility</p:attrName>
                                        </p:attrNameLst>
                                      </p:cBhvr>
                                      <p:to>
                                        <p:strVal val="visible"/>
                                      </p:to>
                                    </p:set>
                                    <p:animEffect filter="fade" transition="in">
                                      <p:cBhvr>
                                        <p:cTn dur="1000"/>
                                        <p:tgtEl>
                                          <p:spTgt spid="1022"/>
                                        </p:tgtEl>
                                      </p:cBhvr>
                                    </p:animEffect>
                                  </p:childTnLst>
                                </p:cTn>
                              </p:par>
                              <p:par>
                                <p:cTn fill="hold" nodeType="withEffect" presetClass="entr" presetID="10" presetSubtype="0">
                                  <p:stCondLst>
                                    <p:cond delay="0"/>
                                  </p:stCondLst>
                                  <p:childTnLst>
                                    <p:set>
                                      <p:cBhvr>
                                        <p:cTn dur="1" fill="hold">
                                          <p:stCondLst>
                                            <p:cond delay="0"/>
                                          </p:stCondLst>
                                        </p:cTn>
                                        <p:tgtEl>
                                          <p:spTgt spid="1024"/>
                                        </p:tgtEl>
                                        <p:attrNameLst>
                                          <p:attrName>style.visibility</p:attrName>
                                        </p:attrNameLst>
                                      </p:cBhvr>
                                      <p:to>
                                        <p:strVal val="visible"/>
                                      </p:to>
                                    </p:set>
                                    <p:animEffect filter="fade" transition="in">
                                      <p:cBhvr>
                                        <p:cTn dur="1000"/>
                                        <p:tgtEl>
                                          <p:spTgt spid="102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23"/>
                                        </p:tgtEl>
                                        <p:attrNameLst>
                                          <p:attrName>style.visibility</p:attrName>
                                        </p:attrNameLst>
                                      </p:cBhvr>
                                      <p:to>
                                        <p:strVal val="visible"/>
                                      </p:to>
                                    </p:set>
                                    <p:animEffect filter="fade" transition="in">
                                      <p:cBhvr>
                                        <p:cTn dur="1000"/>
                                        <p:tgtEl>
                                          <p:spTgt spid="1023"/>
                                        </p:tgtEl>
                                      </p:cBhvr>
                                    </p:animEffect>
                                  </p:childTnLst>
                                </p:cTn>
                              </p:par>
                              <p:par>
                                <p:cTn fill="hold" nodeType="withEffect" presetClass="entr" presetID="10" presetSubtype="0">
                                  <p:stCondLst>
                                    <p:cond delay="0"/>
                                  </p:stCondLst>
                                  <p:childTnLst>
                                    <p:set>
                                      <p:cBhvr>
                                        <p:cTn dur="1" fill="hold">
                                          <p:stCondLst>
                                            <p:cond delay="0"/>
                                          </p:stCondLst>
                                        </p:cTn>
                                        <p:tgtEl>
                                          <p:spTgt spid="1019"/>
                                        </p:tgtEl>
                                        <p:attrNameLst>
                                          <p:attrName>style.visibility</p:attrName>
                                        </p:attrNameLst>
                                      </p:cBhvr>
                                      <p:to>
                                        <p:strVal val="visible"/>
                                      </p:to>
                                    </p:set>
                                    <p:animEffect filter="fade" transition="in">
                                      <p:cBhvr>
                                        <p:cTn dur="1000"/>
                                        <p:tgtEl>
                                          <p:spTgt spid="1019"/>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6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1031" name="Shape 1031"/>
        <p:cNvGrpSpPr/>
        <p:nvPr/>
      </p:nvGrpSpPr>
      <p:grpSpPr>
        <a:xfrm>
          <a:off x="0" y="0"/>
          <a:ext cx="0" cy="0"/>
          <a:chOff x="0" y="0"/>
          <a:chExt cx="0" cy="0"/>
        </a:xfrm>
      </p:grpSpPr>
      <p:sp>
        <p:nvSpPr>
          <p:cNvPr id="1032" name="Google Shape;1032;p54"/>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1100"/>
              <a:buFont typeface="Arial"/>
              <a:buNone/>
            </a:pPr>
            <a:r>
              <a:rPr lang="en-US"/>
              <a:t>Next Steps</a:t>
            </a:r>
            <a:endParaRPr/>
          </a:p>
        </p:txBody>
      </p:sp>
      <p:sp>
        <p:nvSpPr>
          <p:cNvPr id="1033" name="Google Shape;1033;p54"/>
          <p:cNvSpPr txBox="1"/>
          <p:nvPr/>
        </p:nvSpPr>
        <p:spPr>
          <a:xfrm>
            <a:off x="3072000" y="4841650"/>
            <a:ext cx="3000000" cy="1665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800"/>
              <a:buFont typeface="Arial"/>
              <a:buNone/>
            </a:pPr>
            <a:r>
              <a:t/>
            </a:r>
            <a:endParaRPr b="1" i="0" sz="800" u="none" cap="none" strike="noStrike">
              <a:solidFill>
                <a:schemeClr val="dk1"/>
              </a:solidFill>
              <a:latin typeface="Montserrat"/>
              <a:ea typeface="Montserrat"/>
              <a:cs typeface="Montserrat"/>
              <a:sym typeface="Montserrat"/>
            </a:endParaRPr>
          </a:p>
        </p:txBody>
      </p:sp>
      <p:sp>
        <p:nvSpPr>
          <p:cNvPr id="1034" name="Google Shape;1034;p54"/>
          <p:cNvSpPr txBox="1"/>
          <p:nvPr/>
        </p:nvSpPr>
        <p:spPr>
          <a:xfrm>
            <a:off x="453353" y="1184750"/>
            <a:ext cx="2654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Continue with Data Analysis [Insights]</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35" name="Google Shape;1035;p54"/>
          <p:cNvSpPr txBox="1"/>
          <p:nvPr/>
        </p:nvSpPr>
        <p:spPr>
          <a:xfrm>
            <a:off x="453350" y="1495692"/>
            <a:ext cx="2654700" cy="5073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p:txBody>
      </p:sp>
      <p:sp>
        <p:nvSpPr>
          <p:cNvPr id="1036" name="Google Shape;1036;p54"/>
          <p:cNvSpPr txBox="1"/>
          <p:nvPr/>
        </p:nvSpPr>
        <p:spPr>
          <a:xfrm>
            <a:off x="3240700" y="1435807"/>
            <a:ext cx="2654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WG is meeting to discuss interview/focus group questions</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37" name="Google Shape;1037;p54"/>
          <p:cNvSpPr txBox="1"/>
          <p:nvPr/>
        </p:nvSpPr>
        <p:spPr>
          <a:xfrm>
            <a:off x="3240700" y="1738595"/>
            <a:ext cx="2654700" cy="5073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Planning to interview ~ 2 weeks</a:t>
            </a:r>
            <a:endParaRPr b="0" i="0" sz="1200" u="none" cap="none" strike="noStrike">
              <a:solidFill>
                <a:schemeClr val="dk1"/>
              </a:solidFill>
              <a:latin typeface="Montserrat Medium"/>
              <a:ea typeface="Montserrat Medium"/>
              <a:cs typeface="Montserrat Medium"/>
              <a:sym typeface="Montserrat Medium"/>
            </a:endParaRPr>
          </a:p>
        </p:txBody>
      </p:sp>
      <p:sp>
        <p:nvSpPr>
          <p:cNvPr id="1038" name="Google Shape;1038;p54"/>
          <p:cNvSpPr txBox="1"/>
          <p:nvPr/>
        </p:nvSpPr>
        <p:spPr>
          <a:xfrm>
            <a:off x="6035953" y="1184750"/>
            <a:ext cx="2654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Write a FULL report</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39" name="Google Shape;1039;p54"/>
          <p:cNvSpPr txBox="1"/>
          <p:nvPr/>
        </p:nvSpPr>
        <p:spPr>
          <a:xfrm>
            <a:off x="6035950" y="1495692"/>
            <a:ext cx="2654700" cy="5073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 present at Back to the Bay 2025</a:t>
            </a:r>
            <a:endParaRPr b="0" i="0" sz="1200" u="none" cap="none" strike="noStrike">
              <a:solidFill>
                <a:schemeClr val="dk1"/>
              </a:solidFill>
              <a:latin typeface="Montserrat Medium"/>
              <a:ea typeface="Montserrat Medium"/>
              <a:cs typeface="Montserrat Medium"/>
              <a:sym typeface="Montserrat Medium"/>
            </a:endParaRPr>
          </a:p>
        </p:txBody>
      </p:sp>
      <p:sp>
        <p:nvSpPr>
          <p:cNvPr id="1040" name="Google Shape;1040;p54"/>
          <p:cNvSpPr/>
          <p:nvPr/>
        </p:nvSpPr>
        <p:spPr>
          <a:xfrm>
            <a:off x="6146925" y="2231600"/>
            <a:ext cx="1921800" cy="377700"/>
          </a:xfrm>
          <a:prstGeom prst="rect">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41" name="Google Shape;1041;p54"/>
          <p:cNvSpPr/>
          <p:nvPr/>
        </p:nvSpPr>
        <p:spPr>
          <a:xfrm>
            <a:off x="6146950" y="2231600"/>
            <a:ext cx="477000" cy="377700"/>
          </a:xfrm>
          <a:prstGeom prst="rect">
            <a:avLst/>
          </a:prstGeom>
          <a:solidFill>
            <a:schemeClr val="accent1"/>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42" name="Google Shape;1042;p54"/>
          <p:cNvSpPr/>
          <p:nvPr/>
        </p:nvSpPr>
        <p:spPr>
          <a:xfrm>
            <a:off x="3359213" y="2231600"/>
            <a:ext cx="1921800" cy="377700"/>
          </a:xfrm>
          <a:prstGeom prst="rect">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43" name="Google Shape;1043;p54"/>
          <p:cNvSpPr/>
          <p:nvPr/>
        </p:nvSpPr>
        <p:spPr>
          <a:xfrm>
            <a:off x="3359226" y="2231600"/>
            <a:ext cx="1539000" cy="377700"/>
          </a:xfrm>
          <a:prstGeom prst="rect">
            <a:avLst/>
          </a:prstGeom>
          <a:solidFill>
            <a:schemeClr val="lt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44" name="Google Shape;1044;p54"/>
          <p:cNvSpPr/>
          <p:nvPr/>
        </p:nvSpPr>
        <p:spPr>
          <a:xfrm>
            <a:off x="571500" y="2231600"/>
            <a:ext cx="1921800" cy="377700"/>
          </a:xfrm>
          <a:prstGeom prst="rect">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45" name="Google Shape;1045;p54"/>
          <p:cNvSpPr/>
          <p:nvPr/>
        </p:nvSpPr>
        <p:spPr>
          <a:xfrm>
            <a:off x="571500" y="2231600"/>
            <a:ext cx="977700" cy="377700"/>
          </a:xfrm>
          <a:prstGeom prst="rect">
            <a:avLst/>
          </a:prstGeom>
          <a:solidFill>
            <a:schemeClr val="dk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46" name="Google Shape;1046;p54"/>
          <p:cNvSpPr txBox="1"/>
          <p:nvPr/>
        </p:nvSpPr>
        <p:spPr>
          <a:xfrm>
            <a:off x="453352" y="4165900"/>
            <a:ext cx="8526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Start</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47" name="Google Shape;1047;p54"/>
          <p:cNvSpPr txBox="1"/>
          <p:nvPr/>
        </p:nvSpPr>
        <p:spPr>
          <a:xfrm>
            <a:off x="7843352" y="4165900"/>
            <a:ext cx="8526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Finish</a:t>
            </a:r>
            <a:endParaRPr b="0" i="0" sz="1600" u="none" cap="none" strike="noStrike">
              <a:solidFill>
                <a:schemeClr val="dk1"/>
              </a:solidFill>
              <a:latin typeface="Montserrat SemiBold"/>
              <a:ea typeface="Montserrat SemiBold"/>
              <a:cs typeface="Montserrat SemiBold"/>
              <a:sym typeface="Montserrat SemiBold"/>
            </a:endParaRPr>
          </a:p>
        </p:txBody>
      </p:sp>
      <p:cxnSp>
        <p:nvCxnSpPr>
          <p:cNvPr id="1048" name="Google Shape;1048;p54"/>
          <p:cNvCxnSpPr>
            <a:stCxn id="1046" idx="3"/>
            <a:endCxn id="1047" idx="1"/>
          </p:cNvCxnSpPr>
          <p:nvPr/>
        </p:nvCxnSpPr>
        <p:spPr>
          <a:xfrm>
            <a:off x="1305952" y="4354750"/>
            <a:ext cx="6537300" cy="600"/>
          </a:xfrm>
          <a:prstGeom prst="bentConnector3">
            <a:avLst>
              <a:gd fmla="val 50001" name="adj1"/>
            </a:avLst>
          </a:prstGeom>
          <a:noFill/>
          <a:ln cap="flat" cmpd="sng" w="19050">
            <a:solidFill>
              <a:schemeClr val="accent3"/>
            </a:solidFill>
            <a:prstDash val="solid"/>
            <a:round/>
            <a:headEnd len="med" w="med" type="oval"/>
            <a:tailEnd len="med" w="med" type="oval"/>
          </a:ln>
        </p:spPr>
      </p:cxnSp>
      <p:grpSp>
        <p:nvGrpSpPr>
          <p:cNvPr id="1049" name="Google Shape;1049;p54"/>
          <p:cNvGrpSpPr/>
          <p:nvPr/>
        </p:nvGrpSpPr>
        <p:grpSpPr>
          <a:xfrm>
            <a:off x="2324675" y="3066500"/>
            <a:ext cx="820800" cy="1477100"/>
            <a:chOff x="2324675" y="3066500"/>
            <a:chExt cx="820800" cy="1477100"/>
          </a:xfrm>
        </p:grpSpPr>
        <p:sp>
          <p:nvSpPr>
            <p:cNvPr id="1050" name="Google Shape;1050;p54"/>
            <p:cNvSpPr/>
            <p:nvPr/>
          </p:nvSpPr>
          <p:spPr>
            <a:xfrm>
              <a:off x="2324675" y="306650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51" name="Google Shape;1051;p54"/>
            <p:cNvSpPr/>
            <p:nvPr/>
          </p:nvSpPr>
          <p:spPr>
            <a:xfrm>
              <a:off x="2546225" y="4165900"/>
              <a:ext cx="377700" cy="377700"/>
            </a:xfrm>
            <a:prstGeom prst="diamond">
              <a:avLst/>
            </a:prstGeom>
            <a:solidFill>
              <a:schemeClr val="accent1"/>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cxnSp>
          <p:nvCxnSpPr>
            <p:cNvPr id="1052" name="Google Shape;1052;p54"/>
            <p:cNvCxnSpPr>
              <a:stCxn id="1050" idx="2"/>
              <a:endCxn id="1051" idx="0"/>
            </p:cNvCxnSpPr>
            <p:nvPr/>
          </p:nvCxnSpPr>
          <p:spPr>
            <a:xfrm>
              <a:off x="2735075" y="3887300"/>
              <a:ext cx="0" cy="278700"/>
            </a:xfrm>
            <a:prstGeom prst="straightConnector1">
              <a:avLst/>
            </a:prstGeom>
            <a:noFill/>
            <a:ln cap="flat" cmpd="sng" w="19050">
              <a:solidFill>
                <a:schemeClr val="accent3"/>
              </a:solidFill>
              <a:prstDash val="solid"/>
              <a:round/>
              <a:headEnd len="sm" w="sm" type="none"/>
              <a:tailEnd len="sm" w="sm" type="none"/>
            </a:ln>
          </p:spPr>
        </p:cxnSp>
        <p:grpSp>
          <p:nvGrpSpPr>
            <p:cNvPr id="1053" name="Google Shape;1053;p54"/>
            <p:cNvGrpSpPr/>
            <p:nvPr/>
          </p:nvGrpSpPr>
          <p:grpSpPr>
            <a:xfrm>
              <a:off x="2580983" y="3299969"/>
              <a:ext cx="308184" cy="353863"/>
              <a:chOff x="6394451" y="4064380"/>
              <a:chExt cx="372743" cy="427991"/>
            </a:xfrm>
          </p:grpSpPr>
          <p:sp>
            <p:nvSpPr>
              <p:cNvPr id="1054" name="Google Shape;1054;p54"/>
              <p:cNvSpPr/>
              <p:nvPr/>
            </p:nvSpPr>
            <p:spPr>
              <a:xfrm>
                <a:off x="6440679" y="4137914"/>
                <a:ext cx="280669" cy="280796"/>
              </a:xfrm>
              <a:custGeom>
                <a:rect b="b" l="l" r="r" t="t"/>
                <a:pathLst>
                  <a:path extrusionOk="0" h="280796" w="280669">
                    <a:moveTo>
                      <a:pt x="243078" y="37592"/>
                    </a:moveTo>
                    <a:lnTo>
                      <a:pt x="177927" y="0"/>
                    </a:lnTo>
                    <a:lnTo>
                      <a:pt x="140335" y="21717"/>
                    </a:lnTo>
                    <a:lnTo>
                      <a:pt x="102743" y="0"/>
                    </a:lnTo>
                    <a:lnTo>
                      <a:pt x="37592" y="37592"/>
                    </a:lnTo>
                    <a:lnTo>
                      <a:pt x="37592" y="81026"/>
                    </a:lnTo>
                    <a:lnTo>
                      <a:pt x="0" y="102743"/>
                    </a:lnTo>
                    <a:lnTo>
                      <a:pt x="0" y="178054"/>
                    </a:lnTo>
                    <a:lnTo>
                      <a:pt x="37592" y="199771"/>
                    </a:lnTo>
                    <a:lnTo>
                      <a:pt x="37592" y="243205"/>
                    </a:lnTo>
                    <a:lnTo>
                      <a:pt x="102743" y="280797"/>
                    </a:lnTo>
                    <a:lnTo>
                      <a:pt x="140335" y="259080"/>
                    </a:lnTo>
                    <a:lnTo>
                      <a:pt x="177927" y="280797"/>
                    </a:lnTo>
                    <a:lnTo>
                      <a:pt x="243078" y="243205"/>
                    </a:lnTo>
                    <a:lnTo>
                      <a:pt x="243078" y="199771"/>
                    </a:lnTo>
                    <a:lnTo>
                      <a:pt x="280670" y="178054"/>
                    </a:lnTo>
                    <a:lnTo>
                      <a:pt x="280670" y="102743"/>
                    </a:lnTo>
                    <a:lnTo>
                      <a:pt x="243078" y="81026"/>
                    </a:lnTo>
                    <a:lnTo>
                      <a:pt x="243078" y="37592"/>
                    </a:lnTo>
                    <a:close/>
                    <a:moveTo>
                      <a:pt x="102615" y="118745"/>
                    </a:moveTo>
                    <a:lnTo>
                      <a:pt x="140208" y="97028"/>
                    </a:lnTo>
                    <a:lnTo>
                      <a:pt x="177800" y="118745"/>
                    </a:lnTo>
                    <a:lnTo>
                      <a:pt x="177800" y="162179"/>
                    </a:lnTo>
                    <a:lnTo>
                      <a:pt x="140208" y="183896"/>
                    </a:lnTo>
                    <a:lnTo>
                      <a:pt x="102615" y="162179"/>
                    </a:lnTo>
                    <a:lnTo>
                      <a:pt x="102615" y="118745"/>
                    </a:ln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1055" name="Google Shape;1055;p54"/>
              <p:cNvGrpSpPr/>
              <p:nvPr/>
            </p:nvGrpSpPr>
            <p:grpSpPr>
              <a:xfrm>
                <a:off x="6394451" y="4064380"/>
                <a:ext cx="372743" cy="427991"/>
                <a:chOff x="6394451" y="4064380"/>
                <a:chExt cx="372743" cy="427991"/>
              </a:xfrm>
            </p:grpSpPr>
            <p:sp>
              <p:nvSpPr>
                <p:cNvPr id="1056" name="Google Shape;1056;p54"/>
                <p:cNvSpPr/>
                <p:nvPr/>
              </p:nvSpPr>
              <p:spPr>
                <a:xfrm>
                  <a:off x="6534912" y="4388739"/>
                  <a:ext cx="91820" cy="103632"/>
                </a:xfrm>
                <a:custGeom>
                  <a:rect b="b" l="l" r="r" t="t"/>
                  <a:pathLst>
                    <a:path extrusionOk="0" h="103632" w="91820">
                      <a:moveTo>
                        <a:pt x="87757" y="22860"/>
                      </a:moveTo>
                      <a:lnTo>
                        <a:pt x="50165" y="1143"/>
                      </a:lnTo>
                      <a:cubicBezTo>
                        <a:pt x="47625" y="-381"/>
                        <a:pt x="44450" y="-381"/>
                        <a:pt x="41783" y="1143"/>
                      </a:cubicBezTo>
                      <a:lnTo>
                        <a:pt x="4191" y="22860"/>
                      </a:lnTo>
                      <a:cubicBezTo>
                        <a:pt x="1651" y="24384"/>
                        <a:pt x="0" y="27051"/>
                        <a:pt x="0" y="30099"/>
                      </a:cubicBezTo>
                      <a:lnTo>
                        <a:pt x="0" y="73533"/>
                      </a:lnTo>
                      <a:cubicBezTo>
                        <a:pt x="0" y="76581"/>
                        <a:pt x="1651" y="79248"/>
                        <a:pt x="4191" y="80772"/>
                      </a:cubicBezTo>
                      <a:lnTo>
                        <a:pt x="41656" y="102489"/>
                      </a:lnTo>
                      <a:cubicBezTo>
                        <a:pt x="44196" y="104013"/>
                        <a:pt x="47752" y="104013"/>
                        <a:pt x="50165" y="102489"/>
                      </a:cubicBezTo>
                      <a:lnTo>
                        <a:pt x="87630" y="80772"/>
                      </a:lnTo>
                      <a:cubicBezTo>
                        <a:pt x="90170" y="79248"/>
                        <a:pt x="91821" y="76581"/>
                        <a:pt x="91821" y="73533"/>
                      </a:cubicBezTo>
                      <a:lnTo>
                        <a:pt x="91821" y="30099"/>
                      </a:lnTo>
                      <a:cubicBezTo>
                        <a:pt x="91821" y="27051"/>
                        <a:pt x="90170" y="24384"/>
                        <a:pt x="87630" y="22860"/>
                      </a:cubicBezTo>
                      <a:close/>
                      <a:moveTo>
                        <a:pt x="45720" y="18034"/>
                      </a:moveTo>
                      <a:lnTo>
                        <a:pt x="66675" y="30099"/>
                      </a:lnTo>
                      <a:lnTo>
                        <a:pt x="45720" y="42164"/>
                      </a:lnTo>
                      <a:lnTo>
                        <a:pt x="24765" y="30099"/>
                      </a:lnTo>
                      <a:lnTo>
                        <a:pt x="45720" y="18034"/>
                      </a:lnTo>
                      <a:close/>
                      <a:moveTo>
                        <a:pt x="16764" y="44577"/>
                      </a:moveTo>
                      <a:lnTo>
                        <a:pt x="37719" y="56642"/>
                      </a:lnTo>
                      <a:lnTo>
                        <a:pt x="37719" y="80772"/>
                      </a:lnTo>
                      <a:lnTo>
                        <a:pt x="16764" y="68707"/>
                      </a:lnTo>
                      <a:lnTo>
                        <a:pt x="16764" y="44577"/>
                      </a:lnTo>
                      <a:close/>
                      <a:moveTo>
                        <a:pt x="54356" y="80772"/>
                      </a:moveTo>
                      <a:lnTo>
                        <a:pt x="54356" y="56642"/>
                      </a:lnTo>
                      <a:lnTo>
                        <a:pt x="75311" y="44577"/>
                      </a:lnTo>
                      <a:lnTo>
                        <a:pt x="75311" y="68707"/>
                      </a:lnTo>
                      <a:lnTo>
                        <a:pt x="54356" y="8077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57" name="Google Shape;1057;p54"/>
                <p:cNvSpPr/>
                <p:nvPr/>
              </p:nvSpPr>
              <p:spPr>
                <a:xfrm>
                  <a:off x="6394578" y="4145407"/>
                  <a:ext cx="91947" cy="103632"/>
                </a:xfrm>
                <a:custGeom>
                  <a:rect b="b" l="l" r="r" t="t"/>
                  <a:pathLst>
                    <a:path extrusionOk="0" h="103632" w="91947">
                      <a:moveTo>
                        <a:pt x="4191" y="80772"/>
                      </a:moveTo>
                      <a:lnTo>
                        <a:pt x="41656" y="102489"/>
                      </a:lnTo>
                      <a:cubicBezTo>
                        <a:pt x="42926" y="103251"/>
                        <a:pt x="44450" y="103632"/>
                        <a:pt x="45974" y="103632"/>
                      </a:cubicBezTo>
                      <a:cubicBezTo>
                        <a:pt x="47498" y="103632"/>
                        <a:pt x="49022" y="103251"/>
                        <a:pt x="50292" y="102489"/>
                      </a:cubicBezTo>
                      <a:lnTo>
                        <a:pt x="87757" y="80772"/>
                      </a:lnTo>
                      <a:cubicBezTo>
                        <a:pt x="90297" y="79248"/>
                        <a:pt x="91948" y="76581"/>
                        <a:pt x="91948" y="73533"/>
                      </a:cubicBezTo>
                      <a:lnTo>
                        <a:pt x="91948" y="30099"/>
                      </a:lnTo>
                      <a:cubicBezTo>
                        <a:pt x="91948" y="27051"/>
                        <a:pt x="90297" y="24384"/>
                        <a:pt x="87757" y="22860"/>
                      </a:cubicBezTo>
                      <a:lnTo>
                        <a:pt x="50165" y="1143"/>
                      </a:lnTo>
                      <a:cubicBezTo>
                        <a:pt x="47625" y="-381"/>
                        <a:pt x="44450" y="-381"/>
                        <a:pt x="41783" y="1143"/>
                      </a:cubicBezTo>
                      <a:lnTo>
                        <a:pt x="4191" y="22860"/>
                      </a:lnTo>
                      <a:cubicBezTo>
                        <a:pt x="1651" y="24384"/>
                        <a:pt x="0" y="27051"/>
                        <a:pt x="0" y="30099"/>
                      </a:cubicBezTo>
                      <a:lnTo>
                        <a:pt x="0" y="73533"/>
                      </a:lnTo>
                      <a:cubicBezTo>
                        <a:pt x="0" y="76581"/>
                        <a:pt x="1651" y="79248"/>
                        <a:pt x="4191" y="80772"/>
                      </a:cubicBezTo>
                      <a:lnTo>
                        <a:pt x="4191" y="80772"/>
                      </a:lnTo>
                      <a:close/>
                      <a:moveTo>
                        <a:pt x="16764" y="44577"/>
                      </a:moveTo>
                      <a:lnTo>
                        <a:pt x="37719" y="56642"/>
                      </a:lnTo>
                      <a:lnTo>
                        <a:pt x="37719" y="80772"/>
                      </a:lnTo>
                      <a:lnTo>
                        <a:pt x="16764" y="68707"/>
                      </a:lnTo>
                      <a:lnTo>
                        <a:pt x="16764" y="44577"/>
                      </a:lnTo>
                      <a:close/>
                      <a:moveTo>
                        <a:pt x="54356" y="80772"/>
                      </a:moveTo>
                      <a:lnTo>
                        <a:pt x="54356" y="56642"/>
                      </a:lnTo>
                      <a:lnTo>
                        <a:pt x="75311" y="44577"/>
                      </a:lnTo>
                      <a:lnTo>
                        <a:pt x="75311" y="68707"/>
                      </a:lnTo>
                      <a:lnTo>
                        <a:pt x="54356" y="80772"/>
                      </a:lnTo>
                      <a:close/>
                      <a:moveTo>
                        <a:pt x="45720" y="18034"/>
                      </a:moveTo>
                      <a:lnTo>
                        <a:pt x="66675" y="30099"/>
                      </a:lnTo>
                      <a:lnTo>
                        <a:pt x="45720" y="42164"/>
                      </a:lnTo>
                      <a:lnTo>
                        <a:pt x="24765" y="30099"/>
                      </a:lnTo>
                      <a:lnTo>
                        <a:pt x="45720" y="18034"/>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58" name="Google Shape;1058;p54"/>
                <p:cNvSpPr/>
                <p:nvPr/>
              </p:nvSpPr>
              <p:spPr>
                <a:xfrm>
                  <a:off x="6675374" y="4145407"/>
                  <a:ext cx="91820" cy="103632"/>
                </a:xfrm>
                <a:custGeom>
                  <a:rect b="b" l="l" r="r" t="t"/>
                  <a:pathLst>
                    <a:path extrusionOk="0" h="103632" w="91820">
                      <a:moveTo>
                        <a:pt x="87757" y="22860"/>
                      </a:moveTo>
                      <a:lnTo>
                        <a:pt x="50165" y="1143"/>
                      </a:lnTo>
                      <a:cubicBezTo>
                        <a:pt x="47625" y="-381"/>
                        <a:pt x="44450" y="-381"/>
                        <a:pt x="41783" y="1143"/>
                      </a:cubicBezTo>
                      <a:lnTo>
                        <a:pt x="4191" y="22860"/>
                      </a:lnTo>
                      <a:cubicBezTo>
                        <a:pt x="1651" y="24384"/>
                        <a:pt x="0" y="27051"/>
                        <a:pt x="0" y="30099"/>
                      </a:cubicBezTo>
                      <a:lnTo>
                        <a:pt x="0" y="73533"/>
                      </a:lnTo>
                      <a:cubicBezTo>
                        <a:pt x="0" y="76581"/>
                        <a:pt x="1651" y="79248"/>
                        <a:pt x="4191" y="80772"/>
                      </a:cubicBezTo>
                      <a:lnTo>
                        <a:pt x="41656" y="102489"/>
                      </a:lnTo>
                      <a:cubicBezTo>
                        <a:pt x="44196" y="104013"/>
                        <a:pt x="47752" y="104013"/>
                        <a:pt x="50165" y="102489"/>
                      </a:cubicBezTo>
                      <a:lnTo>
                        <a:pt x="87630" y="80772"/>
                      </a:lnTo>
                      <a:cubicBezTo>
                        <a:pt x="90170" y="79248"/>
                        <a:pt x="91821" y="76581"/>
                        <a:pt x="91821" y="73533"/>
                      </a:cubicBezTo>
                      <a:lnTo>
                        <a:pt x="91821" y="27051"/>
                      </a:lnTo>
                      <a:cubicBezTo>
                        <a:pt x="91821" y="24765"/>
                        <a:pt x="89916" y="22860"/>
                        <a:pt x="87630" y="22860"/>
                      </a:cubicBezTo>
                      <a:lnTo>
                        <a:pt x="87630" y="22860"/>
                      </a:lnTo>
                      <a:close/>
                      <a:moveTo>
                        <a:pt x="45720" y="18034"/>
                      </a:moveTo>
                      <a:lnTo>
                        <a:pt x="66675" y="30099"/>
                      </a:lnTo>
                      <a:lnTo>
                        <a:pt x="45720" y="42164"/>
                      </a:lnTo>
                      <a:lnTo>
                        <a:pt x="24765" y="30099"/>
                      </a:lnTo>
                      <a:lnTo>
                        <a:pt x="45720" y="18034"/>
                      </a:lnTo>
                      <a:close/>
                      <a:moveTo>
                        <a:pt x="16637" y="44577"/>
                      </a:moveTo>
                      <a:lnTo>
                        <a:pt x="37592" y="56642"/>
                      </a:lnTo>
                      <a:lnTo>
                        <a:pt x="37592" y="80772"/>
                      </a:lnTo>
                      <a:lnTo>
                        <a:pt x="16637" y="68707"/>
                      </a:lnTo>
                      <a:lnTo>
                        <a:pt x="16637" y="44577"/>
                      </a:lnTo>
                      <a:close/>
                      <a:moveTo>
                        <a:pt x="54229" y="80772"/>
                      </a:moveTo>
                      <a:lnTo>
                        <a:pt x="54229" y="56642"/>
                      </a:lnTo>
                      <a:lnTo>
                        <a:pt x="75184" y="44577"/>
                      </a:lnTo>
                      <a:lnTo>
                        <a:pt x="75184" y="68707"/>
                      </a:lnTo>
                      <a:lnTo>
                        <a:pt x="54229" y="8077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59" name="Google Shape;1059;p54"/>
                <p:cNvSpPr/>
                <p:nvPr/>
              </p:nvSpPr>
              <p:spPr>
                <a:xfrm>
                  <a:off x="6394451" y="4064380"/>
                  <a:ext cx="372618" cy="346836"/>
                </a:xfrm>
                <a:custGeom>
                  <a:rect b="b" l="l" r="r" t="t"/>
                  <a:pathLst>
                    <a:path extrusionOk="0" h="346836" w="372618">
                      <a:moveTo>
                        <a:pt x="368681" y="266065"/>
                      </a:moveTo>
                      <a:lnTo>
                        <a:pt x="331089" y="244348"/>
                      </a:lnTo>
                      <a:cubicBezTo>
                        <a:pt x="328549" y="242824"/>
                        <a:pt x="325374" y="242824"/>
                        <a:pt x="322707" y="244348"/>
                      </a:cubicBezTo>
                      <a:lnTo>
                        <a:pt x="289306" y="263652"/>
                      </a:lnTo>
                      <a:lnTo>
                        <a:pt x="232410" y="230886"/>
                      </a:lnTo>
                      <a:lnTo>
                        <a:pt x="232410" y="192278"/>
                      </a:lnTo>
                      <a:cubicBezTo>
                        <a:pt x="232410" y="189230"/>
                        <a:pt x="230759" y="186563"/>
                        <a:pt x="228219" y="185039"/>
                      </a:cubicBezTo>
                      <a:lnTo>
                        <a:pt x="194818" y="165735"/>
                      </a:lnTo>
                      <a:lnTo>
                        <a:pt x="194818" y="100076"/>
                      </a:lnTo>
                      <a:lnTo>
                        <a:pt x="228219" y="80772"/>
                      </a:lnTo>
                      <a:cubicBezTo>
                        <a:pt x="230759" y="79248"/>
                        <a:pt x="232410" y="76581"/>
                        <a:pt x="232410" y="73533"/>
                      </a:cubicBezTo>
                      <a:lnTo>
                        <a:pt x="232410" y="30099"/>
                      </a:lnTo>
                      <a:cubicBezTo>
                        <a:pt x="232410" y="27051"/>
                        <a:pt x="230759" y="24384"/>
                        <a:pt x="228219" y="22860"/>
                      </a:cubicBezTo>
                      <a:lnTo>
                        <a:pt x="190627" y="1143"/>
                      </a:lnTo>
                      <a:cubicBezTo>
                        <a:pt x="188087" y="-381"/>
                        <a:pt x="184912" y="-381"/>
                        <a:pt x="182245" y="1143"/>
                      </a:cubicBezTo>
                      <a:lnTo>
                        <a:pt x="144653" y="22860"/>
                      </a:lnTo>
                      <a:cubicBezTo>
                        <a:pt x="142113" y="24384"/>
                        <a:pt x="140462" y="27051"/>
                        <a:pt x="140462" y="30099"/>
                      </a:cubicBezTo>
                      <a:lnTo>
                        <a:pt x="140462" y="73533"/>
                      </a:lnTo>
                      <a:cubicBezTo>
                        <a:pt x="140462" y="76581"/>
                        <a:pt x="142113" y="79248"/>
                        <a:pt x="144653" y="80772"/>
                      </a:cubicBezTo>
                      <a:lnTo>
                        <a:pt x="178054" y="100076"/>
                      </a:lnTo>
                      <a:lnTo>
                        <a:pt x="178054" y="165735"/>
                      </a:lnTo>
                      <a:lnTo>
                        <a:pt x="144653" y="185039"/>
                      </a:lnTo>
                      <a:cubicBezTo>
                        <a:pt x="142113" y="186563"/>
                        <a:pt x="140462" y="189230"/>
                        <a:pt x="140462" y="192278"/>
                      </a:cubicBezTo>
                      <a:lnTo>
                        <a:pt x="140462" y="230886"/>
                      </a:lnTo>
                      <a:lnTo>
                        <a:pt x="83566" y="263652"/>
                      </a:lnTo>
                      <a:lnTo>
                        <a:pt x="50165" y="244348"/>
                      </a:lnTo>
                      <a:cubicBezTo>
                        <a:pt x="47625" y="242824"/>
                        <a:pt x="44450" y="242824"/>
                        <a:pt x="41783" y="244348"/>
                      </a:cubicBezTo>
                      <a:lnTo>
                        <a:pt x="4191" y="266065"/>
                      </a:lnTo>
                      <a:cubicBezTo>
                        <a:pt x="1651" y="267589"/>
                        <a:pt x="0" y="270256"/>
                        <a:pt x="0" y="273304"/>
                      </a:cubicBezTo>
                      <a:lnTo>
                        <a:pt x="0" y="316738"/>
                      </a:lnTo>
                      <a:cubicBezTo>
                        <a:pt x="0" y="319786"/>
                        <a:pt x="1651" y="322453"/>
                        <a:pt x="4191" y="323977"/>
                      </a:cubicBezTo>
                      <a:lnTo>
                        <a:pt x="41656" y="345694"/>
                      </a:lnTo>
                      <a:cubicBezTo>
                        <a:pt x="44196" y="347218"/>
                        <a:pt x="47752" y="347218"/>
                        <a:pt x="50165" y="345694"/>
                      </a:cubicBezTo>
                      <a:lnTo>
                        <a:pt x="87630" y="323977"/>
                      </a:lnTo>
                      <a:cubicBezTo>
                        <a:pt x="90170" y="322453"/>
                        <a:pt x="91821" y="319786"/>
                        <a:pt x="91821" y="316738"/>
                      </a:cubicBezTo>
                      <a:lnTo>
                        <a:pt x="91821" y="278130"/>
                      </a:lnTo>
                      <a:lnTo>
                        <a:pt x="148717" y="245364"/>
                      </a:lnTo>
                      <a:lnTo>
                        <a:pt x="181991" y="264541"/>
                      </a:lnTo>
                      <a:cubicBezTo>
                        <a:pt x="183261" y="265303"/>
                        <a:pt x="184785" y="265684"/>
                        <a:pt x="186309" y="265684"/>
                      </a:cubicBezTo>
                      <a:cubicBezTo>
                        <a:pt x="187833" y="265684"/>
                        <a:pt x="189357" y="265303"/>
                        <a:pt x="190627" y="264541"/>
                      </a:cubicBezTo>
                      <a:lnTo>
                        <a:pt x="223901" y="245364"/>
                      </a:lnTo>
                      <a:lnTo>
                        <a:pt x="280797" y="278130"/>
                      </a:lnTo>
                      <a:lnTo>
                        <a:pt x="280797" y="316738"/>
                      </a:lnTo>
                      <a:cubicBezTo>
                        <a:pt x="280797" y="319786"/>
                        <a:pt x="282448" y="322453"/>
                        <a:pt x="284988" y="323977"/>
                      </a:cubicBezTo>
                      <a:lnTo>
                        <a:pt x="322453" y="345694"/>
                      </a:lnTo>
                      <a:cubicBezTo>
                        <a:pt x="324993" y="347218"/>
                        <a:pt x="328549" y="347218"/>
                        <a:pt x="330962" y="345694"/>
                      </a:cubicBezTo>
                      <a:lnTo>
                        <a:pt x="368427" y="323977"/>
                      </a:lnTo>
                      <a:cubicBezTo>
                        <a:pt x="370967" y="322453"/>
                        <a:pt x="372618" y="319786"/>
                        <a:pt x="372618" y="316738"/>
                      </a:cubicBezTo>
                      <a:lnTo>
                        <a:pt x="372618" y="270256"/>
                      </a:lnTo>
                      <a:cubicBezTo>
                        <a:pt x="372618" y="267970"/>
                        <a:pt x="370713" y="266065"/>
                        <a:pt x="368427" y="266065"/>
                      </a:cubicBezTo>
                      <a:lnTo>
                        <a:pt x="368427" y="266065"/>
                      </a:lnTo>
                      <a:close/>
                      <a:moveTo>
                        <a:pt x="326644" y="261239"/>
                      </a:moveTo>
                      <a:lnTo>
                        <a:pt x="347599" y="273304"/>
                      </a:lnTo>
                      <a:lnTo>
                        <a:pt x="326644" y="285369"/>
                      </a:lnTo>
                      <a:lnTo>
                        <a:pt x="305689" y="273304"/>
                      </a:lnTo>
                      <a:lnTo>
                        <a:pt x="326644" y="261239"/>
                      </a:lnTo>
                      <a:close/>
                      <a:moveTo>
                        <a:pt x="157226" y="206756"/>
                      </a:moveTo>
                      <a:lnTo>
                        <a:pt x="178181" y="218821"/>
                      </a:lnTo>
                      <a:lnTo>
                        <a:pt x="178181" y="242951"/>
                      </a:lnTo>
                      <a:lnTo>
                        <a:pt x="157226" y="230886"/>
                      </a:lnTo>
                      <a:lnTo>
                        <a:pt x="157226" y="206756"/>
                      </a:lnTo>
                      <a:close/>
                      <a:moveTo>
                        <a:pt x="186182" y="180213"/>
                      </a:moveTo>
                      <a:lnTo>
                        <a:pt x="207137" y="192278"/>
                      </a:lnTo>
                      <a:lnTo>
                        <a:pt x="186182" y="204343"/>
                      </a:lnTo>
                      <a:lnTo>
                        <a:pt x="165227" y="192278"/>
                      </a:lnTo>
                      <a:lnTo>
                        <a:pt x="186182" y="180213"/>
                      </a:lnTo>
                      <a:close/>
                      <a:moveTo>
                        <a:pt x="194818" y="218821"/>
                      </a:moveTo>
                      <a:lnTo>
                        <a:pt x="215773" y="206756"/>
                      </a:lnTo>
                      <a:lnTo>
                        <a:pt x="215773" y="230886"/>
                      </a:lnTo>
                      <a:lnTo>
                        <a:pt x="194818" y="242951"/>
                      </a:lnTo>
                      <a:lnTo>
                        <a:pt x="194818" y="218821"/>
                      </a:lnTo>
                      <a:close/>
                      <a:moveTo>
                        <a:pt x="194818" y="80772"/>
                      </a:moveTo>
                      <a:lnTo>
                        <a:pt x="194818" y="56642"/>
                      </a:lnTo>
                      <a:lnTo>
                        <a:pt x="215773" y="44577"/>
                      </a:lnTo>
                      <a:lnTo>
                        <a:pt x="215773" y="68707"/>
                      </a:lnTo>
                      <a:lnTo>
                        <a:pt x="194818" y="80772"/>
                      </a:lnTo>
                      <a:close/>
                      <a:moveTo>
                        <a:pt x="186182" y="18034"/>
                      </a:moveTo>
                      <a:lnTo>
                        <a:pt x="207137" y="30099"/>
                      </a:lnTo>
                      <a:lnTo>
                        <a:pt x="186182" y="42164"/>
                      </a:lnTo>
                      <a:lnTo>
                        <a:pt x="165227" y="30099"/>
                      </a:lnTo>
                      <a:lnTo>
                        <a:pt x="186182" y="18034"/>
                      </a:lnTo>
                      <a:close/>
                      <a:moveTo>
                        <a:pt x="157226" y="68707"/>
                      </a:moveTo>
                      <a:lnTo>
                        <a:pt x="157226" y="44577"/>
                      </a:lnTo>
                      <a:lnTo>
                        <a:pt x="178181" y="56642"/>
                      </a:lnTo>
                      <a:lnTo>
                        <a:pt x="178181" y="80772"/>
                      </a:lnTo>
                      <a:lnTo>
                        <a:pt x="157226" y="68707"/>
                      </a:lnTo>
                      <a:close/>
                      <a:moveTo>
                        <a:pt x="45847" y="261239"/>
                      </a:moveTo>
                      <a:lnTo>
                        <a:pt x="66802" y="273304"/>
                      </a:lnTo>
                      <a:lnTo>
                        <a:pt x="45847" y="285369"/>
                      </a:lnTo>
                      <a:lnTo>
                        <a:pt x="24892" y="273304"/>
                      </a:lnTo>
                      <a:lnTo>
                        <a:pt x="45847" y="261239"/>
                      </a:lnTo>
                      <a:close/>
                      <a:moveTo>
                        <a:pt x="16891" y="287782"/>
                      </a:moveTo>
                      <a:lnTo>
                        <a:pt x="37846" y="299847"/>
                      </a:lnTo>
                      <a:lnTo>
                        <a:pt x="37846" y="323977"/>
                      </a:lnTo>
                      <a:lnTo>
                        <a:pt x="16891" y="311912"/>
                      </a:lnTo>
                      <a:lnTo>
                        <a:pt x="16891" y="287782"/>
                      </a:lnTo>
                      <a:close/>
                      <a:moveTo>
                        <a:pt x="75438" y="311912"/>
                      </a:moveTo>
                      <a:lnTo>
                        <a:pt x="54483" y="323977"/>
                      </a:lnTo>
                      <a:lnTo>
                        <a:pt x="54483" y="299847"/>
                      </a:lnTo>
                      <a:lnTo>
                        <a:pt x="75438" y="287782"/>
                      </a:lnTo>
                      <a:lnTo>
                        <a:pt x="75438" y="311912"/>
                      </a:lnTo>
                      <a:close/>
                      <a:moveTo>
                        <a:pt x="297688" y="287782"/>
                      </a:moveTo>
                      <a:lnTo>
                        <a:pt x="318643" y="299847"/>
                      </a:lnTo>
                      <a:lnTo>
                        <a:pt x="318643" y="323977"/>
                      </a:lnTo>
                      <a:lnTo>
                        <a:pt x="297688" y="311912"/>
                      </a:lnTo>
                      <a:lnTo>
                        <a:pt x="297688" y="287782"/>
                      </a:lnTo>
                      <a:close/>
                      <a:moveTo>
                        <a:pt x="335280" y="323977"/>
                      </a:moveTo>
                      <a:lnTo>
                        <a:pt x="335280" y="299847"/>
                      </a:lnTo>
                      <a:lnTo>
                        <a:pt x="356235" y="287782"/>
                      </a:lnTo>
                      <a:lnTo>
                        <a:pt x="356235" y="311912"/>
                      </a:lnTo>
                      <a:lnTo>
                        <a:pt x="335280" y="32397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grpSp>
        <p:nvGrpSpPr>
          <p:cNvPr id="1060" name="Google Shape;1060;p54"/>
          <p:cNvGrpSpPr/>
          <p:nvPr/>
        </p:nvGrpSpPr>
        <p:grpSpPr>
          <a:xfrm>
            <a:off x="4164200" y="3066500"/>
            <a:ext cx="820800" cy="1477100"/>
            <a:chOff x="4164200" y="3066500"/>
            <a:chExt cx="820800" cy="1477100"/>
          </a:xfrm>
        </p:grpSpPr>
        <p:sp>
          <p:nvSpPr>
            <p:cNvPr id="1061" name="Google Shape;1061;p54"/>
            <p:cNvSpPr/>
            <p:nvPr/>
          </p:nvSpPr>
          <p:spPr>
            <a:xfrm>
              <a:off x="4164200" y="306650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62" name="Google Shape;1062;p54"/>
            <p:cNvSpPr/>
            <p:nvPr/>
          </p:nvSpPr>
          <p:spPr>
            <a:xfrm>
              <a:off x="4385750" y="4165900"/>
              <a:ext cx="377700" cy="377700"/>
            </a:xfrm>
            <a:prstGeom prst="diamond">
              <a:avLst/>
            </a:prstGeom>
            <a:solidFill>
              <a:schemeClr val="dk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cxnSp>
          <p:nvCxnSpPr>
            <p:cNvPr id="1063" name="Google Shape;1063;p54"/>
            <p:cNvCxnSpPr>
              <a:stCxn id="1061" idx="2"/>
              <a:endCxn id="1062" idx="0"/>
            </p:cNvCxnSpPr>
            <p:nvPr/>
          </p:nvCxnSpPr>
          <p:spPr>
            <a:xfrm>
              <a:off x="4574600" y="3887300"/>
              <a:ext cx="0" cy="278700"/>
            </a:xfrm>
            <a:prstGeom prst="straightConnector1">
              <a:avLst/>
            </a:prstGeom>
            <a:noFill/>
            <a:ln cap="flat" cmpd="sng" w="19050">
              <a:solidFill>
                <a:schemeClr val="accent3"/>
              </a:solidFill>
              <a:prstDash val="solid"/>
              <a:round/>
              <a:headEnd len="sm" w="sm" type="none"/>
              <a:tailEnd len="sm" w="sm" type="none"/>
            </a:ln>
          </p:spPr>
        </p:cxnSp>
        <p:grpSp>
          <p:nvGrpSpPr>
            <p:cNvPr id="1064" name="Google Shape;1064;p54"/>
            <p:cNvGrpSpPr/>
            <p:nvPr/>
          </p:nvGrpSpPr>
          <p:grpSpPr>
            <a:xfrm>
              <a:off x="4415677" y="3300067"/>
              <a:ext cx="317845" cy="353666"/>
              <a:chOff x="10328657" y="3340599"/>
              <a:chExt cx="384428" cy="427753"/>
            </a:xfrm>
          </p:grpSpPr>
          <p:grpSp>
            <p:nvGrpSpPr>
              <p:cNvPr id="1065" name="Google Shape;1065;p54"/>
              <p:cNvGrpSpPr/>
              <p:nvPr/>
            </p:nvGrpSpPr>
            <p:grpSpPr>
              <a:xfrm>
                <a:off x="10328657" y="3340599"/>
                <a:ext cx="384428" cy="427753"/>
                <a:chOff x="10328657" y="3340599"/>
                <a:chExt cx="384428" cy="427753"/>
              </a:xfrm>
            </p:grpSpPr>
            <p:sp>
              <p:nvSpPr>
                <p:cNvPr id="1066" name="Google Shape;1066;p54"/>
                <p:cNvSpPr/>
                <p:nvPr/>
              </p:nvSpPr>
              <p:spPr>
                <a:xfrm>
                  <a:off x="10328657" y="3340599"/>
                  <a:ext cx="384428" cy="427753"/>
                </a:xfrm>
                <a:custGeom>
                  <a:rect b="b" l="l" r="r" t="t"/>
                  <a:pathLst>
                    <a:path extrusionOk="0" h="427753" w="384428">
                      <a:moveTo>
                        <a:pt x="384428" y="213877"/>
                      </a:moveTo>
                      <a:cubicBezTo>
                        <a:pt x="384428" y="195081"/>
                        <a:pt x="377698" y="177555"/>
                        <a:pt x="365251" y="163712"/>
                      </a:cubicBezTo>
                      <a:cubicBezTo>
                        <a:pt x="375665" y="130057"/>
                        <a:pt x="352298" y="93481"/>
                        <a:pt x="317500" y="89035"/>
                      </a:cubicBezTo>
                      <a:cubicBezTo>
                        <a:pt x="316230" y="60588"/>
                        <a:pt x="294386" y="37347"/>
                        <a:pt x="266700" y="33791"/>
                      </a:cubicBezTo>
                      <a:cubicBezTo>
                        <a:pt x="260096" y="-1515"/>
                        <a:pt x="213487" y="-12310"/>
                        <a:pt x="192150" y="16646"/>
                      </a:cubicBezTo>
                      <a:cubicBezTo>
                        <a:pt x="170814" y="-12310"/>
                        <a:pt x="124206" y="-1515"/>
                        <a:pt x="117601" y="33791"/>
                      </a:cubicBezTo>
                      <a:cubicBezTo>
                        <a:pt x="89788" y="37474"/>
                        <a:pt x="68072" y="60588"/>
                        <a:pt x="66801" y="89035"/>
                      </a:cubicBezTo>
                      <a:cubicBezTo>
                        <a:pt x="32003" y="93608"/>
                        <a:pt x="8509" y="130057"/>
                        <a:pt x="19050" y="163712"/>
                      </a:cubicBezTo>
                      <a:cubicBezTo>
                        <a:pt x="-6350" y="190890"/>
                        <a:pt x="-6350" y="236864"/>
                        <a:pt x="19050" y="264041"/>
                      </a:cubicBezTo>
                      <a:cubicBezTo>
                        <a:pt x="8636" y="297697"/>
                        <a:pt x="32003" y="334272"/>
                        <a:pt x="66801" y="338718"/>
                      </a:cubicBezTo>
                      <a:cubicBezTo>
                        <a:pt x="68072" y="367166"/>
                        <a:pt x="89915" y="390407"/>
                        <a:pt x="117601" y="393963"/>
                      </a:cubicBezTo>
                      <a:cubicBezTo>
                        <a:pt x="124206" y="429269"/>
                        <a:pt x="170814" y="440064"/>
                        <a:pt x="192150" y="411108"/>
                      </a:cubicBezTo>
                      <a:cubicBezTo>
                        <a:pt x="213487" y="440064"/>
                        <a:pt x="260096" y="429269"/>
                        <a:pt x="266700" y="393963"/>
                      </a:cubicBezTo>
                      <a:cubicBezTo>
                        <a:pt x="294512" y="390280"/>
                        <a:pt x="316230" y="367166"/>
                        <a:pt x="317500" y="338718"/>
                      </a:cubicBezTo>
                      <a:cubicBezTo>
                        <a:pt x="352298" y="334146"/>
                        <a:pt x="375793" y="297697"/>
                        <a:pt x="365251" y="264041"/>
                      </a:cubicBezTo>
                      <a:cubicBezTo>
                        <a:pt x="377698" y="250199"/>
                        <a:pt x="384428" y="232672"/>
                        <a:pt x="384428" y="213877"/>
                      </a:cubicBezTo>
                      <a:lnTo>
                        <a:pt x="384428" y="213877"/>
                      </a:lnTo>
                      <a:close/>
                      <a:moveTo>
                        <a:pt x="338836" y="310397"/>
                      </a:moveTo>
                      <a:cubicBezTo>
                        <a:pt x="330962" y="318271"/>
                        <a:pt x="320548" y="322589"/>
                        <a:pt x="309372" y="322589"/>
                      </a:cubicBezTo>
                      <a:cubicBezTo>
                        <a:pt x="304419" y="322335"/>
                        <a:pt x="300100" y="326907"/>
                        <a:pt x="300736" y="331733"/>
                      </a:cubicBezTo>
                      <a:cubicBezTo>
                        <a:pt x="303275" y="356116"/>
                        <a:pt x="283718" y="377834"/>
                        <a:pt x="259207" y="377707"/>
                      </a:cubicBezTo>
                      <a:cubicBezTo>
                        <a:pt x="254635" y="377707"/>
                        <a:pt x="250825" y="381390"/>
                        <a:pt x="250825" y="386089"/>
                      </a:cubicBezTo>
                      <a:cubicBezTo>
                        <a:pt x="250825" y="407171"/>
                        <a:pt x="224789" y="422157"/>
                        <a:pt x="203200" y="400694"/>
                      </a:cubicBezTo>
                      <a:cubicBezTo>
                        <a:pt x="201549" y="399043"/>
                        <a:pt x="200660" y="396884"/>
                        <a:pt x="200660" y="394471"/>
                      </a:cubicBezTo>
                      <a:lnTo>
                        <a:pt x="200660" y="274075"/>
                      </a:lnTo>
                      <a:cubicBezTo>
                        <a:pt x="200660" y="273313"/>
                        <a:pt x="200278" y="272551"/>
                        <a:pt x="199771" y="271916"/>
                      </a:cubicBezTo>
                      <a:cubicBezTo>
                        <a:pt x="192532" y="264931"/>
                        <a:pt x="183896" y="269884"/>
                        <a:pt x="183896" y="276869"/>
                      </a:cubicBezTo>
                      <a:lnTo>
                        <a:pt x="183896" y="394344"/>
                      </a:lnTo>
                      <a:cubicBezTo>
                        <a:pt x="183896" y="396630"/>
                        <a:pt x="183007" y="398916"/>
                        <a:pt x="181356" y="400566"/>
                      </a:cubicBezTo>
                      <a:cubicBezTo>
                        <a:pt x="159765" y="422030"/>
                        <a:pt x="133731" y="406916"/>
                        <a:pt x="133731" y="385962"/>
                      </a:cubicBezTo>
                      <a:cubicBezTo>
                        <a:pt x="133731" y="381390"/>
                        <a:pt x="130048" y="377580"/>
                        <a:pt x="125349" y="377580"/>
                      </a:cubicBezTo>
                      <a:cubicBezTo>
                        <a:pt x="100837" y="377707"/>
                        <a:pt x="81152" y="355990"/>
                        <a:pt x="83820" y="331606"/>
                      </a:cubicBezTo>
                      <a:cubicBezTo>
                        <a:pt x="84455" y="326780"/>
                        <a:pt x="80263" y="322335"/>
                        <a:pt x="75564" y="322462"/>
                      </a:cubicBezTo>
                      <a:cubicBezTo>
                        <a:pt x="53086" y="323097"/>
                        <a:pt x="33020" y="303158"/>
                        <a:pt x="33527" y="280679"/>
                      </a:cubicBezTo>
                      <a:cubicBezTo>
                        <a:pt x="33527" y="275218"/>
                        <a:pt x="34544" y="270011"/>
                        <a:pt x="36575" y="265058"/>
                      </a:cubicBezTo>
                      <a:cubicBezTo>
                        <a:pt x="37846" y="261883"/>
                        <a:pt x="37084" y="258327"/>
                        <a:pt x="34671" y="255914"/>
                      </a:cubicBezTo>
                      <a:cubicBezTo>
                        <a:pt x="11049" y="234070"/>
                        <a:pt x="11049" y="193684"/>
                        <a:pt x="34671" y="171840"/>
                      </a:cubicBezTo>
                      <a:cubicBezTo>
                        <a:pt x="37084" y="169427"/>
                        <a:pt x="37846" y="165871"/>
                        <a:pt x="36575" y="162696"/>
                      </a:cubicBezTo>
                      <a:cubicBezTo>
                        <a:pt x="30225" y="147456"/>
                        <a:pt x="34036" y="128914"/>
                        <a:pt x="45847" y="117357"/>
                      </a:cubicBezTo>
                      <a:cubicBezTo>
                        <a:pt x="53848" y="109483"/>
                        <a:pt x="64388" y="105165"/>
                        <a:pt x="75564" y="105165"/>
                      </a:cubicBezTo>
                      <a:cubicBezTo>
                        <a:pt x="80390" y="105165"/>
                        <a:pt x="84455" y="100720"/>
                        <a:pt x="83820" y="96021"/>
                      </a:cubicBezTo>
                      <a:cubicBezTo>
                        <a:pt x="83693" y="94624"/>
                        <a:pt x="83565" y="93227"/>
                        <a:pt x="83565" y="91830"/>
                      </a:cubicBezTo>
                      <a:cubicBezTo>
                        <a:pt x="83565" y="66938"/>
                        <a:pt x="105537" y="46999"/>
                        <a:pt x="131190" y="50428"/>
                      </a:cubicBezTo>
                      <a:cubicBezTo>
                        <a:pt x="133096" y="50682"/>
                        <a:pt x="134747" y="49031"/>
                        <a:pt x="134365" y="47126"/>
                      </a:cubicBezTo>
                      <a:cubicBezTo>
                        <a:pt x="129412" y="23504"/>
                        <a:pt x="157987" y="3819"/>
                        <a:pt x="181356" y="27060"/>
                      </a:cubicBezTo>
                      <a:cubicBezTo>
                        <a:pt x="183007" y="28710"/>
                        <a:pt x="183896" y="30870"/>
                        <a:pt x="183896" y="33283"/>
                      </a:cubicBezTo>
                      <a:lnTo>
                        <a:pt x="183896" y="154568"/>
                      </a:lnTo>
                      <a:cubicBezTo>
                        <a:pt x="184276" y="165616"/>
                        <a:pt x="200278" y="165616"/>
                        <a:pt x="200660" y="154568"/>
                      </a:cubicBezTo>
                      <a:lnTo>
                        <a:pt x="200660" y="33283"/>
                      </a:lnTo>
                      <a:cubicBezTo>
                        <a:pt x="200660" y="30997"/>
                        <a:pt x="201549" y="28710"/>
                        <a:pt x="203200" y="27060"/>
                      </a:cubicBezTo>
                      <a:cubicBezTo>
                        <a:pt x="226568" y="3819"/>
                        <a:pt x="255143" y="23504"/>
                        <a:pt x="250189" y="47126"/>
                      </a:cubicBezTo>
                      <a:cubicBezTo>
                        <a:pt x="249809" y="49031"/>
                        <a:pt x="251460" y="50682"/>
                        <a:pt x="253364" y="50428"/>
                      </a:cubicBezTo>
                      <a:cubicBezTo>
                        <a:pt x="279019" y="46999"/>
                        <a:pt x="300989" y="66810"/>
                        <a:pt x="300989" y="91830"/>
                      </a:cubicBezTo>
                      <a:cubicBezTo>
                        <a:pt x="300989" y="93227"/>
                        <a:pt x="300989" y="94624"/>
                        <a:pt x="300736" y="96021"/>
                      </a:cubicBezTo>
                      <a:cubicBezTo>
                        <a:pt x="300100" y="100974"/>
                        <a:pt x="304419" y="105419"/>
                        <a:pt x="309372" y="105165"/>
                      </a:cubicBezTo>
                      <a:cubicBezTo>
                        <a:pt x="331850" y="104657"/>
                        <a:pt x="351536" y="124469"/>
                        <a:pt x="351155" y="146947"/>
                      </a:cubicBezTo>
                      <a:cubicBezTo>
                        <a:pt x="351155" y="153552"/>
                        <a:pt x="349631" y="159902"/>
                        <a:pt x="346583" y="165871"/>
                      </a:cubicBezTo>
                      <a:cubicBezTo>
                        <a:pt x="345948" y="167014"/>
                        <a:pt x="346201" y="168410"/>
                        <a:pt x="347218" y="169300"/>
                      </a:cubicBezTo>
                      <a:cubicBezTo>
                        <a:pt x="360425" y="180603"/>
                        <a:pt x="367792" y="196605"/>
                        <a:pt x="367792" y="213877"/>
                      </a:cubicBezTo>
                      <a:cubicBezTo>
                        <a:pt x="367792" y="229879"/>
                        <a:pt x="361442" y="244738"/>
                        <a:pt x="350012" y="255914"/>
                      </a:cubicBezTo>
                      <a:cubicBezTo>
                        <a:pt x="347599" y="258327"/>
                        <a:pt x="346837" y="261883"/>
                        <a:pt x="348107" y="265058"/>
                      </a:cubicBezTo>
                      <a:cubicBezTo>
                        <a:pt x="354457" y="280297"/>
                        <a:pt x="350647" y="298840"/>
                        <a:pt x="338836" y="310397"/>
                      </a:cubicBezTo>
                      <a:lnTo>
                        <a:pt x="338836" y="310397"/>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67" name="Google Shape;1067;p54"/>
                <p:cNvSpPr/>
                <p:nvPr/>
              </p:nvSpPr>
              <p:spPr>
                <a:xfrm>
                  <a:off x="10575579" y="3476307"/>
                  <a:ext cx="83063" cy="65324"/>
                </a:xfrm>
                <a:custGeom>
                  <a:rect b="b" l="l" r="r" t="t"/>
                  <a:pathLst>
                    <a:path extrusionOk="0" h="65324" w="83063">
                      <a:moveTo>
                        <a:pt x="77690" y="49085"/>
                      </a:moveTo>
                      <a:cubicBezTo>
                        <a:pt x="63592" y="43752"/>
                        <a:pt x="59782" y="24702"/>
                        <a:pt x="70578" y="14288"/>
                      </a:cubicBezTo>
                      <a:cubicBezTo>
                        <a:pt x="73879" y="10985"/>
                        <a:pt x="73879" y="5778"/>
                        <a:pt x="70578" y="2477"/>
                      </a:cubicBezTo>
                      <a:cubicBezTo>
                        <a:pt x="67276" y="-826"/>
                        <a:pt x="62068" y="-826"/>
                        <a:pt x="58766" y="2477"/>
                      </a:cubicBezTo>
                      <a:cubicBezTo>
                        <a:pt x="51528" y="9715"/>
                        <a:pt x="47590" y="19240"/>
                        <a:pt x="47590" y="29401"/>
                      </a:cubicBezTo>
                      <a:cubicBezTo>
                        <a:pt x="47590" y="31940"/>
                        <a:pt x="47844" y="34353"/>
                        <a:pt x="48353" y="36766"/>
                      </a:cubicBezTo>
                      <a:lnTo>
                        <a:pt x="8602" y="36766"/>
                      </a:lnTo>
                      <a:cubicBezTo>
                        <a:pt x="4411" y="36766"/>
                        <a:pt x="601" y="39688"/>
                        <a:pt x="92" y="43878"/>
                      </a:cubicBezTo>
                      <a:cubicBezTo>
                        <a:pt x="-670" y="49085"/>
                        <a:pt x="3394" y="53530"/>
                        <a:pt x="8348" y="53530"/>
                      </a:cubicBezTo>
                      <a:lnTo>
                        <a:pt x="56227" y="53530"/>
                      </a:lnTo>
                      <a:cubicBezTo>
                        <a:pt x="60164" y="58357"/>
                        <a:pt x="65498" y="62293"/>
                        <a:pt x="71593" y="64707"/>
                      </a:cubicBezTo>
                      <a:cubicBezTo>
                        <a:pt x="82007" y="68516"/>
                        <a:pt x="87977" y="53658"/>
                        <a:pt x="77816" y="49213"/>
                      </a:cubicBezTo>
                      <a:lnTo>
                        <a:pt x="77816" y="4921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68" name="Google Shape;1068;p54"/>
                <p:cNvSpPr/>
                <p:nvPr/>
              </p:nvSpPr>
              <p:spPr>
                <a:xfrm>
                  <a:off x="10547858" y="3660647"/>
                  <a:ext cx="50577" cy="50673"/>
                </a:xfrm>
                <a:custGeom>
                  <a:rect b="b" l="l" r="r" t="t"/>
                  <a:pathLst>
                    <a:path extrusionOk="0" h="50673" w="50577">
                      <a:moveTo>
                        <a:pt x="42164" y="127"/>
                      </a:moveTo>
                      <a:cubicBezTo>
                        <a:pt x="18924" y="127"/>
                        <a:pt x="0" y="19050"/>
                        <a:pt x="0" y="42291"/>
                      </a:cubicBezTo>
                      <a:cubicBezTo>
                        <a:pt x="0" y="46863"/>
                        <a:pt x="3683" y="50673"/>
                        <a:pt x="8382" y="50673"/>
                      </a:cubicBezTo>
                      <a:cubicBezTo>
                        <a:pt x="13081" y="50673"/>
                        <a:pt x="16764" y="46990"/>
                        <a:pt x="16764" y="42291"/>
                      </a:cubicBezTo>
                      <a:cubicBezTo>
                        <a:pt x="16764" y="28194"/>
                        <a:pt x="28194" y="16764"/>
                        <a:pt x="42291" y="16764"/>
                      </a:cubicBezTo>
                      <a:cubicBezTo>
                        <a:pt x="53340" y="16383"/>
                        <a:pt x="53340" y="508"/>
                        <a:pt x="42291"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69" name="Google Shape;1069;p54"/>
                <p:cNvSpPr/>
                <p:nvPr/>
              </p:nvSpPr>
              <p:spPr>
                <a:xfrm>
                  <a:off x="10442957" y="3397599"/>
                  <a:ext cx="50672" cy="50577"/>
                </a:xfrm>
                <a:custGeom>
                  <a:rect b="b" l="l" r="r" t="t"/>
                  <a:pathLst>
                    <a:path extrusionOk="0" h="50577" w="50672">
                      <a:moveTo>
                        <a:pt x="50673" y="8287"/>
                      </a:moveTo>
                      <a:cubicBezTo>
                        <a:pt x="50292" y="-2762"/>
                        <a:pt x="34289" y="-2762"/>
                        <a:pt x="33909" y="8287"/>
                      </a:cubicBezTo>
                      <a:cubicBezTo>
                        <a:pt x="33909" y="22384"/>
                        <a:pt x="22478" y="33814"/>
                        <a:pt x="8382" y="33814"/>
                      </a:cubicBezTo>
                      <a:cubicBezTo>
                        <a:pt x="3810" y="33814"/>
                        <a:pt x="0" y="37497"/>
                        <a:pt x="0" y="42196"/>
                      </a:cubicBezTo>
                      <a:cubicBezTo>
                        <a:pt x="0" y="46895"/>
                        <a:pt x="3683" y="50578"/>
                        <a:pt x="8382" y="50578"/>
                      </a:cubicBezTo>
                      <a:cubicBezTo>
                        <a:pt x="31623" y="50578"/>
                        <a:pt x="50546" y="31655"/>
                        <a:pt x="50546" y="8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0" name="Google Shape;1070;p54"/>
                <p:cNvSpPr/>
                <p:nvPr/>
              </p:nvSpPr>
              <p:spPr>
                <a:xfrm>
                  <a:off x="10479152" y="3458369"/>
                  <a:ext cx="16764" cy="45144"/>
                </a:xfrm>
                <a:custGeom>
                  <a:rect b="b" l="l" r="r" t="t"/>
                  <a:pathLst>
                    <a:path extrusionOk="0" h="45144" w="16764">
                      <a:moveTo>
                        <a:pt x="0" y="8603"/>
                      </a:moveTo>
                      <a:lnTo>
                        <a:pt x="0" y="36544"/>
                      </a:lnTo>
                      <a:cubicBezTo>
                        <a:pt x="0" y="40734"/>
                        <a:pt x="2921" y="44545"/>
                        <a:pt x="7112" y="45052"/>
                      </a:cubicBezTo>
                      <a:cubicBezTo>
                        <a:pt x="12319" y="45815"/>
                        <a:pt x="16764" y="41751"/>
                        <a:pt x="16764" y="36797"/>
                      </a:cubicBezTo>
                      <a:lnTo>
                        <a:pt x="16764" y="8350"/>
                      </a:lnTo>
                      <a:cubicBezTo>
                        <a:pt x="16764" y="3270"/>
                        <a:pt x="12319" y="-667"/>
                        <a:pt x="7112" y="95"/>
                      </a:cubicBezTo>
                      <a:cubicBezTo>
                        <a:pt x="2921" y="730"/>
                        <a:pt x="0" y="4413"/>
                        <a:pt x="0" y="860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1" name="Google Shape;1071;p54"/>
                <p:cNvSpPr/>
                <p:nvPr/>
              </p:nvSpPr>
              <p:spPr>
                <a:xfrm>
                  <a:off x="10545954" y="3458244"/>
                  <a:ext cx="16764" cy="45145"/>
                </a:xfrm>
                <a:custGeom>
                  <a:rect b="b" l="l" r="r" t="t"/>
                  <a:pathLst>
                    <a:path extrusionOk="0" h="45145" w="16764">
                      <a:moveTo>
                        <a:pt x="16764" y="36541"/>
                      </a:moveTo>
                      <a:lnTo>
                        <a:pt x="16764" y="8601"/>
                      </a:lnTo>
                      <a:cubicBezTo>
                        <a:pt x="16764" y="4410"/>
                        <a:pt x="13843" y="600"/>
                        <a:pt x="9652" y="92"/>
                      </a:cubicBezTo>
                      <a:cubicBezTo>
                        <a:pt x="4445" y="-670"/>
                        <a:pt x="0" y="3394"/>
                        <a:pt x="0" y="8347"/>
                      </a:cubicBezTo>
                      <a:lnTo>
                        <a:pt x="0" y="36795"/>
                      </a:lnTo>
                      <a:cubicBezTo>
                        <a:pt x="0" y="41875"/>
                        <a:pt x="4445" y="45812"/>
                        <a:pt x="9652" y="45050"/>
                      </a:cubicBezTo>
                      <a:cubicBezTo>
                        <a:pt x="13843" y="44415"/>
                        <a:pt x="16764" y="40732"/>
                        <a:pt x="16764" y="36541"/>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2" name="Google Shape;1072;p54"/>
                <p:cNvSpPr/>
                <p:nvPr/>
              </p:nvSpPr>
              <p:spPr>
                <a:xfrm>
                  <a:off x="10382821" y="3568016"/>
                  <a:ext cx="83087" cy="65201"/>
                </a:xfrm>
                <a:custGeom>
                  <a:rect b="b" l="l" r="r" t="t"/>
                  <a:pathLst>
                    <a:path extrusionOk="0" h="65201" w="83087">
                      <a:moveTo>
                        <a:pt x="74740" y="11733"/>
                      </a:moveTo>
                      <a:lnTo>
                        <a:pt x="26861" y="11733"/>
                      </a:lnTo>
                      <a:cubicBezTo>
                        <a:pt x="22924" y="7034"/>
                        <a:pt x="17971" y="3224"/>
                        <a:pt x="12002" y="684"/>
                      </a:cubicBezTo>
                      <a:cubicBezTo>
                        <a:pt x="7938" y="-967"/>
                        <a:pt x="3239" y="430"/>
                        <a:pt x="1080" y="4240"/>
                      </a:cubicBezTo>
                      <a:cubicBezTo>
                        <a:pt x="-1460" y="8685"/>
                        <a:pt x="699" y="14273"/>
                        <a:pt x="5271" y="16051"/>
                      </a:cubicBezTo>
                      <a:cubicBezTo>
                        <a:pt x="13399" y="19353"/>
                        <a:pt x="18606" y="27100"/>
                        <a:pt x="18606" y="35863"/>
                      </a:cubicBezTo>
                      <a:cubicBezTo>
                        <a:pt x="18606" y="41578"/>
                        <a:pt x="16447" y="46912"/>
                        <a:pt x="12383" y="50976"/>
                      </a:cubicBezTo>
                      <a:cubicBezTo>
                        <a:pt x="7049" y="56056"/>
                        <a:pt x="10986" y="65327"/>
                        <a:pt x="18352" y="65200"/>
                      </a:cubicBezTo>
                      <a:cubicBezTo>
                        <a:pt x="20511" y="65200"/>
                        <a:pt x="22670" y="64438"/>
                        <a:pt x="24321" y="62787"/>
                      </a:cubicBezTo>
                      <a:cubicBezTo>
                        <a:pt x="33338" y="53897"/>
                        <a:pt x="37148" y="40816"/>
                        <a:pt x="34735" y="28497"/>
                      </a:cubicBezTo>
                      <a:lnTo>
                        <a:pt x="74486" y="28497"/>
                      </a:lnTo>
                      <a:cubicBezTo>
                        <a:pt x="78677" y="28497"/>
                        <a:pt x="82487" y="25576"/>
                        <a:pt x="82995" y="21385"/>
                      </a:cubicBezTo>
                      <a:cubicBezTo>
                        <a:pt x="83757" y="16178"/>
                        <a:pt x="79693" y="11733"/>
                        <a:pt x="74740" y="11733"/>
                      </a:cubicBezTo>
                      <a:lnTo>
                        <a:pt x="74740" y="11733"/>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3" name="Google Shape;1073;p54"/>
                <p:cNvSpPr/>
                <p:nvPr/>
              </p:nvSpPr>
              <p:spPr>
                <a:xfrm>
                  <a:off x="10424637" y="3546347"/>
                  <a:ext cx="40830" cy="16764"/>
                </a:xfrm>
                <a:custGeom>
                  <a:rect b="b" l="l" r="r" t="t"/>
                  <a:pathLst>
                    <a:path extrusionOk="0" h="16764" w="40830">
                      <a:moveTo>
                        <a:pt x="8287" y="16764"/>
                      </a:moveTo>
                      <a:lnTo>
                        <a:pt x="32544" y="16764"/>
                      </a:lnTo>
                      <a:cubicBezTo>
                        <a:pt x="43593" y="16383"/>
                        <a:pt x="43593" y="508"/>
                        <a:pt x="32544" y="0"/>
                      </a:cubicBezTo>
                      <a:lnTo>
                        <a:pt x="8287" y="0"/>
                      </a:lnTo>
                      <a:cubicBezTo>
                        <a:pt x="-2762" y="381"/>
                        <a:pt x="-2762" y="16256"/>
                        <a:pt x="8287" y="1676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4" name="Google Shape;1074;p54"/>
                <p:cNvSpPr/>
                <p:nvPr/>
              </p:nvSpPr>
              <p:spPr>
                <a:xfrm>
                  <a:off x="10424637" y="3512820"/>
                  <a:ext cx="40830" cy="16764"/>
                </a:xfrm>
                <a:custGeom>
                  <a:rect b="b" l="l" r="r" t="t"/>
                  <a:pathLst>
                    <a:path extrusionOk="0" h="16764" w="40830">
                      <a:moveTo>
                        <a:pt x="8287" y="16764"/>
                      </a:moveTo>
                      <a:lnTo>
                        <a:pt x="32544" y="16764"/>
                      </a:lnTo>
                      <a:cubicBezTo>
                        <a:pt x="43593" y="16383"/>
                        <a:pt x="43593" y="508"/>
                        <a:pt x="32544" y="0"/>
                      </a:cubicBezTo>
                      <a:lnTo>
                        <a:pt x="8287" y="0"/>
                      </a:lnTo>
                      <a:cubicBezTo>
                        <a:pt x="-2762" y="381"/>
                        <a:pt x="-2762" y="16256"/>
                        <a:pt x="8287" y="1676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5" name="Google Shape;1075;p54"/>
                <p:cNvSpPr/>
                <p:nvPr/>
              </p:nvSpPr>
              <p:spPr>
                <a:xfrm>
                  <a:off x="10545954" y="3609247"/>
                  <a:ext cx="16764" cy="41334"/>
                </a:xfrm>
                <a:custGeom>
                  <a:rect b="b" l="l" r="r" t="t"/>
                  <a:pathLst>
                    <a:path extrusionOk="0" h="41334" w="16764">
                      <a:moveTo>
                        <a:pt x="16764" y="32731"/>
                      </a:moveTo>
                      <a:lnTo>
                        <a:pt x="16764" y="8601"/>
                      </a:lnTo>
                      <a:cubicBezTo>
                        <a:pt x="16764" y="4410"/>
                        <a:pt x="13843" y="600"/>
                        <a:pt x="9652" y="92"/>
                      </a:cubicBezTo>
                      <a:cubicBezTo>
                        <a:pt x="4445" y="-670"/>
                        <a:pt x="0" y="3394"/>
                        <a:pt x="0" y="8347"/>
                      </a:cubicBezTo>
                      <a:lnTo>
                        <a:pt x="0" y="32985"/>
                      </a:lnTo>
                      <a:cubicBezTo>
                        <a:pt x="0" y="38065"/>
                        <a:pt x="4445" y="42002"/>
                        <a:pt x="9652" y="41240"/>
                      </a:cubicBezTo>
                      <a:cubicBezTo>
                        <a:pt x="13843" y="40605"/>
                        <a:pt x="16764" y="36922"/>
                        <a:pt x="16764" y="32731"/>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6" name="Google Shape;1076;p54"/>
                <p:cNvSpPr/>
                <p:nvPr/>
              </p:nvSpPr>
              <p:spPr>
                <a:xfrm>
                  <a:off x="10479152" y="3609245"/>
                  <a:ext cx="16764" cy="41334"/>
                </a:xfrm>
                <a:custGeom>
                  <a:rect b="b" l="l" r="r" t="t"/>
                  <a:pathLst>
                    <a:path extrusionOk="0" h="41334" w="16764">
                      <a:moveTo>
                        <a:pt x="0" y="8603"/>
                      </a:moveTo>
                      <a:lnTo>
                        <a:pt x="0" y="32733"/>
                      </a:lnTo>
                      <a:cubicBezTo>
                        <a:pt x="0" y="36925"/>
                        <a:pt x="2921" y="40734"/>
                        <a:pt x="7112" y="41243"/>
                      </a:cubicBezTo>
                      <a:cubicBezTo>
                        <a:pt x="12319" y="42005"/>
                        <a:pt x="16764" y="37940"/>
                        <a:pt x="16764" y="32988"/>
                      </a:cubicBezTo>
                      <a:lnTo>
                        <a:pt x="16764" y="8350"/>
                      </a:lnTo>
                      <a:cubicBezTo>
                        <a:pt x="16764" y="3270"/>
                        <a:pt x="12319" y="-667"/>
                        <a:pt x="7112" y="95"/>
                      </a:cubicBezTo>
                      <a:cubicBezTo>
                        <a:pt x="2921" y="730"/>
                        <a:pt x="0" y="4413"/>
                        <a:pt x="0" y="860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7" name="Google Shape;1077;p54"/>
                <p:cNvSpPr/>
                <p:nvPr/>
              </p:nvSpPr>
              <p:spPr>
                <a:xfrm>
                  <a:off x="10575452" y="3546347"/>
                  <a:ext cx="41272" cy="16764"/>
                </a:xfrm>
                <a:custGeom>
                  <a:rect b="b" l="l" r="r" t="t"/>
                  <a:pathLst>
                    <a:path extrusionOk="0" h="16764" w="41272">
                      <a:moveTo>
                        <a:pt x="32986" y="0"/>
                      </a:moveTo>
                      <a:lnTo>
                        <a:pt x="8602" y="0"/>
                      </a:lnTo>
                      <a:cubicBezTo>
                        <a:pt x="4411" y="0"/>
                        <a:pt x="601" y="2921"/>
                        <a:pt x="92" y="7112"/>
                      </a:cubicBezTo>
                      <a:cubicBezTo>
                        <a:pt x="-670" y="12319"/>
                        <a:pt x="3394" y="16764"/>
                        <a:pt x="8348" y="16764"/>
                      </a:cubicBezTo>
                      <a:lnTo>
                        <a:pt x="32986" y="16764"/>
                      </a:lnTo>
                      <a:cubicBezTo>
                        <a:pt x="44035" y="16383"/>
                        <a:pt x="44035" y="508"/>
                        <a:pt x="32986"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78" name="Google Shape;1078;p54"/>
                <p:cNvSpPr/>
                <p:nvPr/>
              </p:nvSpPr>
              <p:spPr>
                <a:xfrm>
                  <a:off x="10575452" y="3579748"/>
                  <a:ext cx="41272" cy="16764"/>
                </a:xfrm>
                <a:custGeom>
                  <a:rect b="b" l="l" r="r" t="t"/>
                  <a:pathLst>
                    <a:path extrusionOk="0" h="16764" w="41272">
                      <a:moveTo>
                        <a:pt x="32986" y="0"/>
                      </a:moveTo>
                      <a:lnTo>
                        <a:pt x="8602" y="0"/>
                      </a:lnTo>
                      <a:cubicBezTo>
                        <a:pt x="4411" y="0"/>
                        <a:pt x="601" y="2921"/>
                        <a:pt x="92" y="7112"/>
                      </a:cubicBezTo>
                      <a:cubicBezTo>
                        <a:pt x="-670" y="12319"/>
                        <a:pt x="3394" y="16764"/>
                        <a:pt x="8348" y="16764"/>
                      </a:cubicBezTo>
                      <a:lnTo>
                        <a:pt x="32986" y="16764"/>
                      </a:lnTo>
                      <a:cubicBezTo>
                        <a:pt x="44035" y="16383"/>
                        <a:pt x="44035" y="508"/>
                        <a:pt x="32986"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sp>
            <p:nvSpPr>
              <p:cNvPr id="1079" name="Google Shape;1079;p54"/>
              <p:cNvSpPr/>
              <p:nvPr/>
            </p:nvSpPr>
            <p:spPr>
              <a:xfrm>
                <a:off x="10454006" y="3487801"/>
                <a:ext cx="133857" cy="133858"/>
              </a:xfrm>
              <a:custGeom>
                <a:rect b="b" l="l" r="r" t="t"/>
                <a:pathLst>
                  <a:path extrusionOk="0" h="133858" w="133857">
                    <a:moveTo>
                      <a:pt x="16763" y="0"/>
                    </a:moveTo>
                    <a:lnTo>
                      <a:pt x="117094" y="0"/>
                    </a:lnTo>
                    <a:cubicBezTo>
                      <a:pt x="126238" y="0"/>
                      <a:pt x="133858" y="7493"/>
                      <a:pt x="133858" y="16764"/>
                    </a:cubicBezTo>
                    <a:lnTo>
                      <a:pt x="133858" y="117094"/>
                    </a:lnTo>
                    <a:cubicBezTo>
                      <a:pt x="133858" y="126238"/>
                      <a:pt x="126364" y="133858"/>
                      <a:pt x="117094" y="133858"/>
                    </a:cubicBezTo>
                    <a:lnTo>
                      <a:pt x="16763" y="133858"/>
                    </a:lnTo>
                    <a:cubicBezTo>
                      <a:pt x="7620" y="133858"/>
                      <a:pt x="0" y="126365"/>
                      <a:pt x="0" y="117094"/>
                    </a:cubicBezTo>
                    <a:lnTo>
                      <a:pt x="0" y="16764"/>
                    </a:lnTo>
                    <a:cubicBezTo>
                      <a:pt x="0" y="7620"/>
                      <a:pt x="7493" y="0"/>
                      <a:pt x="16763" y="0"/>
                    </a:cubicBezTo>
                    <a:lnTo>
                      <a:pt x="16763" y="0"/>
                    </a:lnTo>
                    <a:close/>
                  </a:path>
                </a:pathLst>
              </a:custGeom>
              <a:solidFill>
                <a:schemeClr val="dk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80" name="Google Shape;1080;p54"/>
              <p:cNvSpPr/>
              <p:nvPr/>
            </p:nvSpPr>
            <p:spPr>
              <a:xfrm>
                <a:off x="10479279" y="3512946"/>
                <a:ext cx="83565" cy="83566"/>
              </a:xfrm>
              <a:custGeom>
                <a:rect b="b" l="l" r="r" t="t"/>
                <a:pathLst>
                  <a:path extrusionOk="0" h="83566" w="83565">
                    <a:moveTo>
                      <a:pt x="75184" y="0"/>
                    </a:moveTo>
                    <a:lnTo>
                      <a:pt x="8382" y="0"/>
                    </a:lnTo>
                    <a:cubicBezTo>
                      <a:pt x="3810" y="0"/>
                      <a:pt x="0" y="3683"/>
                      <a:pt x="0" y="8382"/>
                    </a:cubicBezTo>
                    <a:lnTo>
                      <a:pt x="0" y="75184"/>
                    </a:lnTo>
                    <a:cubicBezTo>
                      <a:pt x="0" y="79756"/>
                      <a:pt x="3683" y="83566"/>
                      <a:pt x="8382" y="83566"/>
                    </a:cubicBezTo>
                    <a:lnTo>
                      <a:pt x="41783" y="83566"/>
                    </a:lnTo>
                    <a:cubicBezTo>
                      <a:pt x="43942" y="83566"/>
                      <a:pt x="46101" y="82677"/>
                      <a:pt x="47752" y="81153"/>
                    </a:cubicBezTo>
                    <a:lnTo>
                      <a:pt x="81153" y="47752"/>
                    </a:lnTo>
                    <a:cubicBezTo>
                      <a:pt x="82677" y="46228"/>
                      <a:pt x="83565" y="44069"/>
                      <a:pt x="83565" y="41783"/>
                    </a:cubicBezTo>
                    <a:lnTo>
                      <a:pt x="83565" y="8382"/>
                    </a:lnTo>
                    <a:cubicBezTo>
                      <a:pt x="83565" y="3810"/>
                      <a:pt x="79883" y="0"/>
                      <a:pt x="75184" y="0"/>
                    </a:cubicBezTo>
                    <a:lnTo>
                      <a:pt x="75184" y="0"/>
                    </a:lnTo>
                    <a:close/>
                    <a:moveTo>
                      <a:pt x="66802" y="38354"/>
                    </a:moveTo>
                    <a:lnTo>
                      <a:pt x="38227" y="66929"/>
                    </a:lnTo>
                    <a:lnTo>
                      <a:pt x="16637" y="66929"/>
                    </a:lnTo>
                    <a:lnTo>
                      <a:pt x="16637" y="16764"/>
                    </a:lnTo>
                    <a:lnTo>
                      <a:pt x="66802" y="16764"/>
                    </a:lnTo>
                    <a:lnTo>
                      <a:pt x="66802" y="38354"/>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1081" name="Google Shape;1081;p54"/>
          <p:cNvGrpSpPr/>
          <p:nvPr/>
        </p:nvGrpSpPr>
        <p:grpSpPr>
          <a:xfrm>
            <a:off x="6156175" y="3066500"/>
            <a:ext cx="820800" cy="1477100"/>
            <a:chOff x="6003775" y="3066500"/>
            <a:chExt cx="820800" cy="1477100"/>
          </a:xfrm>
        </p:grpSpPr>
        <p:sp>
          <p:nvSpPr>
            <p:cNvPr id="1082" name="Google Shape;1082;p54"/>
            <p:cNvSpPr/>
            <p:nvPr/>
          </p:nvSpPr>
          <p:spPr>
            <a:xfrm>
              <a:off x="6003775" y="3066500"/>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083" name="Google Shape;1083;p54"/>
            <p:cNvSpPr/>
            <p:nvPr/>
          </p:nvSpPr>
          <p:spPr>
            <a:xfrm>
              <a:off x="6225325" y="4165900"/>
              <a:ext cx="377700" cy="377700"/>
            </a:xfrm>
            <a:prstGeom prst="diamond">
              <a:avLst/>
            </a:prstGeom>
            <a:solidFill>
              <a:schemeClr val="lt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cxnSp>
          <p:nvCxnSpPr>
            <p:cNvPr id="1084" name="Google Shape;1084;p54"/>
            <p:cNvCxnSpPr>
              <a:stCxn id="1082" idx="2"/>
              <a:endCxn id="1083" idx="0"/>
            </p:cNvCxnSpPr>
            <p:nvPr/>
          </p:nvCxnSpPr>
          <p:spPr>
            <a:xfrm>
              <a:off x="6414175" y="3887300"/>
              <a:ext cx="0" cy="278700"/>
            </a:xfrm>
            <a:prstGeom prst="straightConnector1">
              <a:avLst/>
            </a:prstGeom>
            <a:noFill/>
            <a:ln cap="flat" cmpd="sng" w="19050">
              <a:solidFill>
                <a:schemeClr val="accent3"/>
              </a:solidFill>
              <a:prstDash val="solid"/>
              <a:round/>
              <a:headEnd len="sm" w="sm" type="none"/>
              <a:tailEnd len="sm" w="sm" type="none"/>
            </a:ln>
          </p:spPr>
        </p:cxnSp>
        <p:grpSp>
          <p:nvGrpSpPr>
            <p:cNvPr id="1085" name="Google Shape;1085;p54"/>
            <p:cNvGrpSpPr/>
            <p:nvPr/>
          </p:nvGrpSpPr>
          <p:grpSpPr>
            <a:xfrm>
              <a:off x="6237337" y="3300063"/>
              <a:ext cx="353675" cy="353674"/>
              <a:chOff x="6367195" y="3340530"/>
              <a:chExt cx="427764" cy="427763"/>
            </a:xfrm>
          </p:grpSpPr>
          <p:sp>
            <p:nvSpPr>
              <p:cNvPr id="1086" name="Google Shape;1086;p54"/>
              <p:cNvSpPr/>
              <p:nvPr/>
            </p:nvSpPr>
            <p:spPr>
              <a:xfrm>
                <a:off x="6459729" y="3441446"/>
                <a:ext cx="242315" cy="225678"/>
              </a:xfrm>
              <a:custGeom>
                <a:rect b="b" l="l" r="r" t="t"/>
                <a:pathLst>
                  <a:path extrusionOk="0" h="225678" w="242315">
                    <a:moveTo>
                      <a:pt x="0" y="127"/>
                    </a:moveTo>
                    <a:lnTo>
                      <a:pt x="242315" y="127"/>
                    </a:lnTo>
                    <a:lnTo>
                      <a:pt x="242315" y="158877"/>
                    </a:lnTo>
                    <a:lnTo>
                      <a:pt x="175514" y="225679"/>
                    </a:lnTo>
                    <a:lnTo>
                      <a:pt x="0" y="225679"/>
                    </a:lnTo>
                    <a:lnTo>
                      <a:pt x="0" y="0"/>
                    </a:lnTo>
                    <a:close/>
                  </a:path>
                </a:pathLst>
              </a:custGeom>
              <a:solidFill>
                <a:schemeClr val="l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1087" name="Google Shape;1087;p54"/>
              <p:cNvGrpSpPr/>
              <p:nvPr/>
            </p:nvGrpSpPr>
            <p:grpSpPr>
              <a:xfrm>
                <a:off x="6367195" y="3340530"/>
                <a:ext cx="427764" cy="427763"/>
                <a:chOff x="6367195" y="3340530"/>
                <a:chExt cx="427764" cy="427763"/>
              </a:xfrm>
            </p:grpSpPr>
            <p:sp>
              <p:nvSpPr>
                <p:cNvPr id="1088" name="Google Shape;1088;p54"/>
                <p:cNvSpPr/>
                <p:nvPr/>
              </p:nvSpPr>
              <p:spPr>
                <a:xfrm>
                  <a:off x="6493256" y="3512550"/>
                  <a:ext cx="50164" cy="83216"/>
                </a:xfrm>
                <a:custGeom>
                  <a:rect b="b" l="l" r="r" t="t"/>
                  <a:pathLst>
                    <a:path extrusionOk="0" h="83216" w="50164">
                      <a:moveTo>
                        <a:pt x="16637" y="25162"/>
                      </a:moveTo>
                      <a:cubicBezTo>
                        <a:pt x="16637" y="20971"/>
                        <a:pt x="19558" y="17288"/>
                        <a:pt x="23749" y="16653"/>
                      </a:cubicBezTo>
                      <a:cubicBezTo>
                        <a:pt x="28956" y="15891"/>
                        <a:pt x="33401" y="19955"/>
                        <a:pt x="33401" y="24908"/>
                      </a:cubicBezTo>
                      <a:cubicBezTo>
                        <a:pt x="33782" y="35957"/>
                        <a:pt x="49657" y="35957"/>
                        <a:pt x="50165" y="24908"/>
                      </a:cubicBezTo>
                      <a:cubicBezTo>
                        <a:pt x="48895" y="-8239"/>
                        <a:pt x="1270" y="-8366"/>
                        <a:pt x="0" y="24908"/>
                      </a:cubicBezTo>
                      <a:lnTo>
                        <a:pt x="0" y="58309"/>
                      </a:lnTo>
                      <a:cubicBezTo>
                        <a:pt x="1270" y="91456"/>
                        <a:pt x="48895" y="91583"/>
                        <a:pt x="50165" y="58309"/>
                      </a:cubicBezTo>
                      <a:cubicBezTo>
                        <a:pt x="50165" y="53737"/>
                        <a:pt x="46482" y="49927"/>
                        <a:pt x="41783" y="49927"/>
                      </a:cubicBezTo>
                      <a:cubicBezTo>
                        <a:pt x="37084" y="49927"/>
                        <a:pt x="33401" y="53610"/>
                        <a:pt x="33401" y="58309"/>
                      </a:cubicBezTo>
                      <a:cubicBezTo>
                        <a:pt x="33020" y="69358"/>
                        <a:pt x="17145" y="69358"/>
                        <a:pt x="16637" y="58309"/>
                      </a:cubicBezTo>
                      <a:lnTo>
                        <a:pt x="16637" y="2516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89" name="Google Shape;1089;p54"/>
                <p:cNvSpPr/>
                <p:nvPr/>
              </p:nvSpPr>
              <p:spPr>
                <a:xfrm>
                  <a:off x="6618352" y="3512346"/>
                  <a:ext cx="50165" cy="83420"/>
                </a:xfrm>
                <a:custGeom>
                  <a:rect b="b" l="l" r="r" t="t"/>
                  <a:pathLst>
                    <a:path extrusionOk="0" h="83420" w="50165">
                      <a:moveTo>
                        <a:pt x="43180" y="92"/>
                      </a:moveTo>
                      <a:cubicBezTo>
                        <a:pt x="37973" y="-670"/>
                        <a:pt x="33528" y="3394"/>
                        <a:pt x="33528" y="8347"/>
                      </a:cubicBezTo>
                      <a:lnTo>
                        <a:pt x="33528" y="58258"/>
                      </a:lnTo>
                      <a:cubicBezTo>
                        <a:pt x="33528" y="62449"/>
                        <a:pt x="30607" y="66132"/>
                        <a:pt x="26416" y="66767"/>
                      </a:cubicBezTo>
                      <a:cubicBezTo>
                        <a:pt x="21209" y="67529"/>
                        <a:pt x="16764" y="63465"/>
                        <a:pt x="16764" y="58512"/>
                      </a:cubicBezTo>
                      <a:lnTo>
                        <a:pt x="16764" y="8601"/>
                      </a:lnTo>
                      <a:cubicBezTo>
                        <a:pt x="16764" y="4410"/>
                        <a:pt x="13843" y="727"/>
                        <a:pt x="9652" y="92"/>
                      </a:cubicBezTo>
                      <a:cubicBezTo>
                        <a:pt x="4445" y="-670"/>
                        <a:pt x="0" y="3394"/>
                        <a:pt x="0" y="8347"/>
                      </a:cubicBezTo>
                      <a:lnTo>
                        <a:pt x="0" y="58512"/>
                      </a:lnTo>
                      <a:cubicBezTo>
                        <a:pt x="1270" y="91659"/>
                        <a:pt x="48895" y="91786"/>
                        <a:pt x="50165" y="58512"/>
                      </a:cubicBezTo>
                      <a:lnTo>
                        <a:pt x="50165" y="8601"/>
                      </a:lnTo>
                      <a:cubicBezTo>
                        <a:pt x="50165" y="4410"/>
                        <a:pt x="47244" y="727"/>
                        <a:pt x="43053" y="9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90" name="Google Shape;1090;p54"/>
                <p:cNvSpPr/>
                <p:nvPr/>
              </p:nvSpPr>
              <p:spPr>
                <a:xfrm>
                  <a:off x="6555741" y="3512692"/>
                  <a:ext cx="50053" cy="83470"/>
                </a:xfrm>
                <a:custGeom>
                  <a:rect b="b" l="l" r="r" t="t"/>
                  <a:pathLst>
                    <a:path extrusionOk="0" h="83470" w="50053">
                      <a:moveTo>
                        <a:pt x="25146" y="0"/>
                      </a:moveTo>
                      <a:lnTo>
                        <a:pt x="8382" y="0"/>
                      </a:lnTo>
                      <a:cubicBezTo>
                        <a:pt x="3810" y="0"/>
                        <a:pt x="0" y="3683"/>
                        <a:pt x="0" y="8382"/>
                      </a:cubicBezTo>
                      <a:lnTo>
                        <a:pt x="0" y="75184"/>
                      </a:lnTo>
                      <a:cubicBezTo>
                        <a:pt x="381" y="86233"/>
                        <a:pt x="16256" y="86233"/>
                        <a:pt x="16764" y="75184"/>
                      </a:cubicBezTo>
                      <a:lnTo>
                        <a:pt x="16764" y="50165"/>
                      </a:lnTo>
                      <a:lnTo>
                        <a:pt x="25146" y="50165"/>
                      </a:lnTo>
                      <a:cubicBezTo>
                        <a:pt x="58420" y="48895"/>
                        <a:pt x="58293" y="1270"/>
                        <a:pt x="25146" y="0"/>
                      </a:cubicBezTo>
                      <a:close/>
                      <a:moveTo>
                        <a:pt x="25146" y="33401"/>
                      </a:moveTo>
                      <a:lnTo>
                        <a:pt x="16764" y="33401"/>
                      </a:lnTo>
                      <a:lnTo>
                        <a:pt x="16764" y="16637"/>
                      </a:lnTo>
                      <a:lnTo>
                        <a:pt x="25146" y="16637"/>
                      </a:lnTo>
                      <a:cubicBezTo>
                        <a:pt x="36195" y="17018"/>
                        <a:pt x="36195" y="32893"/>
                        <a:pt x="25146" y="33401"/>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091" name="Google Shape;1091;p54"/>
                <p:cNvSpPr/>
                <p:nvPr/>
              </p:nvSpPr>
              <p:spPr>
                <a:xfrm>
                  <a:off x="6367195" y="3340530"/>
                  <a:ext cx="427764" cy="427763"/>
                </a:xfrm>
                <a:custGeom>
                  <a:rect b="b" l="l" r="r" t="t"/>
                  <a:pathLst>
                    <a:path extrusionOk="0" h="427763" w="427764">
                      <a:moveTo>
                        <a:pt x="402667" y="238964"/>
                      </a:moveTo>
                      <a:cubicBezTo>
                        <a:pt x="435941" y="237694"/>
                        <a:pt x="435814" y="190069"/>
                        <a:pt x="402667" y="188799"/>
                      </a:cubicBezTo>
                      <a:lnTo>
                        <a:pt x="380950" y="188799"/>
                      </a:lnTo>
                      <a:lnTo>
                        <a:pt x="380950" y="155398"/>
                      </a:lnTo>
                      <a:cubicBezTo>
                        <a:pt x="380950" y="155398"/>
                        <a:pt x="402160" y="155398"/>
                        <a:pt x="402160" y="155398"/>
                      </a:cubicBezTo>
                      <a:cubicBezTo>
                        <a:pt x="415367" y="155398"/>
                        <a:pt x="426671" y="145365"/>
                        <a:pt x="427687" y="132284"/>
                      </a:cubicBezTo>
                      <a:cubicBezTo>
                        <a:pt x="428829" y="117552"/>
                        <a:pt x="417146" y="105233"/>
                        <a:pt x="402667" y="105233"/>
                      </a:cubicBezTo>
                      <a:lnTo>
                        <a:pt x="380950" y="105233"/>
                      </a:lnTo>
                      <a:lnTo>
                        <a:pt x="380950" y="80214"/>
                      </a:lnTo>
                      <a:cubicBezTo>
                        <a:pt x="380950" y="66371"/>
                        <a:pt x="369774" y="55195"/>
                        <a:pt x="355932" y="55195"/>
                      </a:cubicBezTo>
                      <a:lnTo>
                        <a:pt x="322530" y="55195"/>
                      </a:lnTo>
                      <a:lnTo>
                        <a:pt x="322530" y="25096"/>
                      </a:lnTo>
                      <a:cubicBezTo>
                        <a:pt x="322530" y="10618"/>
                        <a:pt x="310212" y="-1066"/>
                        <a:pt x="295479" y="77"/>
                      </a:cubicBezTo>
                      <a:cubicBezTo>
                        <a:pt x="282272" y="1093"/>
                        <a:pt x="272365" y="12396"/>
                        <a:pt x="272365" y="25604"/>
                      </a:cubicBezTo>
                      <a:lnTo>
                        <a:pt x="272365" y="55195"/>
                      </a:lnTo>
                      <a:cubicBezTo>
                        <a:pt x="272365" y="55195"/>
                        <a:pt x="238964" y="55195"/>
                        <a:pt x="238964" y="55195"/>
                      </a:cubicBezTo>
                      <a:lnTo>
                        <a:pt x="238964" y="25604"/>
                      </a:lnTo>
                      <a:cubicBezTo>
                        <a:pt x="238964" y="12396"/>
                        <a:pt x="228932" y="1093"/>
                        <a:pt x="215850" y="77"/>
                      </a:cubicBezTo>
                      <a:cubicBezTo>
                        <a:pt x="201119" y="-1066"/>
                        <a:pt x="188799" y="10618"/>
                        <a:pt x="188799" y="25096"/>
                      </a:cubicBezTo>
                      <a:lnTo>
                        <a:pt x="188799" y="55195"/>
                      </a:lnTo>
                      <a:lnTo>
                        <a:pt x="155399" y="55195"/>
                      </a:lnTo>
                      <a:lnTo>
                        <a:pt x="155399" y="25096"/>
                      </a:lnTo>
                      <a:cubicBezTo>
                        <a:pt x="155399" y="10618"/>
                        <a:pt x="143079" y="-1066"/>
                        <a:pt x="128347" y="77"/>
                      </a:cubicBezTo>
                      <a:cubicBezTo>
                        <a:pt x="115140" y="1093"/>
                        <a:pt x="105234" y="12396"/>
                        <a:pt x="105234" y="25604"/>
                      </a:cubicBezTo>
                      <a:lnTo>
                        <a:pt x="105234" y="55195"/>
                      </a:lnTo>
                      <a:cubicBezTo>
                        <a:pt x="105234" y="55195"/>
                        <a:pt x="71833" y="55195"/>
                        <a:pt x="71833" y="55195"/>
                      </a:cubicBezTo>
                      <a:cubicBezTo>
                        <a:pt x="57990" y="55195"/>
                        <a:pt x="46814" y="66371"/>
                        <a:pt x="46814" y="80214"/>
                      </a:cubicBezTo>
                      <a:lnTo>
                        <a:pt x="46814" y="105233"/>
                      </a:lnTo>
                      <a:lnTo>
                        <a:pt x="25604" y="105233"/>
                      </a:lnTo>
                      <a:cubicBezTo>
                        <a:pt x="12396" y="105233"/>
                        <a:pt x="1094" y="115266"/>
                        <a:pt x="77" y="128347"/>
                      </a:cubicBezTo>
                      <a:cubicBezTo>
                        <a:pt x="-1066" y="143079"/>
                        <a:pt x="10619" y="155398"/>
                        <a:pt x="25096" y="155398"/>
                      </a:cubicBezTo>
                      <a:lnTo>
                        <a:pt x="46814" y="155398"/>
                      </a:lnTo>
                      <a:lnTo>
                        <a:pt x="46814" y="188799"/>
                      </a:lnTo>
                      <a:cubicBezTo>
                        <a:pt x="46814" y="188799"/>
                        <a:pt x="25604" y="188799"/>
                        <a:pt x="25604" y="188799"/>
                      </a:cubicBezTo>
                      <a:cubicBezTo>
                        <a:pt x="12396" y="188799"/>
                        <a:pt x="1094" y="198832"/>
                        <a:pt x="77" y="211913"/>
                      </a:cubicBezTo>
                      <a:cubicBezTo>
                        <a:pt x="-1066" y="226645"/>
                        <a:pt x="10619" y="238964"/>
                        <a:pt x="25096" y="238964"/>
                      </a:cubicBezTo>
                      <a:lnTo>
                        <a:pt x="46814" y="238964"/>
                      </a:lnTo>
                      <a:lnTo>
                        <a:pt x="46814" y="272365"/>
                      </a:lnTo>
                      <a:lnTo>
                        <a:pt x="25604" y="272365"/>
                      </a:lnTo>
                      <a:cubicBezTo>
                        <a:pt x="12396" y="272365"/>
                        <a:pt x="1094" y="282398"/>
                        <a:pt x="77" y="295479"/>
                      </a:cubicBezTo>
                      <a:cubicBezTo>
                        <a:pt x="-1066" y="310211"/>
                        <a:pt x="10619" y="322530"/>
                        <a:pt x="25096" y="322530"/>
                      </a:cubicBezTo>
                      <a:lnTo>
                        <a:pt x="46814" y="322530"/>
                      </a:lnTo>
                      <a:lnTo>
                        <a:pt x="46814" y="347549"/>
                      </a:lnTo>
                      <a:cubicBezTo>
                        <a:pt x="46814" y="361392"/>
                        <a:pt x="57990" y="372568"/>
                        <a:pt x="71833" y="372568"/>
                      </a:cubicBezTo>
                      <a:lnTo>
                        <a:pt x="105234" y="372568"/>
                      </a:lnTo>
                      <a:lnTo>
                        <a:pt x="105234" y="402159"/>
                      </a:lnTo>
                      <a:cubicBezTo>
                        <a:pt x="105234" y="415367"/>
                        <a:pt x="115266" y="426670"/>
                        <a:pt x="128347" y="427686"/>
                      </a:cubicBezTo>
                      <a:cubicBezTo>
                        <a:pt x="143079" y="428829"/>
                        <a:pt x="155399" y="417145"/>
                        <a:pt x="155399" y="402667"/>
                      </a:cubicBezTo>
                      <a:lnTo>
                        <a:pt x="155399" y="372568"/>
                      </a:lnTo>
                      <a:lnTo>
                        <a:pt x="188799" y="372568"/>
                      </a:lnTo>
                      <a:lnTo>
                        <a:pt x="188799" y="402159"/>
                      </a:lnTo>
                      <a:cubicBezTo>
                        <a:pt x="188799" y="415367"/>
                        <a:pt x="198833" y="426670"/>
                        <a:pt x="211913" y="427686"/>
                      </a:cubicBezTo>
                      <a:cubicBezTo>
                        <a:pt x="226646" y="428829"/>
                        <a:pt x="238964" y="417145"/>
                        <a:pt x="238964" y="402667"/>
                      </a:cubicBezTo>
                      <a:lnTo>
                        <a:pt x="238964" y="372568"/>
                      </a:lnTo>
                      <a:lnTo>
                        <a:pt x="272365" y="372568"/>
                      </a:lnTo>
                      <a:lnTo>
                        <a:pt x="272365" y="402159"/>
                      </a:lnTo>
                      <a:cubicBezTo>
                        <a:pt x="272365" y="415367"/>
                        <a:pt x="282399" y="426670"/>
                        <a:pt x="295479" y="427686"/>
                      </a:cubicBezTo>
                      <a:cubicBezTo>
                        <a:pt x="310212" y="428829"/>
                        <a:pt x="322530" y="417145"/>
                        <a:pt x="322530" y="402667"/>
                      </a:cubicBezTo>
                      <a:lnTo>
                        <a:pt x="322530" y="372568"/>
                      </a:lnTo>
                      <a:lnTo>
                        <a:pt x="355932" y="372568"/>
                      </a:lnTo>
                      <a:cubicBezTo>
                        <a:pt x="369774" y="372568"/>
                        <a:pt x="380950" y="361392"/>
                        <a:pt x="380950" y="347549"/>
                      </a:cubicBezTo>
                      <a:lnTo>
                        <a:pt x="380950" y="322530"/>
                      </a:lnTo>
                      <a:lnTo>
                        <a:pt x="402160" y="322530"/>
                      </a:lnTo>
                      <a:cubicBezTo>
                        <a:pt x="415367" y="322530"/>
                        <a:pt x="426671" y="312497"/>
                        <a:pt x="427687" y="299416"/>
                      </a:cubicBezTo>
                      <a:cubicBezTo>
                        <a:pt x="428829" y="284684"/>
                        <a:pt x="417146" y="272365"/>
                        <a:pt x="402667" y="272365"/>
                      </a:cubicBezTo>
                      <a:lnTo>
                        <a:pt x="380950" y="272365"/>
                      </a:lnTo>
                      <a:lnTo>
                        <a:pt x="380950" y="238964"/>
                      </a:lnTo>
                      <a:cubicBezTo>
                        <a:pt x="380950" y="238964"/>
                        <a:pt x="402667" y="238964"/>
                        <a:pt x="402667" y="238964"/>
                      </a:cubicBezTo>
                      <a:close/>
                      <a:moveTo>
                        <a:pt x="402667" y="205563"/>
                      </a:moveTo>
                      <a:cubicBezTo>
                        <a:pt x="413716" y="205944"/>
                        <a:pt x="413716" y="221819"/>
                        <a:pt x="402667" y="222327"/>
                      </a:cubicBezTo>
                      <a:lnTo>
                        <a:pt x="380950" y="222327"/>
                      </a:lnTo>
                      <a:lnTo>
                        <a:pt x="380950" y="205563"/>
                      </a:lnTo>
                      <a:lnTo>
                        <a:pt x="402667" y="205563"/>
                      </a:lnTo>
                      <a:close/>
                      <a:moveTo>
                        <a:pt x="402667" y="121997"/>
                      </a:moveTo>
                      <a:cubicBezTo>
                        <a:pt x="413716" y="122378"/>
                        <a:pt x="413716" y="138253"/>
                        <a:pt x="402667" y="138761"/>
                      </a:cubicBezTo>
                      <a:lnTo>
                        <a:pt x="380950" y="138761"/>
                      </a:lnTo>
                      <a:lnTo>
                        <a:pt x="380950" y="121997"/>
                      </a:lnTo>
                      <a:lnTo>
                        <a:pt x="402667" y="121997"/>
                      </a:lnTo>
                      <a:close/>
                      <a:moveTo>
                        <a:pt x="289002" y="25096"/>
                      </a:moveTo>
                      <a:cubicBezTo>
                        <a:pt x="289384" y="14047"/>
                        <a:pt x="305259" y="14047"/>
                        <a:pt x="305766" y="25096"/>
                      </a:cubicBezTo>
                      <a:lnTo>
                        <a:pt x="305766" y="55195"/>
                      </a:lnTo>
                      <a:lnTo>
                        <a:pt x="289002" y="55195"/>
                      </a:lnTo>
                      <a:lnTo>
                        <a:pt x="289002" y="25096"/>
                      </a:lnTo>
                      <a:close/>
                      <a:moveTo>
                        <a:pt x="205437" y="25096"/>
                      </a:moveTo>
                      <a:cubicBezTo>
                        <a:pt x="205817" y="14047"/>
                        <a:pt x="221692" y="14047"/>
                        <a:pt x="222200" y="25096"/>
                      </a:cubicBezTo>
                      <a:lnTo>
                        <a:pt x="222200" y="55195"/>
                      </a:lnTo>
                      <a:lnTo>
                        <a:pt x="205437" y="55195"/>
                      </a:lnTo>
                      <a:lnTo>
                        <a:pt x="205437" y="25096"/>
                      </a:lnTo>
                      <a:close/>
                      <a:moveTo>
                        <a:pt x="121871" y="25096"/>
                      </a:moveTo>
                      <a:cubicBezTo>
                        <a:pt x="122252" y="14047"/>
                        <a:pt x="138127" y="14047"/>
                        <a:pt x="138634" y="25096"/>
                      </a:cubicBezTo>
                      <a:lnTo>
                        <a:pt x="138634" y="55195"/>
                      </a:lnTo>
                      <a:lnTo>
                        <a:pt x="121871" y="55195"/>
                      </a:lnTo>
                      <a:lnTo>
                        <a:pt x="121871" y="25096"/>
                      </a:lnTo>
                      <a:close/>
                      <a:moveTo>
                        <a:pt x="24970" y="138761"/>
                      </a:moveTo>
                      <a:cubicBezTo>
                        <a:pt x="13921" y="138380"/>
                        <a:pt x="13921" y="122505"/>
                        <a:pt x="24970" y="121997"/>
                      </a:cubicBezTo>
                      <a:lnTo>
                        <a:pt x="46686" y="121997"/>
                      </a:lnTo>
                      <a:lnTo>
                        <a:pt x="46686" y="138761"/>
                      </a:lnTo>
                      <a:lnTo>
                        <a:pt x="24970" y="138761"/>
                      </a:lnTo>
                      <a:close/>
                      <a:moveTo>
                        <a:pt x="24970" y="222327"/>
                      </a:moveTo>
                      <a:cubicBezTo>
                        <a:pt x="13921" y="221946"/>
                        <a:pt x="13921" y="206071"/>
                        <a:pt x="24970" y="205563"/>
                      </a:cubicBezTo>
                      <a:lnTo>
                        <a:pt x="46686" y="205563"/>
                      </a:lnTo>
                      <a:lnTo>
                        <a:pt x="46686" y="222327"/>
                      </a:lnTo>
                      <a:lnTo>
                        <a:pt x="24970" y="222327"/>
                      </a:lnTo>
                      <a:close/>
                      <a:moveTo>
                        <a:pt x="24970" y="305893"/>
                      </a:moveTo>
                      <a:cubicBezTo>
                        <a:pt x="13921" y="305512"/>
                        <a:pt x="13921" y="289637"/>
                        <a:pt x="24970" y="289129"/>
                      </a:cubicBezTo>
                      <a:lnTo>
                        <a:pt x="46686" y="289129"/>
                      </a:lnTo>
                      <a:lnTo>
                        <a:pt x="46686" y="305893"/>
                      </a:lnTo>
                      <a:lnTo>
                        <a:pt x="24970" y="305893"/>
                      </a:lnTo>
                      <a:close/>
                      <a:moveTo>
                        <a:pt x="138634" y="402794"/>
                      </a:moveTo>
                      <a:cubicBezTo>
                        <a:pt x="138253" y="413843"/>
                        <a:pt x="122378" y="413843"/>
                        <a:pt x="121871" y="402794"/>
                      </a:cubicBezTo>
                      <a:lnTo>
                        <a:pt x="121871" y="372695"/>
                      </a:lnTo>
                      <a:lnTo>
                        <a:pt x="138634" y="372695"/>
                      </a:lnTo>
                      <a:lnTo>
                        <a:pt x="138634" y="402794"/>
                      </a:lnTo>
                      <a:close/>
                      <a:moveTo>
                        <a:pt x="222200" y="402794"/>
                      </a:moveTo>
                      <a:cubicBezTo>
                        <a:pt x="221820" y="413843"/>
                        <a:pt x="205945" y="413843"/>
                        <a:pt x="205437" y="402794"/>
                      </a:cubicBezTo>
                      <a:lnTo>
                        <a:pt x="205437" y="372695"/>
                      </a:lnTo>
                      <a:lnTo>
                        <a:pt x="222200" y="372695"/>
                      </a:lnTo>
                      <a:lnTo>
                        <a:pt x="222200" y="402794"/>
                      </a:lnTo>
                      <a:close/>
                      <a:moveTo>
                        <a:pt x="305766" y="402794"/>
                      </a:moveTo>
                      <a:cubicBezTo>
                        <a:pt x="305386" y="413843"/>
                        <a:pt x="289511" y="413843"/>
                        <a:pt x="289002" y="402794"/>
                      </a:cubicBezTo>
                      <a:lnTo>
                        <a:pt x="289002" y="372695"/>
                      </a:lnTo>
                      <a:lnTo>
                        <a:pt x="305766" y="372695"/>
                      </a:lnTo>
                      <a:lnTo>
                        <a:pt x="305766" y="402794"/>
                      </a:lnTo>
                      <a:close/>
                      <a:moveTo>
                        <a:pt x="355932" y="355931"/>
                      </a:moveTo>
                      <a:lnTo>
                        <a:pt x="71833" y="355931"/>
                      </a:lnTo>
                      <a:cubicBezTo>
                        <a:pt x="67260" y="355931"/>
                        <a:pt x="63451" y="352248"/>
                        <a:pt x="63451" y="347549"/>
                      </a:cubicBezTo>
                      <a:lnTo>
                        <a:pt x="63451" y="80087"/>
                      </a:lnTo>
                      <a:cubicBezTo>
                        <a:pt x="63451" y="75515"/>
                        <a:pt x="67134" y="71705"/>
                        <a:pt x="71833" y="71705"/>
                      </a:cubicBezTo>
                      <a:lnTo>
                        <a:pt x="355932" y="71705"/>
                      </a:lnTo>
                      <a:cubicBezTo>
                        <a:pt x="360503" y="71705"/>
                        <a:pt x="364313" y="75388"/>
                        <a:pt x="364313" y="80087"/>
                      </a:cubicBezTo>
                      <a:lnTo>
                        <a:pt x="364313" y="347549"/>
                      </a:lnTo>
                      <a:cubicBezTo>
                        <a:pt x="364313" y="352121"/>
                        <a:pt x="360630" y="355931"/>
                        <a:pt x="355932" y="355931"/>
                      </a:cubicBezTo>
                      <a:close/>
                      <a:moveTo>
                        <a:pt x="402795" y="289129"/>
                      </a:moveTo>
                      <a:cubicBezTo>
                        <a:pt x="413844" y="289510"/>
                        <a:pt x="413844" y="305385"/>
                        <a:pt x="402795" y="305893"/>
                      </a:cubicBezTo>
                      <a:lnTo>
                        <a:pt x="381077" y="305893"/>
                      </a:lnTo>
                      <a:lnTo>
                        <a:pt x="381077" y="289129"/>
                      </a:lnTo>
                      <a:lnTo>
                        <a:pt x="402795" y="289129"/>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spTree>
  </p:cSld>
  <p:clrMapOvr>
    <a:masterClrMapping/>
  </p:clrMapOvr>
</p:sld>
</file>

<file path=ppt/slides/slide6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1095" name="Shape 1095"/>
        <p:cNvGrpSpPr/>
        <p:nvPr/>
      </p:nvGrpSpPr>
      <p:grpSpPr>
        <a:xfrm>
          <a:off x="0" y="0"/>
          <a:ext cx="0" cy="0"/>
          <a:chOff x="0" y="0"/>
          <a:chExt cx="0" cy="0"/>
        </a:xfrm>
      </p:grpSpPr>
      <p:pic>
        <p:nvPicPr>
          <p:cNvPr id="1096" name="Google Shape;1096;p55" title="Gráfico">
            <a:hlinkClick r:id="rId3"/>
          </p:cNvPr>
          <p:cNvPicPr preferRelativeResize="0"/>
          <p:nvPr/>
        </p:nvPicPr>
        <p:blipFill rotWithShape="1">
          <a:blip r:embed="rId4">
            <a:alphaModFix/>
          </a:blip>
          <a:srcRect b="0" l="0" r="0" t="0"/>
          <a:stretch/>
        </p:blipFill>
        <p:spPr>
          <a:xfrm>
            <a:off x="457200" y="2231600"/>
            <a:ext cx="3659700" cy="1582708"/>
          </a:xfrm>
          <a:prstGeom prst="rect">
            <a:avLst/>
          </a:prstGeom>
          <a:noFill/>
          <a:ln>
            <a:noFill/>
          </a:ln>
        </p:spPr>
      </p:pic>
      <p:sp>
        <p:nvSpPr>
          <p:cNvPr id="1097" name="Google Shape;1097;p55"/>
          <p:cNvSpPr txBox="1"/>
          <p:nvPr>
            <p:ph type="title"/>
          </p:nvPr>
        </p:nvSpPr>
        <p:spPr>
          <a:xfrm>
            <a:off x="452550" y="411475"/>
            <a:ext cx="8238900" cy="5616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Clr>
                <a:schemeClr val="dk1"/>
              </a:buClr>
              <a:buSzPts val="1100"/>
              <a:buFont typeface="Arial"/>
              <a:buNone/>
            </a:pPr>
            <a:r>
              <a:rPr lang="en-US"/>
              <a:t>Some highlights</a:t>
            </a:r>
            <a:endParaRPr/>
          </a:p>
        </p:txBody>
      </p:sp>
      <p:sp>
        <p:nvSpPr>
          <p:cNvPr id="1098" name="Google Shape;1098;p55"/>
          <p:cNvSpPr txBox="1"/>
          <p:nvPr/>
        </p:nvSpPr>
        <p:spPr>
          <a:xfrm>
            <a:off x="5688878" y="1134059"/>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Pre-Survey and Main Survey</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099" name="Google Shape;1099;p55"/>
          <p:cNvSpPr txBox="1"/>
          <p:nvPr/>
        </p:nvSpPr>
        <p:spPr>
          <a:xfrm>
            <a:off x="5688878" y="1444985"/>
            <a:ext cx="301170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Sustainability, Ethics, Social Justice are a BIG theme coming up.</a:t>
            </a:r>
            <a:endParaRPr b="0" i="0" sz="1200" u="none" cap="none" strike="noStrike">
              <a:solidFill>
                <a:schemeClr val="dk1"/>
              </a:solidFill>
              <a:latin typeface="Montserrat Medium"/>
              <a:ea typeface="Montserrat Medium"/>
              <a:cs typeface="Montserrat Medium"/>
              <a:sym typeface="Montserrat Medium"/>
            </a:endParaRPr>
          </a:p>
        </p:txBody>
      </p:sp>
      <p:sp>
        <p:nvSpPr>
          <p:cNvPr id="1100" name="Google Shape;1100;p55"/>
          <p:cNvSpPr txBox="1"/>
          <p:nvPr/>
        </p:nvSpPr>
        <p:spPr>
          <a:xfrm>
            <a:off x="5700476" y="2569633"/>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There is interest (lowest rate was 58%]</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101" name="Google Shape;1101;p55"/>
          <p:cNvSpPr txBox="1"/>
          <p:nvPr/>
        </p:nvSpPr>
        <p:spPr>
          <a:xfrm>
            <a:off x="5700476" y="2880559"/>
            <a:ext cx="3011700" cy="6714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Possibly guide trainings.</a:t>
            </a:r>
            <a:endParaRPr b="0" i="0" sz="1200" u="none" cap="none" strike="noStrike">
              <a:solidFill>
                <a:schemeClr val="dk1"/>
              </a:solidFill>
              <a:latin typeface="Montserrat Medium"/>
              <a:ea typeface="Montserrat Medium"/>
              <a:cs typeface="Montserrat Medium"/>
              <a:sym typeface="Montserrat Medium"/>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chemeClr val="dk1"/>
              </a:solidFill>
              <a:latin typeface="Montserrat Medium"/>
              <a:ea typeface="Montserrat Medium"/>
              <a:cs typeface="Montserrat Medium"/>
              <a:sym typeface="Montserrat Medium"/>
            </a:endParaRPr>
          </a:p>
        </p:txBody>
      </p:sp>
      <p:sp>
        <p:nvSpPr>
          <p:cNvPr id="1102" name="Google Shape;1102;p55"/>
          <p:cNvSpPr txBox="1"/>
          <p:nvPr/>
        </p:nvSpPr>
        <p:spPr>
          <a:xfrm>
            <a:off x="5687337" y="3940150"/>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dk1"/>
                </a:solidFill>
                <a:latin typeface="Montserrat SemiBold"/>
                <a:ea typeface="Montserrat SemiBold"/>
                <a:cs typeface="Montserrat SemiBold"/>
                <a:sym typeface="Montserrat SemiBold"/>
              </a:rPr>
              <a:t>High perception of inappropriate use by students (~60% often or more)</a:t>
            </a:r>
            <a:endParaRPr b="0" i="0" sz="1600" u="none" cap="none" strike="noStrike">
              <a:solidFill>
                <a:schemeClr val="dk1"/>
              </a:solidFill>
              <a:latin typeface="Montserrat SemiBold"/>
              <a:ea typeface="Montserrat SemiBold"/>
              <a:cs typeface="Montserrat SemiBold"/>
              <a:sym typeface="Montserrat SemiBold"/>
            </a:endParaRPr>
          </a:p>
        </p:txBody>
      </p:sp>
      <p:sp>
        <p:nvSpPr>
          <p:cNvPr id="1103" name="Google Shape;1103;p55"/>
          <p:cNvSpPr/>
          <p:nvPr/>
        </p:nvSpPr>
        <p:spPr>
          <a:xfrm>
            <a:off x="4791525" y="2423775"/>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104" name="Google Shape;1104;p55"/>
          <p:cNvSpPr/>
          <p:nvPr/>
        </p:nvSpPr>
        <p:spPr>
          <a:xfrm>
            <a:off x="4791525" y="3632713"/>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105" name="Google Shape;1105;p55"/>
          <p:cNvSpPr/>
          <p:nvPr/>
        </p:nvSpPr>
        <p:spPr>
          <a:xfrm>
            <a:off x="4791525" y="1214825"/>
            <a:ext cx="820800" cy="820800"/>
          </a:xfrm>
          <a:prstGeom prst="diamond">
            <a:avLst/>
          </a:prstGeom>
          <a:no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106" name="Google Shape;1106;p55"/>
          <p:cNvSpPr/>
          <p:nvPr/>
        </p:nvSpPr>
        <p:spPr>
          <a:xfrm>
            <a:off x="4265425" y="1436375"/>
            <a:ext cx="377700" cy="377700"/>
          </a:xfrm>
          <a:prstGeom prst="diamond">
            <a:avLst/>
          </a:prstGeom>
          <a:solidFill>
            <a:schemeClr val="dk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107" name="Google Shape;1107;p55"/>
          <p:cNvSpPr/>
          <p:nvPr/>
        </p:nvSpPr>
        <p:spPr>
          <a:xfrm>
            <a:off x="4265425" y="2645325"/>
            <a:ext cx="377700" cy="377700"/>
          </a:xfrm>
          <a:prstGeom prst="diamond">
            <a:avLst/>
          </a:prstGeom>
          <a:solidFill>
            <a:schemeClr val="lt2"/>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108" name="Google Shape;1108;p55"/>
          <p:cNvSpPr/>
          <p:nvPr/>
        </p:nvSpPr>
        <p:spPr>
          <a:xfrm>
            <a:off x="4265425" y="3854263"/>
            <a:ext cx="377700" cy="377700"/>
          </a:xfrm>
          <a:prstGeom prst="diamond">
            <a:avLst/>
          </a:prstGeom>
          <a:solidFill>
            <a:schemeClr val="accent1"/>
          </a:solidFill>
          <a:ln cap="flat" cmpd="sng" w="19050">
            <a:solidFill>
              <a:schemeClr val="accent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Montserrat Medium"/>
              <a:ea typeface="Montserrat Medium"/>
              <a:cs typeface="Montserrat Medium"/>
              <a:sym typeface="Montserrat Medium"/>
            </a:endParaRPr>
          </a:p>
        </p:txBody>
      </p:sp>
      <p:sp>
        <p:nvSpPr>
          <p:cNvPr id="1109" name="Google Shape;1109;p55"/>
          <p:cNvSpPr txBox="1"/>
          <p:nvPr/>
        </p:nvSpPr>
        <p:spPr>
          <a:xfrm>
            <a:off x="452550" y="3929650"/>
            <a:ext cx="3197400" cy="6546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000"/>
              <a:buFont typeface="Arial"/>
              <a:buNone/>
            </a:pPr>
            <a:r>
              <a:rPr b="0" i="0" lang="en-US" sz="1000" u="none" cap="none" strike="noStrike">
                <a:solidFill>
                  <a:schemeClr val="dk1"/>
                </a:solidFill>
                <a:latin typeface="Montserrat"/>
                <a:ea typeface="Montserrat"/>
                <a:cs typeface="Montserrat"/>
                <a:sym typeface="Montserrat"/>
              </a:rPr>
              <a:t>We now have some data to even understand our campus situation. We have a sense of how people are using generative A.I., what people are most interested in (e.g., needs), and where there is the most </a:t>
            </a:r>
            <a:r>
              <a:rPr b="0" i="1" lang="en-US" sz="1000" u="none" cap="none" strike="noStrike">
                <a:solidFill>
                  <a:schemeClr val="dk1"/>
                </a:solidFill>
                <a:latin typeface="Montserrat"/>
                <a:ea typeface="Montserrat"/>
                <a:cs typeface="Montserrat"/>
                <a:sym typeface="Montserrat"/>
              </a:rPr>
              <a:t>uncertainty</a:t>
            </a:r>
            <a:r>
              <a:rPr b="0" i="0" lang="en-US" sz="1000" u="none" cap="none" strike="noStrike">
                <a:solidFill>
                  <a:schemeClr val="dk1"/>
                </a:solidFill>
                <a:latin typeface="Montserrat"/>
                <a:ea typeface="Montserrat"/>
                <a:cs typeface="Montserrat"/>
                <a:sym typeface="Montserrat"/>
              </a:rPr>
              <a:t>.</a:t>
            </a:r>
            <a:endParaRPr b="1" i="0" sz="1000" u="sng" cap="none" strike="noStrike">
              <a:solidFill>
                <a:schemeClr val="dk1"/>
              </a:solidFill>
              <a:latin typeface="Montserrat"/>
              <a:ea typeface="Montserrat"/>
              <a:cs typeface="Montserrat"/>
              <a:sym typeface="Montserrat"/>
            </a:endParaRPr>
          </a:p>
        </p:txBody>
      </p:sp>
      <p:grpSp>
        <p:nvGrpSpPr>
          <p:cNvPr id="1110" name="Google Shape;1110;p55"/>
          <p:cNvGrpSpPr/>
          <p:nvPr/>
        </p:nvGrpSpPr>
        <p:grpSpPr>
          <a:xfrm>
            <a:off x="5025073" y="2657323"/>
            <a:ext cx="353704" cy="353704"/>
            <a:chOff x="4397090" y="2616676"/>
            <a:chExt cx="427799" cy="427799"/>
          </a:xfrm>
        </p:grpSpPr>
        <p:grpSp>
          <p:nvGrpSpPr>
            <p:cNvPr id="1111" name="Google Shape;1111;p55"/>
            <p:cNvGrpSpPr/>
            <p:nvPr/>
          </p:nvGrpSpPr>
          <p:grpSpPr>
            <a:xfrm>
              <a:off x="4397090" y="2616676"/>
              <a:ext cx="427799" cy="427799"/>
              <a:chOff x="4397090" y="2616676"/>
              <a:chExt cx="427799" cy="427799"/>
            </a:xfrm>
          </p:grpSpPr>
          <p:sp>
            <p:nvSpPr>
              <p:cNvPr id="1112" name="Google Shape;1112;p55"/>
              <p:cNvSpPr/>
              <p:nvPr/>
            </p:nvSpPr>
            <p:spPr>
              <a:xfrm>
                <a:off x="4397090" y="2616676"/>
                <a:ext cx="175831" cy="175831"/>
              </a:xfrm>
              <a:custGeom>
                <a:rect b="b" l="l" r="r" t="t"/>
                <a:pathLst>
                  <a:path extrusionOk="0" h="175831" w="175831">
                    <a:moveTo>
                      <a:pt x="84106" y="4858"/>
                    </a:moveTo>
                    <a:lnTo>
                      <a:pt x="170974" y="91726"/>
                    </a:lnTo>
                    <a:cubicBezTo>
                      <a:pt x="177451" y="98203"/>
                      <a:pt x="177451" y="108871"/>
                      <a:pt x="170974" y="115348"/>
                    </a:cubicBezTo>
                    <a:lnTo>
                      <a:pt x="115348" y="170974"/>
                    </a:lnTo>
                    <a:cubicBezTo>
                      <a:pt x="108871" y="177451"/>
                      <a:pt x="98203" y="177451"/>
                      <a:pt x="91726" y="170974"/>
                    </a:cubicBezTo>
                    <a:lnTo>
                      <a:pt x="4858" y="84106"/>
                    </a:lnTo>
                    <a:cubicBezTo>
                      <a:pt x="-1619" y="77629"/>
                      <a:pt x="-1619" y="66961"/>
                      <a:pt x="4858" y="60484"/>
                    </a:cubicBezTo>
                    <a:lnTo>
                      <a:pt x="60484" y="4858"/>
                    </a:lnTo>
                    <a:cubicBezTo>
                      <a:pt x="66961" y="-1619"/>
                      <a:pt x="77629" y="-1619"/>
                      <a:pt x="84106" y="4858"/>
                    </a:cubicBezTo>
                    <a:close/>
                  </a:path>
                </a:pathLst>
              </a:custGeom>
              <a:solidFill>
                <a:schemeClr val="l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13" name="Google Shape;1113;p55"/>
              <p:cNvSpPr/>
              <p:nvPr/>
            </p:nvSpPr>
            <p:spPr>
              <a:xfrm>
                <a:off x="4649058" y="2868644"/>
                <a:ext cx="175831" cy="175831"/>
              </a:xfrm>
              <a:custGeom>
                <a:rect b="b" l="l" r="r" t="t"/>
                <a:pathLst>
                  <a:path extrusionOk="0" h="175831" w="175831">
                    <a:moveTo>
                      <a:pt x="84106" y="4858"/>
                    </a:moveTo>
                    <a:lnTo>
                      <a:pt x="170974" y="91726"/>
                    </a:lnTo>
                    <a:cubicBezTo>
                      <a:pt x="177451" y="98203"/>
                      <a:pt x="177451" y="108871"/>
                      <a:pt x="170974" y="115348"/>
                    </a:cubicBezTo>
                    <a:lnTo>
                      <a:pt x="115348" y="170974"/>
                    </a:lnTo>
                    <a:cubicBezTo>
                      <a:pt x="108871" y="177451"/>
                      <a:pt x="98203" y="177451"/>
                      <a:pt x="91726" y="170974"/>
                    </a:cubicBezTo>
                    <a:lnTo>
                      <a:pt x="4858" y="84106"/>
                    </a:lnTo>
                    <a:cubicBezTo>
                      <a:pt x="-1619" y="77629"/>
                      <a:pt x="-1619" y="66961"/>
                      <a:pt x="4858" y="60484"/>
                    </a:cubicBezTo>
                    <a:lnTo>
                      <a:pt x="60484" y="4858"/>
                    </a:lnTo>
                    <a:cubicBezTo>
                      <a:pt x="66961" y="-1619"/>
                      <a:pt x="77629" y="-1619"/>
                      <a:pt x="84106" y="4858"/>
                    </a:cubicBezTo>
                    <a:close/>
                  </a:path>
                </a:pathLst>
              </a:custGeom>
              <a:solidFill>
                <a:schemeClr val="l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nvGrpSpPr>
            <p:cNvPr id="1114" name="Google Shape;1114;p55"/>
            <p:cNvGrpSpPr/>
            <p:nvPr/>
          </p:nvGrpSpPr>
          <p:grpSpPr>
            <a:xfrm>
              <a:off x="4443159" y="2642044"/>
              <a:ext cx="356362" cy="356615"/>
              <a:chOff x="4443159" y="2642044"/>
              <a:chExt cx="356362" cy="356615"/>
            </a:xfrm>
          </p:grpSpPr>
          <p:sp>
            <p:nvSpPr>
              <p:cNvPr id="1115" name="Google Shape;1115;p55"/>
              <p:cNvSpPr/>
              <p:nvPr/>
            </p:nvSpPr>
            <p:spPr>
              <a:xfrm>
                <a:off x="4458843" y="2898901"/>
                <a:ext cx="83566" cy="83566"/>
              </a:xfrm>
              <a:custGeom>
                <a:rect b="b" l="l" r="r" t="t"/>
                <a:pathLst>
                  <a:path extrusionOk="0" h="83566" w="83566">
                    <a:moveTo>
                      <a:pt x="75311" y="66929"/>
                    </a:moveTo>
                    <a:cubicBezTo>
                      <a:pt x="59690" y="66929"/>
                      <a:pt x="44958" y="60833"/>
                      <a:pt x="33909" y="49784"/>
                    </a:cubicBezTo>
                    <a:cubicBezTo>
                      <a:pt x="22860" y="38735"/>
                      <a:pt x="16764" y="24003"/>
                      <a:pt x="16764" y="8382"/>
                    </a:cubicBezTo>
                    <a:cubicBezTo>
                      <a:pt x="16764" y="3810"/>
                      <a:pt x="13081" y="0"/>
                      <a:pt x="8382" y="0"/>
                    </a:cubicBezTo>
                    <a:cubicBezTo>
                      <a:pt x="3683" y="0"/>
                      <a:pt x="0" y="3683"/>
                      <a:pt x="0" y="8382"/>
                    </a:cubicBezTo>
                    <a:cubicBezTo>
                      <a:pt x="0" y="28448"/>
                      <a:pt x="7874" y="47371"/>
                      <a:pt x="21971" y="61595"/>
                    </a:cubicBezTo>
                    <a:cubicBezTo>
                      <a:pt x="36068" y="75819"/>
                      <a:pt x="55118" y="83566"/>
                      <a:pt x="75184" y="83566"/>
                    </a:cubicBezTo>
                    <a:cubicBezTo>
                      <a:pt x="79756" y="83566"/>
                      <a:pt x="83566" y="79883"/>
                      <a:pt x="83566" y="75184"/>
                    </a:cubicBezTo>
                    <a:cubicBezTo>
                      <a:pt x="83566" y="70485"/>
                      <a:pt x="79883" y="66802"/>
                      <a:pt x="75184" y="66802"/>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16" name="Google Shape;1116;p55"/>
              <p:cNvSpPr/>
              <p:nvPr/>
            </p:nvSpPr>
            <p:spPr>
              <a:xfrm>
                <a:off x="4492362" y="2899124"/>
                <a:ext cx="50079" cy="50079"/>
              </a:xfrm>
              <a:custGeom>
                <a:rect b="b" l="l" r="r" t="t"/>
                <a:pathLst>
                  <a:path extrusionOk="0" h="50079" w="50079">
                    <a:moveTo>
                      <a:pt x="41792" y="33306"/>
                    </a:moveTo>
                    <a:cubicBezTo>
                      <a:pt x="28330" y="33560"/>
                      <a:pt x="16392" y="21749"/>
                      <a:pt x="16773" y="8287"/>
                    </a:cubicBezTo>
                    <a:cubicBezTo>
                      <a:pt x="16392" y="-2762"/>
                      <a:pt x="517" y="-2762"/>
                      <a:pt x="10" y="8287"/>
                    </a:cubicBezTo>
                    <a:cubicBezTo>
                      <a:pt x="-499" y="30766"/>
                      <a:pt x="19313" y="50578"/>
                      <a:pt x="41792" y="50070"/>
                    </a:cubicBezTo>
                    <a:cubicBezTo>
                      <a:pt x="52842" y="49689"/>
                      <a:pt x="52842" y="33687"/>
                      <a:pt x="41792" y="33306"/>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17" name="Google Shape;1117;p55"/>
              <p:cNvSpPr/>
              <p:nvPr/>
            </p:nvSpPr>
            <p:spPr>
              <a:xfrm>
                <a:off x="4443159" y="2642044"/>
                <a:ext cx="356362" cy="356615"/>
              </a:xfrm>
              <a:custGeom>
                <a:rect b="b" l="l" r="r" t="t"/>
                <a:pathLst>
                  <a:path extrusionOk="0" h="356615" w="356362">
                    <a:moveTo>
                      <a:pt x="280099" y="111697"/>
                    </a:moveTo>
                    <a:lnTo>
                      <a:pt x="306641" y="138239"/>
                    </a:lnTo>
                    <a:cubicBezTo>
                      <a:pt x="309944" y="141541"/>
                      <a:pt x="315151" y="141541"/>
                      <a:pt x="318452" y="138239"/>
                    </a:cubicBezTo>
                    <a:lnTo>
                      <a:pt x="353885" y="102807"/>
                    </a:lnTo>
                    <a:cubicBezTo>
                      <a:pt x="357188" y="99504"/>
                      <a:pt x="357188" y="94298"/>
                      <a:pt x="353885" y="90995"/>
                    </a:cubicBezTo>
                    <a:lnTo>
                      <a:pt x="327343" y="64453"/>
                    </a:lnTo>
                    <a:cubicBezTo>
                      <a:pt x="320231" y="57341"/>
                      <a:pt x="310832" y="54166"/>
                      <a:pt x="301562" y="54801"/>
                    </a:cubicBezTo>
                    <a:cubicBezTo>
                      <a:pt x="302196" y="45529"/>
                      <a:pt x="298895" y="36132"/>
                      <a:pt x="291909" y="29020"/>
                    </a:cubicBezTo>
                    <a:lnTo>
                      <a:pt x="265366" y="2476"/>
                    </a:lnTo>
                    <a:cubicBezTo>
                      <a:pt x="262064" y="-825"/>
                      <a:pt x="256857" y="-825"/>
                      <a:pt x="253556" y="2476"/>
                    </a:cubicBezTo>
                    <a:lnTo>
                      <a:pt x="218122" y="37910"/>
                    </a:lnTo>
                    <a:cubicBezTo>
                      <a:pt x="214947" y="41085"/>
                      <a:pt x="214820" y="46673"/>
                      <a:pt x="218122" y="49720"/>
                    </a:cubicBezTo>
                    <a:lnTo>
                      <a:pt x="244665" y="76263"/>
                    </a:lnTo>
                    <a:cubicBezTo>
                      <a:pt x="248857" y="80454"/>
                      <a:pt x="254063" y="83376"/>
                      <a:pt x="259651" y="84900"/>
                    </a:cubicBezTo>
                    <a:lnTo>
                      <a:pt x="238696" y="105854"/>
                    </a:lnTo>
                    <a:lnTo>
                      <a:pt x="212153" y="79311"/>
                    </a:lnTo>
                    <a:cubicBezTo>
                      <a:pt x="207454" y="74613"/>
                      <a:pt x="201104" y="71945"/>
                      <a:pt x="194374" y="71945"/>
                    </a:cubicBezTo>
                    <a:cubicBezTo>
                      <a:pt x="187643" y="71945"/>
                      <a:pt x="181420" y="74485"/>
                      <a:pt x="176594" y="79311"/>
                    </a:cubicBezTo>
                    <a:lnTo>
                      <a:pt x="123381" y="132525"/>
                    </a:lnTo>
                    <a:lnTo>
                      <a:pt x="79312" y="88456"/>
                    </a:lnTo>
                    <a:lnTo>
                      <a:pt x="85281" y="82486"/>
                    </a:lnTo>
                    <a:cubicBezTo>
                      <a:pt x="88582" y="79185"/>
                      <a:pt x="88582" y="73978"/>
                      <a:pt x="85281" y="70676"/>
                    </a:cubicBezTo>
                    <a:cubicBezTo>
                      <a:pt x="81978" y="67373"/>
                      <a:pt x="76771" y="67373"/>
                      <a:pt x="73470" y="70676"/>
                    </a:cubicBezTo>
                    <a:lnTo>
                      <a:pt x="67501" y="76645"/>
                    </a:lnTo>
                    <a:lnTo>
                      <a:pt x="55689" y="64833"/>
                    </a:lnTo>
                    <a:lnTo>
                      <a:pt x="61658" y="58864"/>
                    </a:lnTo>
                    <a:cubicBezTo>
                      <a:pt x="64960" y="55563"/>
                      <a:pt x="64960" y="50356"/>
                      <a:pt x="61658" y="47054"/>
                    </a:cubicBezTo>
                    <a:cubicBezTo>
                      <a:pt x="58357" y="43751"/>
                      <a:pt x="53150" y="43751"/>
                      <a:pt x="49847" y="47054"/>
                    </a:cubicBezTo>
                    <a:lnTo>
                      <a:pt x="43878" y="53023"/>
                    </a:lnTo>
                    <a:lnTo>
                      <a:pt x="32068" y="41211"/>
                    </a:lnTo>
                    <a:lnTo>
                      <a:pt x="38037" y="35242"/>
                    </a:lnTo>
                    <a:cubicBezTo>
                      <a:pt x="41338" y="31941"/>
                      <a:pt x="41338" y="26733"/>
                      <a:pt x="38037" y="23432"/>
                    </a:cubicBezTo>
                    <a:cubicBezTo>
                      <a:pt x="34734" y="20129"/>
                      <a:pt x="29527" y="20129"/>
                      <a:pt x="26226" y="23432"/>
                    </a:cubicBezTo>
                    <a:lnTo>
                      <a:pt x="20257" y="29401"/>
                    </a:lnTo>
                    <a:cubicBezTo>
                      <a:pt x="12128" y="21907"/>
                      <a:pt x="826" y="33083"/>
                      <a:pt x="8445" y="41211"/>
                    </a:cubicBezTo>
                    <a:lnTo>
                      <a:pt x="2476" y="47181"/>
                    </a:lnTo>
                    <a:cubicBezTo>
                      <a:pt x="-825" y="50482"/>
                      <a:pt x="-825" y="55689"/>
                      <a:pt x="2476" y="58991"/>
                    </a:cubicBezTo>
                    <a:cubicBezTo>
                      <a:pt x="5778" y="62294"/>
                      <a:pt x="10985" y="62294"/>
                      <a:pt x="14288" y="58991"/>
                    </a:cubicBezTo>
                    <a:lnTo>
                      <a:pt x="20257" y="53023"/>
                    </a:lnTo>
                    <a:lnTo>
                      <a:pt x="32068" y="64833"/>
                    </a:lnTo>
                    <a:lnTo>
                      <a:pt x="26099" y="70803"/>
                    </a:lnTo>
                    <a:cubicBezTo>
                      <a:pt x="22796" y="74104"/>
                      <a:pt x="22796" y="79311"/>
                      <a:pt x="26099" y="82613"/>
                    </a:cubicBezTo>
                    <a:cubicBezTo>
                      <a:pt x="29401" y="85916"/>
                      <a:pt x="34607" y="85916"/>
                      <a:pt x="37909" y="82613"/>
                    </a:cubicBezTo>
                    <a:lnTo>
                      <a:pt x="43878" y="76645"/>
                    </a:lnTo>
                    <a:lnTo>
                      <a:pt x="55689" y="88456"/>
                    </a:lnTo>
                    <a:lnTo>
                      <a:pt x="49720" y="94425"/>
                    </a:lnTo>
                    <a:cubicBezTo>
                      <a:pt x="46419" y="97726"/>
                      <a:pt x="46419" y="102933"/>
                      <a:pt x="49720" y="106235"/>
                    </a:cubicBezTo>
                    <a:cubicBezTo>
                      <a:pt x="53022" y="109538"/>
                      <a:pt x="58229" y="109538"/>
                      <a:pt x="61532" y="106235"/>
                    </a:cubicBezTo>
                    <a:lnTo>
                      <a:pt x="67501" y="100266"/>
                    </a:lnTo>
                    <a:lnTo>
                      <a:pt x="111570" y="144335"/>
                    </a:lnTo>
                    <a:lnTo>
                      <a:pt x="93789" y="162116"/>
                    </a:lnTo>
                    <a:cubicBezTo>
                      <a:pt x="93789" y="162116"/>
                      <a:pt x="93154" y="162751"/>
                      <a:pt x="92901" y="163132"/>
                    </a:cubicBezTo>
                    <a:lnTo>
                      <a:pt x="63309" y="204534"/>
                    </a:lnTo>
                    <a:cubicBezTo>
                      <a:pt x="60896" y="207835"/>
                      <a:pt x="61277" y="212407"/>
                      <a:pt x="64199" y="215329"/>
                    </a:cubicBezTo>
                    <a:lnTo>
                      <a:pt x="74104" y="225235"/>
                    </a:lnTo>
                    <a:cubicBezTo>
                      <a:pt x="69659" y="234506"/>
                      <a:pt x="71310" y="246063"/>
                      <a:pt x="79057" y="253810"/>
                    </a:cubicBezTo>
                    <a:lnTo>
                      <a:pt x="85026" y="259779"/>
                    </a:lnTo>
                    <a:cubicBezTo>
                      <a:pt x="81978" y="262826"/>
                      <a:pt x="81725" y="267653"/>
                      <a:pt x="84519" y="271082"/>
                    </a:cubicBezTo>
                    <a:lnTo>
                      <a:pt x="84519" y="271082"/>
                    </a:lnTo>
                    <a:cubicBezTo>
                      <a:pt x="87694" y="274891"/>
                      <a:pt x="93408" y="275145"/>
                      <a:pt x="96838" y="271589"/>
                    </a:cubicBezTo>
                    <a:lnTo>
                      <a:pt x="102807" y="277559"/>
                    </a:lnTo>
                    <a:cubicBezTo>
                      <a:pt x="110045" y="285051"/>
                      <a:pt x="122110" y="286957"/>
                      <a:pt x="131382" y="282512"/>
                    </a:cubicBezTo>
                    <a:lnTo>
                      <a:pt x="141288" y="292417"/>
                    </a:lnTo>
                    <a:cubicBezTo>
                      <a:pt x="144208" y="295338"/>
                      <a:pt x="148781" y="295720"/>
                      <a:pt x="152082" y="293307"/>
                    </a:cubicBezTo>
                    <a:lnTo>
                      <a:pt x="193484" y="263716"/>
                    </a:lnTo>
                    <a:cubicBezTo>
                      <a:pt x="193484" y="263716"/>
                      <a:pt x="194246" y="263207"/>
                      <a:pt x="194501" y="262826"/>
                    </a:cubicBezTo>
                    <a:lnTo>
                      <a:pt x="212281" y="245047"/>
                    </a:lnTo>
                    <a:lnTo>
                      <a:pt x="256350" y="289116"/>
                    </a:lnTo>
                    <a:lnTo>
                      <a:pt x="250381" y="295085"/>
                    </a:lnTo>
                    <a:cubicBezTo>
                      <a:pt x="247078" y="298387"/>
                      <a:pt x="247078" y="303594"/>
                      <a:pt x="250381" y="306895"/>
                    </a:cubicBezTo>
                    <a:cubicBezTo>
                      <a:pt x="253682" y="310198"/>
                      <a:pt x="258889" y="310198"/>
                      <a:pt x="262191" y="306895"/>
                    </a:cubicBezTo>
                    <a:lnTo>
                      <a:pt x="268160" y="300926"/>
                    </a:lnTo>
                    <a:lnTo>
                      <a:pt x="279971" y="312738"/>
                    </a:lnTo>
                    <a:lnTo>
                      <a:pt x="274002" y="318707"/>
                    </a:lnTo>
                    <a:cubicBezTo>
                      <a:pt x="270701" y="322009"/>
                      <a:pt x="270701" y="327216"/>
                      <a:pt x="274002" y="330517"/>
                    </a:cubicBezTo>
                    <a:cubicBezTo>
                      <a:pt x="277305" y="333820"/>
                      <a:pt x="282512" y="333820"/>
                      <a:pt x="285813" y="330517"/>
                    </a:cubicBezTo>
                    <a:lnTo>
                      <a:pt x="291782" y="324548"/>
                    </a:lnTo>
                    <a:lnTo>
                      <a:pt x="303594" y="336360"/>
                    </a:lnTo>
                    <a:lnTo>
                      <a:pt x="297625" y="342329"/>
                    </a:lnTo>
                    <a:cubicBezTo>
                      <a:pt x="294322" y="345631"/>
                      <a:pt x="294322" y="350838"/>
                      <a:pt x="297625" y="354139"/>
                    </a:cubicBezTo>
                    <a:cubicBezTo>
                      <a:pt x="300926" y="357441"/>
                      <a:pt x="306133" y="357441"/>
                      <a:pt x="309435" y="354139"/>
                    </a:cubicBezTo>
                    <a:lnTo>
                      <a:pt x="315405" y="348170"/>
                    </a:lnTo>
                    <a:cubicBezTo>
                      <a:pt x="323532" y="355663"/>
                      <a:pt x="334835" y="344488"/>
                      <a:pt x="327215" y="336360"/>
                    </a:cubicBezTo>
                    <a:lnTo>
                      <a:pt x="333184" y="330391"/>
                    </a:lnTo>
                    <a:cubicBezTo>
                      <a:pt x="336487" y="327088"/>
                      <a:pt x="336487" y="321882"/>
                      <a:pt x="333184" y="318579"/>
                    </a:cubicBezTo>
                    <a:cubicBezTo>
                      <a:pt x="329882" y="315278"/>
                      <a:pt x="324676" y="315278"/>
                      <a:pt x="321374" y="318579"/>
                    </a:cubicBezTo>
                    <a:lnTo>
                      <a:pt x="315405" y="324548"/>
                    </a:lnTo>
                    <a:lnTo>
                      <a:pt x="303594" y="312738"/>
                    </a:lnTo>
                    <a:lnTo>
                      <a:pt x="309563" y="306769"/>
                    </a:lnTo>
                    <a:cubicBezTo>
                      <a:pt x="312864" y="303466"/>
                      <a:pt x="312864" y="298260"/>
                      <a:pt x="309563" y="294957"/>
                    </a:cubicBezTo>
                    <a:cubicBezTo>
                      <a:pt x="306260" y="291656"/>
                      <a:pt x="301053" y="291656"/>
                      <a:pt x="297751" y="294957"/>
                    </a:cubicBezTo>
                    <a:lnTo>
                      <a:pt x="291782" y="300926"/>
                    </a:lnTo>
                    <a:lnTo>
                      <a:pt x="279971" y="289116"/>
                    </a:lnTo>
                    <a:lnTo>
                      <a:pt x="285940" y="283147"/>
                    </a:lnTo>
                    <a:cubicBezTo>
                      <a:pt x="289243" y="279845"/>
                      <a:pt x="289243" y="274638"/>
                      <a:pt x="285940" y="271335"/>
                    </a:cubicBezTo>
                    <a:cubicBezTo>
                      <a:pt x="282638" y="268034"/>
                      <a:pt x="277432" y="268034"/>
                      <a:pt x="274130" y="271335"/>
                    </a:cubicBezTo>
                    <a:lnTo>
                      <a:pt x="268160" y="277304"/>
                    </a:lnTo>
                    <a:lnTo>
                      <a:pt x="224091" y="233235"/>
                    </a:lnTo>
                    <a:lnTo>
                      <a:pt x="277305" y="180023"/>
                    </a:lnTo>
                    <a:cubicBezTo>
                      <a:pt x="282003" y="175323"/>
                      <a:pt x="284670" y="168973"/>
                      <a:pt x="284670" y="162242"/>
                    </a:cubicBezTo>
                    <a:cubicBezTo>
                      <a:pt x="284670" y="155511"/>
                      <a:pt x="282131" y="149288"/>
                      <a:pt x="277305" y="144463"/>
                    </a:cubicBezTo>
                    <a:lnTo>
                      <a:pt x="250762" y="117920"/>
                    </a:lnTo>
                    <a:lnTo>
                      <a:pt x="271716" y="96964"/>
                    </a:lnTo>
                    <a:cubicBezTo>
                      <a:pt x="273240" y="102426"/>
                      <a:pt x="276034" y="107632"/>
                      <a:pt x="280352" y="111951"/>
                    </a:cubicBezTo>
                    <a:lnTo>
                      <a:pt x="280352" y="111951"/>
                    </a:lnTo>
                    <a:close/>
                    <a:moveTo>
                      <a:pt x="148019" y="275145"/>
                    </a:moveTo>
                    <a:lnTo>
                      <a:pt x="138239" y="265366"/>
                    </a:lnTo>
                    <a:cubicBezTo>
                      <a:pt x="135064" y="262191"/>
                      <a:pt x="129476" y="262191"/>
                      <a:pt x="126428" y="265366"/>
                    </a:cubicBezTo>
                    <a:cubicBezTo>
                      <a:pt x="124904" y="266891"/>
                      <a:pt x="122745" y="267779"/>
                      <a:pt x="120459" y="267779"/>
                    </a:cubicBezTo>
                    <a:cubicBezTo>
                      <a:pt x="118174" y="267779"/>
                      <a:pt x="116141" y="266891"/>
                      <a:pt x="114490" y="265366"/>
                    </a:cubicBezTo>
                    <a:lnTo>
                      <a:pt x="90869" y="241745"/>
                    </a:lnTo>
                    <a:cubicBezTo>
                      <a:pt x="89345" y="240220"/>
                      <a:pt x="88456" y="238061"/>
                      <a:pt x="88456" y="235776"/>
                    </a:cubicBezTo>
                    <a:cubicBezTo>
                      <a:pt x="88456" y="233489"/>
                      <a:pt x="89345" y="231457"/>
                      <a:pt x="90869" y="229807"/>
                    </a:cubicBezTo>
                    <a:cubicBezTo>
                      <a:pt x="94044" y="226759"/>
                      <a:pt x="94044" y="221044"/>
                      <a:pt x="90869" y="217995"/>
                    </a:cubicBezTo>
                    <a:lnTo>
                      <a:pt x="81089" y="208216"/>
                    </a:lnTo>
                    <a:lnTo>
                      <a:pt x="100775" y="180657"/>
                    </a:lnTo>
                    <a:lnTo>
                      <a:pt x="175451" y="255334"/>
                    </a:lnTo>
                    <a:lnTo>
                      <a:pt x="147891" y="275019"/>
                    </a:lnTo>
                    <a:close/>
                    <a:moveTo>
                      <a:pt x="267780" y="162242"/>
                    </a:moveTo>
                    <a:cubicBezTo>
                      <a:pt x="267780" y="164529"/>
                      <a:pt x="266890" y="166560"/>
                      <a:pt x="265366" y="168211"/>
                    </a:cubicBezTo>
                    <a:lnTo>
                      <a:pt x="188532" y="245047"/>
                    </a:lnTo>
                    <a:lnTo>
                      <a:pt x="156020" y="212535"/>
                    </a:lnTo>
                    <a:lnTo>
                      <a:pt x="177609" y="190945"/>
                    </a:lnTo>
                    <a:cubicBezTo>
                      <a:pt x="207454" y="206311"/>
                      <a:pt x="235521" y="168973"/>
                      <a:pt x="212153" y="144589"/>
                    </a:cubicBezTo>
                    <a:lnTo>
                      <a:pt x="212153" y="144589"/>
                    </a:lnTo>
                    <a:cubicBezTo>
                      <a:pt x="187770" y="121222"/>
                      <a:pt x="150304" y="149542"/>
                      <a:pt x="165799" y="179134"/>
                    </a:cubicBezTo>
                    <a:lnTo>
                      <a:pt x="144208" y="200723"/>
                    </a:lnTo>
                    <a:lnTo>
                      <a:pt x="111696" y="168211"/>
                    </a:lnTo>
                    <a:lnTo>
                      <a:pt x="188532" y="91376"/>
                    </a:lnTo>
                    <a:cubicBezTo>
                      <a:pt x="191833" y="88075"/>
                      <a:pt x="197040" y="88075"/>
                      <a:pt x="200343" y="91376"/>
                    </a:cubicBezTo>
                    <a:lnTo>
                      <a:pt x="265366" y="156401"/>
                    </a:lnTo>
                    <a:cubicBezTo>
                      <a:pt x="266890" y="157925"/>
                      <a:pt x="267780" y="160084"/>
                      <a:pt x="267780" y="162370"/>
                    </a:cubicBezTo>
                    <a:close/>
                    <a:moveTo>
                      <a:pt x="182563" y="156020"/>
                    </a:moveTo>
                    <a:cubicBezTo>
                      <a:pt x="187388" y="151194"/>
                      <a:pt x="195389" y="151194"/>
                      <a:pt x="200343" y="156020"/>
                    </a:cubicBezTo>
                    <a:cubicBezTo>
                      <a:pt x="211645" y="168211"/>
                      <a:pt x="194754" y="185103"/>
                      <a:pt x="182563" y="173800"/>
                    </a:cubicBezTo>
                    <a:cubicBezTo>
                      <a:pt x="177737" y="168973"/>
                      <a:pt x="177737" y="160973"/>
                      <a:pt x="182563" y="156020"/>
                    </a:cubicBezTo>
                    <a:close/>
                    <a:moveTo>
                      <a:pt x="303720" y="71310"/>
                    </a:moveTo>
                    <a:cubicBezTo>
                      <a:pt x="308038" y="71310"/>
                      <a:pt x="312230" y="72961"/>
                      <a:pt x="315532" y="76136"/>
                    </a:cubicBezTo>
                    <a:lnTo>
                      <a:pt x="336232" y="96838"/>
                    </a:lnTo>
                    <a:lnTo>
                      <a:pt x="312610" y="120460"/>
                    </a:lnTo>
                    <a:lnTo>
                      <a:pt x="291909" y="99758"/>
                    </a:lnTo>
                    <a:cubicBezTo>
                      <a:pt x="281369" y="89345"/>
                      <a:pt x="289115" y="71057"/>
                      <a:pt x="303720" y="71183"/>
                    </a:cubicBezTo>
                    <a:close/>
                    <a:moveTo>
                      <a:pt x="235776" y="43751"/>
                    </a:moveTo>
                    <a:lnTo>
                      <a:pt x="259397" y="20129"/>
                    </a:lnTo>
                    <a:lnTo>
                      <a:pt x="280099" y="40831"/>
                    </a:lnTo>
                    <a:cubicBezTo>
                      <a:pt x="290513" y="51117"/>
                      <a:pt x="283020" y="69532"/>
                      <a:pt x="268288" y="69279"/>
                    </a:cubicBezTo>
                    <a:cubicBezTo>
                      <a:pt x="263843" y="69279"/>
                      <a:pt x="259651" y="67501"/>
                      <a:pt x="256476" y="64453"/>
                    </a:cubicBezTo>
                    <a:lnTo>
                      <a:pt x="235776" y="43751"/>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1118" name="Google Shape;1118;p55"/>
          <p:cNvGrpSpPr/>
          <p:nvPr/>
        </p:nvGrpSpPr>
        <p:grpSpPr>
          <a:xfrm>
            <a:off x="5024994" y="3866674"/>
            <a:ext cx="353862" cy="352877"/>
            <a:chOff x="2427224" y="3341036"/>
            <a:chExt cx="427990" cy="426799"/>
          </a:xfrm>
        </p:grpSpPr>
        <p:sp>
          <p:nvSpPr>
            <p:cNvPr id="1119" name="Google Shape;1119;p55"/>
            <p:cNvSpPr/>
            <p:nvPr/>
          </p:nvSpPr>
          <p:spPr>
            <a:xfrm>
              <a:off x="2427224" y="3341036"/>
              <a:ext cx="427990" cy="426799"/>
            </a:xfrm>
            <a:custGeom>
              <a:rect b="b" l="l" r="r" t="t"/>
              <a:pathLst>
                <a:path extrusionOk="0" h="426799" w="427990">
                  <a:moveTo>
                    <a:pt x="402717" y="359998"/>
                  </a:moveTo>
                  <a:lnTo>
                    <a:pt x="396748" y="359998"/>
                  </a:lnTo>
                  <a:cubicBezTo>
                    <a:pt x="384556" y="321643"/>
                    <a:pt x="360299" y="287988"/>
                    <a:pt x="327787" y="263859"/>
                  </a:cubicBezTo>
                  <a:cubicBezTo>
                    <a:pt x="348615" y="239474"/>
                    <a:pt x="361950" y="208486"/>
                    <a:pt x="363728" y="174450"/>
                  </a:cubicBezTo>
                  <a:lnTo>
                    <a:pt x="372364" y="174450"/>
                  </a:lnTo>
                  <a:cubicBezTo>
                    <a:pt x="376936" y="174450"/>
                    <a:pt x="380746" y="170767"/>
                    <a:pt x="380746" y="166068"/>
                  </a:cubicBezTo>
                  <a:cubicBezTo>
                    <a:pt x="372364" y="-55420"/>
                    <a:pt x="54864" y="-55293"/>
                    <a:pt x="46482" y="166068"/>
                  </a:cubicBezTo>
                  <a:cubicBezTo>
                    <a:pt x="46482" y="170641"/>
                    <a:pt x="50165" y="174450"/>
                    <a:pt x="54864" y="174450"/>
                  </a:cubicBezTo>
                  <a:lnTo>
                    <a:pt x="63500" y="174450"/>
                  </a:lnTo>
                  <a:cubicBezTo>
                    <a:pt x="65405" y="208486"/>
                    <a:pt x="78613" y="239601"/>
                    <a:pt x="99441" y="263859"/>
                  </a:cubicBezTo>
                  <a:cubicBezTo>
                    <a:pt x="66929" y="287861"/>
                    <a:pt x="42799" y="321643"/>
                    <a:pt x="30480" y="359998"/>
                  </a:cubicBezTo>
                  <a:lnTo>
                    <a:pt x="25019" y="359998"/>
                  </a:lnTo>
                  <a:cubicBezTo>
                    <a:pt x="11176" y="359998"/>
                    <a:pt x="0" y="371173"/>
                    <a:pt x="0" y="385017"/>
                  </a:cubicBezTo>
                  <a:lnTo>
                    <a:pt x="0" y="418417"/>
                  </a:lnTo>
                  <a:cubicBezTo>
                    <a:pt x="0" y="422990"/>
                    <a:pt x="3683" y="426799"/>
                    <a:pt x="8382" y="426799"/>
                  </a:cubicBezTo>
                  <a:lnTo>
                    <a:pt x="419608" y="426799"/>
                  </a:lnTo>
                  <a:cubicBezTo>
                    <a:pt x="424180" y="426799"/>
                    <a:pt x="427990" y="423117"/>
                    <a:pt x="427990" y="418417"/>
                  </a:cubicBezTo>
                  <a:lnTo>
                    <a:pt x="427990" y="385017"/>
                  </a:lnTo>
                  <a:cubicBezTo>
                    <a:pt x="427990" y="371173"/>
                    <a:pt x="416687" y="359998"/>
                    <a:pt x="402971" y="359998"/>
                  </a:cubicBezTo>
                  <a:lnTo>
                    <a:pt x="402971" y="359998"/>
                  </a:lnTo>
                  <a:close/>
                  <a:moveTo>
                    <a:pt x="379349" y="359998"/>
                  </a:moveTo>
                  <a:lnTo>
                    <a:pt x="222250" y="359998"/>
                  </a:lnTo>
                  <a:lnTo>
                    <a:pt x="222250" y="316310"/>
                  </a:lnTo>
                  <a:cubicBezTo>
                    <a:pt x="258572" y="314278"/>
                    <a:pt x="291465" y="299418"/>
                    <a:pt x="316484" y="276050"/>
                  </a:cubicBezTo>
                  <a:cubicBezTo>
                    <a:pt x="345567" y="297005"/>
                    <a:pt x="367538" y="326342"/>
                    <a:pt x="379476" y="359998"/>
                  </a:cubicBezTo>
                  <a:close/>
                  <a:moveTo>
                    <a:pt x="121666" y="157686"/>
                  </a:moveTo>
                  <a:lnTo>
                    <a:pt x="63373" y="157686"/>
                  </a:lnTo>
                  <a:cubicBezTo>
                    <a:pt x="79248" y="-30527"/>
                    <a:pt x="347980" y="-30274"/>
                    <a:pt x="363728" y="157686"/>
                  </a:cubicBezTo>
                  <a:lnTo>
                    <a:pt x="305689" y="157686"/>
                  </a:lnTo>
                  <a:cubicBezTo>
                    <a:pt x="301498" y="157686"/>
                    <a:pt x="297815" y="160607"/>
                    <a:pt x="297180" y="164798"/>
                  </a:cubicBezTo>
                  <a:cubicBezTo>
                    <a:pt x="296418" y="170005"/>
                    <a:pt x="300482" y="174450"/>
                    <a:pt x="305435" y="174450"/>
                  </a:cubicBezTo>
                  <a:lnTo>
                    <a:pt x="346964" y="174450"/>
                  </a:lnTo>
                  <a:cubicBezTo>
                    <a:pt x="331851" y="340440"/>
                    <a:pt x="94996" y="340312"/>
                    <a:pt x="80010" y="174450"/>
                  </a:cubicBezTo>
                  <a:lnTo>
                    <a:pt x="121285" y="174450"/>
                  </a:lnTo>
                  <a:cubicBezTo>
                    <a:pt x="125476" y="174450"/>
                    <a:pt x="129159" y="171529"/>
                    <a:pt x="129794" y="167338"/>
                  </a:cubicBezTo>
                  <a:cubicBezTo>
                    <a:pt x="130556" y="162131"/>
                    <a:pt x="126492" y="157686"/>
                    <a:pt x="121539" y="157686"/>
                  </a:cubicBezTo>
                  <a:lnTo>
                    <a:pt x="121539" y="157686"/>
                  </a:lnTo>
                  <a:close/>
                  <a:moveTo>
                    <a:pt x="111379" y="276050"/>
                  </a:moveTo>
                  <a:cubicBezTo>
                    <a:pt x="136398" y="299418"/>
                    <a:pt x="169291" y="314278"/>
                    <a:pt x="205613" y="316310"/>
                  </a:cubicBezTo>
                  <a:lnTo>
                    <a:pt x="205613" y="359998"/>
                  </a:lnTo>
                  <a:lnTo>
                    <a:pt x="48514" y="359998"/>
                  </a:lnTo>
                  <a:cubicBezTo>
                    <a:pt x="60452" y="326342"/>
                    <a:pt x="82423" y="297005"/>
                    <a:pt x="111506" y="276050"/>
                  </a:cubicBezTo>
                  <a:lnTo>
                    <a:pt x="111506" y="276050"/>
                  </a:lnTo>
                  <a:close/>
                  <a:moveTo>
                    <a:pt x="411226" y="410162"/>
                  </a:moveTo>
                  <a:lnTo>
                    <a:pt x="16764" y="410162"/>
                  </a:lnTo>
                  <a:lnTo>
                    <a:pt x="16764" y="385143"/>
                  </a:lnTo>
                  <a:cubicBezTo>
                    <a:pt x="16764" y="380572"/>
                    <a:pt x="20447" y="376761"/>
                    <a:pt x="25146" y="376761"/>
                  </a:cubicBezTo>
                  <a:lnTo>
                    <a:pt x="402844" y="376761"/>
                  </a:lnTo>
                  <a:cubicBezTo>
                    <a:pt x="407416" y="376761"/>
                    <a:pt x="411226" y="380444"/>
                    <a:pt x="411226" y="385143"/>
                  </a:cubicBezTo>
                  <a:lnTo>
                    <a:pt x="411226" y="410162"/>
                  </a:lnTo>
                  <a:lnTo>
                    <a:pt x="411226" y="41016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20" name="Google Shape;1120;p55"/>
            <p:cNvSpPr/>
            <p:nvPr/>
          </p:nvSpPr>
          <p:spPr>
            <a:xfrm>
              <a:off x="2540636" y="3407727"/>
              <a:ext cx="200532" cy="199961"/>
            </a:xfrm>
            <a:custGeom>
              <a:rect b="b" l="l" r="r" t="t"/>
              <a:pathLst>
                <a:path extrusionOk="0" h="199961" w="200532">
                  <a:moveTo>
                    <a:pt x="100203" y="199962"/>
                  </a:moveTo>
                  <a:cubicBezTo>
                    <a:pt x="155448" y="199962"/>
                    <a:pt x="200533" y="154876"/>
                    <a:pt x="200533" y="99632"/>
                  </a:cubicBezTo>
                  <a:cubicBezTo>
                    <a:pt x="195453" y="-33211"/>
                    <a:pt x="5080" y="-33211"/>
                    <a:pt x="0" y="99632"/>
                  </a:cubicBezTo>
                  <a:cubicBezTo>
                    <a:pt x="0" y="154876"/>
                    <a:pt x="45085" y="199962"/>
                    <a:pt x="100330" y="199962"/>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nvGrpSpPr>
            <p:cNvPr id="1121" name="Google Shape;1121;p55"/>
            <p:cNvGrpSpPr/>
            <p:nvPr/>
          </p:nvGrpSpPr>
          <p:grpSpPr>
            <a:xfrm>
              <a:off x="2574036" y="3440557"/>
              <a:ext cx="133731" cy="133191"/>
              <a:chOff x="2574036" y="3440557"/>
              <a:chExt cx="133731" cy="133191"/>
            </a:xfrm>
          </p:grpSpPr>
          <p:sp>
            <p:nvSpPr>
              <p:cNvPr id="1122" name="Google Shape;1122;p55"/>
              <p:cNvSpPr/>
              <p:nvPr/>
            </p:nvSpPr>
            <p:spPr>
              <a:xfrm>
                <a:off x="2574036" y="3440557"/>
                <a:ext cx="133731" cy="133191"/>
              </a:xfrm>
              <a:custGeom>
                <a:rect b="b" l="l" r="r" t="t"/>
                <a:pathLst>
                  <a:path extrusionOk="0" h="133191" w="133731">
                    <a:moveTo>
                      <a:pt x="66802" y="0"/>
                    </a:moveTo>
                    <a:cubicBezTo>
                      <a:pt x="29972" y="0"/>
                      <a:pt x="0" y="29972"/>
                      <a:pt x="0" y="66802"/>
                    </a:cubicBezTo>
                    <a:cubicBezTo>
                      <a:pt x="3302" y="155321"/>
                      <a:pt x="130429" y="155321"/>
                      <a:pt x="133731" y="66802"/>
                    </a:cubicBezTo>
                    <a:cubicBezTo>
                      <a:pt x="133731" y="29972"/>
                      <a:pt x="103759" y="0"/>
                      <a:pt x="66929" y="0"/>
                    </a:cubicBezTo>
                    <a:close/>
                    <a:moveTo>
                      <a:pt x="66802" y="116967"/>
                    </a:moveTo>
                    <a:cubicBezTo>
                      <a:pt x="39116" y="116967"/>
                      <a:pt x="16637" y="94488"/>
                      <a:pt x="16637" y="66802"/>
                    </a:cubicBezTo>
                    <a:cubicBezTo>
                      <a:pt x="19177" y="381"/>
                      <a:pt x="114427" y="381"/>
                      <a:pt x="116967" y="66802"/>
                    </a:cubicBezTo>
                    <a:cubicBezTo>
                      <a:pt x="116967" y="94488"/>
                      <a:pt x="94488" y="116967"/>
                      <a:pt x="66802" y="116967"/>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23" name="Google Shape;1123;p55"/>
              <p:cNvSpPr/>
              <p:nvPr/>
            </p:nvSpPr>
            <p:spPr>
              <a:xfrm>
                <a:off x="2611628" y="3478148"/>
                <a:ext cx="58547" cy="58261"/>
              </a:xfrm>
              <a:custGeom>
                <a:rect b="b" l="l" r="r" t="t"/>
                <a:pathLst>
                  <a:path extrusionOk="0" h="58261" w="58547">
                    <a:moveTo>
                      <a:pt x="29210" y="0"/>
                    </a:moveTo>
                    <a:cubicBezTo>
                      <a:pt x="13081" y="0"/>
                      <a:pt x="0" y="13081"/>
                      <a:pt x="0" y="29210"/>
                    </a:cubicBezTo>
                    <a:cubicBezTo>
                      <a:pt x="1524" y="67945"/>
                      <a:pt x="57023" y="67945"/>
                      <a:pt x="58547" y="29210"/>
                    </a:cubicBezTo>
                    <a:cubicBezTo>
                      <a:pt x="58547" y="13081"/>
                      <a:pt x="45466" y="0"/>
                      <a:pt x="29337" y="0"/>
                    </a:cubicBezTo>
                    <a:close/>
                    <a:moveTo>
                      <a:pt x="29210" y="41783"/>
                    </a:moveTo>
                    <a:cubicBezTo>
                      <a:pt x="22352" y="41783"/>
                      <a:pt x="16637" y="36195"/>
                      <a:pt x="16637" y="29210"/>
                    </a:cubicBezTo>
                    <a:cubicBezTo>
                      <a:pt x="17272" y="12573"/>
                      <a:pt x="41021" y="12573"/>
                      <a:pt x="41656" y="29210"/>
                    </a:cubicBezTo>
                    <a:cubicBezTo>
                      <a:pt x="41656" y="36068"/>
                      <a:pt x="36068" y="41783"/>
                      <a:pt x="29083" y="41783"/>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grpSp>
      <p:grpSp>
        <p:nvGrpSpPr>
          <p:cNvPr id="1124" name="Google Shape;1124;p55"/>
          <p:cNvGrpSpPr/>
          <p:nvPr/>
        </p:nvGrpSpPr>
        <p:grpSpPr>
          <a:xfrm>
            <a:off x="5031517" y="1448240"/>
            <a:ext cx="340817" cy="353970"/>
            <a:chOff x="10314718" y="2616453"/>
            <a:chExt cx="412212" cy="428120"/>
          </a:xfrm>
        </p:grpSpPr>
        <p:grpSp>
          <p:nvGrpSpPr>
            <p:cNvPr id="1125" name="Google Shape;1125;p55"/>
            <p:cNvGrpSpPr/>
            <p:nvPr/>
          </p:nvGrpSpPr>
          <p:grpSpPr>
            <a:xfrm>
              <a:off x="10314718" y="2616453"/>
              <a:ext cx="412212" cy="182880"/>
              <a:chOff x="10314718" y="2616453"/>
              <a:chExt cx="412212" cy="182880"/>
            </a:xfrm>
          </p:grpSpPr>
          <p:sp>
            <p:nvSpPr>
              <p:cNvPr id="1126" name="Google Shape;1126;p55"/>
              <p:cNvSpPr/>
              <p:nvPr/>
            </p:nvSpPr>
            <p:spPr>
              <a:xfrm>
                <a:off x="10536778" y="2722117"/>
                <a:ext cx="124841" cy="77216"/>
              </a:xfrm>
              <a:custGeom>
                <a:rect b="b" l="l" r="r" t="t"/>
                <a:pathLst>
                  <a:path extrusionOk="0" h="77216" w="124841">
                    <a:moveTo>
                      <a:pt x="95790" y="18796"/>
                    </a:moveTo>
                    <a:cubicBezTo>
                      <a:pt x="93504" y="18796"/>
                      <a:pt x="91217" y="19050"/>
                      <a:pt x="89059" y="19558"/>
                    </a:cubicBezTo>
                    <a:lnTo>
                      <a:pt x="80168" y="4191"/>
                    </a:lnTo>
                    <a:cubicBezTo>
                      <a:pt x="78644" y="1651"/>
                      <a:pt x="75978" y="0"/>
                      <a:pt x="72929" y="0"/>
                    </a:cubicBezTo>
                    <a:lnTo>
                      <a:pt x="8287" y="0"/>
                    </a:lnTo>
                    <a:cubicBezTo>
                      <a:pt x="-2762" y="381"/>
                      <a:pt x="-2762" y="16256"/>
                      <a:pt x="8287" y="16764"/>
                    </a:cubicBezTo>
                    <a:lnTo>
                      <a:pt x="68104" y="16764"/>
                    </a:lnTo>
                    <a:lnTo>
                      <a:pt x="74580" y="27940"/>
                    </a:lnTo>
                    <a:cubicBezTo>
                      <a:pt x="57054" y="46228"/>
                      <a:pt x="70263" y="77343"/>
                      <a:pt x="95790" y="77216"/>
                    </a:cubicBezTo>
                    <a:cubicBezTo>
                      <a:pt x="134525" y="75692"/>
                      <a:pt x="134525" y="20193"/>
                      <a:pt x="95790" y="18669"/>
                    </a:cubicBezTo>
                    <a:lnTo>
                      <a:pt x="95790" y="18669"/>
                    </a:lnTo>
                    <a:close/>
                    <a:moveTo>
                      <a:pt x="95790" y="60960"/>
                    </a:moveTo>
                    <a:cubicBezTo>
                      <a:pt x="88931" y="60960"/>
                      <a:pt x="83216" y="55372"/>
                      <a:pt x="83216" y="48387"/>
                    </a:cubicBezTo>
                    <a:cubicBezTo>
                      <a:pt x="83852" y="31750"/>
                      <a:pt x="107601" y="31750"/>
                      <a:pt x="108236" y="48387"/>
                    </a:cubicBezTo>
                    <a:cubicBezTo>
                      <a:pt x="108236" y="55245"/>
                      <a:pt x="102648" y="60960"/>
                      <a:pt x="95663" y="6096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27" name="Google Shape;1127;p55"/>
              <p:cNvSpPr/>
              <p:nvPr/>
            </p:nvSpPr>
            <p:spPr>
              <a:xfrm>
                <a:off x="10546623" y="2616454"/>
                <a:ext cx="180307" cy="77216"/>
              </a:xfrm>
              <a:custGeom>
                <a:rect b="b" l="l" r="r" t="t"/>
                <a:pathLst>
                  <a:path extrusionOk="0" h="77216" w="180307">
                    <a:moveTo>
                      <a:pt x="150968" y="0"/>
                    </a:moveTo>
                    <a:cubicBezTo>
                      <a:pt x="125441" y="0"/>
                      <a:pt x="112233" y="31115"/>
                      <a:pt x="129759" y="49276"/>
                    </a:cubicBezTo>
                    <a:lnTo>
                      <a:pt x="123282" y="60452"/>
                    </a:lnTo>
                    <a:lnTo>
                      <a:pt x="8601" y="60452"/>
                    </a:lnTo>
                    <a:cubicBezTo>
                      <a:pt x="4410" y="60452"/>
                      <a:pt x="727" y="63373"/>
                      <a:pt x="92" y="67564"/>
                    </a:cubicBezTo>
                    <a:cubicBezTo>
                      <a:pt x="-670" y="72771"/>
                      <a:pt x="3394" y="77216"/>
                      <a:pt x="8347" y="77216"/>
                    </a:cubicBezTo>
                    <a:lnTo>
                      <a:pt x="128108" y="77216"/>
                    </a:lnTo>
                    <a:cubicBezTo>
                      <a:pt x="131156" y="77216"/>
                      <a:pt x="133823" y="75565"/>
                      <a:pt x="135347" y="73025"/>
                    </a:cubicBezTo>
                    <a:lnTo>
                      <a:pt x="144237" y="57658"/>
                    </a:lnTo>
                    <a:cubicBezTo>
                      <a:pt x="162271" y="62230"/>
                      <a:pt x="180559" y="47752"/>
                      <a:pt x="180305" y="29210"/>
                    </a:cubicBezTo>
                    <a:cubicBezTo>
                      <a:pt x="180305" y="13081"/>
                      <a:pt x="167224" y="0"/>
                      <a:pt x="151095" y="0"/>
                    </a:cubicBezTo>
                    <a:close/>
                    <a:moveTo>
                      <a:pt x="150968" y="42164"/>
                    </a:moveTo>
                    <a:cubicBezTo>
                      <a:pt x="144110" y="42164"/>
                      <a:pt x="138395" y="36576"/>
                      <a:pt x="138395" y="29591"/>
                    </a:cubicBezTo>
                    <a:cubicBezTo>
                      <a:pt x="139030" y="12954"/>
                      <a:pt x="162779" y="12954"/>
                      <a:pt x="163414" y="29591"/>
                    </a:cubicBezTo>
                    <a:cubicBezTo>
                      <a:pt x="163414" y="36449"/>
                      <a:pt x="157826" y="42164"/>
                      <a:pt x="150841" y="4216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28" name="Google Shape;1128;p55"/>
              <p:cNvSpPr/>
              <p:nvPr/>
            </p:nvSpPr>
            <p:spPr>
              <a:xfrm>
                <a:off x="10314718" y="2616453"/>
                <a:ext cx="120650" cy="77216"/>
              </a:xfrm>
              <a:custGeom>
                <a:rect b="b" l="l" r="r" t="t"/>
                <a:pathLst>
                  <a:path extrusionOk="0" h="77216" w="120650">
                    <a:moveTo>
                      <a:pt x="29051" y="58420"/>
                    </a:moveTo>
                    <a:cubicBezTo>
                      <a:pt x="31338" y="58420"/>
                      <a:pt x="33624" y="58166"/>
                      <a:pt x="35783" y="57658"/>
                    </a:cubicBezTo>
                    <a:lnTo>
                      <a:pt x="44673" y="73025"/>
                    </a:lnTo>
                    <a:cubicBezTo>
                      <a:pt x="46197" y="75565"/>
                      <a:pt x="48864" y="77216"/>
                      <a:pt x="51912" y="77216"/>
                    </a:cubicBezTo>
                    <a:lnTo>
                      <a:pt x="112364" y="77216"/>
                    </a:lnTo>
                    <a:cubicBezTo>
                      <a:pt x="123413" y="76835"/>
                      <a:pt x="123413" y="60960"/>
                      <a:pt x="112364" y="60452"/>
                    </a:cubicBezTo>
                    <a:lnTo>
                      <a:pt x="56738" y="60452"/>
                    </a:lnTo>
                    <a:lnTo>
                      <a:pt x="50261" y="49276"/>
                    </a:lnTo>
                    <a:cubicBezTo>
                      <a:pt x="67787" y="30988"/>
                      <a:pt x="54578" y="-127"/>
                      <a:pt x="29051" y="0"/>
                    </a:cubicBezTo>
                    <a:cubicBezTo>
                      <a:pt x="-9684" y="1524"/>
                      <a:pt x="-9684" y="57023"/>
                      <a:pt x="29051" y="58547"/>
                    </a:cubicBezTo>
                    <a:close/>
                    <a:moveTo>
                      <a:pt x="29051" y="17018"/>
                    </a:moveTo>
                    <a:cubicBezTo>
                      <a:pt x="35910" y="17018"/>
                      <a:pt x="41625" y="22606"/>
                      <a:pt x="41625" y="29591"/>
                    </a:cubicBezTo>
                    <a:cubicBezTo>
                      <a:pt x="40989" y="46228"/>
                      <a:pt x="17240" y="46228"/>
                      <a:pt x="16605" y="29591"/>
                    </a:cubicBezTo>
                    <a:cubicBezTo>
                      <a:pt x="16605" y="22733"/>
                      <a:pt x="22193" y="17018"/>
                      <a:pt x="29178" y="17018"/>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29" name="Google Shape;1129;p55"/>
              <p:cNvSpPr/>
              <p:nvPr/>
            </p:nvSpPr>
            <p:spPr>
              <a:xfrm>
                <a:off x="10318494" y="2722117"/>
                <a:ext cx="120871" cy="77216"/>
              </a:xfrm>
              <a:custGeom>
                <a:rect b="b" l="l" r="r" t="t"/>
                <a:pathLst>
                  <a:path extrusionOk="0" h="77216" w="120871">
                    <a:moveTo>
                      <a:pt x="112652" y="0"/>
                    </a:moveTo>
                    <a:lnTo>
                      <a:pt x="52200" y="0"/>
                    </a:lnTo>
                    <a:cubicBezTo>
                      <a:pt x="49152" y="0"/>
                      <a:pt x="46485" y="1651"/>
                      <a:pt x="44961" y="4191"/>
                    </a:cubicBezTo>
                    <a:lnTo>
                      <a:pt x="36071" y="19558"/>
                    </a:lnTo>
                    <a:cubicBezTo>
                      <a:pt x="18037" y="14986"/>
                      <a:pt x="-251" y="29464"/>
                      <a:pt x="3" y="48006"/>
                    </a:cubicBezTo>
                    <a:cubicBezTo>
                      <a:pt x="3" y="64135"/>
                      <a:pt x="13084" y="77216"/>
                      <a:pt x="29213" y="77216"/>
                    </a:cubicBezTo>
                    <a:cubicBezTo>
                      <a:pt x="54740" y="77216"/>
                      <a:pt x="67948" y="46101"/>
                      <a:pt x="50422" y="27940"/>
                    </a:cubicBezTo>
                    <a:lnTo>
                      <a:pt x="56899" y="16764"/>
                    </a:lnTo>
                    <a:lnTo>
                      <a:pt x="112271" y="16764"/>
                    </a:lnTo>
                    <a:cubicBezTo>
                      <a:pt x="116462" y="16764"/>
                      <a:pt x="120145" y="13843"/>
                      <a:pt x="120780" y="9652"/>
                    </a:cubicBezTo>
                    <a:cubicBezTo>
                      <a:pt x="121542" y="4445"/>
                      <a:pt x="117478" y="0"/>
                      <a:pt x="112525" y="0"/>
                    </a:cubicBezTo>
                    <a:close/>
                    <a:moveTo>
                      <a:pt x="29340" y="60960"/>
                    </a:moveTo>
                    <a:cubicBezTo>
                      <a:pt x="22482" y="60960"/>
                      <a:pt x="16767" y="55372"/>
                      <a:pt x="16767" y="48387"/>
                    </a:cubicBezTo>
                    <a:cubicBezTo>
                      <a:pt x="17402" y="31750"/>
                      <a:pt x="41150" y="31750"/>
                      <a:pt x="41786" y="48387"/>
                    </a:cubicBezTo>
                    <a:cubicBezTo>
                      <a:pt x="41786" y="55245"/>
                      <a:pt x="36198" y="60960"/>
                      <a:pt x="29213" y="6096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sp>
          <p:nvSpPr>
            <p:cNvPr id="1130" name="Google Shape;1130;p55"/>
            <p:cNvSpPr/>
            <p:nvPr/>
          </p:nvSpPr>
          <p:spPr>
            <a:xfrm>
              <a:off x="10415906" y="2625725"/>
              <a:ext cx="148946" cy="146557"/>
            </a:xfrm>
            <a:custGeom>
              <a:rect b="b" l="l" r="r" t="t"/>
              <a:pathLst>
                <a:path extrusionOk="0" h="146557" w="148946">
                  <a:moveTo>
                    <a:pt x="0" y="74676"/>
                  </a:moveTo>
                  <a:cubicBezTo>
                    <a:pt x="0" y="108458"/>
                    <a:pt x="22606" y="137668"/>
                    <a:pt x="54610" y="146558"/>
                  </a:cubicBezTo>
                  <a:lnTo>
                    <a:pt x="54610" y="75184"/>
                  </a:lnTo>
                  <a:cubicBezTo>
                    <a:pt x="54610" y="63373"/>
                    <a:pt x="64262" y="53848"/>
                    <a:pt x="76073" y="54610"/>
                  </a:cubicBezTo>
                  <a:cubicBezTo>
                    <a:pt x="86487" y="55372"/>
                    <a:pt x="94742" y="64008"/>
                    <a:pt x="94742" y="74676"/>
                  </a:cubicBezTo>
                  <a:lnTo>
                    <a:pt x="94742" y="146558"/>
                  </a:lnTo>
                  <a:cubicBezTo>
                    <a:pt x="177292" y="121920"/>
                    <a:pt x="161544" y="1778"/>
                    <a:pt x="74676" y="0"/>
                  </a:cubicBezTo>
                  <a:cubicBezTo>
                    <a:pt x="33401" y="0"/>
                    <a:pt x="0" y="33401"/>
                    <a:pt x="0" y="74676"/>
                  </a:cubicBezTo>
                  <a:lnTo>
                    <a:pt x="0" y="74676"/>
                  </a:lnTo>
                  <a:close/>
                </a:path>
              </a:pathLst>
            </a:custGeom>
            <a:solidFill>
              <a:schemeClr val="dk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131" name="Google Shape;1131;p55"/>
            <p:cNvSpPr/>
            <p:nvPr/>
          </p:nvSpPr>
          <p:spPr>
            <a:xfrm>
              <a:off x="10385171" y="2671772"/>
              <a:ext cx="254383" cy="372801"/>
            </a:xfrm>
            <a:custGeom>
              <a:rect b="b" l="l" r="r" t="t"/>
              <a:pathLst>
                <a:path extrusionOk="0" h="372801" w="254383">
                  <a:moveTo>
                    <a:pt x="254381" y="180902"/>
                  </a:moveTo>
                  <a:cubicBezTo>
                    <a:pt x="254636" y="158169"/>
                    <a:pt x="228347" y="144326"/>
                    <a:pt x="209931" y="157280"/>
                  </a:cubicBezTo>
                  <a:cubicBezTo>
                    <a:pt x="201676" y="143437"/>
                    <a:pt x="182499" y="139373"/>
                    <a:pt x="169545" y="148771"/>
                  </a:cubicBezTo>
                  <a:cubicBezTo>
                    <a:pt x="162306" y="136833"/>
                    <a:pt x="146177" y="132007"/>
                    <a:pt x="133731" y="137976"/>
                  </a:cubicBezTo>
                  <a:lnTo>
                    <a:pt x="133731" y="29137"/>
                  </a:lnTo>
                  <a:cubicBezTo>
                    <a:pt x="133731" y="12500"/>
                    <a:pt x="120142" y="-962"/>
                    <a:pt x="103505" y="54"/>
                  </a:cubicBezTo>
                  <a:cubicBezTo>
                    <a:pt x="88647" y="943"/>
                    <a:pt x="76962" y="13389"/>
                    <a:pt x="76962" y="28502"/>
                  </a:cubicBezTo>
                  <a:lnTo>
                    <a:pt x="76962" y="226622"/>
                  </a:lnTo>
                  <a:cubicBezTo>
                    <a:pt x="76962" y="226622"/>
                    <a:pt x="60579" y="218367"/>
                    <a:pt x="60579" y="218367"/>
                  </a:cubicBezTo>
                  <a:lnTo>
                    <a:pt x="57150" y="188776"/>
                  </a:lnTo>
                  <a:cubicBezTo>
                    <a:pt x="53848" y="151184"/>
                    <a:pt x="1524" y="152454"/>
                    <a:pt x="0" y="189538"/>
                  </a:cubicBezTo>
                  <a:lnTo>
                    <a:pt x="0" y="243894"/>
                  </a:lnTo>
                  <a:cubicBezTo>
                    <a:pt x="0" y="256848"/>
                    <a:pt x="4826" y="266500"/>
                    <a:pt x="15494" y="275390"/>
                  </a:cubicBezTo>
                  <a:cubicBezTo>
                    <a:pt x="16129" y="276025"/>
                    <a:pt x="76200" y="317554"/>
                    <a:pt x="76836" y="318189"/>
                  </a:cubicBezTo>
                  <a:lnTo>
                    <a:pt x="76836" y="364417"/>
                  </a:lnTo>
                  <a:cubicBezTo>
                    <a:pt x="76836" y="368862"/>
                    <a:pt x="80645" y="372926"/>
                    <a:pt x="85090" y="372799"/>
                  </a:cubicBezTo>
                  <a:lnTo>
                    <a:pt x="245745" y="372799"/>
                  </a:lnTo>
                  <a:cubicBezTo>
                    <a:pt x="246761" y="372799"/>
                    <a:pt x="247777" y="372672"/>
                    <a:pt x="248666" y="372291"/>
                  </a:cubicBezTo>
                  <a:cubicBezTo>
                    <a:pt x="252095" y="371021"/>
                    <a:pt x="254127" y="367846"/>
                    <a:pt x="254127" y="364417"/>
                  </a:cubicBezTo>
                  <a:cubicBezTo>
                    <a:pt x="254127" y="364417"/>
                    <a:pt x="254127" y="180648"/>
                    <a:pt x="254127" y="180648"/>
                  </a:cubicBezTo>
                  <a:lnTo>
                    <a:pt x="254127" y="180648"/>
                  </a:lnTo>
                  <a:close/>
                  <a:moveTo>
                    <a:pt x="93599" y="356289"/>
                  </a:moveTo>
                  <a:lnTo>
                    <a:pt x="93599" y="313998"/>
                  </a:lnTo>
                  <a:cubicBezTo>
                    <a:pt x="93599" y="311204"/>
                    <a:pt x="92202" y="308664"/>
                    <a:pt x="90043" y="307140"/>
                  </a:cubicBezTo>
                  <a:lnTo>
                    <a:pt x="25908" y="262563"/>
                  </a:lnTo>
                  <a:cubicBezTo>
                    <a:pt x="19304" y="256975"/>
                    <a:pt x="16637" y="251768"/>
                    <a:pt x="16637" y="244148"/>
                  </a:cubicBezTo>
                  <a:lnTo>
                    <a:pt x="16637" y="189792"/>
                  </a:lnTo>
                  <a:cubicBezTo>
                    <a:pt x="17526" y="174044"/>
                    <a:pt x="39243" y="173917"/>
                    <a:pt x="40386" y="190300"/>
                  </a:cubicBezTo>
                  <a:cubicBezTo>
                    <a:pt x="40386" y="190427"/>
                    <a:pt x="40386" y="190554"/>
                    <a:pt x="40386" y="190681"/>
                  </a:cubicBezTo>
                  <a:lnTo>
                    <a:pt x="44323" y="224844"/>
                  </a:lnTo>
                  <a:cubicBezTo>
                    <a:pt x="44704" y="227638"/>
                    <a:pt x="46355" y="230051"/>
                    <a:pt x="48895" y="231321"/>
                  </a:cubicBezTo>
                  <a:lnTo>
                    <a:pt x="81407" y="247704"/>
                  </a:lnTo>
                  <a:cubicBezTo>
                    <a:pt x="86741" y="250625"/>
                    <a:pt x="93726" y="246307"/>
                    <a:pt x="93473" y="240211"/>
                  </a:cubicBezTo>
                  <a:lnTo>
                    <a:pt x="93473" y="28629"/>
                  </a:lnTo>
                  <a:cubicBezTo>
                    <a:pt x="93473" y="23422"/>
                    <a:pt x="96774" y="18596"/>
                    <a:pt x="101727" y="17072"/>
                  </a:cubicBezTo>
                  <a:cubicBezTo>
                    <a:pt x="110110" y="14405"/>
                    <a:pt x="117729" y="20628"/>
                    <a:pt x="117729" y="28629"/>
                  </a:cubicBezTo>
                  <a:lnTo>
                    <a:pt x="117729" y="163757"/>
                  </a:lnTo>
                  <a:cubicBezTo>
                    <a:pt x="118111" y="174806"/>
                    <a:pt x="133859" y="174806"/>
                    <a:pt x="134366" y="163757"/>
                  </a:cubicBezTo>
                  <a:cubicBezTo>
                    <a:pt x="134366" y="153470"/>
                    <a:pt x="147193" y="148009"/>
                    <a:pt x="154432" y="155502"/>
                  </a:cubicBezTo>
                  <a:cubicBezTo>
                    <a:pt x="156718" y="157788"/>
                    <a:pt x="157861" y="160709"/>
                    <a:pt x="157861" y="163757"/>
                  </a:cubicBezTo>
                  <a:lnTo>
                    <a:pt x="157861" y="171758"/>
                  </a:lnTo>
                  <a:cubicBezTo>
                    <a:pt x="157861" y="176203"/>
                    <a:pt x="161163" y="180140"/>
                    <a:pt x="165609" y="180394"/>
                  </a:cubicBezTo>
                  <a:cubicBezTo>
                    <a:pt x="170435" y="180648"/>
                    <a:pt x="174372" y="176838"/>
                    <a:pt x="174372" y="172139"/>
                  </a:cubicBezTo>
                  <a:cubicBezTo>
                    <a:pt x="174372" y="165662"/>
                    <a:pt x="179705" y="160328"/>
                    <a:pt x="186182" y="160328"/>
                  </a:cubicBezTo>
                  <a:cubicBezTo>
                    <a:pt x="192405" y="160201"/>
                    <a:pt x="198120" y="165789"/>
                    <a:pt x="197993" y="172139"/>
                  </a:cubicBezTo>
                  <a:lnTo>
                    <a:pt x="197993" y="180521"/>
                  </a:lnTo>
                  <a:cubicBezTo>
                    <a:pt x="197993" y="184966"/>
                    <a:pt x="201295" y="188903"/>
                    <a:pt x="205740" y="189157"/>
                  </a:cubicBezTo>
                  <a:cubicBezTo>
                    <a:pt x="210566" y="189411"/>
                    <a:pt x="214503" y="185601"/>
                    <a:pt x="214503" y="180775"/>
                  </a:cubicBezTo>
                  <a:cubicBezTo>
                    <a:pt x="215138" y="165027"/>
                    <a:pt x="237490" y="165027"/>
                    <a:pt x="237998" y="180775"/>
                  </a:cubicBezTo>
                  <a:lnTo>
                    <a:pt x="237998" y="356162"/>
                  </a:lnTo>
                  <a:cubicBezTo>
                    <a:pt x="237998" y="356162"/>
                    <a:pt x="93473" y="356162"/>
                    <a:pt x="93473" y="356162"/>
                  </a:cubicBezTo>
                  <a:lnTo>
                    <a:pt x="93473" y="356162"/>
                  </a:ln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grpSp>
      <p:sp>
        <p:nvSpPr>
          <p:cNvPr id="1132" name="Google Shape;1132;p55"/>
          <p:cNvSpPr txBox="1"/>
          <p:nvPr/>
        </p:nvSpPr>
        <p:spPr>
          <a:xfrm>
            <a:off x="457200" y="1134050"/>
            <a:ext cx="3659700" cy="9822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rPr b="0" i="0" lang="en-US" sz="1200" u="none" cap="none" strike="noStrike">
                <a:solidFill>
                  <a:schemeClr val="dk1"/>
                </a:solidFill>
                <a:latin typeface="Montserrat Medium"/>
                <a:ea typeface="Montserrat Medium"/>
                <a:cs typeface="Montserrat Medium"/>
                <a:sym typeface="Montserrat Medium"/>
              </a:rPr>
              <a:t>Data needs to be compared to CSUEB students. (140 students data were collected October 2024)</a:t>
            </a:r>
            <a:endParaRPr b="0" i="0" sz="1200" u="none" cap="none" strike="noStrike">
              <a:solidFill>
                <a:schemeClr val="dk1"/>
              </a:solidFill>
              <a:latin typeface="Montserrat Medium"/>
              <a:ea typeface="Montserrat Medium"/>
              <a:cs typeface="Montserrat Medium"/>
              <a:sym typeface="Montserrat Medium"/>
            </a:endParaRPr>
          </a:p>
        </p:txBody>
      </p:sp>
    </p:spTree>
  </p:cSld>
  <p:clrMapOvr>
    <a:masterClrMapping/>
  </p:clrMapOvr>
</p:sld>
</file>

<file path=ppt/slides/slide7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36" name="Shape 1136"/>
        <p:cNvGrpSpPr/>
        <p:nvPr/>
      </p:nvGrpSpPr>
      <p:grpSpPr>
        <a:xfrm>
          <a:off x="0" y="0"/>
          <a:ext cx="0" cy="0"/>
          <a:chOff x="0" y="0"/>
          <a:chExt cx="0" cy="0"/>
        </a:xfrm>
      </p:grpSpPr>
      <p:sp>
        <p:nvSpPr>
          <p:cNvPr id="1137" name="Google Shape;1137;p56"/>
          <p:cNvSpPr txBox="1"/>
          <p:nvPr>
            <p:ph type="title"/>
          </p:nvPr>
        </p:nvSpPr>
        <p:spPr>
          <a:xfrm>
            <a:off x="713250" y="221154"/>
            <a:ext cx="7717500" cy="4824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2400"/>
              <a:buFont typeface="Inter"/>
              <a:buNone/>
            </a:pPr>
            <a:r>
              <a:rPr lang="en-US"/>
              <a:t>If you have any questions, comments, or inquiries, contact me at: </a:t>
            </a:r>
            <a:r>
              <a:rPr lang="en-US" u="sng">
                <a:solidFill>
                  <a:schemeClr val="hlink"/>
                </a:solidFill>
                <a:hlinkClick r:id="rId3"/>
              </a:rPr>
              <a:t>Jacob.Miranda@csueastbay.edu</a:t>
            </a:r>
            <a:br>
              <a:rPr lang="en-US"/>
            </a:br>
            <a:endParaRPr/>
          </a:p>
        </p:txBody>
      </p:sp>
      <p:pic>
        <p:nvPicPr>
          <p:cNvPr descr="Jacob MIRANDA | Professor (Assistant) | PhD | California State University,  East Bay, Hayward | CSUEB | Research profile" id="1138" name="Google Shape;1138;p56"/>
          <p:cNvPicPr preferRelativeResize="0"/>
          <p:nvPr/>
        </p:nvPicPr>
        <p:blipFill rotWithShape="1">
          <a:blip r:embed="rId4">
            <a:alphaModFix/>
          </a:blip>
          <a:srcRect b="0" l="0" r="0" t="0"/>
          <a:stretch/>
        </p:blipFill>
        <p:spPr>
          <a:xfrm>
            <a:off x="136524" y="1154341"/>
            <a:ext cx="3989159" cy="3989159"/>
          </a:xfrm>
          <a:prstGeom prst="rect">
            <a:avLst/>
          </a:prstGeom>
          <a:noFill/>
          <a:ln cap="flat" cmpd="sng" w="9525">
            <a:solidFill>
              <a:schemeClr val="lt2"/>
            </a:solidFill>
            <a:prstDash val="solid"/>
            <a:round/>
            <a:headEnd len="sm" w="sm" type="none"/>
            <a:tailEnd len="sm" w="sm" type="none"/>
          </a:ln>
        </p:spPr>
      </p:pic>
      <p:sp>
        <p:nvSpPr>
          <p:cNvPr id="1139" name="Google Shape;1139;p56"/>
          <p:cNvSpPr txBox="1"/>
          <p:nvPr/>
        </p:nvSpPr>
        <p:spPr>
          <a:xfrm>
            <a:off x="5018318" y="4253143"/>
            <a:ext cx="3011700" cy="377700"/>
          </a:xfrm>
          <a:prstGeom prst="rect">
            <a:avLst/>
          </a:prstGeom>
          <a:noFill/>
          <a:ln>
            <a:noFill/>
          </a:ln>
        </p:spPr>
        <p:txBody>
          <a:bodyPr anchorCtr="0" anchor="b"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US" sz="1600" u="none" cap="none" strike="noStrike">
                <a:solidFill>
                  <a:schemeClr val="lt1"/>
                </a:solidFill>
                <a:latin typeface="Montserrat SemiBold"/>
                <a:ea typeface="Montserrat SemiBold"/>
                <a:cs typeface="Montserrat SemiBold"/>
                <a:sym typeface="Montserrat SemiBold"/>
              </a:rPr>
              <a:t>Scan QR code to be put on the Interview/Focus Group Contact List</a:t>
            </a:r>
            <a:endParaRPr b="0" i="0" sz="1600" u="none" cap="none" strike="noStrike">
              <a:solidFill>
                <a:schemeClr val="lt1"/>
              </a:solidFill>
              <a:latin typeface="Montserrat SemiBold"/>
              <a:ea typeface="Montserrat SemiBold"/>
              <a:cs typeface="Montserrat SemiBold"/>
              <a:sym typeface="Montserrat SemiBold"/>
            </a:endParaRPr>
          </a:p>
        </p:txBody>
      </p:sp>
      <p:pic>
        <p:nvPicPr>
          <p:cNvPr id="1140" name="Google Shape;1140;p56"/>
          <p:cNvPicPr preferRelativeResize="0"/>
          <p:nvPr/>
        </p:nvPicPr>
        <p:blipFill rotWithShape="1">
          <a:blip r:embed="rId5">
            <a:alphaModFix/>
          </a:blip>
          <a:srcRect b="0" l="0" r="0" t="0"/>
          <a:stretch/>
        </p:blipFill>
        <p:spPr>
          <a:xfrm>
            <a:off x="5333543" y="1381125"/>
            <a:ext cx="2381250" cy="2381250"/>
          </a:xfrm>
          <a:prstGeom prst="rect">
            <a:avLst/>
          </a:prstGeom>
          <a:noFill/>
          <a:ln>
            <a:noFill/>
          </a:ln>
        </p:spPr>
      </p:pic>
    </p:spTree>
  </p:cSld>
  <p:clrMapOvr>
    <a:masterClrMapping/>
  </p:clrMapOvr>
</p:sld>
</file>

<file path=ppt/slides/slide7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44" name="Shape 1144"/>
        <p:cNvGrpSpPr/>
        <p:nvPr/>
      </p:nvGrpSpPr>
      <p:grpSpPr>
        <a:xfrm>
          <a:off x="0" y="0"/>
          <a:ext cx="0" cy="0"/>
          <a:chOff x="0" y="0"/>
          <a:chExt cx="0" cy="0"/>
        </a:xfrm>
      </p:grpSpPr>
      <p:sp>
        <p:nvSpPr>
          <p:cNvPr id="1145" name="Google Shape;1145;p57"/>
          <p:cNvSpPr txBox="1"/>
          <p:nvPr>
            <p:ph type="title"/>
          </p:nvPr>
        </p:nvSpPr>
        <p:spPr>
          <a:xfrm>
            <a:off x="720000" y="367423"/>
            <a:ext cx="7704000" cy="841800"/>
          </a:xfrm>
          <a:prstGeom prst="rect">
            <a:avLst/>
          </a:prstGeom>
          <a:noFill/>
          <a:ln>
            <a:noFill/>
          </a:ln>
        </p:spPr>
        <p:txBody>
          <a:bodyPr anchorCtr="0" anchor="t" bIns="91425" lIns="91425" spcFirstLastPara="1" rIns="91425" wrap="square" tIns="91425">
            <a:noAutofit/>
          </a:bodyPr>
          <a:lstStyle/>
          <a:p>
            <a:pPr indent="0" lvl="0" marL="0" rtl="0" algn="ctr">
              <a:lnSpc>
                <a:spcPct val="100000"/>
              </a:lnSpc>
              <a:spcBef>
                <a:spcPts val="0"/>
              </a:spcBef>
              <a:spcAft>
                <a:spcPts val="0"/>
              </a:spcAft>
              <a:buSzPts val="3600"/>
              <a:buNone/>
            </a:pPr>
            <a:r>
              <a:rPr lang="en-US" sz="2800"/>
              <a:t>Thanks to the Amazing Team &amp; OFD</a:t>
            </a:r>
            <a:endParaRPr/>
          </a:p>
        </p:txBody>
      </p:sp>
      <p:sp>
        <p:nvSpPr>
          <p:cNvPr id="1146" name="Google Shape;1146;p57"/>
          <p:cNvSpPr txBox="1"/>
          <p:nvPr>
            <p:ph idx="1" type="subTitle"/>
          </p:nvPr>
        </p:nvSpPr>
        <p:spPr>
          <a:xfrm>
            <a:off x="338245" y="2479039"/>
            <a:ext cx="2330450" cy="341537"/>
          </a:xfrm>
          <a:prstGeom prst="rect">
            <a:avLst/>
          </a:prstGeom>
          <a:noFill/>
          <a:ln>
            <a:noFill/>
          </a:ln>
        </p:spPr>
        <p:txBody>
          <a:bodyPr anchorCtr="0" anchor="ctr" bIns="91425" lIns="91425" spcFirstLastPara="1" rIns="91425" wrap="square" tIns="91425">
            <a:noAutofit/>
          </a:bodyPr>
          <a:lstStyle/>
          <a:p>
            <a:pPr indent="-304800" lvl="0" marL="457200" rtl="0" algn="l">
              <a:lnSpc>
                <a:spcPct val="100000"/>
              </a:lnSpc>
              <a:spcBef>
                <a:spcPts val="0"/>
              </a:spcBef>
              <a:spcAft>
                <a:spcPts val="0"/>
              </a:spcAft>
              <a:buSzPts val="1200"/>
              <a:buNone/>
            </a:pPr>
            <a:r>
              <a:rPr lang="en-US" sz="1000"/>
              <a:t>Stephanie Alexander; Library</a:t>
            </a:r>
            <a:endParaRPr/>
          </a:p>
        </p:txBody>
      </p:sp>
      <p:sp>
        <p:nvSpPr>
          <p:cNvPr id="1147" name="Google Shape;1147;p57"/>
          <p:cNvSpPr txBox="1"/>
          <p:nvPr/>
        </p:nvSpPr>
        <p:spPr>
          <a:xfrm>
            <a:off x="3179974" y="2571750"/>
            <a:ext cx="2784052"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Erick Kong; Department of Hospitality, Recreation, and Tourism</a:t>
            </a:r>
            <a:endParaRPr/>
          </a:p>
        </p:txBody>
      </p:sp>
      <p:sp>
        <p:nvSpPr>
          <p:cNvPr id="1148" name="Google Shape;1148;p57"/>
          <p:cNvSpPr txBox="1"/>
          <p:nvPr/>
        </p:nvSpPr>
        <p:spPr>
          <a:xfrm>
            <a:off x="6475305" y="2479038"/>
            <a:ext cx="2330450"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Stacey Moultry; Department of Ethnic Studies</a:t>
            </a:r>
            <a:endParaRPr/>
          </a:p>
        </p:txBody>
      </p:sp>
      <p:sp>
        <p:nvSpPr>
          <p:cNvPr id="1149" name="Google Shape;1149;p57"/>
          <p:cNvSpPr txBox="1"/>
          <p:nvPr/>
        </p:nvSpPr>
        <p:spPr>
          <a:xfrm>
            <a:off x="1967232" y="4697305"/>
            <a:ext cx="2330450"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Sharon Radcliff; Library</a:t>
            </a:r>
            <a:endParaRPr/>
          </a:p>
        </p:txBody>
      </p:sp>
      <p:sp>
        <p:nvSpPr>
          <p:cNvPr id="1150" name="Google Shape;1150;p57"/>
          <p:cNvSpPr txBox="1"/>
          <p:nvPr/>
        </p:nvSpPr>
        <p:spPr>
          <a:xfrm>
            <a:off x="5310080" y="4697305"/>
            <a:ext cx="2330450" cy="341537"/>
          </a:xfrm>
          <a:prstGeom prst="rect">
            <a:avLst/>
          </a:prstGeom>
          <a:noFill/>
          <a:ln>
            <a:noFill/>
          </a:ln>
        </p:spPr>
        <p:txBody>
          <a:bodyPr anchorCtr="0" anchor="ctr" bIns="91425" lIns="91425" spcFirstLastPara="1" rIns="91425" wrap="square" tIns="91425">
            <a:noAutofit/>
          </a:bodyPr>
          <a:lstStyle/>
          <a:p>
            <a:pPr indent="-304800" lvl="0" marL="457200" marR="0" rtl="0" algn="l">
              <a:lnSpc>
                <a:spcPct val="100000"/>
              </a:lnSpc>
              <a:spcBef>
                <a:spcPts val="0"/>
              </a:spcBef>
              <a:spcAft>
                <a:spcPts val="0"/>
              </a:spcAft>
              <a:buClr>
                <a:schemeClr val="dk1"/>
              </a:buClr>
              <a:buSzPts val="1200"/>
              <a:buFont typeface="Montserrat Medium"/>
              <a:buNone/>
            </a:pPr>
            <a:r>
              <a:rPr b="0" i="0" lang="en-US" sz="1000" u="none" cap="none" strike="noStrike">
                <a:solidFill>
                  <a:schemeClr val="dk1"/>
                </a:solidFill>
                <a:latin typeface="Montserrat Medium"/>
                <a:ea typeface="Montserrat Medium"/>
                <a:cs typeface="Montserrat Medium"/>
                <a:sym typeface="Montserrat Medium"/>
              </a:rPr>
              <a:t>Divyasri Yelubolu, WIL Fellow</a:t>
            </a:r>
            <a:endParaRPr/>
          </a:p>
        </p:txBody>
      </p:sp>
      <p:pic>
        <p:nvPicPr>
          <p:cNvPr descr="Photo of Stephanie Alexander" id="1151" name="Google Shape;1151;p57"/>
          <p:cNvPicPr preferRelativeResize="0"/>
          <p:nvPr/>
        </p:nvPicPr>
        <p:blipFill rotWithShape="1">
          <a:blip r:embed="rId3">
            <a:alphaModFix/>
          </a:blip>
          <a:srcRect b="0" l="0" r="0" t="0"/>
          <a:stretch/>
        </p:blipFill>
        <p:spPr>
          <a:xfrm>
            <a:off x="922762" y="1211141"/>
            <a:ext cx="1161415" cy="1161415"/>
          </a:xfrm>
          <a:prstGeom prst="rect">
            <a:avLst/>
          </a:prstGeom>
          <a:noFill/>
          <a:ln>
            <a:noFill/>
          </a:ln>
        </p:spPr>
      </p:pic>
      <p:pic>
        <p:nvPicPr>
          <p:cNvPr descr="CSU QLT &amp; QM Certified Facilitators | Online Course Services" id="1152" name="Google Shape;1152;p57"/>
          <p:cNvPicPr preferRelativeResize="0"/>
          <p:nvPr/>
        </p:nvPicPr>
        <p:blipFill rotWithShape="1">
          <a:blip r:embed="rId4">
            <a:alphaModFix/>
          </a:blip>
          <a:srcRect b="0" l="0" r="0" t="0"/>
          <a:stretch/>
        </p:blipFill>
        <p:spPr>
          <a:xfrm>
            <a:off x="4123676" y="1235693"/>
            <a:ext cx="896648" cy="1161415"/>
          </a:xfrm>
          <a:prstGeom prst="rect">
            <a:avLst/>
          </a:prstGeom>
          <a:noFill/>
          <a:ln>
            <a:noFill/>
          </a:ln>
        </p:spPr>
      </p:pic>
      <p:pic>
        <p:nvPicPr>
          <p:cNvPr descr="Faculty" id="1153" name="Google Shape;1153;p57"/>
          <p:cNvPicPr preferRelativeResize="0"/>
          <p:nvPr/>
        </p:nvPicPr>
        <p:blipFill rotWithShape="1">
          <a:blip r:embed="rId5">
            <a:alphaModFix/>
          </a:blip>
          <a:srcRect b="0" l="0" r="0" t="0"/>
          <a:stretch/>
        </p:blipFill>
        <p:spPr>
          <a:xfrm>
            <a:off x="7363625" y="1235693"/>
            <a:ext cx="857613" cy="1133687"/>
          </a:xfrm>
          <a:prstGeom prst="rect">
            <a:avLst/>
          </a:prstGeom>
          <a:noFill/>
          <a:ln>
            <a:noFill/>
          </a:ln>
        </p:spPr>
      </p:pic>
      <p:pic>
        <p:nvPicPr>
          <p:cNvPr descr="C&amp;CS Presents: Deconstructing Environmental Conflict: Bias, News,  Perspective, Nov 15 at 1pm EST | It's Academic" id="1154" name="Google Shape;1154;p57"/>
          <p:cNvPicPr preferRelativeResize="0"/>
          <p:nvPr/>
        </p:nvPicPr>
        <p:blipFill rotWithShape="1">
          <a:blip r:embed="rId6">
            <a:alphaModFix/>
          </a:blip>
          <a:srcRect b="0" l="0" r="0" t="0"/>
          <a:stretch/>
        </p:blipFill>
        <p:spPr>
          <a:xfrm>
            <a:off x="2394345" y="3422820"/>
            <a:ext cx="1195478" cy="1160157"/>
          </a:xfrm>
          <a:prstGeom prst="rect">
            <a:avLst/>
          </a:prstGeom>
          <a:noFill/>
          <a:ln>
            <a:noFill/>
          </a:ln>
        </p:spPr>
      </p:pic>
      <p:pic>
        <p:nvPicPr>
          <p:cNvPr descr="Divyasri Yelubolu - Data Analyst - Parking and Transportation Department -  California State University - East Bay | LinkedIn" id="1155" name="Google Shape;1155;p57"/>
          <p:cNvPicPr preferRelativeResize="0"/>
          <p:nvPr/>
        </p:nvPicPr>
        <p:blipFill rotWithShape="1">
          <a:blip r:embed="rId7">
            <a:alphaModFix/>
          </a:blip>
          <a:srcRect b="0" l="0" r="0" t="0"/>
          <a:stretch/>
        </p:blipFill>
        <p:spPr>
          <a:xfrm>
            <a:off x="5895226" y="3422820"/>
            <a:ext cx="1160157" cy="1160157"/>
          </a:xfrm>
          <a:prstGeom prst="rect">
            <a:avLst/>
          </a:prstGeom>
          <a:noFill/>
          <a:ln>
            <a:noFill/>
          </a:ln>
        </p:spPr>
      </p:pic>
    </p:spTree>
  </p:cSld>
  <p:clrMapOvr>
    <a:masterClrMapping/>
  </p:clrMapOvr>
</p:sld>
</file>

<file path=ppt/theme/theme1.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Emerging Tech Trends Infographics by Slidesgo">
  <a:themeElements>
    <a:clrScheme name="Simple Light">
      <a:dk1>
        <a:srgbClr val="000000"/>
      </a:dk1>
      <a:lt1>
        <a:srgbClr val="FFFFFF"/>
      </a:lt1>
      <a:dk2>
        <a:srgbClr val="E2C4FF"/>
      </a:dk2>
      <a:lt2>
        <a:srgbClr val="A4FBC4"/>
      </a:lt2>
      <a:accent1>
        <a:srgbClr val="B2F0FB"/>
      </a:accent1>
      <a:accent2>
        <a:srgbClr val="FFF69B"/>
      </a:accent2>
      <a:accent3>
        <a:srgbClr val="020288"/>
      </a:accent3>
      <a:accent4>
        <a:srgbClr val="FFFFFF"/>
      </a:accent4>
      <a:accent5>
        <a:srgbClr val="FFFFFF"/>
      </a:accent5>
      <a:accent6>
        <a:srgbClr val="FFFFFF"/>
      </a:accent6>
      <a:hlink>
        <a:srgbClr val="000000"/>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Slidesgo Final Pages">
  <a:themeElements>
    <a:clrScheme name="Simple Light">
      <a:dk1>
        <a:srgbClr val="FFFFFF"/>
      </a:dk1>
      <a:lt1>
        <a:srgbClr val="22244E"/>
      </a:lt1>
      <a:dk2>
        <a:srgbClr val="503259"/>
      </a:dk2>
      <a:lt2>
        <a:srgbClr val="765186"/>
      </a:lt2>
      <a:accent1>
        <a:srgbClr val="B07CC6"/>
      </a:accent1>
      <a:accent2>
        <a:srgbClr val="FAF6E7"/>
      </a:accent2>
      <a:accent3>
        <a:srgbClr val="E3DFD2"/>
      </a:accent3>
      <a:accent4>
        <a:srgbClr val="FFFFFF"/>
      </a:accent4>
      <a:accent5>
        <a:srgbClr val="FFFFFF"/>
      </a:accent5>
      <a:accent6>
        <a:srgbClr val="FFFFFF"/>
      </a:accent6>
      <a:hlink>
        <a:srgbClr val="765186"/>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4.xml><?xml version="1.0" encoding="utf-8"?>
<a:theme xmlns:a="http://schemas.openxmlformats.org/drawingml/2006/main" xmlns:r="http://schemas.openxmlformats.org/officeDocument/2006/relationships" name="Quotable">
  <a:themeElements>
    <a:clrScheme name="Quotable">
      <a:dk1>
        <a:srgbClr val="000000"/>
      </a:dk1>
      <a:lt1>
        <a:srgbClr val="FFFFFF"/>
      </a:lt1>
      <a:dk2>
        <a:srgbClr val="212121"/>
      </a:dk2>
      <a:lt2>
        <a:srgbClr val="636363"/>
      </a:lt2>
      <a:accent1>
        <a:srgbClr val="00C6BB"/>
      </a:accent1>
      <a:accent2>
        <a:srgbClr val="6FEBA0"/>
      </a:accent2>
      <a:accent3>
        <a:srgbClr val="B6DF5E"/>
      </a:accent3>
      <a:accent4>
        <a:srgbClr val="EFB251"/>
      </a:accent4>
      <a:accent5>
        <a:srgbClr val="EF755F"/>
      </a:accent5>
      <a:accent6>
        <a:srgbClr val="ED515C"/>
      </a:accent6>
      <a:hlink>
        <a:srgbClr val="8F8F8F"/>
      </a:hlink>
      <a:folHlink>
        <a:srgbClr val="A5A5A5"/>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Jacob Miranda</dc:creator>
</cp:coreProperties>
</file>