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9" r:id="rId4"/>
    <p:sldMasterId id="214748370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y="5143500" cx="9144000"/>
  <p:notesSz cx="6858000" cy="9144000"/>
  <p:embeddedFontLst>
    <p:embeddedFont>
      <p:font typeface="Lexend Light"/>
      <p:regular r:id="rId18"/>
      <p:bold r:id="rId19"/>
    </p:embeddedFont>
    <p:embeddedFont>
      <p:font typeface="Merriweather Light"/>
      <p:regular r:id="rId20"/>
      <p:bold r:id="rId21"/>
      <p:italic r:id="rId22"/>
      <p:boldItalic r:id="rId23"/>
    </p:embeddedFont>
    <p:embeddedFont>
      <p:font typeface="Lexend"/>
      <p:regular r:id="rId24"/>
      <p:bold r:id="rId25"/>
    </p:embeddedFont>
    <p:embeddedFont>
      <p:font typeface="Merriweather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erriweatherLight-regular.fntdata"/><Relationship Id="rId22" Type="http://schemas.openxmlformats.org/officeDocument/2006/relationships/font" Target="fonts/MerriweatherLight-italic.fntdata"/><Relationship Id="rId21" Type="http://schemas.openxmlformats.org/officeDocument/2006/relationships/font" Target="fonts/MerriweatherLight-bold.fntdata"/><Relationship Id="rId24" Type="http://schemas.openxmlformats.org/officeDocument/2006/relationships/font" Target="fonts/Lexend-regular.fntdata"/><Relationship Id="rId23" Type="http://schemas.openxmlformats.org/officeDocument/2006/relationships/font" Target="fonts/MerriweatherLight-bold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Merriweather-regular.fntdata"/><Relationship Id="rId25" Type="http://schemas.openxmlformats.org/officeDocument/2006/relationships/font" Target="fonts/Lexend-bold.fntdata"/><Relationship Id="rId28" Type="http://schemas.openxmlformats.org/officeDocument/2006/relationships/font" Target="fonts/Merriweather-italic.fntdata"/><Relationship Id="rId27" Type="http://schemas.openxmlformats.org/officeDocument/2006/relationships/font" Target="fonts/Merriweather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Merriweather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font" Target="fonts/LexendLight-bold.fntdata"/><Relationship Id="rId18" Type="http://schemas.openxmlformats.org/officeDocument/2006/relationships/font" Target="fonts/LexendLight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4d0c7bb30d_0_9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4d0c7bb30d_0_9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4d0c7bb30d_0_10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4d0c7bb30d_0_10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4d0c7bb30d_0_9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4d0c7bb30d_0_9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4d0c7bb30d_0_9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4d0c7bb30d_0_9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4d0c7bb30d_0_9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4d0c7bb30d_0_9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4d0c7bb30d_0_9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4d0c7bb30d_0_9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4d0c7bb30d_0_9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4d0c7bb30d_0_9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4d0c7bb30d_0_10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34d0c7bb30d_0_10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Assists in clustering, classification, and association models using RapidMiner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4d0c7bb30d_0_9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34d0c7bb30d_0_9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4d0c7bb30d_0_10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34d0c7bb30d_0_10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4d0c7bb30d_0_9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34d0c7bb30d_0_9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4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AND_TWO_COLUMNS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ONLY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_1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7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7" name="Google Shape;9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25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99" name="Google Shape;99;p25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0" name="Google Shape;100;p25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1" name="Google Shape;101;p25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2" name="Google Shape;102;p25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3" name="Google Shape;103;p25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CUSTOM_8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6" name="Google Shape;106;p26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107" name="Google Shape;107;p26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CUSTOM_1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27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2" name="Google Shape;112;p27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113" name="Google Shape;113;p27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114" name="Google Shape;114;p27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15" name="Google Shape;115;p27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CUSTOM_2_2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28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119" name="Google Shape;119;p28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120" name="Google Shape;120;p28"/>
          <p:cNvSpPr txBox="1"/>
          <p:nvPr>
            <p:ph idx="3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121" name="Google Shape;121;p28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2" name="Google Shape;122;p28"/>
          <p:cNvSpPr txBox="1"/>
          <p:nvPr>
            <p:ph idx="4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3" name="Google Shape;123;p28"/>
          <p:cNvSpPr txBox="1"/>
          <p:nvPr>
            <p:ph idx="5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4" name="Google Shape;124;p28"/>
          <p:cNvSpPr txBox="1"/>
          <p:nvPr>
            <p:ph idx="6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CUSTOM_3_1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29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128" name="Google Shape;128;p29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129" name="Google Shape;129;p29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130" name="Google Shape;130;p29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131" name="Google Shape;131;p29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2" name="Google Shape;132;p29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33" name="Google Shape;133;p29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34" name="Google Shape;134;p29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35" name="Google Shape;135;p29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_ONLY_1_1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8" name="Google Shape;138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9" name="Google Shape;139;p30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CUSTOM_4_1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1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2" name="Google Shape;142;p31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31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31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5" name="Google Shape;145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6" name="Google Shape;14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7" name="Google Shape;147;p31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48" name="Google Shape;148;p31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CUSTOM_4_1_1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2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1" name="Google Shape;151;p32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32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32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4" name="Google Shape;154;p32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5" name="Google Shape;155;p32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6" name="Google Shape;15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" name="Google Shape;157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58" name="Google Shape;158;p32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9" name="Google Shape;159;p32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60" name="Google Shape;160;p32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CUSTOM_5_1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CUSTOM_6_1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34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34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34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34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34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34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34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3" name="Google Shape;173;p34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4" name="Google Shape;174;p34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34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page" type="title">
  <p:cSld name="TITLE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/>
          <p:nvPr>
            <p:ph idx="2" type="pic"/>
          </p:nvPr>
        </p:nvSpPr>
        <p:spPr>
          <a:xfrm>
            <a:off x="0" y="1693150"/>
            <a:ext cx="4494900" cy="2755800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35"/>
          <p:cNvSpPr txBox="1"/>
          <p:nvPr/>
        </p:nvSpPr>
        <p:spPr>
          <a:xfrm>
            <a:off x="0" y="-125188"/>
            <a:ext cx="9144000" cy="15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800">
              <a:latin typeface="Merriweather Light"/>
              <a:ea typeface="Merriweather Light"/>
              <a:cs typeface="Merriweather Light"/>
              <a:sym typeface="Merriweather Light"/>
            </a:endParaRPr>
          </a:p>
        </p:txBody>
      </p:sp>
      <p:sp>
        <p:nvSpPr>
          <p:cNvPr id="179" name="Google Shape;179;p35"/>
          <p:cNvSpPr txBox="1"/>
          <p:nvPr>
            <p:ph idx="1" type="subTitle"/>
          </p:nvPr>
        </p:nvSpPr>
        <p:spPr>
          <a:xfrm>
            <a:off x="4658775" y="4015525"/>
            <a:ext cx="4256400" cy="89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 sz="30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35"/>
          <p:cNvSpPr txBox="1"/>
          <p:nvPr>
            <p:ph idx="3" type="body"/>
          </p:nvPr>
        </p:nvSpPr>
        <p:spPr>
          <a:xfrm>
            <a:off x="4658775" y="2585350"/>
            <a:ext cx="4278600" cy="8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1" name="Google Shape;181;p35"/>
          <p:cNvSpPr txBox="1"/>
          <p:nvPr>
            <p:ph type="title"/>
          </p:nvPr>
        </p:nvSpPr>
        <p:spPr>
          <a:xfrm>
            <a:off x="0" y="-204100"/>
            <a:ext cx="9144000" cy="16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800"/>
              <a:buFont typeface="Merriweather Light"/>
              <a:buNone/>
              <a:defRPr sz="11800"/>
            </a:lvl1pPr>
            <a:lvl2pPr lvl="1">
              <a:spcBef>
                <a:spcPts val="0"/>
              </a:spcBef>
              <a:spcAft>
                <a:spcPts val="0"/>
              </a:spcAft>
              <a:buSzPts val="11800"/>
              <a:buFont typeface="Merriweather Light"/>
              <a:buNone/>
              <a:defRPr sz="11800"/>
            </a:lvl2pPr>
            <a:lvl3pPr lvl="2">
              <a:spcBef>
                <a:spcPts val="0"/>
              </a:spcBef>
              <a:spcAft>
                <a:spcPts val="0"/>
              </a:spcAft>
              <a:buSzPts val="11800"/>
              <a:buFont typeface="Merriweather Light"/>
              <a:buNone/>
              <a:defRPr sz="11800"/>
            </a:lvl3pPr>
            <a:lvl4pPr lvl="3">
              <a:spcBef>
                <a:spcPts val="0"/>
              </a:spcBef>
              <a:spcAft>
                <a:spcPts val="0"/>
              </a:spcAft>
              <a:buSzPts val="11800"/>
              <a:buFont typeface="Merriweather Light"/>
              <a:buNone/>
              <a:defRPr sz="11800"/>
            </a:lvl4pPr>
            <a:lvl5pPr lvl="4">
              <a:spcBef>
                <a:spcPts val="0"/>
              </a:spcBef>
              <a:spcAft>
                <a:spcPts val="0"/>
              </a:spcAft>
              <a:buSzPts val="11800"/>
              <a:buFont typeface="Merriweather Light"/>
              <a:buNone/>
              <a:defRPr sz="11800"/>
            </a:lvl5pPr>
            <a:lvl6pPr lvl="5">
              <a:spcBef>
                <a:spcPts val="0"/>
              </a:spcBef>
              <a:spcAft>
                <a:spcPts val="0"/>
              </a:spcAft>
              <a:buSzPts val="11800"/>
              <a:buFont typeface="Merriweather Light"/>
              <a:buNone/>
              <a:defRPr sz="11800"/>
            </a:lvl6pPr>
            <a:lvl7pPr lvl="6">
              <a:spcBef>
                <a:spcPts val="0"/>
              </a:spcBef>
              <a:spcAft>
                <a:spcPts val="0"/>
              </a:spcAft>
              <a:buSzPts val="11800"/>
              <a:buFont typeface="Merriweather Light"/>
              <a:buNone/>
              <a:defRPr sz="11800"/>
            </a:lvl7pPr>
            <a:lvl8pPr lvl="7">
              <a:spcBef>
                <a:spcPts val="0"/>
              </a:spcBef>
              <a:spcAft>
                <a:spcPts val="0"/>
              </a:spcAft>
              <a:buSzPts val="11800"/>
              <a:buFont typeface="Merriweather Light"/>
              <a:buNone/>
              <a:defRPr sz="11800"/>
            </a:lvl8pPr>
            <a:lvl9pPr lvl="8">
              <a:spcBef>
                <a:spcPts val="0"/>
              </a:spcBef>
              <a:spcAft>
                <a:spcPts val="0"/>
              </a:spcAft>
              <a:buSzPts val="11800"/>
              <a:buFont typeface="Merriweather Light"/>
              <a:buNone/>
              <a:defRPr sz="11800"/>
            </a:lvl9pPr>
          </a:lstStyle>
          <a:p/>
        </p:txBody>
      </p:sp>
      <p:sp>
        <p:nvSpPr>
          <p:cNvPr id="182" name="Google Shape;182;p35"/>
          <p:cNvSpPr txBox="1"/>
          <p:nvPr>
            <p:ph idx="4" type="body"/>
          </p:nvPr>
        </p:nvSpPr>
        <p:spPr>
          <a:xfrm>
            <a:off x="228600" y="4597400"/>
            <a:ext cx="3150000" cy="31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ivider" type="secHead">
  <p:cSld name="SECTION_HEADER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6"/>
          <p:cNvSpPr/>
          <p:nvPr>
            <p:ph idx="2" type="pic"/>
          </p:nvPr>
        </p:nvSpPr>
        <p:spPr>
          <a:xfrm>
            <a:off x="0" y="0"/>
            <a:ext cx="8583300" cy="3954600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36"/>
          <p:cNvSpPr txBox="1"/>
          <p:nvPr>
            <p:ph type="title"/>
          </p:nvPr>
        </p:nvSpPr>
        <p:spPr>
          <a:xfrm>
            <a:off x="228600" y="4076300"/>
            <a:ext cx="8354700" cy="10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Font typeface="Merriweather Light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186" name="Google Shape;186;p36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7" name="Google Shape;187;p36"/>
          <p:cNvSpPr txBox="1"/>
          <p:nvPr>
            <p:ph idx="3"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88" name="Google Shape;188;p36"/>
          <p:cNvSpPr txBox="1"/>
          <p:nvPr>
            <p:ph idx="4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89" name="Google Shape;189;p36"/>
          <p:cNvSpPr txBox="1"/>
          <p:nvPr>
            <p:ph idx="5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rvices / Clients" type="tx">
  <p:cSld name="TITLE_AND_BODY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1" name="Google Shape;191;p37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2" name="Google Shape;192;p37"/>
          <p:cNvSpPr txBox="1"/>
          <p:nvPr>
            <p:ph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93" name="Google Shape;193;p37"/>
          <p:cNvSpPr txBox="1"/>
          <p:nvPr>
            <p:ph idx="2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94" name="Google Shape;194;p37"/>
          <p:cNvSpPr txBox="1"/>
          <p:nvPr>
            <p:ph idx="3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95" name="Google Shape;195;p37"/>
          <p:cNvSpPr txBox="1"/>
          <p:nvPr>
            <p:ph idx="4" type="title"/>
          </p:nvPr>
        </p:nvSpPr>
        <p:spPr>
          <a:xfrm>
            <a:off x="228600" y="219850"/>
            <a:ext cx="20481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None/>
              <a:defRPr sz="9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sp>
        <p:nvSpPr>
          <p:cNvPr id="196" name="Google Shape;196;p37"/>
          <p:cNvSpPr txBox="1"/>
          <p:nvPr>
            <p:ph idx="5" type="title"/>
          </p:nvPr>
        </p:nvSpPr>
        <p:spPr>
          <a:xfrm>
            <a:off x="228600" y="516850"/>
            <a:ext cx="7619700" cy="5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197" name="Google Shape;197;p37"/>
          <p:cNvCxnSpPr/>
          <p:nvPr/>
        </p:nvCxnSpPr>
        <p:spPr>
          <a:xfrm>
            <a:off x="0" y="2212850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8" name="Google Shape;198;p37"/>
          <p:cNvCxnSpPr/>
          <p:nvPr/>
        </p:nvCxnSpPr>
        <p:spPr>
          <a:xfrm>
            <a:off x="-125" y="4914900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9" name="Google Shape;199;p37"/>
          <p:cNvSpPr txBox="1"/>
          <p:nvPr>
            <p:ph idx="1" type="subTitle"/>
          </p:nvPr>
        </p:nvSpPr>
        <p:spPr>
          <a:xfrm>
            <a:off x="228600" y="2353775"/>
            <a:ext cx="2203500" cy="2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37"/>
          <p:cNvSpPr txBox="1"/>
          <p:nvPr>
            <p:ph idx="6" type="subTitle"/>
          </p:nvPr>
        </p:nvSpPr>
        <p:spPr>
          <a:xfrm>
            <a:off x="3558200" y="2353775"/>
            <a:ext cx="2037900" cy="2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37"/>
          <p:cNvSpPr txBox="1"/>
          <p:nvPr>
            <p:ph idx="7" type="body"/>
          </p:nvPr>
        </p:nvSpPr>
        <p:spPr>
          <a:xfrm>
            <a:off x="229900" y="3034400"/>
            <a:ext cx="3148800" cy="17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202" name="Google Shape;202;p37"/>
          <p:cNvSpPr txBox="1"/>
          <p:nvPr>
            <p:ph idx="8" type="body"/>
          </p:nvPr>
        </p:nvSpPr>
        <p:spPr>
          <a:xfrm>
            <a:off x="3558200" y="3034400"/>
            <a:ext cx="3148800" cy="17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3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" name="Google Shape;204;p38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5" name="Google Shape;205;p38"/>
          <p:cNvSpPr txBox="1"/>
          <p:nvPr>
            <p:ph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06" name="Google Shape;206;p38"/>
          <p:cNvSpPr txBox="1"/>
          <p:nvPr>
            <p:ph idx="2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07" name="Google Shape;207;p38"/>
          <p:cNvSpPr txBox="1"/>
          <p:nvPr>
            <p:ph idx="3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ject slide" type="twoColTx">
  <p:cSld name="TITLE_AND_TWO_COLUMNS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9"/>
          <p:cNvSpPr/>
          <p:nvPr>
            <p:ph idx="2" type="pic"/>
          </p:nvPr>
        </p:nvSpPr>
        <p:spPr>
          <a:xfrm>
            <a:off x="3558200" y="213800"/>
            <a:ext cx="5025000" cy="23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39"/>
          <p:cNvSpPr/>
          <p:nvPr>
            <p:ph idx="3" type="pic"/>
          </p:nvPr>
        </p:nvSpPr>
        <p:spPr>
          <a:xfrm>
            <a:off x="3557075" y="2571750"/>
            <a:ext cx="5025000" cy="23433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11" name="Google Shape;211;p39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2" name="Google Shape;212;p39"/>
          <p:cNvSpPr txBox="1"/>
          <p:nvPr>
            <p:ph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13" name="Google Shape;213;p39"/>
          <p:cNvSpPr txBox="1"/>
          <p:nvPr>
            <p:ph idx="4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14" name="Google Shape;214;p39"/>
          <p:cNvSpPr txBox="1"/>
          <p:nvPr>
            <p:ph idx="5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15" name="Google Shape;215;p39"/>
          <p:cNvSpPr txBox="1"/>
          <p:nvPr>
            <p:ph idx="6" type="title"/>
          </p:nvPr>
        </p:nvSpPr>
        <p:spPr>
          <a:xfrm>
            <a:off x="228600" y="219850"/>
            <a:ext cx="20481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None/>
              <a:defRPr sz="9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sp>
        <p:nvSpPr>
          <p:cNvPr id="216" name="Google Shape;216;p39"/>
          <p:cNvSpPr txBox="1"/>
          <p:nvPr>
            <p:ph idx="7" type="title"/>
          </p:nvPr>
        </p:nvSpPr>
        <p:spPr>
          <a:xfrm>
            <a:off x="231325" y="1403700"/>
            <a:ext cx="3147300" cy="116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7" name="Google Shape;217;p39"/>
          <p:cNvSpPr txBox="1"/>
          <p:nvPr>
            <p:ph idx="1" type="body"/>
          </p:nvPr>
        </p:nvSpPr>
        <p:spPr>
          <a:xfrm>
            <a:off x="229125" y="2572475"/>
            <a:ext cx="3149400" cy="17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s with captions" type="titleOnly">
  <p:cSld name="TITLE_ONLY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0"/>
          <p:cNvSpPr/>
          <p:nvPr>
            <p:ph idx="2" type="pic"/>
          </p:nvPr>
        </p:nvSpPr>
        <p:spPr>
          <a:xfrm>
            <a:off x="233775" y="820275"/>
            <a:ext cx="2043000" cy="3507000"/>
          </a:xfrm>
          <a:prstGeom prst="rect">
            <a:avLst/>
          </a:prstGeom>
          <a:noFill/>
          <a:ln>
            <a:noFill/>
          </a:ln>
        </p:spPr>
      </p:sp>
      <p:sp>
        <p:nvSpPr>
          <p:cNvPr id="220" name="Google Shape;220;p40"/>
          <p:cNvSpPr/>
          <p:nvPr>
            <p:ph idx="3" type="pic"/>
          </p:nvPr>
        </p:nvSpPr>
        <p:spPr>
          <a:xfrm>
            <a:off x="2441450" y="1404850"/>
            <a:ext cx="3154200" cy="3507000"/>
          </a:xfrm>
          <a:prstGeom prst="rect">
            <a:avLst/>
          </a:prstGeom>
          <a:noFill/>
          <a:ln>
            <a:noFill/>
          </a:ln>
        </p:spPr>
      </p:sp>
      <p:sp>
        <p:nvSpPr>
          <p:cNvPr id="221" name="Google Shape;221;p40"/>
          <p:cNvSpPr/>
          <p:nvPr>
            <p:ph idx="4" type="pic"/>
          </p:nvPr>
        </p:nvSpPr>
        <p:spPr>
          <a:xfrm>
            <a:off x="5760650" y="818250"/>
            <a:ext cx="2052600" cy="36129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22" name="Google Shape;222;p40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3" name="Google Shape;223;p40"/>
          <p:cNvSpPr txBox="1"/>
          <p:nvPr>
            <p:ph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24" name="Google Shape;224;p40"/>
          <p:cNvSpPr txBox="1"/>
          <p:nvPr>
            <p:ph idx="5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25" name="Google Shape;225;p40"/>
          <p:cNvSpPr txBox="1"/>
          <p:nvPr>
            <p:ph idx="6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26" name="Google Shape;226;p40"/>
          <p:cNvSpPr txBox="1"/>
          <p:nvPr>
            <p:ph idx="7" type="title"/>
          </p:nvPr>
        </p:nvSpPr>
        <p:spPr>
          <a:xfrm>
            <a:off x="228600" y="219850"/>
            <a:ext cx="20481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None/>
              <a:defRPr sz="9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sp>
        <p:nvSpPr>
          <p:cNvPr id="227" name="Google Shape;227;p40"/>
          <p:cNvSpPr txBox="1"/>
          <p:nvPr>
            <p:ph idx="1" type="body"/>
          </p:nvPr>
        </p:nvSpPr>
        <p:spPr>
          <a:xfrm>
            <a:off x="2447900" y="818250"/>
            <a:ext cx="3147600" cy="5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228" name="Google Shape;228;p40"/>
          <p:cNvSpPr txBox="1"/>
          <p:nvPr>
            <p:ph idx="8" type="body"/>
          </p:nvPr>
        </p:nvSpPr>
        <p:spPr>
          <a:xfrm>
            <a:off x="228600" y="4329625"/>
            <a:ext cx="2052600" cy="58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229" name="Google Shape;229;p40"/>
          <p:cNvSpPr txBox="1"/>
          <p:nvPr>
            <p:ph idx="9" type="body"/>
          </p:nvPr>
        </p:nvSpPr>
        <p:spPr>
          <a:xfrm>
            <a:off x="5755900" y="4431150"/>
            <a:ext cx="2057700" cy="48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xpertise / Skills">
  <p:cSld name="ONE_COLUMN_TEXT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1"/>
          <p:cNvSpPr txBox="1"/>
          <p:nvPr>
            <p:ph type="title"/>
          </p:nvPr>
        </p:nvSpPr>
        <p:spPr>
          <a:xfrm>
            <a:off x="221950" y="804550"/>
            <a:ext cx="3156600" cy="322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232" name="Google Shape;232;p41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3" name="Google Shape;233;p41"/>
          <p:cNvSpPr txBox="1"/>
          <p:nvPr>
            <p:ph idx="2"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34" name="Google Shape;234;p41"/>
          <p:cNvSpPr txBox="1"/>
          <p:nvPr>
            <p:ph idx="3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35" name="Google Shape;235;p41"/>
          <p:cNvSpPr txBox="1"/>
          <p:nvPr>
            <p:ph idx="4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36" name="Google Shape;236;p41"/>
          <p:cNvSpPr txBox="1"/>
          <p:nvPr>
            <p:ph idx="5" type="title"/>
          </p:nvPr>
        </p:nvSpPr>
        <p:spPr>
          <a:xfrm>
            <a:off x="228600" y="219850"/>
            <a:ext cx="20481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None/>
              <a:defRPr sz="9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sp>
        <p:nvSpPr>
          <p:cNvPr id="237" name="Google Shape;237;p41"/>
          <p:cNvSpPr/>
          <p:nvPr>
            <p:ph idx="6" type="pic"/>
          </p:nvPr>
        </p:nvSpPr>
        <p:spPr>
          <a:xfrm>
            <a:off x="3556900" y="818400"/>
            <a:ext cx="2039100" cy="4098600"/>
          </a:xfrm>
          <a:prstGeom prst="rect">
            <a:avLst/>
          </a:prstGeom>
          <a:noFill/>
          <a:ln>
            <a:noFill/>
          </a:ln>
        </p:spPr>
      </p:sp>
      <p:sp>
        <p:nvSpPr>
          <p:cNvPr id="238" name="Google Shape;238;p41"/>
          <p:cNvSpPr/>
          <p:nvPr>
            <p:ph idx="7" type="pic"/>
          </p:nvPr>
        </p:nvSpPr>
        <p:spPr>
          <a:xfrm>
            <a:off x="5758550" y="818400"/>
            <a:ext cx="2052900" cy="4098600"/>
          </a:xfrm>
          <a:prstGeom prst="rect">
            <a:avLst/>
          </a:prstGeom>
          <a:noFill/>
          <a:ln>
            <a:noFill/>
          </a:ln>
        </p:spPr>
      </p:sp>
      <p:sp>
        <p:nvSpPr>
          <p:cNvPr id="239" name="Google Shape;239;p41"/>
          <p:cNvSpPr txBox="1"/>
          <p:nvPr>
            <p:ph idx="1" type="body"/>
          </p:nvPr>
        </p:nvSpPr>
        <p:spPr>
          <a:xfrm>
            <a:off x="228600" y="4179600"/>
            <a:ext cx="3150000" cy="7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0" name="Google Shape;240;p41"/>
          <p:cNvSpPr txBox="1"/>
          <p:nvPr>
            <p:ph idx="8" type="subTitle"/>
          </p:nvPr>
        </p:nvSpPr>
        <p:spPr>
          <a:xfrm>
            <a:off x="3556900" y="213800"/>
            <a:ext cx="2203500" cy="3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9pPr>
          </a:lstStyle>
          <a:p/>
        </p:txBody>
      </p:sp>
      <p:sp>
        <p:nvSpPr>
          <p:cNvPr id="241" name="Google Shape;241;p41"/>
          <p:cNvSpPr txBox="1"/>
          <p:nvPr>
            <p:ph idx="9" type="subTitle"/>
          </p:nvPr>
        </p:nvSpPr>
        <p:spPr>
          <a:xfrm>
            <a:off x="5766050" y="213800"/>
            <a:ext cx="2037900" cy="3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page">
  <p:cSld name="MAIN_POINT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2"/>
          <p:cNvSpPr txBox="1"/>
          <p:nvPr>
            <p:ph type="title"/>
          </p:nvPr>
        </p:nvSpPr>
        <p:spPr>
          <a:xfrm>
            <a:off x="228600" y="219850"/>
            <a:ext cx="7740000" cy="5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erriweather Ligh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9pPr>
          </a:lstStyle>
          <a:p/>
        </p:txBody>
      </p:sp>
      <p:sp>
        <p:nvSpPr>
          <p:cNvPr id="244" name="Google Shape;244;p42"/>
          <p:cNvSpPr txBox="1"/>
          <p:nvPr>
            <p:ph idx="2" type="title"/>
          </p:nvPr>
        </p:nvSpPr>
        <p:spPr>
          <a:xfrm>
            <a:off x="228600" y="1984250"/>
            <a:ext cx="4265700" cy="5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245" name="Google Shape;245;p42"/>
          <p:cNvSpPr txBox="1"/>
          <p:nvPr>
            <p:ph idx="3" type="title"/>
          </p:nvPr>
        </p:nvSpPr>
        <p:spPr>
          <a:xfrm>
            <a:off x="4658875" y="4316425"/>
            <a:ext cx="4256400" cy="5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erriweather Ligh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9pPr>
          </a:lstStyle>
          <a:p/>
        </p:txBody>
      </p:sp>
      <p:sp>
        <p:nvSpPr>
          <p:cNvPr id="246" name="Google Shape;246;p42"/>
          <p:cNvSpPr txBox="1"/>
          <p:nvPr>
            <p:ph idx="1" type="body"/>
          </p:nvPr>
        </p:nvSpPr>
        <p:spPr>
          <a:xfrm>
            <a:off x="228600" y="4179600"/>
            <a:ext cx="3150000" cy="7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7" name="Google Shape;247;p42"/>
          <p:cNvSpPr txBox="1"/>
          <p:nvPr>
            <p:ph idx="4" type="body"/>
          </p:nvPr>
        </p:nvSpPr>
        <p:spPr>
          <a:xfrm>
            <a:off x="4658875" y="1984250"/>
            <a:ext cx="4265700" cy="73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wards">
  <p:cSld name="SECTION_TITLE_AND_DESCRIPTION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9" name="Google Shape;249;p43"/>
          <p:cNvCxnSpPr/>
          <p:nvPr/>
        </p:nvCxnSpPr>
        <p:spPr>
          <a:xfrm>
            <a:off x="-125" y="2270875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0" name="Google Shape;250;p43"/>
          <p:cNvCxnSpPr/>
          <p:nvPr/>
        </p:nvCxnSpPr>
        <p:spPr>
          <a:xfrm>
            <a:off x="-125" y="3149550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1" name="Google Shape;251;p43"/>
          <p:cNvCxnSpPr/>
          <p:nvPr/>
        </p:nvCxnSpPr>
        <p:spPr>
          <a:xfrm>
            <a:off x="-125" y="4030900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2" name="Google Shape;252;p43"/>
          <p:cNvCxnSpPr/>
          <p:nvPr/>
        </p:nvCxnSpPr>
        <p:spPr>
          <a:xfrm>
            <a:off x="-125" y="4914900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3" name="Google Shape;253;p43"/>
          <p:cNvSpPr txBox="1"/>
          <p:nvPr>
            <p:ph type="title"/>
          </p:nvPr>
        </p:nvSpPr>
        <p:spPr>
          <a:xfrm>
            <a:off x="228600" y="219850"/>
            <a:ext cx="20481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None/>
              <a:defRPr sz="9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254" name="Google Shape;254;p43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5" name="Google Shape;255;p43"/>
          <p:cNvSpPr txBox="1"/>
          <p:nvPr>
            <p:ph idx="2"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56" name="Google Shape;256;p43"/>
          <p:cNvSpPr txBox="1"/>
          <p:nvPr>
            <p:ph idx="3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57" name="Google Shape;257;p43"/>
          <p:cNvSpPr txBox="1"/>
          <p:nvPr>
            <p:ph idx="4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58" name="Google Shape;258;p43"/>
          <p:cNvSpPr txBox="1"/>
          <p:nvPr>
            <p:ph idx="5" type="title"/>
          </p:nvPr>
        </p:nvSpPr>
        <p:spPr>
          <a:xfrm>
            <a:off x="1325925" y="1403700"/>
            <a:ext cx="4270200" cy="86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259" name="Google Shape;259;p43"/>
          <p:cNvSpPr txBox="1"/>
          <p:nvPr>
            <p:ph idx="6" type="title"/>
          </p:nvPr>
        </p:nvSpPr>
        <p:spPr>
          <a:xfrm>
            <a:off x="1325875" y="2273525"/>
            <a:ext cx="42702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260" name="Google Shape;260;p43"/>
          <p:cNvSpPr txBox="1"/>
          <p:nvPr>
            <p:ph idx="7" type="title"/>
          </p:nvPr>
        </p:nvSpPr>
        <p:spPr>
          <a:xfrm>
            <a:off x="1325875" y="3152225"/>
            <a:ext cx="4270200" cy="88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261" name="Google Shape;261;p43"/>
          <p:cNvSpPr txBox="1"/>
          <p:nvPr>
            <p:ph idx="8" type="title"/>
          </p:nvPr>
        </p:nvSpPr>
        <p:spPr>
          <a:xfrm>
            <a:off x="1325875" y="4036300"/>
            <a:ext cx="4276800" cy="88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262" name="Google Shape;262;p43"/>
          <p:cNvSpPr txBox="1"/>
          <p:nvPr>
            <p:ph idx="1" type="subTitle"/>
          </p:nvPr>
        </p:nvSpPr>
        <p:spPr>
          <a:xfrm>
            <a:off x="228600" y="1403700"/>
            <a:ext cx="937200" cy="86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263" name="Google Shape;263;p43"/>
          <p:cNvSpPr txBox="1"/>
          <p:nvPr>
            <p:ph idx="9" type="subTitle"/>
          </p:nvPr>
        </p:nvSpPr>
        <p:spPr>
          <a:xfrm>
            <a:off x="228600" y="2273525"/>
            <a:ext cx="9372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264" name="Google Shape;264;p43"/>
          <p:cNvSpPr txBox="1"/>
          <p:nvPr>
            <p:ph idx="13" type="subTitle"/>
          </p:nvPr>
        </p:nvSpPr>
        <p:spPr>
          <a:xfrm>
            <a:off x="231150" y="3152225"/>
            <a:ext cx="9348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265" name="Google Shape;265;p43"/>
          <p:cNvSpPr txBox="1"/>
          <p:nvPr>
            <p:ph idx="14" type="subTitle"/>
          </p:nvPr>
        </p:nvSpPr>
        <p:spPr>
          <a:xfrm>
            <a:off x="228600" y="4028225"/>
            <a:ext cx="9372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266" name="Google Shape;266;p43"/>
          <p:cNvSpPr txBox="1"/>
          <p:nvPr>
            <p:ph idx="15" type="body"/>
          </p:nvPr>
        </p:nvSpPr>
        <p:spPr>
          <a:xfrm>
            <a:off x="5760650" y="1403700"/>
            <a:ext cx="2829600" cy="86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7" name="Google Shape;267;p43"/>
          <p:cNvSpPr txBox="1"/>
          <p:nvPr>
            <p:ph idx="16" type="body"/>
          </p:nvPr>
        </p:nvSpPr>
        <p:spPr>
          <a:xfrm>
            <a:off x="5760650" y="2268150"/>
            <a:ext cx="2829600" cy="88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8" name="Google Shape;268;p43"/>
          <p:cNvSpPr txBox="1"/>
          <p:nvPr>
            <p:ph idx="17" type="body"/>
          </p:nvPr>
        </p:nvSpPr>
        <p:spPr>
          <a:xfrm>
            <a:off x="5760500" y="3152200"/>
            <a:ext cx="2829600" cy="88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9" name="Google Shape;269;p43"/>
          <p:cNvSpPr txBox="1"/>
          <p:nvPr>
            <p:ph idx="18" type="body"/>
          </p:nvPr>
        </p:nvSpPr>
        <p:spPr>
          <a:xfrm>
            <a:off x="5762750" y="4036238"/>
            <a:ext cx="2834100" cy="88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CAPTION_ONLY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4"/>
          <p:cNvSpPr txBox="1"/>
          <p:nvPr>
            <p:ph type="title"/>
          </p:nvPr>
        </p:nvSpPr>
        <p:spPr>
          <a:xfrm>
            <a:off x="-21000" y="-125200"/>
            <a:ext cx="9186000" cy="15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800"/>
              <a:buFont typeface="Merriweather Light"/>
              <a:buNone/>
              <a:defRPr sz="11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sp>
        <p:nvSpPr>
          <p:cNvPr id="272" name="Google Shape;272;p44"/>
          <p:cNvSpPr txBox="1"/>
          <p:nvPr>
            <p:ph idx="2" type="title"/>
          </p:nvPr>
        </p:nvSpPr>
        <p:spPr>
          <a:xfrm>
            <a:off x="4658875" y="4316425"/>
            <a:ext cx="4256400" cy="5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9pPr>
          </a:lstStyle>
          <a:p/>
        </p:txBody>
      </p:sp>
      <p:sp>
        <p:nvSpPr>
          <p:cNvPr id="273" name="Google Shape;273;p44"/>
          <p:cNvSpPr txBox="1"/>
          <p:nvPr>
            <p:ph idx="1" type="body"/>
          </p:nvPr>
        </p:nvSpPr>
        <p:spPr>
          <a:xfrm>
            <a:off x="228600" y="4179600"/>
            <a:ext cx="3150000" cy="7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Image">
  <p:cSld name="BIG_NUMBER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5" name="Google Shape;275;p45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6" name="Google Shape;276;p45"/>
          <p:cNvSpPr txBox="1"/>
          <p:nvPr>
            <p:ph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77" name="Google Shape;277;p45"/>
          <p:cNvSpPr txBox="1"/>
          <p:nvPr>
            <p:ph idx="2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78" name="Google Shape;278;p45"/>
          <p:cNvSpPr txBox="1"/>
          <p:nvPr>
            <p:ph idx="3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79" name="Google Shape;279;p45"/>
          <p:cNvSpPr/>
          <p:nvPr>
            <p:ph idx="4" type="pic"/>
          </p:nvPr>
        </p:nvSpPr>
        <p:spPr>
          <a:xfrm>
            <a:off x="0" y="0"/>
            <a:ext cx="85821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8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46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2" name="Google Shape;282;p46"/>
          <p:cNvSpPr txBox="1"/>
          <p:nvPr>
            <p:ph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83" name="Google Shape;283;p46"/>
          <p:cNvSpPr txBox="1"/>
          <p:nvPr>
            <p:ph idx="2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84" name="Google Shape;284;p46"/>
          <p:cNvSpPr txBox="1"/>
          <p:nvPr>
            <p:ph idx="3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85" name="Google Shape;285;p46"/>
          <p:cNvSpPr/>
          <p:nvPr>
            <p:ph idx="4" type="pic"/>
          </p:nvPr>
        </p:nvSpPr>
        <p:spPr>
          <a:xfrm>
            <a:off x="0" y="0"/>
            <a:ext cx="8582100" cy="4025100"/>
          </a:xfrm>
          <a:prstGeom prst="rect">
            <a:avLst/>
          </a:prstGeom>
          <a:noFill/>
          <a:ln>
            <a:noFill/>
          </a:ln>
        </p:spPr>
      </p:sp>
      <p:sp>
        <p:nvSpPr>
          <p:cNvPr id="286" name="Google Shape;286;p46"/>
          <p:cNvSpPr txBox="1"/>
          <p:nvPr>
            <p:ph idx="5" type="title"/>
          </p:nvPr>
        </p:nvSpPr>
        <p:spPr>
          <a:xfrm>
            <a:off x="228600" y="4025100"/>
            <a:ext cx="4265700" cy="111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erriweather Ligh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sp>
        <p:nvSpPr>
          <p:cNvPr id="287" name="Google Shape;287;p46"/>
          <p:cNvSpPr txBox="1"/>
          <p:nvPr>
            <p:ph idx="1" type="body"/>
          </p:nvPr>
        </p:nvSpPr>
        <p:spPr>
          <a:xfrm>
            <a:off x="4658875" y="4025100"/>
            <a:ext cx="3319200" cy="111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bout">
  <p:cSld name="CUSTOM_2">
    <p:bg>
      <p:bgPr>
        <a:solidFill>
          <a:schemeClr val="lt1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7"/>
          <p:cNvSpPr/>
          <p:nvPr>
            <p:ph idx="2" type="pic"/>
          </p:nvPr>
        </p:nvSpPr>
        <p:spPr>
          <a:xfrm>
            <a:off x="228600" y="1984250"/>
            <a:ext cx="4263900" cy="2546400"/>
          </a:xfrm>
          <a:prstGeom prst="rect">
            <a:avLst/>
          </a:prstGeom>
          <a:noFill/>
          <a:ln>
            <a:noFill/>
          </a:ln>
        </p:spPr>
      </p:sp>
      <p:sp>
        <p:nvSpPr>
          <p:cNvPr id="290" name="Google Shape;290;p47"/>
          <p:cNvSpPr txBox="1"/>
          <p:nvPr>
            <p:ph type="title"/>
          </p:nvPr>
        </p:nvSpPr>
        <p:spPr>
          <a:xfrm>
            <a:off x="228600" y="219850"/>
            <a:ext cx="7740000" cy="5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9pPr>
          </a:lstStyle>
          <a:p/>
        </p:txBody>
      </p:sp>
      <p:sp>
        <p:nvSpPr>
          <p:cNvPr id="291" name="Google Shape;291;p47"/>
          <p:cNvSpPr txBox="1"/>
          <p:nvPr>
            <p:ph idx="1" type="body"/>
          </p:nvPr>
        </p:nvSpPr>
        <p:spPr>
          <a:xfrm>
            <a:off x="4658875" y="1984250"/>
            <a:ext cx="3319200" cy="21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2" name="Google Shape;292;p47"/>
          <p:cNvSpPr txBox="1"/>
          <p:nvPr>
            <p:ph idx="3" type="body"/>
          </p:nvPr>
        </p:nvSpPr>
        <p:spPr>
          <a:xfrm>
            <a:off x="228600" y="4179600"/>
            <a:ext cx="3150000" cy="7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cxnSp>
        <p:nvCxnSpPr>
          <p:cNvPr id="293" name="Google Shape;293;p47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4" name="Google Shape;294;p47"/>
          <p:cNvSpPr txBox="1"/>
          <p:nvPr>
            <p:ph idx="4"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95" name="Google Shape;295;p47"/>
          <p:cNvSpPr txBox="1"/>
          <p:nvPr>
            <p:ph idx="5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96" name="Google Shape;296;p47"/>
          <p:cNvSpPr txBox="1"/>
          <p:nvPr>
            <p:ph idx="6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agenda ">
  <p:cSld name="CUSTOM_2_1">
    <p:bg>
      <p:bgPr>
        <a:solidFill>
          <a:schemeClr val="lt1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8"/>
          <p:cNvSpPr txBox="1"/>
          <p:nvPr>
            <p:ph type="title"/>
          </p:nvPr>
        </p:nvSpPr>
        <p:spPr>
          <a:xfrm>
            <a:off x="228600" y="219850"/>
            <a:ext cx="20481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None/>
              <a:defRPr sz="9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cxnSp>
        <p:nvCxnSpPr>
          <p:cNvPr id="299" name="Google Shape;299;p48"/>
          <p:cNvCxnSpPr/>
          <p:nvPr/>
        </p:nvCxnSpPr>
        <p:spPr>
          <a:xfrm>
            <a:off x="-125" y="2270875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0" name="Google Shape;300;p48"/>
          <p:cNvCxnSpPr/>
          <p:nvPr/>
        </p:nvCxnSpPr>
        <p:spPr>
          <a:xfrm>
            <a:off x="-125" y="3149550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1" name="Google Shape;301;p48"/>
          <p:cNvCxnSpPr/>
          <p:nvPr/>
        </p:nvCxnSpPr>
        <p:spPr>
          <a:xfrm>
            <a:off x="-125" y="4030900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2" name="Google Shape;302;p48"/>
          <p:cNvCxnSpPr/>
          <p:nvPr/>
        </p:nvCxnSpPr>
        <p:spPr>
          <a:xfrm>
            <a:off x="-125" y="4914900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3" name="Google Shape;303;p48"/>
          <p:cNvSpPr txBox="1"/>
          <p:nvPr>
            <p:ph idx="2" type="title"/>
          </p:nvPr>
        </p:nvSpPr>
        <p:spPr>
          <a:xfrm>
            <a:off x="3535725" y="1403700"/>
            <a:ext cx="4270200" cy="86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304" name="Google Shape;304;p48"/>
          <p:cNvSpPr txBox="1"/>
          <p:nvPr>
            <p:ph idx="3" type="title"/>
          </p:nvPr>
        </p:nvSpPr>
        <p:spPr>
          <a:xfrm>
            <a:off x="3535675" y="2273525"/>
            <a:ext cx="42702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305" name="Google Shape;305;p48"/>
          <p:cNvSpPr txBox="1"/>
          <p:nvPr>
            <p:ph idx="4" type="title"/>
          </p:nvPr>
        </p:nvSpPr>
        <p:spPr>
          <a:xfrm>
            <a:off x="3535675" y="3152225"/>
            <a:ext cx="4270200" cy="88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306" name="Google Shape;306;p48"/>
          <p:cNvSpPr txBox="1"/>
          <p:nvPr>
            <p:ph idx="5" type="title"/>
          </p:nvPr>
        </p:nvSpPr>
        <p:spPr>
          <a:xfrm>
            <a:off x="3535675" y="4036300"/>
            <a:ext cx="4276800" cy="88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307" name="Google Shape;307;p48"/>
          <p:cNvSpPr txBox="1"/>
          <p:nvPr>
            <p:ph idx="1" type="subTitle"/>
          </p:nvPr>
        </p:nvSpPr>
        <p:spPr>
          <a:xfrm>
            <a:off x="2438400" y="1403700"/>
            <a:ext cx="937200" cy="86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08" name="Google Shape;308;p48"/>
          <p:cNvSpPr txBox="1"/>
          <p:nvPr>
            <p:ph idx="6" type="subTitle"/>
          </p:nvPr>
        </p:nvSpPr>
        <p:spPr>
          <a:xfrm>
            <a:off x="2438400" y="2273525"/>
            <a:ext cx="9372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09" name="Google Shape;309;p48"/>
          <p:cNvSpPr txBox="1"/>
          <p:nvPr>
            <p:ph idx="7" type="subTitle"/>
          </p:nvPr>
        </p:nvSpPr>
        <p:spPr>
          <a:xfrm>
            <a:off x="2440950" y="3152225"/>
            <a:ext cx="9348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10" name="Google Shape;310;p48"/>
          <p:cNvSpPr txBox="1"/>
          <p:nvPr>
            <p:ph idx="8" type="subTitle"/>
          </p:nvPr>
        </p:nvSpPr>
        <p:spPr>
          <a:xfrm>
            <a:off x="2438400" y="4028225"/>
            <a:ext cx="9372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cxnSp>
        <p:nvCxnSpPr>
          <p:cNvPr id="311" name="Google Shape;311;p48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2" name="Google Shape;312;p48"/>
          <p:cNvSpPr txBox="1"/>
          <p:nvPr>
            <p:ph idx="9"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13" name="Google Shape;313;p48"/>
          <p:cNvSpPr txBox="1"/>
          <p:nvPr>
            <p:ph idx="13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14" name="Google Shape;314;p48"/>
          <p:cNvSpPr txBox="1"/>
          <p:nvPr>
            <p:ph idx="14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">
  <p:cSld name="TITLE_3">
    <p:bg>
      <p:bgPr>
        <a:solidFill>
          <a:schemeClr val="lt1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9"/>
          <p:cNvSpPr/>
          <p:nvPr>
            <p:ph idx="2" type="pic"/>
          </p:nvPr>
        </p:nvSpPr>
        <p:spPr>
          <a:xfrm>
            <a:off x="6876275" y="1984258"/>
            <a:ext cx="1707000" cy="2345400"/>
          </a:xfrm>
          <a:prstGeom prst="rect">
            <a:avLst/>
          </a:prstGeom>
          <a:noFill/>
          <a:ln>
            <a:noFill/>
          </a:ln>
        </p:spPr>
      </p:sp>
      <p:sp>
        <p:nvSpPr>
          <p:cNvPr id="317" name="Google Shape;317;p49"/>
          <p:cNvSpPr txBox="1"/>
          <p:nvPr>
            <p:ph type="title"/>
          </p:nvPr>
        </p:nvSpPr>
        <p:spPr>
          <a:xfrm>
            <a:off x="228600" y="219850"/>
            <a:ext cx="20481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None/>
              <a:defRPr sz="9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sp>
        <p:nvSpPr>
          <p:cNvPr id="318" name="Google Shape;318;p49"/>
          <p:cNvSpPr txBox="1"/>
          <p:nvPr>
            <p:ph idx="3" type="title"/>
          </p:nvPr>
        </p:nvSpPr>
        <p:spPr>
          <a:xfrm>
            <a:off x="228600" y="516850"/>
            <a:ext cx="7619700" cy="5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cxnSp>
        <p:nvCxnSpPr>
          <p:cNvPr id="319" name="Google Shape;319;p49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0" name="Google Shape;320;p49"/>
          <p:cNvSpPr txBox="1"/>
          <p:nvPr>
            <p:ph idx="4"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21" name="Google Shape;321;p49"/>
          <p:cNvSpPr txBox="1"/>
          <p:nvPr>
            <p:ph idx="5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22" name="Google Shape;322;p49"/>
          <p:cNvSpPr txBox="1"/>
          <p:nvPr>
            <p:ph idx="6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23" name="Google Shape;323;p49"/>
          <p:cNvSpPr/>
          <p:nvPr>
            <p:ph idx="7" type="pic"/>
          </p:nvPr>
        </p:nvSpPr>
        <p:spPr>
          <a:xfrm>
            <a:off x="228500" y="1984331"/>
            <a:ext cx="2048100" cy="2333100"/>
          </a:xfrm>
          <a:prstGeom prst="rect">
            <a:avLst/>
          </a:prstGeom>
          <a:noFill/>
          <a:ln>
            <a:noFill/>
          </a:ln>
        </p:spPr>
      </p:sp>
      <p:sp>
        <p:nvSpPr>
          <p:cNvPr id="324" name="Google Shape;324;p49"/>
          <p:cNvSpPr/>
          <p:nvPr>
            <p:ph idx="8" type="pic"/>
          </p:nvPr>
        </p:nvSpPr>
        <p:spPr>
          <a:xfrm>
            <a:off x="2441450" y="1984331"/>
            <a:ext cx="2052900" cy="2333100"/>
          </a:xfrm>
          <a:prstGeom prst="rect">
            <a:avLst/>
          </a:prstGeom>
          <a:noFill/>
          <a:ln>
            <a:noFill/>
          </a:ln>
        </p:spPr>
      </p:sp>
      <p:sp>
        <p:nvSpPr>
          <p:cNvPr id="325" name="Google Shape;325;p49"/>
          <p:cNvSpPr/>
          <p:nvPr>
            <p:ph idx="9" type="pic"/>
          </p:nvPr>
        </p:nvSpPr>
        <p:spPr>
          <a:xfrm>
            <a:off x="4658875" y="1984075"/>
            <a:ext cx="2039100" cy="2345400"/>
          </a:xfrm>
          <a:prstGeom prst="rect">
            <a:avLst/>
          </a:prstGeom>
          <a:noFill/>
          <a:ln>
            <a:noFill/>
          </a:ln>
        </p:spPr>
      </p:sp>
      <p:sp>
        <p:nvSpPr>
          <p:cNvPr id="326" name="Google Shape;326;p49"/>
          <p:cNvSpPr txBox="1"/>
          <p:nvPr>
            <p:ph idx="1" type="subTitle"/>
          </p:nvPr>
        </p:nvSpPr>
        <p:spPr>
          <a:xfrm>
            <a:off x="228600" y="4569975"/>
            <a:ext cx="2048100" cy="33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"/>
              <a:buNone/>
              <a:defRPr sz="900"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27" name="Google Shape;327;p49"/>
          <p:cNvSpPr txBox="1"/>
          <p:nvPr>
            <p:ph idx="13" type="subTitle"/>
          </p:nvPr>
        </p:nvSpPr>
        <p:spPr>
          <a:xfrm>
            <a:off x="2434475" y="4569975"/>
            <a:ext cx="2048100" cy="33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"/>
              <a:buNone/>
              <a:defRPr sz="900"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28" name="Google Shape;328;p49"/>
          <p:cNvSpPr txBox="1"/>
          <p:nvPr>
            <p:ph idx="14" type="subTitle"/>
          </p:nvPr>
        </p:nvSpPr>
        <p:spPr>
          <a:xfrm>
            <a:off x="4658875" y="4569975"/>
            <a:ext cx="2048100" cy="33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"/>
              <a:buNone/>
              <a:defRPr sz="900"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29" name="Google Shape;329;p49"/>
          <p:cNvSpPr txBox="1"/>
          <p:nvPr>
            <p:ph idx="15" type="subTitle"/>
          </p:nvPr>
        </p:nvSpPr>
        <p:spPr>
          <a:xfrm>
            <a:off x="6864750" y="4569975"/>
            <a:ext cx="1725600" cy="33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"/>
              <a:buNone/>
              <a:defRPr sz="900"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30" name="Google Shape;330;p49"/>
          <p:cNvSpPr txBox="1"/>
          <p:nvPr>
            <p:ph idx="16" type="subTitle"/>
          </p:nvPr>
        </p:nvSpPr>
        <p:spPr>
          <a:xfrm>
            <a:off x="224125" y="4317425"/>
            <a:ext cx="2048100" cy="3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9pPr>
          </a:lstStyle>
          <a:p/>
        </p:txBody>
      </p:sp>
      <p:sp>
        <p:nvSpPr>
          <p:cNvPr id="331" name="Google Shape;331;p49"/>
          <p:cNvSpPr txBox="1"/>
          <p:nvPr>
            <p:ph idx="17" type="subTitle"/>
          </p:nvPr>
        </p:nvSpPr>
        <p:spPr>
          <a:xfrm>
            <a:off x="2441475" y="4317425"/>
            <a:ext cx="2052900" cy="3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9pPr>
          </a:lstStyle>
          <a:p/>
        </p:txBody>
      </p:sp>
      <p:sp>
        <p:nvSpPr>
          <p:cNvPr id="332" name="Google Shape;332;p49"/>
          <p:cNvSpPr txBox="1"/>
          <p:nvPr>
            <p:ph idx="18" type="subTitle"/>
          </p:nvPr>
        </p:nvSpPr>
        <p:spPr>
          <a:xfrm>
            <a:off x="4653113" y="4317425"/>
            <a:ext cx="2052900" cy="3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9pPr>
          </a:lstStyle>
          <a:p/>
        </p:txBody>
      </p:sp>
      <p:sp>
        <p:nvSpPr>
          <p:cNvPr id="333" name="Google Shape;333;p49"/>
          <p:cNvSpPr txBox="1"/>
          <p:nvPr>
            <p:ph idx="19" type="subTitle"/>
          </p:nvPr>
        </p:nvSpPr>
        <p:spPr>
          <a:xfrm>
            <a:off x="6876275" y="4329650"/>
            <a:ext cx="1707000" cy="3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siness Data">
  <p:cSld name="CUSTOM_4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5" name="Google Shape;335;p50"/>
          <p:cNvCxnSpPr/>
          <p:nvPr/>
        </p:nvCxnSpPr>
        <p:spPr>
          <a:xfrm>
            <a:off x="-125" y="1984025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6" name="Google Shape;336;p50"/>
          <p:cNvCxnSpPr/>
          <p:nvPr/>
        </p:nvCxnSpPr>
        <p:spPr>
          <a:xfrm>
            <a:off x="-125" y="2960983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7" name="Google Shape;337;p50"/>
          <p:cNvCxnSpPr/>
          <p:nvPr/>
        </p:nvCxnSpPr>
        <p:spPr>
          <a:xfrm>
            <a:off x="-125" y="3937942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8" name="Google Shape;338;p50"/>
          <p:cNvCxnSpPr/>
          <p:nvPr/>
        </p:nvCxnSpPr>
        <p:spPr>
          <a:xfrm>
            <a:off x="-125" y="4914900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9" name="Google Shape;339;p50"/>
          <p:cNvSpPr txBox="1"/>
          <p:nvPr>
            <p:ph type="title"/>
          </p:nvPr>
        </p:nvSpPr>
        <p:spPr>
          <a:xfrm>
            <a:off x="228600" y="219850"/>
            <a:ext cx="20481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None/>
              <a:defRPr sz="9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cxnSp>
        <p:nvCxnSpPr>
          <p:cNvPr id="340" name="Google Shape;340;p50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1" name="Google Shape;341;p50"/>
          <p:cNvSpPr txBox="1"/>
          <p:nvPr>
            <p:ph idx="2"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42" name="Google Shape;342;p50"/>
          <p:cNvSpPr txBox="1"/>
          <p:nvPr>
            <p:ph idx="3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43" name="Google Shape;343;p50"/>
          <p:cNvSpPr txBox="1"/>
          <p:nvPr>
            <p:ph idx="4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44" name="Google Shape;344;p50"/>
          <p:cNvSpPr txBox="1"/>
          <p:nvPr>
            <p:ph idx="5" type="title"/>
          </p:nvPr>
        </p:nvSpPr>
        <p:spPr>
          <a:xfrm>
            <a:off x="2276875" y="1018150"/>
            <a:ext cx="4233600" cy="97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345" name="Google Shape;345;p50"/>
          <p:cNvSpPr txBox="1"/>
          <p:nvPr>
            <p:ph idx="6" type="title"/>
          </p:nvPr>
        </p:nvSpPr>
        <p:spPr>
          <a:xfrm>
            <a:off x="2276875" y="2961000"/>
            <a:ext cx="4233600" cy="97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346" name="Google Shape;346;p50"/>
          <p:cNvSpPr txBox="1"/>
          <p:nvPr>
            <p:ph idx="7" type="title"/>
          </p:nvPr>
        </p:nvSpPr>
        <p:spPr>
          <a:xfrm>
            <a:off x="2283475" y="3943850"/>
            <a:ext cx="4233600" cy="97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347" name="Google Shape;347;p50"/>
          <p:cNvSpPr txBox="1"/>
          <p:nvPr>
            <p:ph idx="8" type="title"/>
          </p:nvPr>
        </p:nvSpPr>
        <p:spPr>
          <a:xfrm>
            <a:off x="2276875" y="1984025"/>
            <a:ext cx="4233600" cy="97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348" name="Google Shape;348;p50"/>
          <p:cNvSpPr txBox="1"/>
          <p:nvPr>
            <p:ph idx="9" type="title"/>
          </p:nvPr>
        </p:nvSpPr>
        <p:spPr>
          <a:xfrm>
            <a:off x="228600" y="1007225"/>
            <a:ext cx="2048100" cy="97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349" name="Google Shape;349;p50"/>
          <p:cNvSpPr txBox="1"/>
          <p:nvPr>
            <p:ph idx="13" type="title"/>
          </p:nvPr>
        </p:nvSpPr>
        <p:spPr>
          <a:xfrm>
            <a:off x="228600" y="1984025"/>
            <a:ext cx="2048100" cy="97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350" name="Google Shape;350;p50"/>
          <p:cNvSpPr txBox="1"/>
          <p:nvPr>
            <p:ph idx="14" type="title"/>
          </p:nvPr>
        </p:nvSpPr>
        <p:spPr>
          <a:xfrm>
            <a:off x="228600" y="2966525"/>
            <a:ext cx="2048100" cy="97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351" name="Google Shape;351;p50"/>
          <p:cNvSpPr txBox="1"/>
          <p:nvPr>
            <p:ph idx="15" type="title"/>
          </p:nvPr>
        </p:nvSpPr>
        <p:spPr>
          <a:xfrm>
            <a:off x="228600" y="3938100"/>
            <a:ext cx="2048100" cy="97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allery 2">
  <p:cSld name="CUSTOM_5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1"/>
          <p:cNvSpPr/>
          <p:nvPr>
            <p:ph idx="2" type="pic"/>
          </p:nvPr>
        </p:nvSpPr>
        <p:spPr>
          <a:xfrm>
            <a:off x="6875200" y="2571758"/>
            <a:ext cx="1707000" cy="2345400"/>
          </a:xfrm>
          <a:prstGeom prst="rect">
            <a:avLst/>
          </a:prstGeom>
          <a:noFill/>
          <a:ln>
            <a:noFill/>
          </a:ln>
        </p:spPr>
      </p:sp>
      <p:sp>
        <p:nvSpPr>
          <p:cNvPr id="354" name="Google Shape;354;p51"/>
          <p:cNvSpPr/>
          <p:nvPr>
            <p:ph idx="3" type="pic"/>
          </p:nvPr>
        </p:nvSpPr>
        <p:spPr>
          <a:xfrm>
            <a:off x="4486003" y="818401"/>
            <a:ext cx="4096200" cy="15885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55" name="Google Shape;355;p51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6" name="Google Shape;356;p51"/>
          <p:cNvSpPr txBox="1"/>
          <p:nvPr>
            <p:ph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57" name="Google Shape;357;p51"/>
          <p:cNvSpPr txBox="1"/>
          <p:nvPr>
            <p:ph idx="4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58" name="Google Shape;358;p51"/>
          <p:cNvSpPr txBox="1"/>
          <p:nvPr>
            <p:ph idx="5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59" name="Google Shape;359;p51"/>
          <p:cNvSpPr/>
          <p:nvPr>
            <p:ph idx="6" type="pic"/>
          </p:nvPr>
        </p:nvSpPr>
        <p:spPr>
          <a:xfrm>
            <a:off x="228500" y="818404"/>
            <a:ext cx="2048100" cy="1588500"/>
          </a:xfrm>
          <a:prstGeom prst="rect">
            <a:avLst/>
          </a:prstGeom>
          <a:noFill/>
          <a:ln>
            <a:noFill/>
          </a:ln>
        </p:spPr>
      </p:sp>
      <p:sp>
        <p:nvSpPr>
          <p:cNvPr id="360" name="Google Shape;360;p51"/>
          <p:cNvSpPr/>
          <p:nvPr>
            <p:ph idx="7" type="pic"/>
          </p:nvPr>
        </p:nvSpPr>
        <p:spPr>
          <a:xfrm>
            <a:off x="233000" y="2571750"/>
            <a:ext cx="2039100" cy="2345400"/>
          </a:xfrm>
          <a:prstGeom prst="rect">
            <a:avLst/>
          </a:prstGeom>
          <a:noFill/>
          <a:ln>
            <a:noFill/>
          </a:ln>
        </p:spPr>
      </p:sp>
      <p:sp>
        <p:nvSpPr>
          <p:cNvPr id="361" name="Google Shape;361;p51"/>
          <p:cNvSpPr txBox="1"/>
          <p:nvPr>
            <p:ph idx="8" type="title"/>
          </p:nvPr>
        </p:nvSpPr>
        <p:spPr>
          <a:xfrm>
            <a:off x="228600" y="219850"/>
            <a:ext cx="20481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None/>
              <a:defRPr sz="9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sp>
        <p:nvSpPr>
          <p:cNvPr id="362" name="Google Shape;362;p51"/>
          <p:cNvSpPr/>
          <p:nvPr>
            <p:ph idx="9" type="pic"/>
          </p:nvPr>
        </p:nvSpPr>
        <p:spPr>
          <a:xfrm>
            <a:off x="2441450" y="2571750"/>
            <a:ext cx="2052900" cy="2345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blem / Solution">
  <p:cSld name="CUSTOM_6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2"/>
          <p:cNvSpPr/>
          <p:nvPr>
            <p:ph idx="2" type="pic"/>
          </p:nvPr>
        </p:nvSpPr>
        <p:spPr>
          <a:xfrm>
            <a:off x="228600" y="2559650"/>
            <a:ext cx="3914100" cy="2352000"/>
          </a:xfrm>
          <a:prstGeom prst="rect">
            <a:avLst/>
          </a:prstGeom>
          <a:noFill/>
          <a:ln>
            <a:noFill/>
          </a:ln>
        </p:spPr>
      </p:sp>
      <p:sp>
        <p:nvSpPr>
          <p:cNvPr id="365" name="Google Shape;365;p52"/>
          <p:cNvSpPr/>
          <p:nvPr>
            <p:ph idx="3" type="pic"/>
          </p:nvPr>
        </p:nvSpPr>
        <p:spPr>
          <a:xfrm>
            <a:off x="4658875" y="219850"/>
            <a:ext cx="3319200" cy="2352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66" name="Google Shape;366;p52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7" name="Google Shape;367;p52"/>
          <p:cNvSpPr txBox="1"/>
          <p:nvPr>
            <p:ph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68" name="Google Shape;368;p52"/>
          <p:cNvSpPr txBox="1"/>
          <p:nvPr>
            <p:ph idx="4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69" name="Google Shape;369;p52"/>
          <p:cNvSpPr txBox="1"/>
          <p:nvPr>
            <p:ph idx="5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70" name="Google Shape;370;p52"/>
          <p:cNvSpPr txBox="1"/>
          <p:nvPr>
            <p:ph idx="6" type="title"/>
          </p:nvPr>
        </p:nvSpPr>
        <p:spPr>
          <a:xfrm>
            <a:off x="228600" y="219850"/>
            <a:ext cx="20481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None/>
              <a:defRPr sz="9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sp>
        <p:nvSpPr>
          <p:cNvPr id="371" name="Google Shape;371;p52"/>
          <p:cNvSpPr txBox="1"/>
          <p:nvPr>
            <p:ph idx="7" type="title"/>
          </p:nvPr>
        </p:nvSpPr>
        <p:spPr>
          <a:xfrm>
            <a:off x="4669800" y="2656800"/>
            <a:ext cx="20361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sp>
        <p:nvSpPr>
          <p:cNvPr id="372" name="Google Shape;372;p52"/>
          <p:cNvSpPr txBox="1"/>
          <p:nvPr>
            <p:ph idx="1" type="body"/>
          </p:nvPr>
        </p:nvSpPr>
        <p:spPr>
          <a:xfrm>
            <a:off x="4658875" y="3030300"/>
            <a:ext cx="3148800" cy="188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73" name="Google Shape;373;p52"/>
          <p:cNvSpPr txBox="1"/>
          <p:nvPr>
            <p:ph idx="8" type="title"/>
          </p:nvPr>
        </p:nvSpPr>
        <p:spPr>
          <a:xfrm>
            <a:off x="234600" y="818400"/>
            <a:ext cx="22068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sp>
        <p:nvSpPr>
          <p:cNvPr id="374" name="Google Shape;374;p52"/>
          <p:cNvSpPr txBox="1"/>
          <p:nvPr>
            <p:ph idx="9" type="body"/>
          </p:nvPr>
        </p:nvSpPr>
        <p:spPr>
          <a:xfrm>
            <a:off x="229850" y="1328800"/>
            <a:ext cx="3148800" cy="10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search / Finding">
  <p:cSld name="CUSTOM_7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3"/>
          <p:cNvSpPr/>
          <p:nvPr>
            <p:ph idx="2" type="pic"/>
          </p:nvPr>
        </p:nvSpPr>
        <p:spPr>
          <a:xfrm>
            <a:off x="228600" y="1984250"/>
            <a:ext cx="2517600" cy="2927400"/>
          </a:xfrm>
          <a:prstGeom prst="rect">
            <a:avLst/>
          </a:prstGeom>
          <a:noFill/>
          <a:ln>
            <a:noFill/>
          </a:ln>
        </p:spPr>
      </p:sp>
      <p:sp>
        <p:nvSpPr>
          <p:cNvPr id="377" name="Google Shape;377;p53"/>
          <p:cNvSpPr/>
          <p:nvPr>
            <p:ph idx="3" type="pic"/>
          </p:nvPr>
        </p:nvSpPr>
        <p:spPr>
          <a:xfrm>
            <a:off x="2972440" y="1984250"/>
            <a:ext cx="2623500" cy="2927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78" name="Google Shape;378;p53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9" name="Google Shape;379;p53"/>
          <p:cNvSpPr txBox="1"/>
          <p:nvPr>
            <p:ph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80" name="Google Shape;380;p53"/>
          <p:cNvSpPr txBox="1"/>
          <p:nvPr>
            <p:ph idx="4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81" name="Google Shape;381;p53"/>
          <p:cNvSpPr txBox="1"/>
          <p:nvPr>
            <p:ph idx="5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82" name="Google Shape;382;p53"/>
          <p:cNvSpPr txBox="1"/>
          <p:nvPr>
            <p:ph idx="6" type="title"/>
          </p:nvPr>
        </p:nvSpPr>
        <p:spPr>
          <a:xfrm>
            <a:off x="239525" y="818400"/>
            <a:ext cx="3139200" cy="10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erriweather Ligh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sp>
        <p:nvSpPr>
          <p:cNvPr id="383" name="Google Shape;383;p53"/>
          <p:cNvSpPr txBox="1"/>
          <p:nvPr>
            <p:ph idx="7" type="title"/>
          </p:nvPr>
        </p:nvSpPr>
        <p:spPr>
          <a:xfrm>
            <a:off x="228600" y="219850"/>
            <a:ext cx="20481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None/>
              <a:defRPr sz="9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4" name="Google Shape;384;p53"/>
          <p:cNvSpPr/>
          <p:nvPr>
            <p:ph idx="8" type="pic"/>
          </p:nvPr>
        </p:nvSpPr>
        <p:spPr>
          <a:xfrm>
            <a:off x="5760651" y="1984250"/>
            <a:ext cx="2822700" cy="2927400"/>
          </a:xfrm>
          <a:prstGeom prst="rect">
            <a:avLst/>
          </a:prstGeom>
          <a:noFill/>
          <a:ln>
            <a:noFill/>
          </a:ln>
        </p:spPr>
      </p:sp>
      <p:sp>
        <p:nvSpPr>
          <p:cNvPr id="385" name="Google Shape;385;p53"/>
          <p:cNvSpPr txBox="1"/>
          <p:nvPr>
            <p:ph idx="1" type="body"/>
          </p:nvPr>
        </p:nvSpPr>
        <p:spPr>
          <a:xfrm>
            <a:off x="4494275" y="219850"/>
            <a:ext cx="3319200" cy="11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Light"/>
              <a:buChar char="●"/>
              <a:defRPr sz="1200">
                <a:solidFill>
                  <a:schemeClr val="dk2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Light"/>
              <a:buChar char="○"/>
              <a:defRPr sz="1200">
                <a:solidFill>
                  <a:schemeClr val="dk2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Light"/>
              <a:buChar char="■"/>
              <a:defRPr sz="1200">
                <a:solidFill>
                  <a:schemeClr val="dk2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Light"/>
              <a:buChar char="●"/>
              <a:defRPr sz="1200">
                <a:solidFill>
                  <a:schemeClr val="dk2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Light"/>
              <a:buChar char="○"/>
              <a:defRPr sz="1200">
                <a:solidFill>
                  <a:schemeClr val="dk2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Light"/>
              <a:buChar char="■"/>
              <a:defRPr sz="1200">
                <a:solidFill>
                  <a:schemeClr val="dk2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Light"/>
              <a:buChar char="●"/>
              <a:defRPr sz="1200">
                <a:solidFill>
                  <a:schemeClr val="dk2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Light"/>
              <a:buChar char="○"/>
              <a:defRPr sz="1200">
                <a:solidFill>
                  <a:schemeClr val="dk2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Light"/>
              <a:buChar char="■"/>
              <a:defRPr sz="12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31.xml"/><Relationship Id="rId41" Type="http://schemas.openxmlformats.org/officeDocument/2006/relationships/theme" Target="../theme/theme2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3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1.xml"/><Relationship Id="rId3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24.xml"/><Relationship Id="rId35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26.xml"/><Relationship Id="rId37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25.xml"/><Relationship Id="rId3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27.xml"/><Relationship Id="rId38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219850"/>
            <a:ext cx="5962800" cy="8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 sz="30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 sz="30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 sz="30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 sz="30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 sz="30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 sz="30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 sz="30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 sz="30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 sz="30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658875" y="1403700"/>
            <a:ext cx="4256400" cy="20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Char char="●"/>
              <a:defRPr sz="9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Char char="○"/>
              <a:defRPr sz="9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Char char="■"/>
              <a:defRPr sz="9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Char char="●"/>
              <a:defRPr sz="9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Char char="○"/>
              <a:defRPr sz="9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Char char="■"/>
              <a:defRPr sz="9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Char char="●"/>
              <a:defRPr sz="9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Char char="○"/>
              <a:defRPr sz="9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Char char="■"/>
              <a:defRPr sz="9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44">
          <p15:clr>
            <a:srgbClr val="E46962"/>
          </p15:clr>
        </p15:guide>
        <p15:guide id="2" pos="734">
          <p15:clr>
            <a:srgbClr val="E46962"/>
          </p15:clr>
        </p15:guide>
        <p15:guide id="3" pos="835">
          <p15:clr>
            <a:srgbClr val="E46962"/>
          </p15:clr>
        </p15:guide>
        <p15:guide id="4" pos="245">
          <p15:clr>
            <a:srgbClr val="E46962"/>
          </p15:clr>
        </p15:guide>
        <p15:guide id="5" pos="1538">
          <p15:clr>
            <a:srgbClr val="E46962"/>
          </p15:clr>
        </p15:guide>
        <p15:guide id="6" pos="2128">
          <p15:clr>
            <a:srgbClr val="E46962"/>
          </p15:clr>
        </p15:guide>
        <p15:guide id="7" orient="horz" pos="326">
          <p15:clr>
            <a:srgbClr val="E46962"/>
          </p15:clr>
        </p15:guide>
        <p15:guide id="8" orient="horz" pos="138">
          <p15:clr>
            <a:srgbClr val="E46962"/>
          </p15:clr>
        </p15:guide>
        <p15:guide id="9" orient="horz" pos="516">
          <p15:clr>
            <a:srgbClr val="E46962"/>
          </p15:clr>
        </p15:guide>
        <p15:guide id="10" orient="horz" pos="884">
          <p15:clr>
            <a:srgbClr val="E46962"/>
          </p15:clr>
        </p15:guide>
        <p15:guide id="11" orient="horz" pos="1250">
          <p15:clr>
            <a:srgbClr val="E46962"/>
          </p15:clr>
        </p15:guide>
        <p15:guide id="12" orient="horz" pos="1620">
          <p15:clr>
            <a:srgbClr val="E46962"/>
          </p15:clr>
        </p15:guide>
        <p15:guide id="13" orient="horz" pos="3097">
          <p15:clr>
            <a:srgbClr val="E46962"/>
          </p15:clr>
        </p15:guide>
        <p15:guide id="14" pos="2831">
          <p15:clr>
            <a:srgbClr val="E46962"/>
          </p15:clr>
        </p15:guide>
        <p15:guide id="15" pos="3525">
          <p15:clr>
            <a:srgbClr val="E46962"/>
          </p15:clr>
        </p15:guide>
        <p15:guide id="16" pos="3629">
          <p15:clr>
            <a:srgbClr val="E46962"/>
          </p15:clr>
        </p15:guide>
        <p15:guide id="17" pos="4219">
          <p15:clr>
            <a:srgbClr val="E46962"/>
          </p15:clr>
        </p15:guide>
        <p15:guide id="18" pos="4332">
          <p15:clr>
            <a:srgbClr val="E46962"/>
          </p15:clr>
        </p15:guide>
        <p15:guide id="19" pos="4922">
          <p15:clr>
            <a:srgbClr val="E46962"/>
          </p15:clr>
        </p15:guide>
        <p15:guide id="20" pos="5026">
          <p15:clr>
            <a:srgbClr val="E46962"/>
          </p15:clr>
        </p15:guide>
        <p15:guide id="21" pos="2241">
          <p15:clr>
            <a:srgbClr val="E46962"/>
          </p15:clr>
        </p15:guide>
        <p15:guide id="22" pos="2935">
          <p15:clr>
            <a:srgbClr val="E46962"/>
          </p15:clr>
        </p15:guide>
        <p15:guide id="23" pos="5616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15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chatgpt.com/g/g-67cf26d21d5c8191aaebb2f1317be9a9-kin-303-biomechanics-tutor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chatgpt.com/g/g-67cb5200c8288191b45a9a5cfbd992ae-ph-o-matic-3000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chatgpt.com/g/g-67dd9d0b43c48191b63923b536cbac89-rapidminer-ta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chatgpt.com/g/g-67c22039367881918e7daab8ae86f761-aita-302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4"/>
          <p:cNvSpPr txBox="1"/>
          <p:nvPr>
            <p:ph type="title"/>
          </p:nvPr>
        </p:nvSpPr>
        <p:spPr>
          <a:xfrm>
            <a:off x="182975" y="-51700"/>
            <a:ext cx="8732400" cy="20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020"/>
              <a:t>Specialized AI Teaching Assistant  Chatbots and You</a:t>
            </a:r>
            <a:endParaRPr sz="5020"/>
          </a:p>
        </p:txBody>
      </p:sp>
      <p:sp>
        <p:nvSpPr>
          <p:cNvPr id="391" name="Google Shape;391;p54"/>
          <p:cNvSpPr txBox="1"/>
          <p:nvPr>
            <p:ph idx="1" type="subTitle"/>
          </p:nvPr>
        </p:nvSpPr>
        <p:spPr>
          <a:xfrm>
            <a:off x="4827500" y="4017750"/>
            <a:ext cx="3355800" cy="89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John P. Bunce </a:t>
            </a:r>
            <a:endParaRPr/>
          </a:p>
        </p:txBody>
      </p:sp>
      <p:pic>
        <p:nvPicPr>
          <p:cNvPr descr="A robot TA being introduced to a class" id="392" name="Google Shape;392;p54" title="AI TA image 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600" y="1561450"/>
            <a:ext cx="3355699" cy="33556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llo my name is John name badge" id="393" name="Google Shape;393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7324" y="2282388"/>
            <a:ext cx="2616146" cy="191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3"/>
          <p:cNvSpPr txBox="1"/>
          <p:nvPr>
            <p:ph idx="8" type="title"/>
          </p:nvPr>
        </p:nvSpPr>
        <p:spPr>
          <a:xfrm>
            <a:off x="180700" y="119150"/>
            <a:ext cx="84045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Lexend"/>
                <a:ea typeface="Lexend"/>
                <a:cs typeface="Lexend"/>
                <a:sym typeface="Lexend"/>
              </a:rPr>
              <a:t>Best Practices </a:t>
            </a:r>
            <a:endParaRPr b="1" sz="3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2" name="Google Shape;462;p63"/>
          <p:cNvSpPr txBox="1"/>
          <p:nvPr>
            <p:ph idx="8" type="title"/>
          </p:nvPr>
        </p:nvSpPr>
        <p:spPr>
          <a:xfrm>
            <a:off x="3437925" y="874350"/>
            <a:ext cx="5481900" cy="38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b="1" lang="en" sz="1800">
                <a:latin typeface="Lexend"/>
                <a:ea typeface="Lexend"/>
                <a:cs typeface="Lexend"/>
                <a:sym typeface="Lexend"/>
              </a:rPr>
              <a:t>Always provide clear pathways for further support</a:t>
            </a:r>
            <a:r>
              <a:rPr lang="en" sz="1800">
                <a:latin typeface="Lexend"/>
                <a:ea typeface="Lexend"/>
                <a:cs typeface="Lexend"/>
                <a:sym typeface="Lexend"/>
              </a:rPr>
              <a:t>, such as linking to office hours or other persistent channels for student questions.</a:t>
            </a:r>
            <a:endParaRPr sz="1800"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b="1" lang="en" sz="1800">
                <a:latin typeface="Lexend"/>
                <a:ea typeface="Lexend"/>
                <a:cs typeface="Lexend"/>
                <a:sym typeface="Lexend"/>
              </a:rPr>
              <a:t>Make the most of mobile features </a:t>
            </a:r>
            <a:r>
              <a:rPr lang="en" sz="1800">
                <a:latin typeface="Lexend"/>
                <a:ea typeface="Lexend"/>
                <a:cs typeface="Lexend"/>
                <a:sym typeface="Lexend"/>
              </a:rPr>
              <a:t>— ChatGPT on mobile includes powerful visual and audio capabilities, useful for engaging with dynamic environments like live presentations.</a:t>
            </a:r>
            <a:endParaRPr sz="1800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463" name="Google Shape;46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25" y="909338"/>
            <a:ext cx="2546949" cy="382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4"/>
          <p:cNvSpPr txBox="1"/>
          <p:nvPr>
            <p:ph type="title"/>
          </p:nvPr>
        </p:nvSpPr>
        <p:spPr>
          <a:xfrm>
            <a:off x="-21000" y="-125200"/>
            <a:ext cx="9186000" cy="15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1820"/>
              <a:t>Thank You</a:t>
            </a:r>
            <a:endParaRPr sz="11820"/>
          </a:p>
        </p:txBody>
      </p:sp>
      <p:pic>
        <p:nvPicPr>
          <p:cNvPr descr="word cloud of Thank you in many langauges" id="469" name="Google Shape;46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050" y="1640625"/>
            <a:ext cx="3758574" cy="202895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64"/>
          <p:cNvSpPr txBox="1"/>
          <p:nvPr/>
        </p:nvSpPr>
        <p:spPr>
          <a:xfrm>
            <a:off x="6169100" y="1574750"/>
            <a:ext cx="3355800" cy="25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Special Thanks:</a:t>
            </a:r>
            <a:endParaRPr b="1" sz="2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Sarah </a:t>
            </a:r>
            <a:r>
              <a:rPr lang="en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Nielsen</a:t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Ayona Chatterjee</a:t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Katie Bramlett</a:t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Dale Ireland</a:t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Jacob Miranda</a:t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descr="Group of 3 pug puppies twisting heads with text &quot;Feelings, Thoughts? Querstions&quot;" id="471" name="Google Shape;471;p64" title="giphy-303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1013" y="3060350"/>
            <a:ext cx="2475725" cy="18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5"/>
          <p:cNvSpPr txBox="1"/>
          <p:nvPr>
            <p:ph idx="5" type="title"/>
          </p:nvPr>
        </p:nvSpPr>
        <p:spPr>
          <a:xfrm>
            <a:off x="228600" y="135850"/>
            <a:ext cx="7619700" cy="5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We’ve made really cool things 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with really great people!</a:t>
            </a:r>
            <a:endParaRPr b="1"/>
          </a:p>
        </p:txBody>
      </p:sp>
      <p:sp>
        <p:nvSpPr>
          <p:cNvPr id="399" name="Google Shape;399;p55"/>
          <p:cNvSpPr txBox="1"/>
          <p:nvPr>
            <p:ph idx="7" type="body"/>
          </p:nvPr>
        </p:nvSpPr>
        <p:spPr>
          <a:xfrm>
            <a:off x="2997612" y="2566500"/>
            <a:ext cx="3148800" cy="17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Moayed Daneshyari</a:t>
            </a:r>
            <a:endParaRPr sz="20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Patrick Fleming</a:t>
            </a:r>
            <a:endParaRPr sz="20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Surendra Sarnikar</a:t>
            </a:r>
            <a:endParaRPr sz="20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Vanessa Yingling</a:t>
            </a:r>
            <a:endParaRPr sz="20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Xeno Rasmusson</a:t>
            </a:r>
            <a:endParaRPr sz="20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/>
          </a:p>
        </p:txBody>
      </p:sp>
      <p:sp>
        <p:nvSpPr>
          <p:cNvPr id="400" name="Google Shape;400;p55"/>
          <p:cNvSpPr txBox="1"/>
          <p:nvPr>
            <p:ph idx="8" type="body"/>
          </p:nvPr>
        </p:nvSpPr>
        <p:spPr>
          <a:xfrm>
            <a:off x="228598" y="2566500"/>
            <a:ext cx="2477100" cy="17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Balaraman Rajan</a:t>
            </a:r>
            <a:endParaRPr sz="20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Eve Higby</a:t>
            </a:r>
            <a:endParaRPr sz="20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Kourosh Shafi</a:t>
            </a:r>
            <a:endParaRPr sz="20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Michael Rowley</a:t>
            </a:r>
            <a:endParaRPr sz="20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Michael Stanton</a:t>
            </a:r>
            <a:endParaRPr sz="20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2000"/>
          </a:p>
        </p:txBody>
      </p:sp>
      <p:sp>
        <p:nvSpPr>
          <p:cNvPr id="401" name="Google Shape;401;p55"/>
          <p:cNvSpPr txBox="1"/>
          <p:nvPr>
            <p:ph idx="1" type="subTitle"/>
          </p:nvPr>
        </p:nvSpPr>
        <p:spPr>
          <a:xfrm>
            <a:off x="228600" y="1667975"/>
            <a:ext cx="2769000" cy="2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Lexend"/>
                <a:ea typeface="Lexend"/>
                <a:cs typeface="Lexend"/>
                <a:sym typeface="Lexend"/>
              </a:rPr>
              <a:t>Group Members</a:t>
            </a:r>
            <a:endParaRPr b="1" sz="2200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descr="Group of professors working on a futuristic prototype" id="402" name="Google Shape;40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0400" y="1280950"/>
            <a:ext cx="3214899" cy="321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6"/>
          <p:cNvSpPr txBox="1"/>
          <p:nvPr>
            <p:ph idx="8" type="title"/>
          </p:nvPr>
        </p:nvSpPr>
        <p:spPr>
          <a:xfrm>
            <a:off x="180700" y="119150"/>
            <a:ext cx="84045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Lexend"/>
                <a:ea typeface="Lexend"/>
                <a:cs typeface="Lexend"/>
                <a:sym typeface="Lexend"/>
              </a:rPr>
              <a:t>Framework for Personalization </a:t>
            </a:r>
            <a:endParaRPr b="1" sz="3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08" name="Google Shape;408;p56"/>
          <p:cNvSpPr txBox="1"/>
          <p:nvPr>
            <p:ph idx="8" type="title"/>
          </p:nvPr>
        </p:nvSpPr>
        <p:spPr>
          <a:xfrm>
            <a:off x="342650" y="1026825"/>
            <a:ext cx="3414600" cy="38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GPTs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Flexible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Shareable</a:t>
            </a:r>
            <a:endParaRPr sz="2400"/>
          </a:p>
        </p:txBody>
      </p:sp>
      <p:pic>
        <p:nvPicPr>
          <p:cNvPr id="409" name="Google Shape;409;p56" title="Screenshot 2025-04-16 at 7.51.48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1450" y="818398"/>
            <a:ext cx="3901527" cy="226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56" title="Screenshot 2025-04-16 at 7.52.07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6403" y="1403700"/>
            <a:ext cx="4901970" cy="282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56" title="Screenshot 2025-04-16 at 9.28.14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825" y="3473600"/>
            <a:ext cx="3406100" cy="15886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2" name="Google Shape;412;p56"/>
          <p:cNvCxnSpPr/>
          <p:nvPr/>
        </p:nvCxnSpPr>
        <p:spPr>
          <a:xfrm flipH="1">
            <a:off x="4218475" y="3110500"/>
            <a:ext cx="437100" cy="1900800"/>
          </a:xfrm>
          <a:prstGeom prst="straightConnector1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3" name="Google Shape;413;p56"/>
          <p:cNvCxnSpPr/>
          <p:nvPr/>
        </p:nvCxnSpPr>
        <p:spPr>
          <a:xfrm flipH="1">
            <a:off x="4188150" y="3090175"/>
            <a:ext cx="477600" cy="386400"/>
          </a:xfrm>
          <a:prstGeom prst="straightConnector1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4" name="Google Shape;414;p56"/>
          <p:cNvCxnSpPr/>
          <p:nvPr/>
        </p:nvCxnSpPr>
        <p:spPr>
          <a:xfrm flipH="1">
            <a:off x="802975" y="3090175"/>
            <a:ext cx="3852600" cy="386400"/>
          </a:xfrm>
          <a:prstGeom prst="straightConnector1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7"/>
          <p:cNvSpPr txBox="1"/>
          <p:nvPr>
            <p:ph idx="8" type="title"/>
          </p:nvPr>
        </p:nvSpPr>
        <p:spPr>
          <a:xfrm>
            <a:off x="180700" y="119150"/>
            <a:ext cx="84045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latin typeface="Lexend"/>
                <a:ea typeface="Lexend"/>
                <a:cs typeface="Lexend"/>
                <a:sym typeface="Lexend"/>
              </a:rPr>
              <a:t>Models in Action </a:t>
            </a:r>
            <a:endParaRPr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20" name="Google Shape;420;p57"/>
          <p:cNvSpPr txBox="1"/>
          <p:nvPr>
            <p:ph idx="8" type="title"/>
          </p:nvPr>
        </p:nvSpPr>
        <p:spPr>
          <a:xfrm>
            <a:off x="4035525" y="1037000"/>
            <a:ext cx="4879800" cy="377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Lexend"/>
                <a:ea typeface="Lexend"/>
                <a:cs typeface="Lexend"/>
                <a:sym typeface="Lexend"/>
              </a:rPr>
              <a:t>KIN 303 Biomechanics Tutor</a:t>
            </a:r>
            <a:r>
              <a:rPr lang="en" sz="2400"/>
              <a:t>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	Michael Rowley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rgbClr val="1155CC"/>
                </a:solidFill>
                <a:latin typeface="Lexend"/>
                <a:ea typeface="Lexend"/>
                <a:cs typeface="Lexend"/>
                <a:sym typeface="Lexen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https://chatgpt.com/g/g-67cf26d21d5c8191aaebb2f1317be9a9-kin-303-biomechanics-tutor</a:t>
            </a:r>
            <a:endParaRPr sz="2400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descr="Super fit guy smiles as he gives presentation in a classroom with a Skelton and biomechanics posters" id="421" name="Google Shape;421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1037000"/>
            <a:ext cx="3669399" cy="366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8"/>
          <p:cNvSpPr txBox="1"/>
          <p:nvPr>
            <p:ph idx="8" type="title"/>
          </p:nvPr>
        </p:nvSpPr>
        <p:spPr>
          <a:xfrm>
            <a:off x="180700" y="119150"/>
            <a:ext cx="84045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Lexend"/>
                <a:ea typeface="Lexend"/>
                <a:cs typeface="Lexend"/>
                <a:sym typeface="Lexend"/>
              </a:rPr>
              <a:t>Models in Action </a:t>
            </a:r>
            <a:endParaRPr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27" name="Google Shape;427;p58"/>
          <p:cNvSpPr txBox="1"/>
          <p:nvPr>
            <p:ph idx="8" type="title"/>
          </p:nvPr>
        </p:nvSpPr>
        <p:spPr>
          <a:xfrm>
            <a:off x="342650" y="1026825"/>
            <a:ext cx="4485600" cy="377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Lexend"/>
                <a:ea typeface="Lexend"/>
                <a:cs typeface="Lexend"/>
                <a:sym typeface="Lexend"/>
              </a:rPr>
              <a:t>pH-o-matic 3000</a:t>
            </a:r>
            <a:r>
              <a:rPr lang="en" sz="2400"/>
              <a:t>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	Patrick Fleming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1155CC"/>
                </a:solidFill>
                <a:latin typeface="Lexend"/>
                <a:ea typeface="Lexend"/>
                <a:cs typeface="Lexend"/>
                <a:sym typeface="Lexen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https://chatgpt.com/g/g-67cb5200c8288191b45a9a5cfbd992ae-ph-o-matic-3000</a:t>
            </a:r>
            <a:endParaRPr sz="2400"/>
          </a:p>
        </p:txBody>
      </p:sp>
      <p:pic>
        <p:nvPicPr>
          <p:cNvPr descr="Robot with a number of testubes filled with different colored liquids and his face is PH  and a smile" id="428" name="Google Shape;428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3175" y="755150"/>
            <a:ext cx="3868426" cy="386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9"/>
          <p:cNvSpPr txBox="1"/>
          <p:nvPr>
            <p:ph idx="8" type="title"/>
          </p:nvPr>
        </p:nvSpPr>
        <p:spPr>
          <a:xfrm>
            <a:off x="180700" y="119150"/>
            <a:ext cx="84045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Lexend"/>
                <a:ea typeface="Lexend"/>
                <a:cs typeface="Lexend"/>
                <a:sym typeface="Lexend"/>
              </a:rPr>
              <a:t>Models in Action </a:t>
            </a:r>
            <a:endParaRPr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4" name="Google Shape;434;p59"/>
          <p:cNvSpPr txBox="1"/>
          <p:nvPr>
            <p:ph idx="8" type="title"/>
          </p:nvPr>
        </p:nvSpPr>
        <p:spPr>
          <a:xfrm>
            <a:off x="4570475" y="1016650"/>
            <a:ext cx="4273200" cy="377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Lexend"/>
                <a:ea typeface="Lexend"/>
                <a:cs typeface="Lexend"/>
                <a:sym typeface="Lexend"/>
              </a:rPr>
              <a:t>RapidMiner TA</a:t>
            </a:r>
            <a:r>
              <a:rPr lang="en" sz="2400"/>
              <a:t>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	Surendra Sarnikar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rgbClr val="0000FF"/>
                </a:solidFill>
                <a:latin typeface="Lexend"/>
                <a:ea typeface="Lexend"/>
                <a:cs typeface="Lexend"/>
                <a:sym typeface="Lexen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https://chatgpt.com/g/g-67dd9d0b43c48191b63923b536cbac89-rapidminer-ta</a:t>
            </a:r>
            <a:endParaRPr sz="2400">
              <a:solidFill>
                <a:srgbClr val="0000FF"/>
              </a:solidFill>
            </a:endParaRPr>
          </a:p>
        </p:txBody>
      </p:sp>
      <p:pic>
        <p:nvPicPr>
          <p:cNvPr id="435" name="Google Shape;43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1735754"/>
            <a:ext cx="4128250" cy="275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0"/>
          <p:cNvSpPr txBox="1"/>
          <p:nvPr>
            <p:ph idx="8" type="title"/>
          </p:nvPr>
        </p:nvSpPr>
        <p:spPr>
          <a:xfrm>
            <a:off x="180700" y="119150"/>
            <a:ext cx="84045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Lexend"/>
                <a:ea typeface="Lexend"/>
                <a:cs typeface="Lexend"/>
                <a:sym typeface="Lexend"/>
              </a:rPr>
              <a:t>Models in Action </a:t>
            </a:r>
            <a:r>
              <a:rPr b="1" lang="en" sz="3000">
                <a:latin typeface="Lexend"/>
                <a:ea typeface="Lexend"/>
                <a:cs typeface="Lexend"/>
                <a:sym typeface="Lexend"/>
              </a:rPr>
              <a:t> </a:t>
            </a:r>
            <a:endParaRPr b="1" sz="3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41" name="Google Shape;441;p60"/>
          <p:cNvSpPr txBox="1"/>
          <p:nvPr>
            <p:ph idx="8" type="title"/>
          </p:nvPr>
        </p:nvSpPr>
        <p:spPr>
          <a:xfrm>
            <a:off x="342650" y="1026825"/>
            <a:ext cx="4068900" cy="384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Lexend"/>
                <a:ea typeface="Lexend"/>
                <a:cs typeface="Lexend"/>
                <a:sym typeface="Lexend"/>
              </a:rPr>
              <a:t>AITA 302</a:t>
            </a:r>
            <a:endParaRPr b="1" sz="2400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Lexend"/>
                <a:ea typeface="Lexend"/>
                <a:cs typeface="Lexend"/>
                <a:sym typeface="Lexend"/>
              </a:rPr>
              <a:t>	</a:t>
            </a:r>
            <a:r>
              <a:rPr lang="en" sz="2400"/>
              <a:t>John Bunce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https://chatgpt.com/g/g-67c22039367881918e7daab8ae86f761-aita-302</a:t>
            </a:r>
            <a:endParaRPr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descr="Robot wearing a sprotcoat with name badge &quot;AITA 302&quot;" id="442" name="Google Shape;442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3950" y="755150"/>
            <a:ext cx="4235950" cy="423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1"/>
          <p:cNvSpPr txBox="1"/>
          <p:nvPr>
            <p:ph idx="8" type="title"/>
          </p:nvPr>
        </p:nvSpPr>
        <p:spPr>
          <a:xfrm>
            <a:off x="180700" y="119150"/>
            <a:ext cx="84045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Lexend"/>
                <a:ea typeface="Lexend"/>
                <a:cs typeface="Lexend"/>
                <a:sym typeface="Lexend"/>
              </a:rPr>
              <a:t>Best Practices </a:t>
            </a:r>
            <a:endParaRPr b="1" sz="3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48" name="Google Shape;448;p61"/>
          <p:cNvSpPr txBox="1"/>
          <p:nvPr>
            <p:ph idx="8" type="title"/>
          </p:nvPr>
        </p:nvSpPr>
        <p:spPr>
          <a:xfrm>
            <a:off x="342650" y="950625"/>
            <a:ext cx="5949600" cy="38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b="1" lang="en" sz="1800">
                <a:latin typeface="Lexend"/>
                <a:ea typeface="Lexend"/>
                <a:cs typeface="Lexend"/>
                <a:sym typeface="Lexend"/>
              </a:rPr>
              <a:t>Focus the chatbot's knowledge</a:t>
            </a:r>
            <a:r>
              <a:rPr lang="en" sz="1800">
                <a:latin typeface="Lexend"/>
                <a:ea typeface="Lexend"/>
                <a:cs typeface="Lexend"/>
                <a:sym typeface="Lexend"/>
              </a:rPr>
              <a:t> on course-specific materials and guidance rather than allowing it to draw from ChatGPT’s broader general knowledge.</a:t>
            </a:r>
            <a:endParaRPr sz="1800"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b="1" lang="en" sz="1800">
                <a:latin typeface="Lexend"/>
                <a:ea typeface="Lexend"/>
                <a:cs typeface="Lexend"/>
                <a:sym typeface="Lexend"/>
              </a:rPr>
              <a:t>Encourage step-by-step instructions</a:t>
            </a:r>
            <a:r>
              <a:rPr lang="en" sz="1800">
                <a:latin typeface="Lexend"/>
                <a:ea typeface="Lexend"/>
                <a:cs typeface="Lexend"/>
                <a:sym typeface="Lexend"/>
              </a:rPr>
              <a:t> in your prompts to help the model deliver clearer, process-oriented responses.</a:t>
            </a:r>
            <a:endParaRPr sz="1800"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b="1" lang="en" sz="1800">
                <a:latin typeface="Lexend"/>
                <a:ea typeface="Lexend"/>
                <a:cs typeface="Lexend"/>
                <a:sym typeface="Lexend"/>
              </a:rPr>
              <a:t>Limit tool access</a:t>
            </a:r>
            <a:r>
              <a:rPr lang="en" sz="1800">
                <a:latin typeface="Lexend"/>
                <a:ea typeface="Lexend"/>
                <a:cs typeface="Lexend"/>
                <a:sym typeface="Lexend"/>
              </a:rPr>
              <a:t> to only approved features (e.g., DALL·E), and avoid enabling external browsing or code execution unless explicitly required.</a:t>
            </a:r>
            <a:endParaRPr sz="1800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449" name="Google Shape;44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8350" y="985613"/>
            <a:ext cx="2546949" cy="382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2"/>
          <p:cNvSpPr txBox="1"/>
          <p:nvPr>
            <p:ph idx="8" type="title"/>
          </p:nvPr>
        </p:nvSpPr>
        <p:spPr>
          <a:xfrm>
            <a:off x="180700" y="119150"/>
            <a:ext cx="84045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Lexend"/>
                <a:ea typeface="Lexend"/>
                <a:cs typeface="Lexend"/>
                <a:sym typeface="Lexend"/>
              </a:rPr>
              <a:t>Best Practices</a:t>
            </a:r>
            <a:r>
              <a:rPr b="1" lang="en" sz="3000">
                <a:latin typeface="Lexend"/>
                <a:ea typeface="Lexend"/>
                <a:cs typeface="Lexend"/>
                <a:sym typeface="Lexend"/>
              </a:rPr>
              <a:t> </a:t>
            </a:r>
            <a:endParaRPr b="1" sz="3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55" name="Google Shape;455;p62"/>
          <p:cNvSpPr txBox="1"/>
          <p:nvPr>
            <p:ph idx="8" type="title"/>
          </p:nvPr>
        </p:nvSpPr>
        <p:spPr>
          <a:xfrm>
            <a:off x="342650" y="1026825"/>
            <a:ext cx="5532600" cy="38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b="1" lang="en" sz="1800">
                <a:latin typeface="Lexend"/>
                <a:ea typeface="Lexend"/>
                <a:cs typeface="Lexend"/>
                <a:sym typeface="Lexend"/>
              </a:rPr>
              <a:t>Design guardrails as guidance</a:t>
            </a:r>
            <a:r>
              <a:rPr lang="en" sz="1800">
                <a:latin typeface="Lexend"/>
                <a:ea typeface="Lexend"/>
                <a:cs typeface="Lexend"/>
                <a:sym typeface="Lexend"/>
              </a:rPr>
              <a:t>, not answers — direct the model toward how it should think, rather than what to say.</a:t>
            </a:r>
            <a:endParaRPr sz="1800"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b="1" lang="en" sz="1800">
                <a:latin typeface="Lexend"/>
                <a:ea typeface="Lexend"/>
                <a:cs typeface="Lexend"/>
                <a:sym typeface="Lexend"/>
              </a:rPr>
              <a:t>Reframe student prompts</a:t>
            </a:r>
            <a:r>
              <a:rPr lang="en" sz="1800">
                <a:latin typeface="Lexend"/>
                <a:ea typeface="Lexend"/>
                <a:cs typeface="Lexend"/>
                <a:sym typeface="Lexend"/>
              </a:rPr>
              <a:t> that seek specific answers into ones that promote critical thinking and guide students through the reasoning process.</a:t>
            </a:r>
            <a:endParaRPr sz="1800"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b="1" lang="en" sz="1800">
                <a:latin typeface="Lexend"/>
                <a:ea typeface="Lexend"/>
                <a:cs typeface="Lexend"/>
                <a:sym typeface="Lexend"/>
              </a:rPr>
              <a:t>Leverage image inputs</a:t>
            </a:r>
            <a:r>
              <a:rPr lang="en" sz="1800">
                <a:latin typeface="Lexend"/>
                <a:ea typeface="Lexend"/>
                <a:cs typeface="Lexend"/>
                <a:sym typeface="Lexend"/>
              </a:rPr>
              <a:t>, including the ability to interpret uploaded photos and graphs — this can enrich explanations and support more complex content.</a:t>
            </a:r>
            <a:endParaRPr sz="1800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descr="Robot showing image to person. :&quot;you can use photographs as an upload option&quot;" id="456" name="Google Shape;45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3713" y="602750"/>
            <a:ext cx="2823967" cy="423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rtfolio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A7BBC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