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13.jpg" ContentType="image/jpg"/>
  <Override PartName="/ppt/media/image14.jpg" ContentType="image/jpg"/>
  <Override PartName="/ppt/media/image15.jpg" ContentType="image/jp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7" r:id="rId3"/>
    <p:sldMasterId id="2147483701" r:id="rId4"/>
    <p:sldMasterId id="2147483713" r:id="rId5"/>
    <p:sldMasterId id="2147483725" r:id="rId6"/>
    <p:sldMasterId id="2147483731" r:id="rId7"/>
    <p:sldMasterId id="2147483743" r:id="rId8"/>
  </p:sldMasterIdLst>
  <p:notesMasterIdLst>
    <p:notesMasterId r:id="rId92"/>
  </p:notesMasterIdLst>
  <p:sldIdLst>
    <p:sldId id="405" r:id="rId9"/>
    <p:sldId id="273" r:id="rId10"/>
    <p:sldId id="466" r:id="rId11"/>
    <p:sldId id="460" r:id="rId12"/>
    <p:sldId id="461" r:id="rId13"/>
    <p:sldId id="462" r:id="rId14"/>
    <p:sldId id="463" r:id="rId15"/>
    <p:sldId id="464" r:id="rId16"/>
    <p:sldId id="465" r:id="rId17"/>
    <p:sldId id="467" r:id="rId18"/>
    <p:sldId id="468" r:id="rId19"/>
    <p:sldId id="469" r:id="rId20"/>
    <p:sldId id="470" r:id="rId21"/>
    <p:sldId id="471" r:id="rId22"/>
    <p:sldId id="267" r:id="rId23"/>
    <p:sldId id="472" r:id="rId24"/>
    <p:sldId id="473" r:id="rId25"/>
    <p:sldId id="474" r:id="rId26"/>
    <p:sldId id="475" r:id="rId27"/>
    <p:sldId id="272" r:id="rId28"/>
    <p:sldId id="476" r:id="rId29"/>
    <p:sldId id="477" r:id="rId30"/>
    <p:sldId id="478" r:id="rId31"/>
    <p:sldId id="492" r:id="rId32"/>
    <p:sldId id="493" r:id="rId33"/>
    <p:sldId id="494" r:id="rId34"/>
    <p:sldId id="495" r:id="rId35"/>
    <p:sldId id="496" r:id="rId36"/>
    <p:sldId id="497" r:id="rId37"/>
    <p:sldId id="485" r:id="rId38"/>
    <p:sldId id="486" r:id="rId39"/>
    <p:sldId id="487" r:id="rId40"/>
    <p:sldId id="488" r:id="rId41"/>
    <p:sldId id="489" r:id="rId42"/>
    <p:sldId id="256" r:id="rId43"/>
    <p:sldId id="257" r:id="rId44"/>
    <p:sldId id="258" r:id="rId45"/>
    <p:sldId id="259" r:id="rId46"/>
    <p:sldId id="260" r:id="rId47"/>
    <p:sldId id="261" r:id="rId48"/>
    <p:sldId id="262" r:id="rId49"/>
    <p:sldId id="263" r:id="rId50"/>
    <p:sldId id="264" r:id="rId51"/>
    <p:sldId id="265" r:id="rId52"/>
    <p:sldId id="266" r:id="rId53"/>
    <p:sldId id="459" r:id="rId54"/>
    <p:sldId id="268" r:id="rId55"/>
    <p:sldId id="269" r:id="rId56"/>
    <p:sldId id="270" r:id="rId57"/>
    <p:sldId id="271" r:id="rId58"/>
    <p:sldId id="490" r:id="rId59"/>
    <p:sldId id="387" r:id="rId60"/>
    <p:sldId id="388" r:id="rId61"/>
    <p:sldId id="491" r:id="rId62"/>
    <p:sldId id="390" r:id="rId63"/>
    <p:sldId id="391" r:id="rId64"/>
    <p:sldId id="400" r:id="rId65"/>
    <p:sldId id="392" r:id="rId66"/>
    <p:sldId id="393" r:id="rId67"/>
    <p:sldId id="394" r:id="rId68"/>
    <p:sldId id="395" r:id="rId69"/>
    <p:sldId id="396" r:id="rId70"/>
    <p:sldId id="397" r:id="rId71"/>
    <p:sldId id="398" r:id="rId72"/>
    <p:sldId id="402" r:id="rId73"/>
    <p:sldId id="401" r:id="rId74"/>
    <p:sldId id="399" r:id="rId75"/>
    <p:sldId id="432" r:id="rId76"/>
    <p:sldId id="433" r:id="rId77"/>
    <p:sldId id="434" r:id="rId78"/>
    <p:sldId id="435" r:id="rId79"/>
    <p:sldId id="436" r:id="rId80"/>
    <p:sldId id="437" r:id="rId81"/>
    <p:sldId id="438" r:id="rId82"/>
    <p:sldId id="439" r:id="rId83"/>
    <p:sldId id="440" r:id="rId84"/>
    <p:sldId id="441" r:id="rId85"/>
    <p:sldId id="442" r:id="rId86"/>
    <p:sldId id="389" r:id="rId87"/>
    <p:sldId id="443" r:id="rId88"/>
    <p:sldId id="444" r:id="rId89"/>
    <p:sldId id="346" r:id="rId90"/>
    <p:sldId id="347"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BA7C97C-C6A1-47C0-9750-4AA562738EF1}">
          <p14:sldIdLst>
            <p14:sldId id="405"/>
            <p14:sldId id="273"/>
            <p14:sldId id="466"/>
            <p14:sldId id="460"/>
            <p14:sldId id="461"/>
            <p14:sldId id="462"/>
            <p14:sldId id="463"/>
            <p14:sldId id="464"/>
            <p14:sldId id="465"/>
            <p14:sldId id="467"/>
            <p14:sldId id="468"/>
            <p14:sldId id="469"/>
            <p14:sldId id="470"/>
            <p14:sldId id="471"/>
            <p14:sldId id="267"/>
            <p14:sldId id="472"/>
            <p14:sldId id="473"/>
            <p14:sldId id="474"/>
            <p14:sldId id="475"/>
            <p14:sldId id="272"/>
            <p14:sldId id="476"/>
            <p14:sldId id="477"/>
            <p14:sldId id="478"/>
            <p14:sldId id="492"/>
            <p14:sldId id="493"/>
            <p14:sldId id="494"/>
            <p14:sldId id="495"/>
            <p14:sldId id="496"/>
            <p14:sldId id="497"/>
            <p14:sldId id="485"/>
            <p14:sldId id="486"/>
            <p14:sldId id="487"/>
            <p14:sldId id="488"/>
            <p14:sldId id="489"/>
          </p14:sldIdLst>
        </p14:section>
        <p14:section name="Untitled Section" id="{7926F023-04F3-4439-A562-FAEB2E9F72CC}">
          <p14:sldIdLst>
            <p14:sldId id="256"/>
            <p14:sldId id="257"/>
            <p14:sldId id="258"/>
            <p14:sldId id="259"/>
            <p14:sldId id="260"/>
            <p14:sldId id="261"/>
            <p14:sldId id="262"/>
            <p14:sldId id="263"/>
            <p14:sldId id="264"/>
            <p14:sldId id="265"/>
            <p14:sldId id="266"/>
            <p14:sldId id="459"/>
            <p14:sldId id="268"/>
            <p14:sldId id="269"/>
            <p14:sldId id="270"/>
            <p14:sldId id="271"/>
            <p14:sldId id="490"/>
            <p14:sldId id="387"/>
            <p14:sldId id="388"/>
            <p14:sldId id="491"/>
            <p14:sldId id="390"/>
            <p14:sldId id="391"/>
            <p14:sldId id="400"/>
            <p14:sldId id="392"/>
            <p14:sldId id="393"/>
            <p14:sldId id="394"/>
            <p14:sldId id="395"/>
            <p14:sldId id="396"/>
            <p14:sldId id="397"/>
            <p14:sldId id="398"/>
            <p14:sldId id="402"/>
            <p14:sldId id="401"/>
            <p14:sldId id="399"/>
            <p14:sldId id="432"/>
            <p14:sldId id="433"/>
            <p14:sldId id="434"/>
            <p14:sldId id="435"/>
            <p14:sldId id="436"/>
            <p14:sldId id="437"/>
            <p14:sldId id="438"/>
            <p14:sldId id="439"/>
            <p14:sldId id="440"/>
            <p14:sldId id="441"/>
            <p14:sldId id="442"/>
            <p14:sldId id="389"/>
            <p14:sldId id="443"/>
            <p14:sldId id="444"/>
            <p14:sldId id="346"/>
            <p14:sldId id="34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9" autoAdjust="0"/>
    <p:restoredTop sz="94660"/>
  </p:normalViewPr>
  <p:slideViewPr>
    <p:cSldViewPr snapToGrid="0">
      <p:cViewPr varScale="1">
        <p:scale>
          <a:sx n="114" d="100"/>
          <a:sy n="114" d="100"/>
        </p:scale>
        <p:origin x="93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theme" Target="theme/theme1.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5B7640-F9B4-41F5-A3A8-30939A61D082}" type="datetimeFigureOut">
              <a:rPr lang="en-US" smtClean="0"/>
              <a:t>9/28/2022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6BD8CF-8446-4B50-B087-EC2520ABF1F8}" type="slidenum">
              <a:rPr lang="en-US" smtClean="0"/>
              <a:t>‹#›</a:t>
            </a:fld>
            <a:endParaRPr lang="en-US" dirty="0"/>
          </a:p>
        </p:txBody>
      </p:sp>
    </p:spTree>
    <p:extLst>
      <p:ext uri="{BB962C8B-B14F-4D97-AF65-F5344CB8AC3E}">
        <p14:creationId xmlns:p14="http://schemas.microsoft.com/office/powerpoint/2010/main" val="1308235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701678" y="4381502"/>
            <a:ext cx="5607049" cy="4149724"/>
          </a:xfrm>
          <a:prstGeom prst="rect">
            <a:avLst/>
          </a:prstGeom>
        </p:spPr>
        <p:txBody>
          <a:bodyPr wrap="square" lIns="91006" tIns="91006" rIns="91006" bIns="91006" anchor="t" anchorCtr="0">
            <a:noAutofit/>
          </a:bodyPr>
          <a:lstStyle/>
          <a:p>
            <a:pPr>
              <a:buNone/>
            </a:pPr>
            <a:endParaRPr dirty="0"/>
          </a:p>
        </p:txBody>
      </p:sp>
      <p:sp>
        <p:nvSpPr>
          <p:cNvPr id="167" name="Shape 167"/>
          <p:cNvSpPr>
            <a:spLocks noGrp="1" noRot="1" noChangeAspect="1"/>
          </p:cNvSpPr>
          <p:nvPr>
            <p:ph type="sldImg" idx="2"/>
          </p:nvPr>
        </p:nvSpPr>
        <p:spPr>
          <a:xfrm>
            <a:off x="430213" y="692150"/>
            <a:ext cx="6149975" cy="34607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9:notes"/>
          <p:cNvSpPr txBox="1">
            <a:spLocks noGrp="1"/>
          </p:cNvSpPr>
          <p:nvPr>
            <p:ph type="body" idx="1"/>
          </p:nvPr>
        </p:nvSpPr>
        <p:spPr>
          <a:xfrm>
            <a:off x="701675" y="4381500"/>
            <a:ext cx="5607050" cy="414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7" name="Google Shape;167;p9:notes"/>
          <p:cNvSpPr>
            <a:spLocks noGrp="1" noRot="1" noChangeAspect="1"/>
          </p:cNvSpPr>
          <p:nvPr>
            <p:ph type="sldImg" idx="2"/>
          </p:nvPr>
        </p:nvSpPr>
        <p:spPr>
          <a:xfrm>
            <a:off x="431800" y="692150"/>
            <a:ext cx="6146800"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0:notes"/>
          <p:cNvSpPr txBox="1">
            <a:spLocks noGrp="1"/>
          </p:cNvSpPr>
          <p:nvPr>
            <p:ph type="body" idx="1"/>
          </p:nvPr>
        </p:nvSpPr>
        <p:spPr>
          <a:xfrm>
            <a:off x="701675" y="4381500"/>
            <a:ext cx="5607050" cy="414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3" name="Google Shape;173;p10:notes"/>
          <p:cNvSpPr>
            <a:spLocks noGrp="1" noRot="1" noChangeAspect="1"/>
          </p:cNvSpPr>
          <p:nvPr>
            <p:ph type="sldImg" idx="2"/>
          </p:nvPr>
        </p:nvSpPr>
        <p:spPr>
          <a:xfrm>
            <a:off x="431800" y="692150"/>
            <a:ext cx="6146800"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5a9b828be1_0_0:notes"/>
          <p:cNvSpPr>
            <a:spLocks noGrp="1" noRot="1" noChangeAspect="1"/>
          </p:cNvSpPr>
          <p:nvPr>
            <p:ph type="sldImg" idx="2"/>
          </p:nvPr>
        </p:nvSpPr>
        <p:spPr>
          <a:xfrm>
            <a:off x="431800" y="692150"/>
            <a:ext cx="6146800" cy="3459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5a9b828be1_0_0:notes"/>
          <p:cNvSpPr txBox="1">
            <a:spLocks noGrp="1"/>
          </p:cNvSpPr>
          <p:nvPr>
            <p:ph type="body" idx="1"/>
          </p:nvPr>
        </p:nvSpPr>
        <p:spPr>
          <a:xfrm>
            <a:off x="701675" y="4381500"/>
            <a:ext cx="5607000" cy="414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0" name="Google Shape;180;g15a9b828be1_0_0:notes"/>
          <p:cNvSpPr txBox="1">
            <a:spLocks noGrp="1"/>
          </p:cNvSpPr>
          <p:nvPr>
            <p:ph type="sldNum" idx="12"/>
          </p:nvPr>
        </p:nvSpPr>
        <p:spPr>
          <a:xfrm>
            <a:off x="3970338" y="8759825"/>
            <a:ext cx="3038400" cy="4620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5a9b828be1_0_6:notes"/>
          <p:cNvSpPr>
            <a:spLocks noGrp="1" noRot="1" noChangeAspect="1"/>
          </p:cNvSpPr>
          <p:nvPr>
            <p:ph type="sldImg" idx="2"/>
          </p:nvPr>
        </p:nvSpPr>
        <p:spPr>
          <a:xfrm>
            <a:off x="431800" y="692150"/>
            <a:ext cx="6146800" cy="3459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5a9b828be1_0_6:notes"/>
          <p:cNvSpPr txBox="1">
            <a:spLocks noGrp="1"/>
          </p:cNvSpPr>
          <p:nvPr>
            <p:ph type="body" idx="1"/>
          </p:nvPr>
        </p:nvSpPr>
        <p:spPr>
          <a:xfrm>
            <a:off x="701675" y="4381500"/>
            <a:ext cx="5607000" cy="414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7" name="Google Shape;187;g15a9b828be1_0_6:notes"/>
          <p:cNvSpPr txBox="1">
            <a:spLocks noGrp="1"/>
          </p:cNvSpPr>
          <p:nvPr>
            <p:ph type="sldNum" idx="12"/>
          </p:nvPr>
        </p:nvSpPr>
        <p:spPr>
          <a:xfrm>
            <a:off x="3970338" y="8759825"/>
            <a:ext cx="3038400" cy="4620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1:notes"/>
          <p:cNvSpPr txBox="1">
            <a:spLocks noGrp="1"/>
          </p:cNvSpPr>
          <p:nvPr>
            <p:ph type="body" idx="1"/>
          </p:nvPr>
        </p:nvSpPr>
        <p:spPr>
          <a:xfrm>
            <a:off x="701675" y="4381500"/>
            <a:ext cx="5607050" cy="414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3" name="Google Shape;193;p11:notes"/>
          <p:cNvSpPr>
            <a:spLocks noGrp="1" noRot="1" noChangeAspect="1"/>
          </p:cNvSpPr>
          <p:nvPr>
            <p:ph type="sldImg" idx="2"/>
          </p:nvPr>
        </p:nvSpPr>
        <p:spPr>
          <a:xfrm>
            <a:off x="431800" y="692150"/>
            <a:ext cx="6146800"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2:notes"/>
          <p:cNvSpPr txBox="1">
            <a:spLocks noGrp="1"/>
          </p:cNvSpPr>
          <p:nvPr>
            <p:ph type="body" idx="1"/>
          </p:nvPr>
        </p:nvSpPr>
        <p:spPr>
          <a:xfrm>
            <a:off x="701675" y="4381500"/>
            <a:ext cx="5607050" cy="414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9" name="Google Shape;199;p12:notes"/>
          <p:cNvSpPr>
            <a:spLocks noGrp="1" noRot="1" noChangeAspect="1"/>
          </p:cNvSpPr>
          <p:nvPr>
            <p:ph type="sldImg" idx="2"/>
          </p:nvPr>
        </p:nvSpPr>
        <p:spPr>
          <a:xfrm>
            <a:off x="431800" y="692150"/>
            <a:ext cx="6146800"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3:notes"/>
          <p:cNvSpPr txBox="1">
            <a:spLocks noGrp="1"/>
          </p:cNvSpPr>
          <p:nvPr>
            <p:ph type="body" idx="1"/>
          </p:nvPr>
        </p:nvSpPr>
        <p:spPr>
          <a:xfrm>
            <a:off x="701675" y="4381500"/>
            <a:ext cx="5607050" cy="414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5" name="Google Shape;205;p13:notes"/>
          <p:cNvSpPr>
            <a:spLocks noGrp="1" noRot="1" noChangeAspect="1"/>
          </p:cNvSpPr>
          <p:nvPr>
            <p:ph type="sldImg" idx="2"/>
          </p:nvPr>
        </p:nvSpPr>
        <p:spPr>
          <a:xfrm>
            <a:off x="431800" y="692150"/>
            <a:ext cx="6146800"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4:notes"/>
          <p:cNvSpPr txBox="1">
            <a:spLocks noGrp="1"/>
          </p:cNvSpPr>
          <p:nvPr>
            <p:ph type="body" idx="1"/>
          </p:nvPr>
        </p:nvSpPr>
        <p:spPr>
          <a:xfrm>
            <a:off x="701675" y="4381500"/>
            <a:ext cx="5607050" cy="414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1" name="Google Shape;211;p14:notes"/>
          <p:cNvSpPr>
            <a:spLocks noGrp="1" noRot="1" noChangeAspect="1"/>
          </p:cNvSpPr>
          <p:nvPr>
            <p:ph type="sldImg" idx="2"/>
          </p:nvPr>
        </p:nvSpPr>
        <p:spPr>
          <a:xfrm>
            <a:off x="431800" y="692150"/>
            <a:ext cx="6146800"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5:notes"/>
          <p:cNvSpPr txBox="1">
            <a:spLocks noGrp="1"/>
          </p:cNvSpPr>
          <p:nvPr>
            <p:ph type="body" idx="1"/>
          </p:nvPr>
        </p:nvSpPr>
        <p:spPr>
          <a:xfrm>
            <a:off x="701675" y="4381500"/>
            <a:ext cx="5607050" cy="414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7" name="Google Shape;217;p15:notes"/>
          <p:cNvSpPr>
            <a:spLocks noGrp="1" noRot="1" noChangeAspect="1"/>
          </p:cNvSpPr>
          <p:nvPr>
            <p:ph type="sldImg" idx="2"/>
          </p:nvPr>
        </p:nvSpPr>
        <p:spPr>
          <a:xfrm>
            <a:off x="431800" y="692150"/>
            <a:ext cx="6146800"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txBox="1">
            <a:spLocks noGrp="1"/>
          </p:cNvSpPr>
          <p:nvPr>
            <p:ph type="body" idx="1"/>
          </p:nvPr>
        </p:nvSpPr>
        <p:spPr>
          <a:xfrm>
            <a:off x="701675" y="4381500"/>
            <a:ext cx="5607050" cy="414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4" name="Google Shape;104;p1:notes"/>
          <p:cNvSpPr>
            <a:spLocks noGrp="1" noRot="1" noChangeAspect="1"/>
          </p:cNvSpPr>
          <p:nvPr>
            <p:ph type="sldImg" idx="2"/>
          </p:nvPr>
        </p:nvSpPr>
        <p:spPr>
          <a:xfrm>
            <a:off x="431800" y="692150"/>
            <a:ext cx="6146800"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454757606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dirty="0"/>
              <a:t>What does Facilities do?  </a:t>
            </a:r>
            <a:endParaRPr dirty="0"/>
          </a:p>
          <a:p>
            <a:pPr marL="457200" lvl="0" indent="-317500" algn="l" rtl="0">
              <a:spcBef>
                <a:spcPts val="0"/>
              </a:spcBef>
              <a:spcAft>
                <a:spcPts val="0"/>
              </a:spcAft>
              <a:buSzPts val="1400"/>
              <a:buAutoNum type="alphaLcParenR"/>
            </a:pPr>
            <a:r>
              <a:rPr lang="en-US" dirty="0"/>
              <a:t>Spa services</a:t>
            </a:r>
            <a:endParaRPr dirty="0"/>
          </a:p>
          <a:p>
            <a:pPr marL="457200" lvl="0" indent="-317500" algn="l" rtl="0">
              <a:spcBef>
                <a:spcPts val="0"/>
              </a:spcBef>
              <a:spcAft>
                <a:spcPts val="0"/>
              </a:spcAft>
              <a:buSzPts val="1400"/>
              <a:buAutoNum type="alphaLcParenR"/>
            </a:pPr>
            <a:r>
              <a:rPr lang="en-US" dirty="0"/>
              <a:t>Order pizza</a:t>
            </a:r>
            <a:endParaRPr dirty="0"/>
          </a:p>
          <a:p>
            <a:pPr marL="457200" lvl="0" indent="-317500" algn="l" rtl="0">
              <a:spcBef>
                <a:spcPts val="0"/>
              </a:spcBef>
              <a:spcAft>
                <a:spcPts val="0"/>
              </a:spcAft>
              <a:buSzPts val="1400"/>
              <a:buAutoNum type="alphaLcParenR"/>
            </a:pPr>
            <a:r>
              <a:rPr lang="en-US" dirty="0"/>
              <a:t>maintenance and building services</a:t>
            </a:r>
            <a:endParaRPr dirty="0"/>
          </a:p>
          <a:p>
            <a:pPr marL="457200" lvl="0" indent="-317500" algn="l" rtl="0">
              <a:spcBef>
                <a:spcPts val="0"/>
              </a:spcBef>
              <a:spcAft>
                <a:spcPts val="0"/>
              </a:spcAft>
              <a:buSzPts val="1400"/>
              <a:buAutoNum type="alphaLcParenR"/>
            </a:pPr>
            <a:r>
              <a:rPr lang="en-US" dirty="0"/>
              <a:t>all the above</a:t>
            </a:r>
            <a:endParaRPr dirty="0"/>
          </a:p>
          <a:p>
            <a:pPr marL="0" lvl="0" indent="0" algn="l" rtl="0">
              <a:lnSpc>
                <a:spcPct val="100000"/>
              </a:lnSpc>
              <a:spcBef>
                <a:spcPts val="0"/>
              </a:spcBef>
              <a:spcAft>
                <a:spcPts val="0"/>
              </a:spcAft>
              <a:buSzPts val="1400"/>
              <a:buNone/>
            </a:pPr>
            <a:endParaRPr dirty="0"/>
          </a:p>
        </p:txBody>
      </p:sp>
      <p:sp>
        <p:nvSpPr>
          <p:cNvPr id="95" name="Google Shape;95;g14547576068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521e03ee8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g1521e03ee88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4547576068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add concord map</a:t>
            </a:r>
            <a:endParaRPr dirty="0"/>
          </a:p>
        </p:txBody>
      </p:sp>
      <p:sp>
        <p:nvSpPr>
          <p:cNvPr id="112" name="Google Shape;112;g14547576068_0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521e03ee88_0_2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1" name="Google Shape;121;g1521e03ee88_0_2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5811be4594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add pix of what we do</a:t>
            </a:r>
            <a:endParaRPr dirty="0"/>
          </a:p>
        </p:txBody>
      </p:sp>
      <p:sp>
        <p:nvSpPr>
          <p:cNvPr id="130" name="Google Shape;130;g15811be4594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4549d3b6d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3" name="Google Shape;143;g14549d3b6dd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5ac1c4036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5" name="Google Shape;155;g15ac1c4036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5811be4594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3" name="Google Shape;173;g15811be4594_0_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5811be4594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add pix of what we do</a:t>
            </a:r>
            <a:endParaRPr dirty="0"/>
          </a:p>
        </p:txBody>
      </p:sp>
      <p:sp>
        <p:nvSpPr>
          <p:cNvPr id="182" name="Google Shape;182;g15811be4594_0_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521e03ee88_0_1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4" name="Google Shape;194;g1521e03ee88_0_1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txBox="1">
            <a:spLocks noGrp="1"/>
          </p:cNvSpPr>
          <p:nvPr>
            <p:ph type="body" idx="1"/>
          </p:nvPr>
        </p:nvSpPr>
        <p:spPr>
          <a:xfrm>
            <a:off x="701675" y="4381500"/>
            <a:ext cx="5607050" cy="414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2" name="Google Shape;122;p2:notes"/>
          <p:cNvSpPr>
            <a:spLocks noGrp="1" noRot="1" noChangeAspect="1"/>
          </p:cNvSpPr>
          <p:nvPr>
            <p:ph type="sldImg" idx="2"/>
          </p:nvPr>
        </p:nvSpPr>
        <p:spPr>
          <a:xfrm>
            <a:off x="431800" y="692150"/>
            <a:ext cx="6146800"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5811be4594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add pix of what we do</a:t>
            </a:r>
            <a:endParaRPr dirty="0"/>
          </a:p>
        </p:txBody>
      </p:sp>
      <p:sp>
        <p:nvSpPr>
          <p:cNvPr id="226" name="Google Shape;226;g15811be4594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521e03ee88_0_1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DENISE</a:t>
            </a:r>
            <a:endParaRPr dirty="0"/>
          </a:p>
          <a:p>
            <a:pPr marL="0" lvl="0" indent="0" algn="l" rtl="0">
              <a:lnSpc>
                <a:spcPct val="100000"/>
              </a:lnSpc>
              <a:spcBef>
                <a:spcPts val="0"/>
              </a:spcBef>
              <a:spcAft>
                <a:spcPts val="0"/>
              </a:spcAft>
              <a:buSzPts val="1400"/>
              <a:buNone/>
            </a:pPr>
            <a:r>
              <a:rPr lang="en-US" dirty="0"/>
              <a:t>10m$ operating</a:t>
            </a:r>
            <a:endParaRPr dirty="0"/>
          </a:p>
          <a:p>
            <a:pPr marL="0" lvl="0" indent="0" algn="l" rtl="0">
              <a:lnSpc>
                <a:spcPct val="100000"/>
              </a:lnSpc>
              <a:spcBef>
                <a:spcPts val="0"/>
              </a:spcBef>
              <a:spcAft>
                <a:spcPts val="0"/>
              </a:spcAft>
              <a:buSzPts val="1400"/>
              <a:buNone/>
            </a:pPr>
            <a:r>
              <a:rPr lang="en-US" dirty="0"/>
              <a:t>100m-300m capital</a:t>
            </a:r>
            <a:endParaRPr dirty="0"/>
          </a:p>
        </p:txBody>
      </p:sp>
      <p:sp>
        <p:nvSpPr>
          <p:cNvPr id="235" name="Google Shape;235;g1521e03ee88_0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5811be4594_1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Denise</a:t>
            </a:r>
            <a:endParaRPr dirty="0"/>
          </a:p>
        </p:txBody>
      </p:sp>
      <p:sp>
        <p:nvSpPr>
          <p:cNvPr id="250" name="Google Shape;250;g15811be4594_1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4" name="Google Shape;274;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584b09ff99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88" name="Google Shape;288;g1584b09ff99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28662D-9DB5-4CDD-A75B-8768A79A84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67182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 name="Google Shape;6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notes"/>
          <p:cNvSpPr txBox="1">
            <a:spLocks noGrp="1"/>
          </p:cNvSpPr>
          <p:nvPr>
            <p:ph type="body" idx="1"/>
          </p:nvPr>
        </p:nvSpPr>
        <p:spPr>
          <a:xfrm>
            <a:off x="701675" y="4381500"/>
            <a:ext cx="5607050" cy="414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8" name="Google Shape;128;p3:notes"/>
          <p:cNvSpPr>
            <a:spLocks noGrp="1" noRot="1" noChangeAspect="1"/>
          </p:cNvSpPr>
          <p:nvPr>
            <p:ph type="sldImg" idx="2"/>
          </p:nvPr>
        </p:nvSpPr>
        <p:spPr>
          <a:xfrm>
            <a:off x="431800" y="692150"/>
            <a:ext cx="6146800"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 name="Google Shape;9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 name="Google Shape;12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586f60358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g1586f60358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txBox="1">
            <a:spLocks noGrp="1"/>
          </p:cNvSpPr>
          <p:nvPr>
            <p:ph type="body" idx="1"/>
          </p:nvPr>
        </p:nvSpPr>
        <p:spPr>
          <a:xfrm>
            <a:off x="701675" y="4381500"/>
            <a:ext cx="5607050" cy="414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4" name="Google Shape;104;p1:notes"/>
          <p:cNvSpPr>
            <a:spLocks noGrp="1" noRot="1" noChangeAspect="1"/>
          </p:cNvSpPr>
          <p:nvPr>
            <p:ph type="sldImg" idx="2"/>
          </p:nvPr>
        </p:nvSpPr>
        <p:spPr>
          <a:xfrm>
            <a:off x="431800" y="692150"/>
            <a:ext cx="6146800"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5ae7cbf992_0_0:notes"/>
          <p:cNvSpPr>
            <a:spLocks noGrp="1" noRot="1" noChangeAspect="1"/>
          </p:cNvSpPr>
          <p:nvPr>
            <p:ph type="sldImg" idx="2"/>
          </p:nvPr>
        </p:nvSpPr>
        <p:spPr>
          <a:xfrm>
            <a:off x="431800" y="692150"/>
            <a:ext cx="6146800" cy="3459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5ae7cbf992_0_0:notes"/>
          <p:cNvSpPr txBox="1">
            <a:spLocks noGrp="1"/>
          </p:cNvSpPr>
          <p:nvPr>
            <p:ph type="body" idx="1"/>
          </p:nvPr>
        </p:nvSpPr>
        <p:spPr>
          <a:xfrm>
            <a:off x="701675" y="4381500"/>
            <a:ext cx="5607000" cy="414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3" name="Google Shape;123;g15ae7cbf992_0_0:notes"/>
          <p:cNvSpPr txBox="1">
            <a:spLocks noGrp="1"/>
          </p:cNvSpPr>
          <p:nvPr>
            <p:ph type="sldNum" idx="12"/>
          </p:nvPr>
        </p:nvSpPr>
        <p:spPr>
          <a:xfrm>
            <a:off x="3970338" y="8759825"/>
            <a:ext cx="3038400" cy="4620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81</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txBox="1">
            <a:spLocks noGrp="1"/>
          </p:cNvSpPr>
          <p:nvPr>
            <p:ph type="body" idx="1"/>
          </p:nvPr>
        </p:nvSpPr>
        <p:spPr>
          <a:xfrm>
            <a:off x="701675" y="4381500"/>
            <a:ext cx="5607050" cy="414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4" name="Google Shape;134;p4:notes"/>
          <p:cNvSpPr>
            <a:spLocks noGrp="1" noRot="1" noChangeAspect="1"/>
          </p:cNvSpPr>
          <p:nvPr>
            <p:ph type="sldImg" idx="2"/>
          </p:nvPr>
        </p:nvSpPr>
        <p:spPr>
          <a:xfrm>
            <a:off x="431800" y="692150"/>
            <a:ext cx="6146800"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5:notes"/>
          <p:cNvSpPr txBox="1">
            <a:spLocks noGrp="1"/>
          </p:cNvSpPr>
          <p:nvPr>
            <p:ph type="body" idx="1"/>
          </p:nvPr>
        </p:nvSpPr>
        <p:spPr>
          <a:xfrm>
            <a:off x="701675" y="4381500"/>
            <a:ext cx="5607050" cy="414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0" name="Google Shape;140;p5:notes"/>
          <p:cNvSpPr>
            <a:spLocks noGrp="1" noRot="1" noChangeAspect="1"/>
          </p:cNvSpPr>
          <p:nvPr>
            <p:ph type="sldImg" idx="2"/>
          </p:nvPr>
        </p:nvSpPr>
        <p:spPr>
          <a:xfrm>
            <a:off x="431800" y="692150"/>
            <a:ext cx="6146800"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txBox="1">
            <a:spLocks noGrp="1"/>
          </p:cNvSpPr>
          <p:nvPr>
            <p:ph type="body" idx="1"/>
          </p:nvPr>
        </p:nvSpPr>
        <p:spPr>
          <a:xfrm>
            <a:off x="701675" y="4381500"/>
            <a:ext cx="5607050" cy="414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0" name="Google Shape;150;p6:notes"/>
          <p:cNvSpPr>
            <a:spLocks noGrp="1" noRot="1" noChangeAspect="1"/>
          </p:cNvSpPr>
          <p:nvPr>
            <p:ph type="sldImg" idx="2"/>
          </p:nvPr>
        </p:nvSpPr>
        <p:spPr>
          <a:xfrm>
            <a:off x="431800" y="692150"/>
            <a:ext cx="6146800"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7:notes"/>
          <p:cNvSpPr txBox="1">
            <a:spLocks noGrp="1"/>
          </p:cNvSpPr>
          <p:nvPr>
            <p:ph type="body" idx="1"/>
          </p:nvPr>
        </p:nvSpPr>
        <p:spPr>
          <a:xfrm>
            <a:off x="701675" y="4381500"/>
            <a:ext cx="5607050" cy="414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6" name="Google Shape;156;p7:notes"/>
          <p:cNvSpPr>
            <a:spLocks noGrp="1" noRot="1" noChangeAspect="1"/>
          </p:cNvSpPr>
          <p:nvPr>
            <p:ph type="sldImg" idx="2"/>
          </p:nvPr>
        </p:nvSpPr>
        <p:spPr>
          <a:xfrm>
            <a:off x="431800" y="692150"/>
            <a:ext cx="6146800"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8:notes"/>
          <p:cNvSpPr txBox="1">
            <a:spLocks noGrp="1"/>
          </p:cNvSpPr>
          <p:nvPr>
            <p:ph type="body" idx="1"/>
          </p:nvPr>
        </p:nvSpPr>
        <p:spPr>
          <a:xfrm>
            <a:off x="701675" y="4381500"/>
            <a:ext cx="5607050" cy="414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1" name="Google Shape;161;p8:notes"/>
          <p:cNvSpPr>
            <a:spLocks noGrp="1" noRot="1" noChangeAspect="1"/>
          </p:cNvSpPr>
          <p:nvPr>
            <p:ph type="sldImg" idx="2"/>
          </p:nvPr>
        </p:nvSpPr>
        <p:spPr>
          <a:xfrm>
            <a:off x="431800" y="692150"/>
            <a:ext cx="6146800" cy="34591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CEECC69E-B8DF-4FBB-AEA7-186CF38F5A40}" type="datetimeFigureOut">
              <a:rPr lang="en-US" smtClean="0"/>
              <a:t>9/28/2022</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9752A64D-6A18-4D83-8292-AD4A0CC9C366}" type="slidenum">
              <a:rPr lang="en-US" smtClean="0"/>
              <a:t>‹#›</a:t>
            </a:fld>
            <a:endParaRPr lang="en-US" dirty="0"/>
          </a:p>
        </p:txBody>
      </p:sp>
    </p:spTree>
    <p:extLst>
      <p:ext uri="{BB962C8B-B14F-4D97-AF65-F5344CB8AC3E}">
        <p14:creationId xmlns:p14="http://schemas.microsoft.com/office/powerpoint/2010/main" val="3189169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EECC69E-B8DF-4FBB-AEA7-186CF38F5A40}" type="datetimeFigureOut">
              <a:rPr lang="en-US" smtClean="0"/>
              <a:t>9/28/2022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52A64D-6A18-4D83-8292-AD4A0CC9C366}" type="slidenum">
              <a:rPr lang="en-US" smtClean="0"/>
              <a:t>‹#›</a:t>
            </a:fld>
            <a:endParaRPr lang="en-US" dirty="0"/>
          </a:p>
        </p:txBody>
      </p:sp>
    </p:spTree>
    <p:extLst>
      <p:ext uri="{BB962C8B-B14F-4D97-AF65-F5344CB8AC3E}">
        <p14:creationId xmlns:p14="http://schemas.microsoft.com/office/powerpoint/2010/main" val="1240430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EECC69E-B8DF-4FBB-AEA7-186CF38F5A40}" type="datetimeFigureOut">
              <a:rPr lang="en-US" smtClean="0"/>
              <a:t>9/28/2022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52A64D-6A18-4D83-8292-AD4A0CC9C366}" type="slidenum">
              <a:rPr lang="en-US" smtClean="0"/>
              <a:t>‹#›</a:t>
            </a:fld>
            <a:endParaRPr lang="en-US" dirty="0"/>
          </a:p>
        </p:txBody>
      </p:sp>
    </p:spTree>
    <p:extLst>
      <p:ext uri="{BB962C8B-B14F-4D97-AF65-F5344CB8AC3E}">
        <p14:creationId xmlns:p14="http://schemas.microsoft.com/office/powerpoint/2010/main" val="1002335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914400" y="2130425"/>
            <a:ext cx="10363200" cy="1470024"/>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17" name="Shape 17"/>
          <p:cNvSpPr txBox="1">
            <a:spLocks noGrp="1"/>
          </p:cNvSpPr>
          <p:nvPr>
            <p:ph type="subTitle" idx="1"/>
          </p:nvPr>
        </p:nvSpPr>
        <p:spPr>
          <a:xfrm>
            <a:off x="1828803" y="3886200"/>
            <a:ext cx="8534399" cy="1752600"/>
          </a:xfrm>
          <a:prstGeom prst="rect">
            <a:avLst/>
          </a:prstGeom>
          <a:noFill/>
          <a:ln>
            <a:noFill/>
          </a:ln>
        </p:spPr>
        <p:txBody>
          <a:bodyPr wrap="square" lIns="91425" tIns="91425" rIns="91425" bIns="91425" anchor="t" anchorCtr="0"/>
          <a:lstStyle>
            <a:lvl1pPr marL="0" marR="0" lvl="0" indent="0" algn="ctr" rtl="0">
              <a:spcBef>
                <a:spcPts val="640"/>
              </a:spcBef>
              <a:buClr>
                <a:srgbClr val="888888"/>
              </a:buClr>
              <a:buFont typeface="Arial"/>
              <a:buNone/>
              <a:defRPr/>
            </a:lvl1pPr>
            <a:lvl2pPr marL="457200" marR="0" lvl="1" indent="0" algn="ctr" rtl="0">
              <a:spcBef>
                <a:spcPts val="560"/>
              </a:spcBef>
              <a:buClr>
                <a:srgbClr val="888888"/>
              </a:buClr>
              <a:buFont typeface="Arial"/>
              <a:buNone/>
              <a:defRPr/>
            </a:lvl2pPr>
            <a:lvl3pPr marL="914400" marR="0" lvl="2" indent="0" algn="ctr" rtl="0">
              <a:spcBef>
                <a:spcPts val="480"/>
              </a:spcBef>
              <a:buClr>
                <a:srgbClr val="888888"/>
              </a:buClr>
              <a:buFont typeface="Arial"/>
              <a:buNone/>
              <a:defRPr/>
            </a:lvl3pPr>
            <a:lvl4pPr marL="1371600" marR="0" lvl="3" indent="0" algn="ctr" rtl="0">
              <a:spcBef>
                <a:spcPts val="400"/>
              </a:spcBef>
              <a:buClr>
                <a:srgbClr val="888888"/>
              </a:buClr>
              <a:buFont typeface="Arial"/>
              <a:buNone/>
              <a:defRPr/>
            </a:lvl4pPr>
            <a:lvl5pPr marL="1828800" marR="0" lvl="4" indent="0" algn="ctr" rtl="0">
              <a:spcBef>
                <a:spcPts val="400"/>
              </a:spcBef>
              <a:buClr>
                <a:srgbClr val="888888"/>
              </a:buClr>
              <a:buFont typeface="Arial"/>
              <a:buNone/>
              <a:defRPr/>
            </a:lvl5pPr>
            <a:lvl6pPr marL="2286000" marR="0" lvl="5" indent="0" algn="ctr" rtl="0">
              <a:spcBef>
                <a:spcPts val="400"/>
              </a:spcBef>
              <a:buClr>
                <a:srgbClr val="888888"/>
              </a:buClr>
              <a:buFont typeface="Arial"/>
              <a:buNone/>
              <a:defRPr/>
            </a:lvl6pPr>
            <a:lvl7pPr marL="2743200" marR="0" lvl="6" indent="0" algn="ctr" rtl="0">
              <a:spcBef>
                <a:spcPts val="400"/>
              </a:spcBef>
              <a:buClr>
                <a:srgbClr val="888888"/>
              </a:buClr>
              <a:buFont typeface="Arial"/>
              <a:buNone/>
              <a:defRPr/>
            </a:lvl7pPr>
            <a:lvl8pPr marL="3200400" marR="0" lvl="7" indent="0" algn="ctr" rtl="0">
              <a:spcBef>
                <a:spcPts val="400"/>
              </a:spcBef>
              <a:buClr>
                <a:srgbClr val="888888"/>
              </a:buClr>
              <a:buFont typeface="Arial"/>
              <a:buNone/>
              <a:defRPr/>
            </a:lvl8pPr>
            <a:lvl9pPr marL="3657600" marR="0" lvl="8" indent="0" algn="ctr" rtl="0">
              <a:spcBef>
                <a:spcPts val="400"/>
              </a:spcBef>
              <a:buClr>
                <a:srgbClr val="888888"/>
              </a:buClr>
              <a:buFont typeface="Arial"/>
              <a:buNone/>
              <a:defRPr/>
            </a:lvl9pPr>
          </a:lstStyle>
          <a:p>
            <a:endParaRPr/>
          </a:p>
        </p:txBody>
      </p:sp>
      <p:sp>
        <p:nvSpPr>
          <p:cNvPr id="18" name="Shape 18"/>
          <p:cNvSpPr txBox="1">
            <a:spLocks noGrp="1"/>
          </p:cNvSpPr>
          <p:nvPr>
            <p:ph type="dt" idx="10"/>
          </p:nvPr>
        </p:nvSpPr>
        <p:spPr>
          <a:xfrm>
            <a:off x="609603" y="6356355"/>
            <a:ext cx="2844799" cy="365125"/>
          </a:xfrm>
          <a:prstGeom prst="rect">
            <a:avLst/>
          </a:prstGeom>
          <a:noFill/>
          <a:ln>
            <a:noFill/>
          </a:ln>
        </p:spPr>
        <p:txBody>
          <a:bodyPr wrap="square"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dirty="0">
              <a:solidFill>
                <a:srgbClr val="000000"/>
              </a:solidFill>
            </a:endParaRPr>
          </a:p>
        </p:txBody>
      </p:sp>
      <p:sp>
        <p:nvSpPr>
          <p:cNvPr id="19" name="Shape 19"/>
          <p:cNvSpPr txBox="1">
            <a:spLocks noGrp="1"/>
          </p:cNvSpPr>
          <p:nvPr>
            <p:ph type="ftr" idx="11"/>
          </p:nvPr>
        </p:nvSpPr>
        <p:spPr>
          <a:xfrm>
            <a:off x="4165600" y="6356355"/>
            <a:ext cx="3860800" cy="365125"/>
          </a:xfrm>
          <a:prstGeom prst="rect">
            <a:avLst/>
          </a:prstGeom>
          <a:noFill/>
          <a:ln>
            <a:noFill/>
          </a:ln>
        </p:spPr>
        <p:txBody>
          <a:bodyPr wrap="square" lIns="91425" tIns="91425" rIns="91425" bIns="91425" anchor="ctr"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dirty="0">
              <a:solidFill>
                <a:srgbClr val="000000"/>
              </a:solidFill>
            </a:endParaRPr>
          </a:p>
        </p:txBody>
      </p:sp>
      <p:sp>
        <p:nvSpPr>
          <p:cNvPr id="20" name="Shape 20"/>
          <p:cNvSpPr txBox="1">
            <a:spLocks noGrp="1"/>
          </p:cNvSpPr>
          <p:nvPr>
            <p:ph type="sldNum" idx="12"/>
          </p:nvPr>
        </p:nvSpPr>
        <p:spPr>
          <a:xfrm>
            <a:off x="8737603" y="6356355"/>
            <a:ext cx="2844799" cy="365125"/>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06945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609603" y="273055"/>
            <a:ext cx="4011084" cy="1162049"/>
          </a:xfrm>
          <a:prstGeom prst="rect">
            <a:avLst/>
          </a:prstGeom>
          <a:noFill/>
          <a:ln>
            <a:noFill/>
          </a:ln>
        </p:spPr>
        <p:txBody>
          <a:bodyPr wrap="square" lIns="91425" tIns="91425" rIns="91425" bIns="91425" anchor="b" anchorCtr="0"/>
          <a:lstStyle>
            <a:lvl1pPr lvl="0" algn="l"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body" idx="1"/>
          </p:nvPr>
        </p:nvSpPr>
        <p:spPr>
          <a:xfrm>
            <a:off x="4766733" y="273050"/>
            <a:ext cx="6815667" cy="5853112"/>
          </a:xfrm>
          <a:prstGeom prst="rect">
            <a:avLst/>
          </a:prstGeom>
          <a:noFill/>
          <a:ln>
            <a:noFill/>
          </a:ln>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7" name="Shape 67"/>
          <p:cNvSpPr txBox="1">
            <a:spLocks noGrp="1"/>
          </p:cNvSpPr>
          <p:nvPr>
            <p:ph type="body" idx="2"/>
          </p:nvPr>
        </p:nvSpPr>
        <p:spPr>
          <a:xfrm>
            <a:off x="609603" y="1435103"/>
            <a:ext cx="4011084" cy="4691063"/>
          </a:xfrm>
          <a:prstGeom prst="rect">
            <a:avLst/>
          </a:prstGeom>
          <a:noFill/>
          <a:ln>
            <a:noFill/>
          </a:ln>
        </p:spPr>
        <p:txBody>
          <a:bodyPr wrap="square" lIns="91425" tIns="91425" rIns="91425" bIns="91425" anchor="t" anchorCtr="0"/>
          <a:lstStyle>
            <a:lvl1pPr marL="0" lvl="0" indent="0" rtl="0">
              <a:spcBef>
                <a:spcPts val="0"/>
              </a:spcBef>
              <a:buFont typeface="Calibri"/>
              <a:buNone/>
              <a:defRPr/>
            </a:lvl1pPr>
            <a:lvl2pPr marL="457200" lvl="1" indent="0" rtl="0">
              <a:spcBef>
                <a:spcPts val="0"/>
              </a:spcBef>
              <a:buFont typeface="Calibri"/>
              <a:buNone/>
              <a:defRPr/>
            </a:lvl2pPr>
            <a:lvl3pPr marL="914400" lvl="2" indent="0" rtl="0">
              <a:spcBef>
                <a:spcPts val="0"/>
              </a:spcBef>
              <a:buFont typeface="Calibri"/>
              <a:buNone/>
              <a:defRPr/>
            </a:lvl3pPr>
            <a:lvl4pPr marL="1371600" lvl="3" indent="0" rtl="0">
              <a:spcBef>
                <a:spcPts val="0"/>
              </a:spcBef>
              <a:buFont typeface="Calibri"/>
              <a:buNone/>
              <a:defRPr/>
            </a:lvl4pPr>
            <a:lvl5pPr marL="1828800" lvl="4" indent="0" rtl="0">
              <a:spcBef>
                <a:spcPts val="0"/>
              </a:spcBef>
              <a:buFont typeface="Calibri"/>
              <a:buNone/>
              <a:defRPr/>
            </a:lvl5pPr>
            <a:lvl6pPr marL="2286000" lvl="5" indent="0" rtl="0">
              <a:spcBef>
                <a:spcPts val="0"/>
              </a:spcBef>
              <a:buFont typeface="Calibri"/>
              <a:buNone/>
              <a:defRPr/>
            </a:lvl6pPr>
            <a:lvl7pPr marL="2743200" lvl="6" indent="0" rtl="0">
              <a:spcBef>
                <a:spcPts val="0"/>
              </a:spcBef>
              <a:buFont typeface="Calibri"/>
              <a:buNone/>
              <a:defRPr/>
            </a:lvl7pPr>
            <a:lvl8pPr marL="3200400" lvl="7" indent="0" rtl="0">
              <a:spcBef>
                <a:spcPts val="0"/>
              </a:spcBef>
              <a:buFont typeface="Calibri"/>
              <a:buNone/>
              <a:defRPr/>
            </a:lvl8pPr>
            <a:lvl9pPr marL="3657600" lvl="8" indent="0" rtl="0">
              <a:spcBef>
                <a:spcPts val="0"/>
              </a:spcBef>
              <a:buFont typeface="Calibri"/>
              <a:buNone/>
              <a:defRPr/>
            </a:lvl9pPr>
          </a:lstStyle>
          <a:p>
            <a:endParaRPr/>
          </a:p>
        </p:txBody>
      </p:sp>
      <p:sp>
        <p:nvSpPr>
          <p:cNvPr id="68" name="Shape 68"/>
          <p:cNvSpPr txBox="1">
            <a:spLocks noGrp="1"/>
          </p:cNvSpPr>
          <p:nvPr>
            <p:ph type="dt" idx="10"/>
          </p:nvPr>
        </p:nvSpPr>
        <p:spPr>
          <a:xfrm>
            <a:off x="609603" y="6356355"/>
            <a:ext cx="2844799" cy="365125"/>
          </a:xfrm>
          <a:prstGeom prst="rect">
            <a:avLst/>
          </a:prstGeom>
          <a:noFill/>
          <a:ln>
            <a:noFill/>
          </a:ln>
        </p:spPr>
        <p:txBody>
          <a:bodyPr wrap="square"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dirty="0">
              <a:solidFill>
                <a:srgbClr val="000000"/>
              </a:solidFill>
            </a:endParaRPr>
          </a:p>
        </p:txBody>
      </p:sp>
      <p:sp>
        <p:nvSpPr>
          <p:cNvPr id="69" name="Shape 69"/>
          <p:cNvSpPr txBox="1">
            <a:spLocks noGrp="1"/>
          </p:cNvSpPr>
          <p:nvPr>
            <p:ph type="ftr" idx="11"/>
          </p:nvPr>
        </p:nvSpPr>
        <p:spPr>
          <a:xfrm>
            <a:off x="4165600" y="6356355"/>
            <a:ext cx="3860800" cy="365125"/>
          </a:xfrm>
          <a:prstGeom prst="rect">
            <a:avLst/>
          </a:prstGeom>
          <a:noFill/>
          <a:ln>
            <a:noFill/>
          </a:ln>
        </p:spPr>
        <p:txBody>
          <a:bodyPr wrap="square" lIns="91425" tIns="91425" rIns="91425" bIns="91425" anchor="ctr"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dirty="0">
              <a:solidFill>
                <a:srgbClr val="000000"/>
              </a:solidFill>
            </a:endParaRPr>
          </a:p>
        </p:txBody>
      </p:sp>
      <p:sp>
        <p:nvSpPr>
          <p:cNvPr id="70" name="Shape 70"/>
          <p:cNvSpPr txBox="1">
            <a:spLocks noGrp="1"/>
          </p:cNvSpPr>
          <p:nvPr>
            <p:ph type="sldNum" idx="12"/>
          </p:nvPr>
        </p:nvSpPr>
        <p:spPr>
          <a:xfrm>
            <a:off x="8737603" y="6356355"/>
            <a:ext cx="2844799" cy="365125"/>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616662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609600" y="274637"/>
            <a:ext cx="10972800" cy="1143000"/>
          </a:xfrm>
          <a:prstGeom prst="rect">
            <a:avLst/>
          </a:prstGeom>
          <a:noFill/>
          <a:ln>
            <a:noFill/>
          </a:ln>
        </p:spPr>
        <p:txBody>
          <a:bodyPr wrap="square" lIns="91425" tIns="91425" rIns="91425" bIns="91425" anchor="ctr" anchorCtr="0"/>
          <a:lstStyle>
            <a:lvl1pPr lvl="0" algn="ctr" rtl="0">
              <a:spcBef>
                <a:spcPts val="0"/>
              </a:spcBef>
              <a:buClr>
                <a:schemeClr val="dk1"/>
              </a:buClr>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80" name="Shape 80"/>
          <p:cNvSpPr txBox="1">
            <a:spLocks noGrp="1"/>
          </p:cNvSpPr>
          <p:nvPr>
            <p:ph type="body" idx="1"/>
          </p:nvPr>
        </p:nvSpPr>
        <p:spPr>
          <a:xfrm rot="5400000">
            <a:off x="3833021" y="-1623218"/>
            <a:ext cx="4525963" cy="10972800"/>
          </a:xfrm>
          <a:prstGeom prst="rect">
            <a:avLst/>
          </a:prstGeom>
          <a:noFill/>
          <a:ln>
            <a:noFill/>
          </a:ln>
        </p:spPr>
        <p:txBody>
          <a:bodyPr wrap="square" lIns="91425" tIns="91425" rIns="91425" bIns="91425" anchor="t" anchorCtr="0"/>
          <a:lstStyle>
            <a:lvl1pPr marL="342900" lvl="0" indent="-139700" algn="l" rtl="0">
              <a:spcBef>
                <a:spcPts val="640"/>
              </a:spcBef>
              <a:buClr>
                <a:schemeClr val="dk1"/>
              </a:buClr>
              <a:buFont typeface="Arial"/>
              <a:buChar char="•"/>
              <a:defRPr/>
            </a:lvl1pPr>
            <a:lvl2pPr marL="742950" lvl="1" indent="-107950" algn="l" rtl="0">
              <a:spcBef>
                <a:spcPts val="560"/>
              </a:spcBef>
              <a:buClr>
                <a:schemeClr val="dk1"/>
              </a:buClr>
              <a:buFont typeface="Arial"/>
              <a:buChar char="–"/>
              <a:defRPr/>
            </a:lvl2pPr>
            <a:lvl3pPr marL="1143000" lvl="2" indent="-76200" algn="l" rtl="0">
              <a:spcBef>
                <a:spcPts val="480"/>
              </a:spcBef>
              <a:buClr>
                <a:schemeClr val="dk1"/>
              </a:buClr>
              <a:buFont typeface="Arial"/>
              <a:buChar char="•"/>
              <a:defRPr/>
            </a:lvl3pPr>
            <a:lvl4pPr marL="1600200" lvl="3" indent="-101600" algn="l" rtl="0">
              <a:spcBef>
                <a:spcPts val="400"/>
              </a:spcBef>
              <a:buClr>
                <a:schemeClr val="dk1"/>
              </a:buClr>
              <a:buFont typeface="Arial"/>
              <a:buChar char="–"/>
              <a:defRPr/>
            </a:lvl4pPr>
            <a:lvl5pPr marL="2057400" lvl="4" indent="-101600" algn="l" rtl="0">
              <a:spcBef>
                <a:spcPts val="400"/>
              </a:spcBef>
              <a:buClr>
                <a:schemeClr val="dk1"/>
              </a:buClr>
              <a:buFont typeface="Arial"/>
              <a:buChar char="»"/>
              <a:defRPr/>
            </a:lvl5pPr>
            <a:lvl6pPr marL="2514600" lvl="5" indent="-101600" algn="l" rtl="0">
              <a:spcBef>
                <a:spcPts val="400"/>
              </a:spcBef>
              <a:buClr>
                <a:schemeClr val="dk1"/>
              </a:buClr>
              <a:buFont typeface="Arial"/>
              <a:buChar char="•"/>
              <a:defRPr/>
            </a:lvl6pPr>
            <a:lvl7pPr marL="2971800" lvl="6" indent="-101600" algn="l" rtl="0">
              <a:spcBef>
                <a:spcPts val="400"/>
              </a:spcBef>
              <a:buClr>
                <a:schemeClr val="dk1"/>
              </a:buClr>
              <a:buFont typeface="Arial"/>
              <a:buChar char="•"/>
              <a:defRPr/>
            </a:lvl7pPr>
            <a:lvl8pPr marL="3429000" lvl="7" indent="-101600" algn="l" rtl="0">
              <a:spcBef>
                <a:spcPts val="400"/>
              </a:spcBef>
              <a:buClr>
                <a:schemeClr val="dk1"/>
              </a:buClr>
              <a:buFont typeface="Arial"/>
              <a:buChar char="•"/>
              <a:defRPr/>
            </a:lvl8pPr>
            <a:lvl9pPr marL="3886200" lvl="8" indent="-101600" algn="l" rtl="0">
              <a:spcBef>
                <a:spcPts val="400"/>
              </a:spcBef>
              <a:buClr>
                <a:schemeClr val="dk1"/>
              </a:buClr>
              <a:buFont typeface="Arial"/>
              <a:buChar char="•"/>
              <a:defRPr/>
            </a:lvl9pPr>
          </a:lstStyle>
          <a:p>
            <a:endParaRPr/>
          </a:p>
        </p:txBody>
      </p:sp>
      <p:sp>
        <p:nvSpPr>
          <p:cNvPr id="81" name="Shape 81"/>
          <p:cNvSpPr txBox="1">
            <a:spLocks noGrp="1"/>
          </p:cNvSpPr>
          <p:nvPr>
            <p:ph type="dt" idx="10"/>
          </p:nvPr>
        </p:nvSpPr>
        <p:spPr>
          <a:xfrm>
            <a:off x="609603" y="6356355"/>
            <a:ext cx="2844799" cy="365125"/>
          </a:xfrm>
          <a:prstGeom prst="rect">
            <a:avLst/>
          </a:prstGeom>
          <a:noFill/>
          <a:ln>
            <a:noFill/>
          </a:ln>
        </p:spPr>
        <p:txBody>
          <a:bodyPr wrap="square"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dirty="0">
              <a:solidFill>
                <a:srgbClr val="000000"/>
              </a:solidFill>
            </a:endParaRPr>
          </a:p>
        </p:txBody>
      </p:sp>
      <p:sp>
        <p:nvSpPr>
          <p:cNvPr id="82" name="Shape 82"/>
          <p:cNvSpPr txBox="1">
            <a:spLocks noGrp="1"/>
          </p:cNvSpPr>
          <p:nvPr>
            <p:ph type="ftr" idx="11"/>
          </p:nvPr>
        </p:nvSpPr>
        <p:spPr>
          <a:xfrm>
            <a:off x="4165600" y="6356355"/>
            <a:ext cx="3860800" cy="365125"/>
          </a:xfrm>
          <a:prstGeom prst="rect">
            <a:avLst/>
          </a:prstGeom>
          <a:noFill/>
          <a:ln>
            <a:noFill/>
          </a:ln>
        </p:spPr>
        <p:txBody>
          <a:bodyPr wrap="square" lIns="91425" tIns="91425" rIns="91425" bIns="91425" anchor="ctr"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dirty="0">
              <a:solidFill>
                <a:srgbClr val="000000"/>
              </a:solidFill>
            </a:endParaRPr>
          </a:p>
        </p:txBody>
      </p:sp>
      <p:sp>
        <p:nvSpPr>
          <p:cNvPr id="83" name="Shape 83"/>
          <p:cNvSpPr txBox="1">
            <a:spLocks noGrp="1"/>
          </p:cNvSpPr>
          <p:nvPr>
            <p:ph type="sldNum" idx="12"/>
          </p:nvPr>
        </p:nvSpPr>
        <p:spPr>
          <a:xfrm>
            <a:off x="8737603" y="6356355"/>
            <a:ext cx="2844799" cy="365125"/>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655121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4"/>
        <p:cNvGrpSpPr/>
        <p:nvPr/>
      </p:nvGrpSpPr>
      <p:grpSpPr>
        <a:xfrm>
          <a:off x="0" y="0"/>
          <a:ext cx="0" cy="0"/>
          <a:chOff x="0" y="0"/>
          <a:chExt cx="0" cy="0"/>
        </a:xfrm>
      </p:grpSpPr>
      <p:sp>
        <p:nvSpPr>
          <p:cNvPr id="85" name="Shape 85"/>
          <p:cNvSpPr txBox="1">
            <a:spLocks noGrp="1"/>
          </p:cNvSpPr>
          <p:nvPr>
            <p:ph type="title"/>
          </p:nvPr>
        </p:nvSpPr>
        <p:spPr>
          <a:xfrm rot="5400000">
            <a:off x="7285040" y="1828800"/>
            <a:ext cx="5851525" cy="2743200"/>
          </a:xfrm>
          <a:prstGeom prst="rect">
            <a:avLst/>
          </a:prstGeom>
          <a:noFill/>
          <a:ln>
            <a:noFill/>
          </a:ln>
        </p:spPr>
        <p:txBody>
          <a:bodyPr wrap="square" lIns="91425" tIns="91425" rIns="91425" bIns="91425" anchor="ctr" anchorCtr="0"/>
          <a:lstStyle>
            <a:lvl1pPr lvl="0" algn="ctr" rtl="0">
              <a:spcBef>
                <a:spcPts val="0"/>
              </a:spcBef>
              <a:buClr>
                <a:schemeClr val="dk1"/>
              </a:buClr>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86" name="Shape 86"/>
          <p:cNvSpPr txBox="1">
            <a:spLocks noGrp="1"/>
          </p:cNvSpPr>
          <p:nvPr>
            <p:ph type="body" idx="1"/>
          </p:nvPr>
        </p:nvSpPr>
        <p:spPr>
          <a:xfrm rot="5400000">
            <a:off x="1697040" y="-812798"/>
            <a:ext cx="5851525" cy="8026399"/>
          </a:xfrm>
          <a:prstGeom prst="rect">
            <a:avLst/>
          </a:prstGeom>
          <a:noFill/>
          <a:ln>
            <a:noFill/>
          </a:ln>
        </p:spPr>
        <p:txBody>
          <a:bodyPr wrap="square" lIns="91425" tIns="91425" rIns="91425" bIns="91425" anchor="t" anchorCtr="0"/>
          <a:lstStyle>
            <a:lvl1pPr marL="342900" lvl="0" indent="-139700" algn="l" rtl="0">
              <a:spcBef>
                <a:spcPts val="640"/>
              </a:spcBef>
              <a:buClr>
                <a:schemeClr val="dk1"/>
              </a:buClr>
              <a:buFont typeface="Arial"/>
              <a:buChar char="•"/>
              <a:defRPr/>
            </a:lvl1pPr>
            <a:lvl2pPr marL="742950" lvl="1" indent="-107950" algn="l" rtl="0">
              <a:spcBef>
                <a:spcPts val="560"/>
              </a:spcBef>
              <a:buClr>
                <a:schemeClr val="dk1"/>
              </a:buClr>
              <a:buFont typeface="Arial"/>
              <a:buChar char="–"/>
              <a:defRPr/>
            </a:lvl2pPr>
            <a:lvl3pPr marL="1143000" lvl="2" indent="-76200" algn="l" rtl="0">
              <a:spcBef>
                <a:spcPts val="480"/>
              </a:spcBef>
              <a:buClr>
                <a:schemeClr val="dk1"/>
              </a:buClr>
              <a:buFont typeface="Arial"/>
              <a:buChar char="•"/>
              <a:defRPr/>
            </a:lvl3pPr>
            <a:lvl4pPr marL="1600200" lvl="3" indent="-101600" algn="l" rtl="0">
              <a:spcBef>
                <a:spcPts val="400"/>
              </a:spcBef>
              <a:buClr>
                <a:schemeClr val="dk1"/>
              </a:buClr>
              <a:buFont typeface="Arial"/>
              <a:buChar char="–"/>
              <a:defRPr/>
            </a:lvl4pPr>
            <a:lvl5pPr marL="2057400" lvl="4" indent="-101600" algn="l" rtl="0">
              <a:spcBef>
                <a:spcPts val="400"/>
              </a:spcBef>
              <a:buClr>
                <a:schemeClr val="dk1"/>
              </a:buClr>
              <a:buFont typeface="Arial"/>
              <a:buChar char="»"/>
              <a:defRPr/>
            </a:lvl5pPr>
            <a:lvl6pPr marL="2514600" lvl="5" indent="-101600" algn="l" rtl="0">
              <a:spcBef>
                <a:spcPts val="400"/>
              </a:spcBef>
              <a:buClr>
                <a:schemeClr val="dk1"/>
              </a:buClr>
              <a:buFont typeface="Arial"/>
              <a:buChar char="•"/>
              <a:defRPr/>
            </a:lvl6pPr>
            <a:lvl7pPr marL="2971800" lvl="6" indent="-101600" algn="l" rtl="0">
              <a:spcBef>
                <a:spcPts val="400"/>
              </a:spcBef>
              <a:buClr>
                <a:schemeClr val="dk1"/>
              </a:buClr>
              <a:buFont typeface="Arial"/>
              <a:buChar char="•"/>
              <a:defRPr/>
            </a:lvl7pPr>
            <a:lvl8pPr marL="3429000" lvl="7" indent="-101600" algn="l" rtl="0">
              <a:spcBef>
                <a:spcPts val="400"/>
              </a:spcBef>
              <a:buClr>
                <a:schemeClr val="dk1"/>
              </a:buClr>
              <a:buFont typeface="Arial"/>
              <a:buChar char="•"/>
              <a:defRPr/>
            </a:lvl8pPr>
            <a:lvl9pPr marL="3886200" lvl="8" indent="-101600" algn="l" rtl="0">
              <a:spcBef>
                <a:spcPts val="400"/>
              </a:spcBef>
              <a:buClr>
                <a:schemeClr val="dk1"/>
              </a:buClr>
              <a:buFont typeface="Arial"/>
              <a:buChar char="•"/>
              <a:defRPr/>
            </a:lvl9pPr>
          </a:lstStyle>
          <a:p>
            <a:endParaRPr/>
          </a:p>
        </p:txBody>
      </p:sp>
      <p:sp>
        <p:nvSpPr>
          <p:cNvPr id="87" name="Shape 87"/>
          <p:cNvSpPr txBox="1">
            <a:spLocks noGrp="1"/>
          </p:cNvSpPr>
          <p:nvPr>
            <p:ph type="dt" idx="10"/>
          </p:nvPr>
        </p:nvSpPr>
        <p:spPr>
          <a:xfrm>
            <a:off x="609603" y="6356355"/>
            <a:ext cx="2844799" cy="365125"/>
          </a:xfrm>
          <a:prstGeom prst="rect">
            <a:avLst/>
          </a:prstGeom>
          <a:noFill/>
          <a:ln>
            <a:noFill/>
          </a:ln>
        </p:spPr>
        <p:txBody>
          <a:bodyPr wrap="square"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dirty="0">
              <a:solidFill>
                <a:srgbClr val="000000"/>
              </a:solidFill>
            </a:endParaRPr>
          </a:p>
        </p:txBody>
      </p:sp>
      <p:sp>
        <p:nvSpPr>
          <p:cNvPr id="88" name="Shape 88"/>
          <p:cNvSpPr txBox="1">
            <a:spLocks noGrp="1"/>
          </p:cNvSpPr>
          <p:nvPr>
            <p:ph type="ftr" idx="11"/>
          </p:nvPr>
        </p:nvSpPr>
        <p:spPr>
          <a:xfrm>
            <a:off x="4165600" y="6356355"/>
            <a:ext cx="3860800" cy="365125"/>
          </a:xfrm>
          <a:prstGeom prst="rect">
            <a:avLst/>
          </a:prstGeom>
          <a:noFill/>
          <a:ln>
            <a:noFill/>
          </a:ln>
        </p:spPr>
        <p:txBody>
          <a:bodyPr wrap="square" lIns="91425" tIns="91425" rIns="91425" bIns="91425" anchor="ctr"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dirty="0">
              <a:solidFill>
                <a:srgbClr val="000000"/>
              </a:solidFill>
            </a:endParaRPr>
          </a:p>
        </p:txBody>
      </p:sp>
      <p:sp>
        <p:nvSpPr>
          <p:cNvPr id="89" name="Shape 89"/>
          <p:cNvSpPr txBox="1">
            <a:spLocks noGrp="1"/>
          </p:cNvSpPr>
          <p:nvPr>
            <p:ph type="sldNum" idx="12"/>
          </p:nvPr>
        </p:nvSpPr>
        <p:spPr>
          <a:xfrm>
            <a:off x="8737603" y="6356355"/>
            <a:ext cx="2844799" cy="365125"/>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85242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 name="Google Shape;19;p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 name="Google Shape;20;p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556933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5" name="Google Shape;25;p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6" name="Google Shape;26;p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862225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0" name="Google Shape;30;p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2" name="Google Shape;32;p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205378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6" name="Google Shape;36;p5"/>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 name="Google Shape;37;p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8" name="Google Shape;38;p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9" name="Google Shape;39;p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809112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EECC69E-B8DF-4FBB-AEA7-186CF38F5A40}" type="datetimeFigureOut">
              <a:rPr lang="en-US" smtClean="0"/>
              <a:t>9/28/2022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52A64D-6A18-4D83-8292-AD4A0CC9C366}" type="slidenum">
              <a:rPr lang="en-US" smtClean="0"/>
              <a:t>‹#›</a:t>
            </a:fld>
            <a:endParaRPr lang="en-US" dirty="0"/>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2547008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4" name="Google Shape;44;p6"/>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7" name="Google Shape;47;p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8" name="Google Shape;48;p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0809380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006504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6" name="Google Shape;56;p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7" name="Google Shape;57;p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930458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338742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a:spLocks noGrp="1"/>
          </p:cNvSpPr>
          <p:nvPr>
            <p:ph type="pic" idx="2"/>
          </p:nvPr>
        </p:nvSpPr>
        <p:spPr>
          <a:xfrm>
            <a:off x="2389717" y="612775"/>
            <a:ext cx="7315200" cy="4114800"/>
          </a:xfrm>
          <a:prstGeom prst="rect">
            <a:avLst/>
          </a:prstGeom>
          <a:noFill/>
          <a:ln>
            <a:noFill/>
          </a:ln>
        </p:spPr>
      </p:sp>
      <p:sp>
        <p:nvSpPr>
          <p:cNvPr id="68" name="Google Shape;68;p10"/>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0" name="Google Shape;70;p1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1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818582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833019" y="-1623219"/>
            <a:ext cx="4525963" cy="10972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6" name="Google Shape;76;p1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1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6907233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285038" y="1828800"/>
            <a:ext cx="5851525" cy="2743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697039"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2" name="Google Shape;82;p1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3" name="Google Shape;83;p1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49759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12"/>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1" name="Google Shape;11;p12"/>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57980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13"/>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15" name="Google Shape;15;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15748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1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1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19" name="Google Shape;19;p1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45927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CEECC69E-B8DF-4FBB-AEA7-186CF38F5A40}" type="datetimeFigureOut">
              <a:rPr lang="en-US" smtClean="0"/>
              <a:t>9/28/2022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52A64D-6A18-4D83-8292-AD4A0CC9C366}" type="slidenum">
              <a:rPr lang="en-US" smtClean="0"/>
              <a:t>‹#›</a:t>
            </a:fld>
            <a:endParaRPr lang="en-US" dirty="0"/>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Tree>
    <p:extLst>
      <p:ext uri="{BB962C8B-B14F-4D97-AF65-F5344CB8AC3E}">
        <p14:creationId xmlns:p14="http://schemas.microsoft.com/office/powerpoint/2010/main" val="1987536600"/>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1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15"/>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23" name="Google Shape;23;p15"/>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24" name="Google Shape;24;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66787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1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1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74137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17"/>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0" name="Google Shape;30;p17"/>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SzPts val="1200"/>
              <a:buChar char="●"/>
              <a:defRPr sz="1600"/>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31" name="Google Shape;31;p1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038713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18"/>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4" name="Google Shape;34;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074793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1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Arial"/>
              <a:ea typeface="Arial"/>
              <a:cs typeface="Arial"/>
              <a:sym typeface="Arial"/>
            </a:endParaRPr>
          </a:p>
        </p:txBody>
      </p:sp>
      <p:sp>
        <p:nvSpPr>
          <p:cNvPr id="37" name="Google Shape;37;p19"/>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8" name="Google Shape;38;p19"/>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19"/>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40" name="Google Shape;40;p1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768147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20"/>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rmAutofit/>
          </a:bodyPr>
          <a:lstStyle>
            <a:lvl1pPr marL="609585" lvl="0" indent="-304792" algn="l">
              <a:lnSpc>
                <a:spcPct val="100000"/>
              </a:lnSpc>
              <a:spcBef>
                <a:spcPts val="0"/>
              </a:spcBef>
              <a:spcAft>
                <a:spcPts val="0"/>
              </a:spcAft>
              <a:buSzPts val="1800"/>
              <a:buNone/>
              <a:defRPr/>
            </a:lvl1pPr>
          </a:lstStyle>
          <a:p>
            <a:endParaRPr/>
          </a:p>
        </p:txBody>
      </p:sp>
      <p:sp>
        <p:nvSpPr>
          <p:cNvPr id="43" name="Google Shape;43;p2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130451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21"/>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46" name="Google Shape;46;p21"/>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rm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0"/>
              </a:spcBef>
              <a:spcAft>
                <a:spcPts val="0"/>
              </a:spcAft>
              <a:buSzPts val="1400"/>
              <a:buChar char="○"/>
              <a:defRPr/>
            </a:lvl2pPr>
            <a:lvl3pPr marL="1828754" lvl="2" indent="-423323" algn="ctr">
              <a:lnSpc>
                <a:spcPct val="115000"/>
              </a:lnSpc>
              <a:spcBef>
                <a:spcPts val="0"/>
              </a:spcBef>
              <a:spcAft>
                <a:spcPts val="0"/>
              </a:spcAft>
              <a:buSzPts val="1400"/>
              <a:buChar char="■"/>
              <a:defRPr/>
            </a:lvl3pPr>
            <a:lvl4pPr marL="2438339" lvl="3" indent="-423323" algn="ctr">
              <a:lnSpc>
                <a:spcPct val="115000"/>
              </a:lnSpc>
              <a:spcBef>
                <a:spcPts val="0"/>
              </a:spcBef>
              <a:spcAft>
                <a:spcPts val="0"/>
              </a:spcAft>
              <a:buSzPts val="1400"/>
              <a:buChar char="●"/>
              <a:defRPr/>
            </a:lvl4pPr>
            <a:lvl5pPr marL="3047924" lvl="4" indent="-423323" algn="ctr">
              <a:lnSpc>
                <a:spcPct val="115000"/>
              </a:lnSpc>
              <a:spcBef>
                <a:spcPts val="0"/>
              </a:spcBef>
              <a:spcAft>
                <a:spcPts val="0"/>
              </a:spcAft>
              <a:buSzPts val="1400"/>
              <a:buChar char="○"/>
              <a:defRPr/>
            </a:lvl5pPr>
            <a:lvl6pPr marL="3657509" lvl="5" indent="-423323" algn="ctr">
              <a:lnSpc>
                <a:spcPct val="115000"/>
              </a:lnSpc>
              <a:spcBef>
                <a:spcPts val="0"/>
              </a:spcBef>
              <a:spcAft>
                <a:spcPts val="0"/>
              </a:spcAft>
              <a:buSzPts val="1400"/>
              <a:buChar char="■"/>
              <a:defRPr/>
            </a:lvl6pPr>
            <a:lvl7pPr marL="4267093" lvl="6" indent="-423323" algn="ctr">
              <a:lnSpc>
                <a:spcPct val="115000"/>
              </a:lnSpc>
              <a:spcBef>
                <a:spcPts val="0"/>
              </a:spcBef>
              <a:spcAft>
                <a:spcPts val="0"/>
              </a:spcAft>
              <a:buSzPts val="1400"/>
              <a:buChar char="●"/>
              <a:defRPr/>
            </a:lvl7pPr>
            <a:lvl8pPr marL="4876678" lvl="7" indent="-423323" algn="ctr">
              <a:lnSpc>
                <a:spcPct val="115000"/>
              </a:lnSpc>
              <a:spcBef>
                <a:spcPts val="0"/>
              </a:spcBef>
              <a:spcAft>
                <a:spcPts val="0"/>
              </a:spcAft>
              <a:buSzPts val="1400"/>
              <a:buChar char="○"/>
              <a:defRPr/>
            </a:lvl8pPr>
            <a:lvl9pPr marL="5486263" lvl="8" indent="-423323" algn="ctr">
              <a:lnSpc>
                <a:spcPct val="115000"/>
              </a:lnSpc>
              <a:spcBef>
                <a:spcPts val="0"/>
              </a:spcBef>
              <a:spcAft>
                <a:spcPts val="0"/>
              </a:spcAft>
              <a:buSzPts val="1400"/>
              <a:buChar char="■"/>
              <a:defRPr/>
            </a:lvl9pPr>
          </a:lstStyle>
          <a:p>
            <a:endParaRPr/>
          </a:p>
        </p:txBody>
      </p:sp>
      <p:sp>
        <p:nvSpPr>
          <p:cNvPr id="47" name="Google Shape;47;p2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372558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2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817162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8"/>
          <p:cNvSpPr txBox="1">
            <a:spLocks noGrp="1"/>
          </p:cNvSpPr>
          <p:nvPr>
            <p:ph type="body" idx="1"/>
          </p:nvPr>
        </p:nvSpPr>
        <p:spPr>
          <a:xfrm>
            <a:off x="609600" y="1481329"/>
            <a:ext cx="10972800" cy="4525963"/>
          </a:xfrm>
          <a:prstGeom prst="rect">
            <a:avLst/>
          </a:prstGeom>
          <a:noFill/>
          <a:ln>
            <a:noFill/>
          </a:ln>
        </p:spPr>
        <p:txBody>
          <a:bodyPr spcFirstLastPara="1" wrap="square" lIns="91425" tIns="45700" rIns="91425" bIns="45700" anchor="t" anchorCtr="0">
            <a:normAutofit/>
          </a:bodyPr>
          <a:lstStyle>
            <a:lvl1pPr marL="457200" lvl="0" indent="-306324" algn="l">
              <a:spcBef>
                <a:spcPts val="400"/>
              </a:spcBef>
              <a:spcAft>
                <a:spcPts val="0"/>
              </a:spcAft>
              <a:buSzPts val="1224"/>
              <a:buChar char="🞂"/>
              <a:defRPr/>
            </a:lvl1pPr>
            <a:lvl2pPr marL="914400" lvl="1" indent="-342900" algn="l">
              <a:spcBef>
                <a:spcPts val="324"/>
              </a:spcBef>
              <a:spcAft>
                <a:spcPts val="0"/>
              </a:spcAft>
              <a:buSzPts val="1800"/>
              <a:buChar char="◦"/>
              <a:defRPr/>
            </a:lvl2pPr>
            <a:lvl3pPr marL="1371600" lvl="2" indent="-342900" algn="l">
              <a:spcBef>
                <a:spcPts val="350"/>
              </a:spcBef>
              <a:spcAft>
                <a:spcPts val="0"/>
              </a:spcAft>
              <a:buSzPts val="1800"/>
              <a:buChar char="●"/>
              <a:defRPr/>
            </a:lvl3pPr>
            <a:lvl4pPr marL="1828800" lvl="3" indent="-342900" algn="l">
              <a:spcBef>
                <a:spcPts val="350"/>
              </a:spcBef>
              <a:spcAft>
                <a:spcPts val="0"/>
              </a:spcAft>
              <a:buSzPts val="1800"/>
              <a:buChar char="●"/>
              <a:defRPr/>
            </a:lvl4pPr>
            <a:lvl5pPr marL="2286000" lvl="4" indent="-342900" algn="l">
              <a:spcBef>
                <a:spcPts val="350"/>
              </a:spcBef>
              <a:spcAft>
                <a:spcPts val="0"/>
              </a:spcAft>
              <a:buSzPts val="1800"/>
              <a:buChar char="●"/>
              <a:defRPr/>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21" name="Google Shape;21;p8"/>
          <p:cNvSpPr txBox="1">
            <a:spLocks noGrp="1"/>
          </p:cNvSpPr>
          <p:nvPr>
            <p:ph type="dt" idx="10"/>
          </p:nvPr>
        </p:nvSpPr>
        <p:spPr>
          <a:xfrm>
            <a:off x="8969376" y="6407944"/>
            <a:ext cx="256032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2" name="Google Shape;22;p8"/>
          <p:cNvSpPr txBox="1">
            <a:spLocks noGrp="1"/>
          </p:cNvSpPr>
          <p:nvPr>
            <p:ph type="ftr" idx="11"/>
          </p:nvPr>
        </p:nvSpPr>
        <p:spPr>
          <a:xfrm>
            <a:off x="5840097" y="6407945"/>
            <a:ext cx="3134241"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3" name="Google Shape;23;p8"/>
          <p:cNvSpPr txBox="1">
            <a:spLocks noGrp="1"/>
          </p:cNvSpPr>
          <p:nvPr>
            <p:ph type="sldNum" idx="12"/>
          </p:nvPr>
        </p:nvSpPr>
        <p:spPr>
          <a:xfrm>
            <a:off x="11529696" y="6407945"/>
            <a:ext cx="48768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
        <p:nvSpPr>
          <p:cNvPr id="24" name="Google Shape;24;p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4791631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25"/>
        <p:cNvGrpSpPr/>
        <p:nvPr/>
      </p:nvGrpSpPr>
      <p:grpSpPr>
        <a:xfrm>
          <a:off x="0" y="0"/>
          <a:ext cx="0" cy="0"/>
          <a:chOff x="0" y="0"/>
          <a:chExt cx="0" cy="0"/>
        </a:xfrm>
      </p:grpSpPr>
      <p:sp>
        <p:nvSpPr>
          <p:cNvPr id="26" name="Google Shape;26;p9"/>
          <p:cNvSpPr/>
          <p:nvPr/>
        </p:nvSpPr>
        <p:spPr>
          <a:xfrm>
            <a:off x="-2" y="4664147"/>
            <a:ext cx="12201452" cy="0"/>
          </a:xfrm>
          <a:prstGeom prst="rtTriangle">
            <a:avLst/>
          </a:prstGeom>
          <a:gradFill>
            <a:gsLst>
              <a:gs pos="0">
                <a:srgbClr val="900000"/>
              </a:gs>
              <a:gs pos="55000">
                <a:srgbClr val="CE4242"/>
              </a:gs>
              <a:gs pos="100000">
                <a:srgbClr val="900000"/>
              </a:gs>
            </a:gsLst>
            <a:lin ang="3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ucida Sans"/>
              <a:ea typeface="Lucida Sans"/>
              <a:cs typeface="Lucida Sans"/>
              <a:sym typeface="Lucida Sans"/>
            </a:endParaRPr>
          </a:p>
        </p:txBody>
      </p:sp>
      <p:sp>
        <p:nvSpPr>
          <p:cNvPr id="27" name="Google Shape;27;p9"/>
          <p:cNvSpPr txBox="1">
            <a:spLocks noGrp="1"/>
          </p:cNvSpPr>
          <p:nvPr>
            <p:ph type="ctrTitle"/>
          </p:nvPr>
        </p:nvSpPr>
        <p:spPr>
          <a:xfrm>
            <a:off x="914400" y="1752602"/>
            <a:ext cx="10363200" cy="1829761"/>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dk2"/>
              </a:buClr>
              <a:buSzPts val="4800"/>
              <a:buFont typeface="Lucida Sans"/>
              <a:buNone/>
              <a:defRPr sz="48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9"/>
          <p:cNvSpPr txBox="1">
            <a:spLocks noGrp="1"/>
          </p:cNvSpPr>
          <p:nvPr>
            <p:ph type="subTitle" idx="1"/>
          </p:nvPr>
        </p:nvSpPr>
        <p:spPr>
          <a:xfrm>
            <a:off x="914400" y="3611607"/>
            <a:ext cx="10363200" cy="1199704"/>
          </a:xfrm>
          <a:prstGeom prst="rect">
            <a:avLst/>
          </a:prstGeom>
          <a:noFill/>
          <a:ln>
            <a:noFill/>
          </a:ln>
        </p:spPr>
        <p:txBody>
          <a:bodyPr spcFirstLastPara="1" wrap="square" lIns="45700" tIns="45700" rIns="45700" bIns="45700" anchor="t" anchorCtr="0">
            <a:normAutofit/>
          </a:bodyPr>
          <a:lstStyle>
            <a:lvl1pPr marR="64008" lvl="0" algn="r">
              <a:spcBef>
                <a:spcPts val="400"/>
              </a:spcBef>
              <a:spcAft>
                <a:spcPts val="0"/>
              </a:spcAft>
              <a:buSzPts val="1836"/>
              <a:buNone/>
              <a:defRPr>
                <a:solidFill>
                  <a:schemeClr val="dk2"/>
                </a:solidFill>
              </a:defRPr>
            </a:lvl1pPr>
            <a:lvl2pPr lvl="1" algn="ctr">
              <a:spcBef>
                <a:spcPts val="324"/>
              </a:spcBef>
              <a:spcAft>
                <a:spcPts val="0"/>
              </a:spcAft>
              <a:buSzPts val="1800"/>
              <a:buNone/>
              <a:defRPr/>
            </a:lvl2pPr>
            <a:lvl3pPr lvl="2" algn="ctr">
              <a:spcBef>
                <a:spcPts val="350"/>
              </a:spcBef>
              <a:spcAft>
                <a:spcPts val="0"/>
              </a:spcAft>
              <a:buSzPts val="1800"/>
              <a:buNone/>
              <a:defRPr/>
            </a:lvl3pPr>
            <a:lvl4pPr lvl="3" algn="ctr">
              <a:spcBef>
                <a:spcPts val="350"/>
              </a:spcBef>
              <a:spcAft>
                <a:spcPts val="0"/>
              </a:spcAft>
              <a:buSzPts val="1800"/>
              <a:buNone/>
              <a:defRPr/>
            </a:lvl4pPr>
            <a:lvl5pPr lvl="4" algn="ctr">
              <a:spcBef>
                <a:spcPts val="350"/>
              </a:spcBef>
              <a:spcAft>
                <a:spcPts val="0"/>
              </a:spcAft>
              <a:buSzPts val="1800"/>
              <a:buNone/>
              <a:defRPr/>
            </a:lvl5pPr>
            <a:lvl6pPr lvl="5" algn="ctr">
              <a:spcBef>
                <a:spcPts val="350"/>
              </a:spcBef>
              <a:spcAft>
                <a:spcPts val="0"/>
              </a:spcAft>
              <a:buSzPts val="1800"/>
              <a:buNone/>
              <a:defRPr/>
            </a:lvl6pPr>
            <a:lvl7pPr lvl="6" algn="ctr">
              <a:spcBef>
                <a:spcPts val="350"/>
              </a:spcBef>
              <a:spcAft>
                <a:spcPts val="0"/>
              </a:spcAft>
              <a:buSzPts val="1800"/>
              <a:buNone/>
              <a:defRPr/>
            </a:lvl7pPr>
            <a:lvl8pPr lvl="7" algn="ctr">
              <a:spcBef>
                <a:spcPts val="350"/>
              </a:spcBef>
              <a:spcAft>
                <a:spcPts val="0"/>
              </a:spcAft>
              <a:buSzPts val="1800"/>
              <a:buNone/>
              <a:defRPr/>
            </a:lvl8pPr>
            <a:lvl9pPr lvl="8" algn="ctr">
              <a:spcBef>
                <a:spcPts val="350"/>
              </a:spcBef>
              <a:spcAft>
                <a:spcPts val="0"/>
              </a:spcAft>
              <a:buSzPts val="1800"/>
              <a:buNone/>
              <a:defRPr/>
            </a:lvl9pPr>
          </a:lstStyle>
          <a:p>
            <a:endParaRPr/>
          </a:p>
        </p:txBody>
      </p:sp>
      <p:grpSp>
        <p:nvGrpSpPr>
          <p:cNvPr id="29" name="Google Shape;29;p9"/>
          <p:cNvGrpSpPr/>
          <p:nvPr/>
        </p:nvGrpSpPr>
        <p:grpSpPr>
          <a:xfrm>
            <a:off x="-5019" y="4953000"/>
            <a:ext cx="12197020" cy="1912088"/>
            <a:chOff x="-3765" y="4832896"/>
            <a:chExt cx="9147765" cy="2032192"/>
          </a:xfrm>
        </p:grpSpPr>
        <p:sp>
          <p:nvSpPr>
            <p:cNvPr id="30" name="Google Shape;30;p9"/>
            <p:cNvSpPr/>
            <p:nvPr/>
          </p:nvSpPr>
          <p:spPr>
            <a:xfrm>
              <a:off x="1687513" y="4832896"/>
              <a:ext cx="7456487" cy="518816"/>
            </a:xfrm>
            <a:custGeom>
              <a:avLst/>
              <a:gdLst/>
              <a:ahLst/>
              <a:cxnLst/>
              <a:rect l="l" t="t" r="r" b="b"/>
              <a:pathLst>
                <a:path w="4697" h="367" extrusionOk="0">
                  <a:moveTo>
                    <a:pt x="4697" y="0"/>
                  </a:moveTo>
                  <a:lnTo>
                    <a:pt x="4697" y="367"/>
                  </a:lnTo>
                  <a:lnTo>
                    <a:pt x="0" y="218"/>
                  </a:lnTo>
                  <a:lnTo>
                    <a:pt x="4697" y="0"/>
                  </a:lnTo>
                  <a:close/>
                </a:path>
              </a:pathLst>
            </a:custGeom>
            <a:solidFill>
              <a:srgbClr val="D19A9A">
                <a:alpha val="4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Lucida Sans"/>
                <a:ea typeface="Lucida Sans"/>
                <a:cs typeface="Lucida Sans"/>
                <a:sym typeface="Lucida Sans"/>
              </a:endParaRPr>
            </a:p>
          </p:txBody>
        </p:sp>
        <p:sp>
          <p:nvSpPr>
            <p:cNvPr id="31" name="Google Shape;31;p9"/>
            <p:cNvSpPr/>
            <p:nvPr/>
          </p:nvSpPr>
          <p:spPr>
            <a:xfrm>
              <a:off x="35443" y="5135526"/>
              <a:ext cx="9108557" cy="838200"/>
            </a:xfrm>
            <a:custGeom>
              <a:avLst/>
              <a:gdLst/>
              <a:ahLst/>
              <a:cxnLst/>
              <a:rect l="l" t="t" r="r" b="b"/>
              <a:pathLst>
                <a:path w="5760" h="528" extrusionOk="0">
                  <a:moveTo>
                    <a:pt x="0" y="0"/>
                  </a:moveTo>
                  <a:lnTo>
                    <a:pt x="5760" y="0"/>
                  </a:lnTo>
                  <a:lnTo>
                    <a:pt x="5760" y="528"/>
                  </a:lnTo>
                  <a:lnTo>
                    <a:pt x="48" y="0"/>
                  </a:ln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Lucida Sans"/>
                <a:ea typeface="Lucida Sans"/>
                <a:cs typeface="Lucida Sans"/>
                <a:sym typeface="Lucida Sans"/>
              </a:endParaRPr>
            </a:p>
          </p:txBody>
        </p:sp>
        <p:sp>
          <p:nvSpPr>
            <p:cNvPr id="32" name="Google Shape;32;p9"/>
            <p:cNvSpPr/>
            <p:nvPr/>
          </p:nvSpPr>
          <p:spPr>
            <a:xfrm>
              <a:off x="0" y="4883888"/>
              <a:ext cx="9144000" cy="1981200"/>
            </a:xfrm>
            <a:custGeom>
              <a:avLst/>
              <a:gdLst/>
              <a:ahLst/>
              <a:cxnLst/>
              <a:rect l="l" t="t" r="r" b="b"/>
              <a:pathLst>
                <a:path w="5760" h="1248" extrusionOk="0">
                  <a:moveTo>
                    <a:pt x="0" y="0"/>
                  </a:moveTo>
                  <a:lnTo>
                    <a:pt x="0" y="1248"/>
                  </a:lnTo>
                  <a:lnTo>
                    <a:pt x="5760" y="1248"/>
                  </a:lnTo>
                  <a:lnTo>
                    <a:pt x="5760" y="528"/>
                  </a:lnTo>
                  <a:lnTo>
                    <a:pt x="0" y="0"/>
                  </a:lnTo>
                  <a:close/>
                </a:path>
              </a:pathLst>
            </a:custGeom>
            <a:blipFill rotWithShape="1">
              <a:blip r:embed="rId2">
                <a:alphaModFix amt="50000"/>
              </a:blip>
              <a:tile tx="0" ty="0" sx="50000" sy="50000" flip="none" algn="t"/>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ucida Sans"/>
                <a:ea typeface="Lucida Sans"/>
                <a:cs typeface="Lucida Sans"/>
                <a:sym typeface="Lucida Sans"/>
              </a:endParaRPr>
            </a:p>
          </p:txBody>
        </p:sp>
        <p:cxnSp>
          <p:nvCxnSpPr>
            <p:cNvPr id="33" name="Google Shape;33;p9"/>
            <p:cNvCxnSpPr/>
            <p:nvPr/>
          </p:nvCxnSpPr>
          <p:spPr>
            <a:xfrm>
              <a:off x="-3765" y="4880373"/>
              <a:ext cx="9147765" cy="839943"/>
            </a:xfrm>
            <a:prstGeom prst="straightConnector1">
              <a:avLst/>
            </a:prstGeom>
            <a:noFill/>
            <a:ln w="12050" cap="flat" cmpd="sng">
              <a:solidFill>
                <a:srgbClr val="CC9191"/>
              </a:solidFill>
              <a:prstDash val="solid"/>
              <a:miter lim="800000"/>
              <a:headEnd type="none" w="sm" len="sm"/>
              <a:tailEnd type="none" w="sm" len="sm"/>
            </a:ln>
          </p:spPr>
        </p:cxnSp>
      </p:grpSp>
      <p:sp>
        <p:nvSpPr>
          <p:cNvPr id="34" name="Google Shape;34;p9"/>
          <p:cNvSpPr txBox="1">
            <a:spLocks noGrp="1"/>
          </p:cNvSpPr>
          <p:nvPr>
            <p:ph type="dt" idx="10"/>
          </p:nvPr>
        </p:nvSpPr>
        <p:spPr>
          <a:xfrm>
            <a:off x="8969376" y="6407944"/>
            <a:ext cx="256032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5" name="Google Shape;35;p9"/>
          <p:cNvSpPr txBox="1">
            <a:spLocks noGrp="1"/>
          </p:cNvSpPr>
          <p:nvPr>
            <p:ph type="ftr" idx="11"/>
          </p:nvPr>
        </p:nvSpPr>
        <p:spPr>
          <a:xfrm>
            <a:off x="5840097" y="6407945"/>
            <a:ext cx="3134241"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solidFill>
                  <a:srgbClr val="F1E6E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6" name="Google Shape;36;p9"/>
          <p:cNvSpPr txBox="1">
            <a:spLocks noGrp="1"/>
          </p:cNvSpPr>
          <p:nvPr>
            <p:ph type="sldNum" idx="12"/>
          </p:nvPr>
        </p:nvSpPr>
        <p:spPr>
          <a:xfrm>
            <a:off x="11529696" y="6407945"/>
            <a:ext cx="48768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000" b="0">
                <a:solidFill>
                  <a:srgbClr val="FFFFFF"/>
                </a:solidFill>
                <a:latin typeface="Lucida Sans"/>
                <a:ea typeface="Lucida Sans"/>
                <a:cs typeface="Lucida Sans"/>
                <a:sym typeface="Lucida Sans"/>
              </a:defRPr>
            </a:lvl1pPr>
            <a:lvl2pPr marL="0" lvl="1" indent="0" algn="r">
              <a:spcBef>
                <a:spcPts val="0"/>
              </a:spcBef>
              <a:buNone/>
              <a:defRPr sz="1000" b="0">
                <a:solidFill>
                  <a:srgbClr val="FFFFFF"/>
                </a:solidFill>
                <a:latin typeface="Lucida Sans"/>
                <a:ea typeface="Lucida Sans"/>
                <a:cs typeface="Lucida Sans"/>
                <a:sym typeface="Lucida Sans"/>
              </a:defRPr>
            </a:lvl2pPr>
            <a:lvl3pPr marL="0" lvl="2" indent="0" algn="r">
              <a:spcBef>
                <a:spcPts val="0"/>
              </a:spcBef>
              <a:buNone/>
              <a:defRPr sz="1000" b="0">
                <a:solidFill>
                  <a:srgbClr val="FFFFFF"/>
                </a:solidFill>
                <a:latin typeface="Lucida Sans"/>
                <a:ea typeface="Lucida Sans"/>
                <a:cs typeface="Lucida Sans"/>
                <a:sym typeface="Lucida Sans"/>
              </a:defRPr>
            </a:lvl3pPr>
            <a:lvl4pPr marL="0" lvl="3" indent="0" algn="r">
              <a:spcBef>
                <a:spcPts val="0"/>
              </a:spcBef>
              <a:buNone/>
              <a:defRPr sz="1000" b="0">
                <a:solidFill>
                  <a:srgbClr val="FFFFFF"/>
                </a:solidFill>
                <a:latin typeface="Lucida Sans"/>
                <a:ea typeface="Lucida Sans"/>
                <a:cs typeface="Lucida Sans"/>
                <a:sym typeface="Lucida Sans"/>
              </a:defRPr>
            </a:lvl4pPr>
            <a:lvl5pPr marL="0" lvl="4" indent="0" algn="r">
              <a:spcBef>
                <a:spcPts val="0"/>
              </a:spcBef>
              <a:buNone/>
              <a:defRPr sz="1000" b="0">
                <a:solidFill>
                  <a:srgbClr val="FFFFFF"/>
                </a:solidFill>
                <a:latin typeface="Lucida Sans"/>
                <a:ea typeface="Lucida Sans"/>
                <a:cs typeface="Lucida Sans"/>
                <a:sym typeface="Lucida Sans"/>
              </a:defRPr>
            </a:lvl5pPr>
            <a:lvl6pPr marL="0" lvl="5" indent="0" algn="r">
              <a:spcBef>
                <a:spcPts val="0"/>
              </a:spcBef>
              <a:buNone/>
              <a:defRPr sz="1000" b="0">
                <a:solidFill>
                  <a:srgbClr val="FFFFFF"/>
                </a:solidFill>
                <a:latin typeface="Lucida Sans"/>
                <a:ea typeface="Lucida Sans"/>
                <a:cs typeface="Lucida Sans"/>
                <a:sym typeface="Lucida Sans"/>
              </a:defRPr>
            </a:lvl6pPr>
            <a:lvl7pPr marL="0" lvl="6" indent="0" algn="r">
              <a:spcBef>
                <a:spcPts val="0"/>
              </a:spcBef>
              <a:buNone/>
              <a:defRPr sz="1000" b="0">
                <a:solidFill>
                  <a:srgbClr val="FFFFFF"/>
                </a:solidFill>
                <a:latin typeface="Lucida Sans"/>
                <a:ea typeface="Lucida Sans"/>
                <a:cs typeface="Lucida Sans"/>
                <a:sym typeface="Lucida Sans"/>
              </a:defRPr>
            </a:lvl7pPr>
            <a:lvl8pPr marL="0" lvl="7" indent="0" algn="r">
              <a:spcBef>
                <a:spcPts val="0"/>
              </a:spcBef>
              <a:buNone/>
              <a:defRPr sz="1000" b="0">
                <a:solidFill>
                  <a:srgbClr val="FFFFFF"/>
                </a:solidFill>
                <a:latin typeface="Lucida Sans"/>
                <a:ea typeface="Lucida Sans"/>
                <a:cs typeface="Lucida Sans"/>
                <a:sym typeface="Lucida Sans"/>
              </a:defRPr>
            </a:lvl8pPr>
            <a:lvl9pPr marL="0" lvl="8" indent="0" algn="r">
              <a:spcBef>
                <a:spcPts val="0"/>
              </a:spcBef>
              <a:buNone/>
              <a:defRPr sz="1000" b="0">
                <a:solidFill>
                  <a:srgbClr val="FFFFFF"/>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210175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EECC69E-B8DF-4FBB-AEA7-186CF38F5A40}" type="datetimeFigureOut">
              <a:rPr lang="en-US" smtClean="0"/>
              <a:t>9/28/2022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52A64D-6A18-4D83-8292-AD4A0CC9C366}" type="slidenum">
              <a:rPr lang="en-US" smtClean="0"/>
              <a:t>‹#›</a:t>
            </a:fld>
            <a:endParaRPr lang="en-US" dirty="0"/>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907116852"/>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gradFill>
          <a:gsLst>
            <a:gs pos="0">
              <a:srgbClr val="B1B1B1"/>
            </a:gs>
            <a:gs pos="40000">
              <a:srgbClr val="9E9E9E"/>
            </a:gs>
            <a:gs pos="100000">
              <a:schemeClr val="dk1"/>
            </a:gs>
          </a:gsLst>
          <a:path path="circle">
            <a:fillToRect l="100000" b="100000"/>
          </a:path>
          <a:tileRect t="-100000" r="-100000"/>
        </a:gradFill>
        <a:effectLst/>
      </p:bgPr>
    </p:bg>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963168" y="1059712"/>
            <a:ext cx="10363200" cy="1828800"/>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lt2"/>
              </a:buClr>
              <a:buSzPts val="4800"/>
              <a:buFont typeface="Lucida Sans"/>
              <a:buNone/>
              <a:defRPr sz="48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0"/>
          <p:cNvSpPr txBox="1">
            <a:spLocks noGrp="1"/>
          </p:cNvSpPr>
          <p:nvPr>
            <p:ph type="body" idx="1"/>
          </p:nvPr>
        </p:nvSpPr>
        <p:spPr>
          <a:xfrm>
            <a:off x="5230284" y="2931712"/>
            <a:ext cx="6096000" cy="1454888"/>
          </a:xfrm>
          <a:prstGeom prst="rect">
            <a:avLst/>
          </a:prstGeom>
          <a:noFill/>
          <a:ln>
            <a:noFill/>
          </a:ln>
        </p:spPr>
        <p:txBody>
          <a:bodyPr spcFirstLastPara="1" wrap="square" lIns="91425" tIns="45700" rIns="91425" bIns="45700" anchor="t" anchorCtr="0">
            <a:normAutofit/>
          </a:bodyPr>
          <a:lstStyle>
            <a:lvl1pPr marL="457200" lvl="0" indent="-228600" algn="l">
              <a:spcBef>
                <a:spcPts val="400"/>
              </a:spcBef>
              <a:spcAft>
                <a:spcPts val="0"/>
              </a:spcAft>
              <a:buSzPts val="1564"/>
              <a:buNone/>
              <a:defRPr sz="2300">
                <a:solidFill>
                  <a:schemeClr val="lt1"/>
                </a:solidFill>
              </a:defRPr>
            </a:lvl1pPr>
            <a:lvl2pPr marL="914400" lvl="1" indent="-228600" algn="l">
              <a:spcBef>
                <a:spcPts val="324"/>
              </a:spcBef>
              <a:spcAft>
                <a:spcPts val="0"/>
              </a:spcAft>
              <a:buSzPts val="1800"/>
              <a:buNone/>
              <a:defRPr sz="1800">
                <a:solidFill>
                  <a:schemeClr val="lt1"/>
                </a:solidFill>
              </a:defRPr>
            </a:lvl2pPr>
            <a:lvl3pPr marL="1371600" lvl="2" indent="-228600" algn="l">
              <a:spcBef>
                <a:spcPts val="350"/>
              </a:spcBef>
              <a:spcAft>
                <a:spcPts val="0"/>
              </a:spcAft>
              <a:buSzPts val="1600"/>
              <a:buNone/>
              <a:defRPr sz="1600">
                <a:solidFill>
                  <a:schemeClr val="lt1"/>
                </a:solidFill>
              </a:defRPr>
            </a:lvl3pPr>
            <a:lvl4pPr marL="1828800" lvl="3" indent="-228600" algn="l">
              <a:spcBef>
                <a:spcPts val="350"/>
              </a:spcBef>
              <a:spcAft>
                <a:spcPts val="0"/>
              </a:spcAft>
              <a:buSzPts val="1400"/>
              <a:buNone/>
              <a:defRPr sz="1400">
                <a:solidFill>
                  <a:schemeClr val="lt1"/>
                </a:solidFill>
              </a:defRPr>
            </a:lvl4pPr>
            <a:lvl5pPr marL="2286000" lvl="4" indent="-228600" algn="l">
              <a:spcBef>
                <a:spcPts val="350"/>
              </a:spcBef>
              <a:spcAft>
                <a:spcPts val="0"/>
              </a:spcAft>
              <a:buSzPts val="1400"/>
              <a:buNone/>
              <a:defRPr sz="1400">
                <a:solidFill>
                  <a:schemeClr val="lt1"/>
                </a:solidFill>
              </a:defRPr>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40" name="Google Shape;40;p10"/>
          <p:cNvSpPr txBox="1">
            <a:spLocks noGrp="1"/>
          </p:cNvSpPr>
          <p:nvPr>
            <p:ph type="dt" idx="10"/>
          </p:nvPr>
        </p:nvSpPr>
        <p:spPr>
          <a:xfrm>
            <a:off x="8969376" y="6407944"/>
            <a:ext cx="256032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1" name="Google Shape;41;p10"/>
          <p:cNvSpPr txBox="1">
            <a:spLocks noGrp="1"/>
          </p:cNvSpPr>
          <p:nvPr>
            <p:ph type="ftr" idx="11"/>
          </p:nvPr>
        </p:nvSpPr>
        <p:spPr>
          <a:xfrm>
            <a:off x="5840097" y="6407945"/>
            <a:ext cx="3134241"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2" name="Google Shape;42;p10"/>
          <p:cNvSpPr txBox="1">
            <a:spLocks noGrp="1"/>
          </p:cNvSpPr>
          <p:nvPr>
            <p:ph type="sldNum" idx="12"/>
          </p:nvPr>
        </p:nvSpPr>
        <p:spPr>
          <a:xfrm>
            <a:off x="11529696" y="6407945"/>
            <a:ext cx="48768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
        <p:nvSpPr>
          <p:cNvPr id="43" name="Google Shape;43;p10"/>
          <p:cNvSpPr/>
          <p:nvPr/>
        </p:nvSpPr>
        <p:spPr>
          <a:xfrm>
            <a:off x="4848907" y="3005472"/>
            <a:ext cx="243840" cy="228600"/>
          </a:xfrm>
          <a:prstGeom prst="chevron">
            <a:avLst>
              <a:gd name="adj" fmla="val 50000"/>
            </a:avLst>
          </a:prstGeom>
          <a:gradFill>
            <a:gsLst>
              <a:gs pos="0">
                <a:srgbClr val="9A0000"/>
              </a:gs>
              <a:gs pos="72000">
                <a:srgbClr val="C84848"/>
              </a:gs>
              <a:gs pos="100000">
                <a:srgbClr val="D07979"/>
              </a:gs>
            </a:gsLst>
            <a:lin ang="16200000" scaled="0"/>
          </a:gradFill>
          <a:ln w="9525" cap="rnd" cmpd="sng">
            <a:solidFill>
              <a:srgbClr val="7E0000"/>
            </a:solidFill>
            <a:prstDash val="solid"/>
            <a:round/>
            <a:headEnd type="none" w="sm" len="sm"/>
            <a:tailEnd type="none" w="sm" len="sm"/>
          </a:ln>
          <a:effectLst>
            <a:outerShdw blurRad="50800" dist="25400" dir="5400000">
              <a:srgbClr val="000000">
                <a:alpha val="45882"/>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Lucida Sans"/>
              <a:ea typeface="Lucida Sans"/>
              <a:cs typeface="Lucida Sans"/>
              <a:sym typeface="Lucida Sans"/>
            </a:endParaRPr>
          </a:p>
        </p:txBody>
      </p:sp>
      <p:sp>
        <p:nvSpPr>
          <p:cNvPr id="44" name="Google Shape;44;p10"/>
          <p:cNvSpPr/>
          <p:nvPr/>
        </p:nvSpPr>
        <p:spPr>
          <a:xfrm>
            <a:off x="4600352" y="3005472"/>
            <a:ext cx="243840" cy="228600"/>
          </a:xfrm>
          <a:prstGeom prst="chevron">
            <a:avLst>
              <a:gd name="adj" fmla="val 50000"/>
            </a:avLst>
          </a:prstGeom>
          <a:gradFill>
            <a:gsLst>
              <a:gs pos="0">
                <a:srgbClr val="9A0000"/>
              </a:gs>
              <a:gs pos="72000">
                <a:srgbClr val="C84848"/>
              </a:gs>
              <a:gs pos="100000">
                <a:srgbClr val="D07979"/>
              </a:gs>
            </a:gsLst>
            <a:lin ang="16200000" scaled="0"/>
          </a:gradFill>
          <a:ln w="9525" cap="rnd" cmpd="sng">
            <a:solidFill>
              <a:srgbClr val="7E0000"/>
            </a:solidFill>
            <a:prstDash val="solid"/>
            <a:round/>
            <a:headEnd type="none" w="sm" len="sm"/>
            <a:tailEnd type="none" w="sm" len="sm"/>
          </a:ln>
          <a:effectLst>
            <a:outerShdw blurRad="50800" dist="25400" dir="5400000">
              <a:srgbClr val="000000">
                <a:alpha val="45882"/>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Lucida Sans"/>
              <a:ea typeface="Lucida Sans"/>
              <a:cs typeface="Lucida Sans"/>
              <a:sym typeface="Lucida Sans"/>
            </a:endParaRPr>
          </a:p>
        </p:txBody>
      </p:sp>
    </p:spTree>
    <p:extLst>
      <p:ext uri="{BB962C8B-B14F-4D97-AF65-F5344CB8AC3E}">
        <p14:creationId xmlns:p14="http://schemas.microsoft.com/office/powerpoint/2010/main" val="37325614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type="twoObj">
  <p:cSld name="Two Content">
    <p:bg>
      <p:bgPr>
        <a:gradFill>
          <a:gsLst>
            <a:gs pos="0">
              <a:srgbClr val="B1B1B1"/>
            </a:gs>
            <a:gs pos="40000">
              <a:srgbClr val="9E9E9E"/>
            </a:gs>
            <a:gs pos="100000">
              <a:schemeClr val="dk1"/>
            </a:gs>
          </a:gsLst>
          <a:path path="circle">
            <a:fillToRect l="100000" b="100000"/>
          </a:path>
          <a:tileRect t="-100000" r="-100000"/>
        </a:gradFill>
        <a:effectLst/>
      </p:bgPr>
    </p:bg>
    <p:spTree>
      <p:nvGrpSpPr>
        <p:cNvPr id="1" name="Shape 45"/>
        <p:cNvGrpSpPr/>
        <p:nvPr/>
      </p:nvGrpSpPr>
      <p:grpSpPr>
        <a:xfrm>
          <a:off x="0" y="0"/>
          <a:ext cx="0" cy="0"/>
          <a:chOff x="0" y="0"/>
          <a:chExt cx="0" cy="0"/>
        </a:xfrm>
      </p:grpSpPr>
      <p:sp>
        <p:nvSpPr>
          <p:cNvPr id="46" name="Google Shape;46;p11"/>
          <p:cNvSpPr txBox="1">
            <a:spLocks noGrp="1"/>
          </p:cNvSpPr>
          <p:nvPr>
            <p:ph type="body" idx="1"/>
          </p:nvPr>
        </p:nvSpPr>
        <p:spPr>
          <a:xfrm>
            <a:off x="609600" y="1481329"/>
            <a:ext cx="5384800" cy="4525963"/>
          </a:xfrm>
          <a:prstGeom prst="rect">
            <a:avLst/>
          </a:prstGeom>
          <a:noFill/>
          <a:ln>
            <a:noFill/>
          </a:ln>
        </p:spPr>
        <p:txBody>
          <a:bodyPr spcFirstLastPara="1" wrap="square" lIns="91425" tIns="45700" rIns="91425" bIns="45700" anchor="t" anchorCtr="0">
            <a:normAutofit/>
          </a:bodyPr>
          <a:lstStyle>
            <a:lvl1pPr marL="457200" lvl="0" indent="-349504" algn="l">
              <a:spcBef>
                <a:spcPts val="400"/>
              </a:spcBef>
              <a:spcAft>
                <a:spcPts val="0"/>
              </a:spcAft>
              <a:buSzPts val="1904"/>
              <a:buChar char="🞂"/>
              <a:defRPr sz="2800"/>
            </a:lvl1pPr>
            <a:lvl2pPr marL="914400" lvl="1" indent="-381000" algn="l">
              <a:spcBef>
                <a:spcPts val="324"/>
              </a:spcBef>
              <a:spcAft>
                <a:spcPts val="0"/>
              </a:spcAft>
              <a:buSzPts val="2400"/>
              <a:buChar char="◦"/>
              <a:defRPr sz="2400"/>
            </a:lvl2pPr>
            <a:lvl3pPr marL="1371600" lvl="2" indent="-355600" algn="l">
              <a:spcBef>
                <a:spcPts val="350"/>
              </a:spcBef>
              <a:spcAft>
                <a:spcPts val="0"/>
              </a:spcAft>
              <a:buSzPts val="2000"/>
              <a:buChar char="●"/>
              <a:defRPr sz="2000"/>
            </a:lvl3pPr>
            <a:lvl4pPr marL="1828800" lvl="3" indent="-342900" algn="l">
              <a:spcBef>
                <a:spcPts val="350"/>
              </a:spcBef>
              <a:spcAft>
                <a:spcPts val="0"/>
              </a:spcAft>
              <a:buSzPts val="1800"/>
              <a:buChar char="●"/>
              <a:defRPr sz="1800"/>
            </a:lvl4pPr>
            <a:lvl5pPr marL="2286000" lvl="4" indent="-342900" algn="l">
              <a:spcBef>
                <a:spcPts val="350"/>
              </a:spcBef>
              <a:spcAft>
                <a:spcPts val="0"/>
              </a:spcAft>
              <a:buSzPts val="1800"/>
              <a:buChar char="●"/>
              <a:defRPr sz="1800"/>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47" name="Google Shape;47;p11"/>
          <p:cNvSpPr txBox="1">
            <a:spLocks noGrp="1"/>
          </p:cNvSpPr>
          <p:nvPr>
            <p:ph type="body" idx="2"/>
          </p:nvPr>
        </p:nvSpPr>
        <p:spPr>
          <a:xfrm>
            <a:off x="6197600" y="1481329"/>
            <a:ext cx="5384800" cy="4525963"/>
          </a:xfrm>
          <a:prstGeom prst="rect">
            <a:avLst/>
          </a:prstGeom>
          <a:noFill/>
          <a:ln>
            <a:noFill/>
          </a:ln>
        </p:spPr>
        <p:txBody>
          <a:bodyPr spcFirstLastPara="1" wrap="square" lIns="91425" tIns="45700" rIns="91425" bIns="45700" anchor="t" anchorCtr="0">
            <a:normAutofit/>
          </a:bodyPr>
          <a:lstStyle>
            <a:lvl1pPr marL="457200" lvl="0" indent="-349504" algn="l">
              <a:spcBef>
                <a:spcPts val="400"/>
              </a:spcBef>
              <a:spcAft>
                <a:spcPts val="0"/>
              </a:spcAft>
              <a:buSzPts val="1904"/>
              <a:buChar char="🞂"/>
              <a:defRPr sz="2800"/>
            </a:lvl1pPr>
            <a:lvl2pPr marL="914400" lvl="1" indent="-381000" algn="l">
              <a:spcBef>
                <a:spcPts val="324"/>
              </a:spcBef>
              <a:spcAft>
                <a:spcPts val="0"/>
              </a:spcAft>
              <a:buSzPts val="2400"/>
              <a:buChar char="◦"/>
              <a:defRPr sz="2400"/>
            </a:lvl2pPr>
            <a:lvl3pPr marL="1371600" lvl="2" indent="-355600" algn="l">
              <a:spcBef>
                <a:spcPts val="350"/>
              </a:spcBef>
              <a:spcAft>
                <a:spcPts val="0"/>
              </a:spcAft>
              <a:buSzPts val="2000"/>
              <a:buChar char="●"/>
              <a:defRPr sz="2000"/>
            </a:lvl3pPr>
            <a:lvl4pPr marL="1828800" lvl="3" indent="-342900" algn="l">
              <a:spcBef>
                <a:spcPts val="350"/>
              </a:spcBef>
              <a:spcAft>
                <a:spcPts val="0"/>
              </a:spcAft>
              <a:buSzPts val="1800"/>
              <a:buChar char="●"/>
              <a:defRPr sz="1800"/>
            </a:lvl4pPr>
            <a:lvl5pPr marL="2286000" lvl="4" indent="-342900" algn="l">
              <a:spcBef>
                <a:spcPts val="350"/>
              </a:spcBef>
              <a:spcAft>
                <a:spcPts val="0"/>
              </a:spcAft>
              <a:buSzPts val="1800"/>
              <a:buChar char="●"/>
              <a:defRPr sz="1800"/>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48" name="Google Shape;48;p11"/>
          <p:cNvSpPr txBox="1">
            <a:spLocks noGrp="1"/>
          </p:cNvSpPr>
          <p:nvPr>
            <p:ph type="dt" idx="10"/>
          </p:nvPr>
        </p:nvSpPr>
        <p:spPr>
          <a:xfrm>
            <a:off x="8969376" y="6407944"/>
            <a:ext cx="256032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9" name="Google Shape;49;p11"/>
          <p:cNvSpPr txBox="1">
            <a:spLocks noGrp="1"/>
          </p:cNvSpPr>
          <p:nvPr>
            <p:ph type="ftr" idx="11"/>
          </p:nvPr>
        </p:nvSpPr>
        <p:spPr>
          <a:xfrm>
            <a:off x="5840097" y="6407945"/>
            <a:ext cx="3134241"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0" name="Google Shape;50;p11"/>
          <p:cNvSpPr txBox="1">
            <a:spLocks noGrp="1"/>
          </p:cNvSpPr>
          <p:nvPr>
            <p:ph type="sldNum" idx="12"/>
          </p:nvPr>
        </p:nvSpPr>
        <p:spPr>
          <a:xfrm>
            <a:off x="11529696" y="6407945"/>
            <a:ext cx="48768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
        <p:nvSpPr>
          <p:cNvPr id="51" name="Google Shape;51;p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571326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bg>
      <p:bgPr>
        <a:blipFill rotWithShape="1">
          <a:blip r:embed="rId2">
            <a:alphaModFix/>
          </a:blip>
          <a:tile tx="0" ty="0" sx="50000" sy="50000" flip="none" algn="tl"/>
        </a:blipFill>
        <a:effectLst/>
      </p:bgPr>
    </p:bg>
    <p:spTree>
      <p:nvGrpSpPr>
        <p:cNvPr id="1" name="Shape 52"/>
        <p:cNvGrpSpPr/>
        <p:nvPr/>
      </p:nvGrpSpPr>
      <p:grpSpPr>
        <a:xfrm>
          <a:off x="0" y="0"/>
          <a:ext cx="0" cy="0"/>
          <a:chOff x="0" y="0"/>
          <a:chExt cx="0" cy="0"/>
        </a:xfrm>
      </p:grpSpPr>
      <p:sp>
        <p:nvSpPr>
          <p:cNvPr id="53" name="Google Shape;53;p12"/>
          <p:cNvSpPr txBox="1">
            <a:spLocks noGrp="1"/>
          </p:cNvSpPr>
          <p:nvPr>
            <p:ph type="title"/>
          </p:nvPr>
        </p:nvSpPr>
        <p:spPr>
          <a:xfrm>
            <a:off x="609600" y="273050"/>
            <a:ext cx="109728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4100"/>
              <a:buFont typeface="Lucida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12"/>
          <p:cNvSpPr txBox="1">
            <a:spLocks noGrp="1"/>
          </p:cNvSpPr>
          <p:nvPr>
            <p:ph type="body" idx="1"/>
          </p:nvPr>
        </p:nvSpPr>
        <p:spPr>
          <a:xfrm>
            <a:off x="609600" y="5410200"/>
            <a:ext cx="5386917" cy="762000"/>
          </a:xfrm>
          <a:prstGeom prst="rect">
            <a:avLst/>
          </a:prstGeom>
          <a:solidFill>
            <a:schemeClr val="accent1"/>
          </a:solidFill>
          <a:ln w="9650" cap="flat" cmpd="sng">
            <a:solidFill>
              <a:schemeClr val="accent1"/>
            </a:solidFill>
            <a:prstDash val="solid"/>
            <a:miter lim="800000"/>
            <a:headEnd type="none" w="sm" len="sm"/>
            <a:tailEnd type="none" w="sm" len="sm"/>
          </a:ln>
        </p:spPr>
        <p:txBody>
          <a:bodyPr spcFirstLastPara="1" wrap="square" lIns="182875" tIns="45700" rIns="91425" bIns="45700" anchor="ctr" anchorCtr="0">
            <a:normAutofit/>
          </a:bodyPr>
          <a:lstStyle>
            <a:lvl1pPr marL="457200" lvl="0" indent="-228600" algn="l">
              <a:spcBef>
                <a:spcPts val="400"/>
              </a:spcBef>
              <a:spcAft>
                <a:spcPts val="0"/>
              </a:spcAft>
              <a:buSzPts val="1632"/>
              <a:buNone/>
              <a:defRPr sz="2400" b="0">
                <a:solidFill>
                  <a:schemeClr val="lt1"/>
                </a:solidFill>
              </a:defRPr>
            </a:lvl1pPr>
            <a:lvl2pPr marL="914400" lvl="1" indent="-228600" algn="l">
              <a:spcBef>
                <a:spcPts val="324"/>
              </a:spcBef>
              <a:spcAft>
                <a:spcPts val="0"/>
              </a:spcAft>
              <a:buSzPts val="2000"/>
              <a:buNone/>
              <a:defRPr sz="2000" b="1"/>
            </a:lvl2pPr>
            <a:lvl3pPr marL="1371600" lvl="2" indent="-228600" algn="l">
              <a:spcBef>
                <a:spcPts val="350"/>
              </a:spcBef>
              <a:spcAft>
                <a:spcPts val="0"/>
              </a:spcAft>
              <a:buSzPts val="1800"/>
              <a:buNone/>
              <a:defRPr sz="1800" b="1"/>
            </a:lvl3pPr>
            <a:lvl4pPr marL="1828800" lvl="3" indent="-228600" algn="l">
              <a:spcBef>
                <a:spcPts val="350"/>
              </a:spcBef>
              <a:spcAft>
                <a:spcPts val="0"/>
              </a:spcAft>
              <a:buSzPts val="1600"/>
              <a:buNone/>
              <a:defRPr sz="1600" b="1"/>
            </a:lvl4pPr>
            <a:lvl5pPr marL="2286000" lvl="4" indent="-228600" algn="l">
              <a:spcBef>
                <a:spcPts val="350"/>
              </a:spcBef>
              <a:spcAft>
                <a:spcPts val="0"/>
              </a:spcAft>
              <a:buSzPts val="1600"/>
              <a:buNone/>
              <a:defRPr sz="1600" b="1"/>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55" name="Google Shape;55;p12"/>
          <p:cNvSpPr txBox="1">
            <a:spLocks noGrp="1"/>
          </p:cNvSpPr>
          <p:nvPr>
            <p:ph type="body" idx="2"/>
          </p:nvPr>
        </p:nvSpPr>
        <p:spPr>
          <a:xfrm>
            <a:off x="6193369" y="5410200"/>
            <a:ext cx="5389033" cy="762000"/>
          </a:xfrm>
          <a:prstGeom prst="rect">
            <a:avLst/>
          </a:prstGeom>
          <a:solidFill>
            <a:schemeClr val="accent1"/>
          </a:solidFill>
          <a:ln w="9650" cap="flat" cmpd="sng">
            <a:solidFill>
              <a:schemeClr val="accent1"/>
            </a:solidFill>
            <a:prstDash val="solid"/>
            <a:miter lim="800000"/>
            <a:headEnd type="none" w="sm" len="sm"/>
            <a:tailEnd type="none" w="sm" len="sm"/>
          </a:ln>
        </p:spPr>
        <p:txBody>
          <a:bodyPr spcFirstLastPara="1" wrap="square" lIns="182875" tIns="45700" rIns="91425" bIns="45700" anchor="ctr" anchorCtr="0">
            <a:normAutofit/>
          </a:bodyPr>
          <a:lstStyle>
            <a:lvl1pPr marL="457200" lvl="0" indent="-228600" algn="l">
              <a:spcBef>
                <a:spcPts val="400"/>
              </a:spcBef>
              <a:spcAft>
                <a:spcPts val="0"/>
              </a:spcAft>
              <a:buSzPts val="1632"/>
              <a:buNone/>
              <a:defRPr sz="2400" b="0">
                <a:solidFill>
                  <a:schemeClr val="lt1"/>
                </a:solidFill>
              </a:defRPr>
            </a:lvl1pPr>
            <a:lvl2pPr marL="914400" lvl="1" indent="-228600" algn="l">
              <a:spcBef>
                <a:spcPts val="324"/>
              </a:spcBef>
              <a:spcAft>
                <a:spcPts val="0"/>
              </a:spcAft>
              <a:buSzPts val="2000"/>
              <a:buNone/>
              <a:defRPr sz="2000" b="1"/>
            </a:lvl2pPr>
            <a:lvl3pPr marL="1371600" lvl="2" indent="-228600" algn="l">
              <a:spcBef>
                <a:spcPts val="350"/>
              </a:spcBef>
              <a:spcAft>
                <a:spcPts val="0"/>
              </a:spcAft>
              <a:buSzPts val="1800"/>
              <a:buNone/>
              <a:defRPr sz="1800" b="1"/>
            </a:lvl3pPr>
            <a:lvl4pPr marL="1828800" lvl="3" indent="-228600" algn="l">
              <a:spcBef>
                <a:spcPts val="350"/>
              </a:spcBef>
              <a:spcAft>
                <a:spcPts val="0"/>
              </a:spcAft>
              <a:buSzPts val="1600"/>
              <a:buNone/>
              <a:defRPr sz="1600" b="1"/>
            </a:lvl4pPr>
            <a:lvl5pPr marL="2286000" lvl="4" indent="-228600" algn="l">
              <a:spcBef>
                <a:spcPts val="350"/>
              </a:spcBef>
              <a:spcAft>
                <a:spcPts val="0"/>
              </a:spcAft>
              <a:buSzPts val="1600"/>
              <a:buNone/>
              <a:defRPr sz="1600" b="1"/>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56" name="Google Shape;56;p12"/>
          <p:cNvSpPr txBox="1">
            <a:spLocks noGrp="1"/>
          </p:cNvSpPr>
          <p:nvPr>
            <p:ph type="body" idx="3"/>
          </p:nvPr>
        </p:nvSpPr>
        <p:spPr>
          <a:xfrm>
            <a:off x="609600" y="1444295"/>
            <a:ext cx="5386917" cy="3941763"/>
          </a:xfrm>
          <a:prstGeom prst="rect">
            <a:avLst/>
          </a:prstGeom>
          <a:noFill/>
          <a:ln>
            <a:noFill/>
          </a:ln>
        </p:spPr>
        <p:txBody>
          <a:bodyPr spcFirstLastPara="1" wrap="square" lIns="91425" tIns="45700" rIns="91425" bIns="45700" anchor="t" anchorCtr="0">
            <a:normAutofit/>
          </a:bodyPr>
          <a:lstStyle>
            <a:lvl1pPr marL="457200" lvl="0" indent="-332232" algn="l">
              <a:spcBef>
                <a:spcPts val="400"/>
              </a:spcBef>
              <a:spcAft>
                <a:spcPts val="0"/>
              </a:spcAft>
              <a:buSzPts val="1632"/>
              <a:buChar char="🞂"/>
              <a:defRPr sz="2400"/>
            </a:lvl1pPr>
            <a:lvl2pPr marL="914400" lvl="1" indent="-355600" algn="l">
              <a:spcBef>
                <a:spcPts val="324"/>
              </a:spcBef>
              <a:spcAft>
                <a:spcPts val="0"/>
              </a:spcAft>
              <a:buSzPts val="2000"/>
              <a:buChar char="◦"/>
              <a:defRPr sz="2000"/>
            </a:lvl2pPr>
            <a:lvl3pPr marL="1371600" lvl="2" indent="-342900" algn="l">
              <a:spcBef>
                <a:spcPts val="350"/>
              </a:spcBef>
              <a:spcAft>
                <a:spcPts val="0"/>
              </a:spcAft>
              <a:buSzPts val="1800"/>
              <a:buChar char="●"/>
              <a:defRPr sz="1800"/>
            </a:lvl3pPr>
            <a:lvl4pPr marL="1828800" lvl="3" indent="-330200" algn="l">
              <a:spcBef>
                <a:spcPts val="350"/>
              </a:spcBef>
              <a:spcAft>
                <a:spcPts val="0"/>
              </a:spcAft>
              <a:buSzPts val="1600"/>
              <a:buChar char="●"/>
              <a:defRPr sz="1600"/>
            </a:lvl4pPr>
            <a:lvl5pPr marL="2286000" lvl="4" indent="-330200" algn="l">
              <a:spcBef>
                <a:spcPts val="350"/>
              </a:spcBef>
              <a:spcAft>
                <a:spcPts val="0"/>
              </a:spcAft>
              <a:buSzPts val="1600"/>
              <a:buChar char="●"/>
              <a:defRPr sz="1600"/>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57" name="Google Shape;57;p12"/>
          <p:cNvSpPr txBox="1">
            <a:spLocks noGrp="1"/>
          </p:cNvSpPr>
          <p:nvPr>
            <p:ph type="body" idx="4"/>
          </p:nvPr>
        </p:nvSpPr>
        <p:spPr>
          <a:xfrm>
            <a:off x="6193368" y="1444295"/>
            <a:ext cx="5389033" cy="3941763"/>
          </a:xfrm>
          <a:prstGeom prst="rect">
            <a:avLst/>
          </a:prstGeom>
          <a:noFill/>
          <a:ln>
            <a:noFill/>
          </a:ln>
        </p:spPr>
        <p:txBody>
          <a:bodyPr spcFirstLastPara="1" wrap="square" lIns="91425" tIns="45700" rIns="91425" bIns="45700" anchor="t" anchorCtr="0">
            <a:normAutofit/>
          </a:bodyPr>
          <a:lstStyle>
            <a:lvl1pPr marL="457200" lvl="0" indent="-332232" algn="l">
              <a:spcBef>
                <a:spcPts val="0"/>
              </a:spcBef>
              <a:spcAft>
                <a:spcPts val="0"/>
              </a:spcAft>
              <a:buSzPts val="1632"/>
              <a:buChar char="🞂"/>
              <a:defRPr sz="2400"/>
            </a:lvl1pPr>
            <a:lvl2pPr marL="914400" lvl="1" indent="-355600" algn="l">
              <a:spcBef>
                <a:spcPts val="324"/>
              </a:spcBef>
              <a:spcAft>
                <a:spcPts val="0"/>
              </a:spcAft>
              <a:buSzPts val="2000"/>
              <a:buChar char="◦"/>
              <a:defRPr sz="2000"/>
            </a:lvl2pPr>
            <a:lvl3pPr marL="1371600" lvl="2" indent="-342900" algn="l">
              <a:spcBef>
                <a:spcPts val="350"/>
              </a:spcBef>
              <a:spcAft>
                <a:spcPts val="0"/>
              </a:spcAft>
              <a:buSzPts val="1800"/>
              <a:buChar char="●"/>
              <a:defRPr sz="1800"/>
            </a:lvl3pPr>
            <a:lvl4pPr marL="1828800" lvl="3" indent="-330200" algn="l">
              <a:spcBef>
                <a:spcPts val="350"/>
              </a:spcBef>
              <a:spcAft>
                <a:spcPts val="0"/>
              </a:spcAft>
              <a:buSzPts val="1600"/>
              <a:buChar char="●"/>
              <a:defRPr sz="1600"/>
            </a:lvl4pPr>
            <a:lvl5pPr marL="2286000" lvl="4" indent="-330200" algn="l">
              <a:spcBef>
                <a:spcPts val="350"/>
              </a:spcBef>
              <a:spcAft>
                <a:spcPts val="0"/>
              </a:spcAft>
              <a:buSzPts val="1600"/>
              <a:buChar char="●"/>
              <a:defRPr sz="1600"/>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58" name="Google Shape;58;p12"/>
          <p:cNvSpPr txBox="1">
            <a:spLocks noGrp="1"/>
          </p:cNvSpPr>
          <p:nvPr>
            <p:ph type="dt" idx="10"/>
          </p:nvPr>
        </p:nvSpPr>
        <p:spPr>
          <a:xfrm>
            <a:off x="8969376" y="6407944"/>
            <a:ext cx="256032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9" name="Google Shape;59;p12"/>
          <p:cNvSpPr txBox="1">
            <a:spLocks noGrp="1"/>
          </p:cNvSpPr>
          <p:nvPr>
            <p:ph type="ftr" idx="11"/>
          </p:nvPr>
        </p:nvSpPr>
        <p:spPr>
          <a:xfrm>
            <a:off x="5840097" y="6407945"/>
            <a:ext cx="3134241"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0" name="Google Shape;60;p12"/>
          <p:cNvSpPr txBox="1">
            <a:spLocks noGrp="1"/>
          </p:cNvSpPr>
          <p:nvPr>
            <p:ph type="sldNum" idx="12"/>
          </p:nvPr>
        </p:nvSpPr>
        <p:spPr>
          <a:xfrm>
            <a:off x="11529696" y="6407945"/>
            <a:ext cx="48768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4814281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gradFill>
          <a:gsLst>
            <a:gs pos="0">
              <a:srgbClr val="B1B1B1"/>
            </a:gs>
            <a:gs pos="40000">
              <a:srgbClr val="9E9E9E"/>
            </a:gs>
            <a:gs pos="100000">
              <a:schemeClr val="dk1"/>
            </a:gs>
          </a:gsLst>
          <a:path path="circle">
            <a:fillToRect l="100000" b="100000"/>
          </a:path>
          <a:tileRect t="-100000" r="-100000"/>
        </a:gradFill>
        <a:effectLst/>
      </p:bgPr>
    </p:bg>
    <p:spTree>
      <p:nvGrpSpPr>
        <p:cNvPr id="1" name="Shape 61"/>
        <p:cNvGrpSpPr/>
        <p:nvPr/>
      </p:nvGrpSpPr>
      <p:grpSpPr>
        <a:xfrm>
          <a:off x="0" y="0"/>
          <a:ext cx="0" cy="0"/>
          <a:chOff x="0" y="0"/>
          <a:chExt cx="0" cy="0"/>
        </a:xfrm>
      </p:grpSpPr>
      <p:sp>
        <p:nvSpPr>
          <p:cNvPr id="62" name="Google Shape;62;p13"/>
          <p:cNvSpPr txBox="1">
            <a:spLocks noGrp="1"/>
          </p:cNvSpPr>
          <p:nvPr>
            <p:ph type="dt" idx="10"/>
          </p:nvPr>
        </p:nvSpPr>
        <p:spPr>
          <a:xfrm>
            <a:off x="8969376" y="6407944"/>
            <a:ext cx="256032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3" name="Google Shape;63;p13"/>
          <p:cNvSpPr txBox="1">
            <a:spLocks noGrp="1"/>
          </p:cNvSpPr>
          <p:nvPr>
            <p:ph type="ftr" idx="11"/>
          </p:nvPr>
        </p:nvSpPr>
        <p:spPr>
          <a:xfrm>
            <a:off x="5840097" y="6407945"/>
            <a:ext cx="3134241"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4" name="Google Shape;64;p13"/>
          <p:cNvSpPr txBox="1">
            <a:spLocks noGrp="1"/>
          </p:cNvSpPr>
          <p:nvPr>
            <p:ph type="sldNum" idx="12"/>
          </p:nvPr>
        </p:nvSpPr>
        <p:spPr>
          <a:xfrm>
            <a:off x="11529696" y="6407945"/>
            <a:ext cx="48768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
        <p:nvSpPr>
          <p:cNvPr id="65" name="Google Shape;65;p1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7514596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4"/>
          <p:cNvSpPr txBox="1">
            <a:spLocks noGrp="1"/>
          </p:cNvSpPr>
          <p:nvPr>
            <p:ph type="dt" idx="10"/>
          </p:nvPr>
        </p:nvSpPr>
        <p:spPr>
          <a:xfrm>
            <a:off x="8969376" y="6407944"/>
            <a:ext cx="256032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8" name="Google Shape;68;p14"/>
          <p:cNvSpPr txBox="1">
            <a:spLocks noGrp="1"/>
          </p:cNvSpPr>
          <p:nvPr>
            <p:ph type="ftr" idx="11"/>
          </p:nvPr>
        </p:nvSpPr>
        <p:spPr>
          <a:xfrm>
            <a:off x="5840097" y="6407945"/>
            <a:ext cx="3134241"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9" name="Google Shape;69;p14"/>
          <p:cNvSpPr txBox="1">
            <a:spLocks noGrp="1"/>
          </p:cNvSpPr>
          <p:nvPr>
            <p:ph type="sldNum" idx="12"/>
          </p:nvPr>
        </p:nvSpPr>
        <p:spPr>
          <a:xfrm>
            <a:off x="11529696" y="6407945"/>
            <a:ext cx="48768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8614412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bg>
      <p:bgPr>
        <a:blipFill rotWithShape="1">
          <a:blip r:embed="rId2">
            <a:alphaModFix/>
          </a:blip>
          <a:tile tx="0" ty="0" sx="50000" sy="50000" flip="none" algn="tl"/>
        </a:blipFill>
        <a:effectLst/>
      </p:bgPr>
    </p:bg>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1219200" y="4876800"/>
            <a:ext cx="9975701" cy="4572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Clr>
                <a:schemeClr val="accent1"/>
              </a:buClr>
              <a:buSzPts val="2500"/>
              <a:buFont typeface="Lucida Sans"/>
              <a:buNone/>
              <a:defRPr sz="2500" b="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5"/>
          <p:cNvSpPr txBox="1">
            <a:spLocks noGrp="1"/>
          </p:cNvSpPr>
          <p:nvPr>
            <p:ph type="body" idx="1"/>
          </p:nvPr>
        </p:nvSpPr>
        <p:spPr>
          <a:xfrm>
            <a:off x="5892800" y="5355102"/>
            <a:ext cx="5299456" cy="914400"/>
          </a:xfrm>
          <a:prstGeom prst="rect">
            <a:avLst/>
          </a:prstGeom>
          <a:noFill/>
          <a:ln>
            <a:noFill/>
          </a:ln>
        </p:spPr>
        <p:txBody>
          <a:bodyPr spcFirstLastPara="1" wrap="square" lIns="91425" tIns="45700" rIns="91425" bIns="45700" anchor="t" anchorCtr="0">
            <a:normAutofit/>
          </a:bodyPr>
          <a:lstStyle>
            <a:lvl1pPr marL="457200" lvl="0" indent="-228600" algn="r">
              <a:spcBef>
                <a:spcPts val="400"/>
              </a:spcBef>
              <a:spcAft>
                <a:spcPts val="0"/>
              </a:spcAft>
              <a:buSzPts val="1088"/>
              <a:buNone/>
              <a:defRPr sz="1600"/>
            </a:lvl1pPr>
            <a:lvl2pPr marL="914400" lvl="1" indent="-228600" algn="l">
              <a:spcBef>
                <a:spcPts val="324"/>
              </a:spcBef>
              <a:spcAft>
                <a:spcPts val="0"/>
              </a:spcAft>
              <a:buSzPts val="1200"/>
              <a:buNone/>
              <a:defRPr sz="1200"/>
            </a:lvl2pPr>
            <a:lvl3pPr marL="1371600" lvl="2" indent="-228600" algn="l">
              <a:spcBef>
                <a:spcPts val="350"/>
              </a:spcBef>
              <a:spcAft>
                <a:spcPts val="0"/>
              </a:spcAft>
              <a:buSzPts val="1000"/>
              <a:buNone/>
              <a:defRPr sz="1000"/>
            </a:lvl3pPr>
            <a:lvl4pPr marL="1828800" lvl="3" indent="-228600" algn="l">
              <a:spcBef>
                <a:spcPts val="350"/>
              </a:spcBef>
              <a:spcAft>
                <a:spcPts val="0"/>
              </a:spcAft>
              <a:buSzPts val="900"/>
              <a:buNone/>
              <a:defRPr sz="900"/>
            </a:lvl4pPr>
            <a:lvl5pPr marL="2286000" lvl="4" indent="-228600" algn="l">
              <a:spcBef>
                <a:spcPts val="350"/>
              </a:spcBef>
              <a:spcAft>
                <a:spcPts val="0"/>
              </a:spcAft>
              <a:buSzPts val="900"/>
              <a:buNone/>
              <a:defRPr sz="900"/>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73" name="Google Shape;73;p15"/>
          <p:cNvSpPr txBox="1">
            <a:spLocks noGrp="1"/>
          </p:cNvSpPr>
          <p:nvPr>
            <p:ph type="body" idx="2"/>
          </p:nvPr>
        </p:nvSpPr>
        <p:spPr>
          <a:xfrm>
            <a:off x="1219200" y="274320"/>
            <a:ext cx="9973056" cy="4572000"/>
          </a:xfrm>
          <a:prstGeom prst="rect">
            <a:avLst/>
          </a:prstGeom>
          <a:noFill/>
          <a:ln>
            <a:noFill/>
          </a:ln>
        </p:spPr>
        <p:txBody>
          <a:bodyPr spcFirstLastPara="1" wrap="square" lIns="91425" tIns="45700" rIns="91425" bIns="45700" anchor="t" anchorCtr="0">
            <a:normAutofit/>
          </a:bodyPr>
          <a:lstStyle>
            <a:lvl1pPr marL="457200" lvl="0" indent="-366776" algn="l">
              <a:spcBef>
                <a:spcPts val="400"/>
              </a:spcBef>
              <a:spcAft>
                <a:spcPts val="0"/>
              </a:spcAft>
              <a:buSzPts val="2176"/>
              <a:buChar char="🞂"/>
              <a:defRPr sz="3200"/>
            </a:lvl1pPr>
            <a:lvl2pPr marL="914400" lvl="1" indent="-406400" algn="l">
              <a:spcBef>
                <a:spcPts val="324"/>
              </a:spcBef>
              <a:spcAft>
                <a:spcPts val="0"/>
              </a:spcAft>
              <a:buSzPts val="2800"/>
              <a:buChar char="◦"/>
              <a:defRPr sz="2800"/>
            </a:lvl2pPr>
            <a:lvl3pPr marL="1371600" lvl="2" indent="-381000" algn="l">
              <a:spcBef>
                <a:spcPts val="350"/>
              </a:spcBef>
              <a:spcAft>
                <a:spcPts val="0"/>
              </a:spcAft>
              <a:buSzPts val="2400"/>
              <a:buChar char="●"/>
              <a:defRPr sz="2400"/>
            </a:lvl3pPr>
            <a:lvl4pPr marL="1828800" lvl="3" indent="-355600" algn="l">
              <a:spcBef>
                <a:spcPts val="350"/>
              </a:spcBef>
              <a:spcAft>
                <a:spcPts val="0"/>
              </a:spcAft>
              <a:buSzPts val="2000"/>
              <a:buChar char="●"/>
              <a:defRPr sz="2000"/>
            </a:lvl4pPr>
            <a:lvl5pPr marL="2286000" lvl="4" indent="-355600" algn="l">
              <a:spcBef>
                <a:spcPts val="350"/>
              </a:spcBef>
              <a:spcAft>
                <a:spcPts val="0"/>
              </a:spcAft>
              <a:buSzPts val="2000"/>
              <a:buChar char="●"/>
              <a:defRPr sz="2000"/>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74" name="Google Shape;74;p15"/>
          <p:cNvSpPr txBox="1">
            <a:spLocks noGrp="1"/>
          </p:cNvSpPr>
          <p:nvPr>
            <p:ph type="dt" idx="10"/>
          </p:nvPr>
        </p:nvSpPr>
        <p:spPr>
          <a:xfrm>
            <a:off x="8969376" y="6407944"/>
            <a:ext cx="256032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5" name="Google Shape;75;p15"/>
          <p:cNvSpPr txBox="1">
            <a:spLocks noGrp="1"/>
          </p:cNvSpPr>
          <p:nvPr>
            <p:ph type="ftr" idx="11"/>
          </p:nvPr>
        </p:nvSpPr>
        <p:spPr>
          <a:xfrm>
            <a:off x="5840097" y="6407945"/>
            <a:ext cx="3134241"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6" name="Google Shape;76;p15"/>
          <p:cNvSpPr txBox="1">
            <a:spLocks noGrp="1"/>
          </p:cNvSpPr>
          <p:nvPr>
            <p:ph type="sldNum" idx="12"/>
          </p:nvPr>
        </p:nvSpPr>
        <p:spPr>
          <a:xfrm>
            <a:off x="11529696" y="6407945"/>
            <a:ext cx="48768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5229460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bg>
      <p:bgPr>
        <a:gradFill>
          <a:gsLst>
            <a:gs pos="0">
              <a:srgbClr val="B1B1B1"/>
            </a:gs>
            <a:gs pos="40000">
              <a:srgbClr val="9E9E9E"/>
            </a:gs>
            <a:gs pos="100000">
              <a:schemeClr val="dk1"/>
            </a:gs>
          </a:gsLst>
          <a:path path="circle">
            <a:fillToRect l="100000" b="100000"/>
          </a:path>
          <a:tileRect t="-100000" r="-100000"/>
        </a:gradFill>
        <a:effectLst/>
      </p:bgPr>
    </p:bg>
    <p:spTree>
      <p:nvGrpSpPr>
        <p:cNvPr id="1" name="Shape 77"/>
        <p:cNvGrpSpPr/>
        <p:nvPr/>
      </p:nvGrpSpPr>
      <p:grpSpPr>
        <a:xfrm>
          <a:off x="0" y="0"/>
          <a:ext cx="0" cy="0"/>
          <a:chOff x="0" y="0"/>
          <a:chExt cx="0" cy="0"/>
        </a:xfrm>
      </p:grpSpPr>
      <p:sp>
        <p:nvSpPr>
          <p:cNvPr id="78" name="Google Shape;78;p16"/>
          <p:cNvSpPr txBox="1">
            <a:spLocks noGrp="1"/>
          </p:cNvSpPr>
          <p:nvPr>
            <p:ph type="body" idx="1"/>
          </p:nvPr>
        </p:nvSpPr>
        <p:spPr>
          <a:xfrm>
            <a:off x="1521643" y="5443402"/>
            <a:ext cx="9550400" cy="648232"/>
          </a:xfrm>
          <a:prstGeom prst="rect">
            <a:avLst/>
          </a:prstGeom>
          <a:noFill/>
          <a:ln>
            <a:noFill/>
          </a:ln>
        </p:spPr>
        <p:txBody>
          <a:bodyPr spcFirstLastPara="1" wrap="square" lIns="91425" tIns="0" rIns="91425" bIns="45700" anchor="t" anchorCtr="0">
            <a:normAutofit/>
          </a:bodyPr>
          <a:lstStyle>
            <a:lvl1pPr marL="457200" marR="18288" lvl="0" indent="-228600" algn="r">
              <a:spcBef>
                <a:spcPts val="400"/>
              </a:spcBef>
              <a:spcAft>
                <a:spcPts val="0"/>
              </a:spcAft>
              <a:buSzPts val="952"/>
              <a:buNone/>
              <a:defRPr sz="1400"/>
            </a:lvl1pPr>
            <a:lvl2pPr marL="914400" lvl="1" indent="-304800" algn="l">
              <a:spcBef>
                <a:spcPts val="324"/>
              </a:spcBef>
              <a:spcAft>
                <a:spcPts val="0"/>
              </a:spcAft>
              <a:buSzPts val="1200"/>
              <a:buChar char="◦"/>
              <a:defRPr sz="1200"/>
            </a:lvl2pPr>
            <a:lvl3pPr marL="1371600" lvl="2" indent="-292100" algn="l">
              <a:spcBef>
                <a:spcPts val="350"/>
              </a:spcBef>
              <a:spcAft>
                <a:spcPts val="0"/>
              </a:spcAft>
              <a:buSzPts val="1000"/>
              <a:buChar char="●"/>
              <a:defRPr sz="1000"/>
            </a:lvl3pPr>
            <a:lvl4pPr marL="1828800" lvl="3" indent="-285750" algn="l">
              <a:spcBef>
                <a:spcPts val="350"/>
              </a:spcBef>
              <a:spcAft>
                <a:spcPts val="0"/>
              </a:spcAft>
              <a:buSzPts val="900"/>
              <a:buChar char="●"/>
              <a:defRPr sz="900"/>
            </a:lvl4pPr>
            <a:lvl5pPr marL="2286000" lvl="4" indent="-285750" algn="l">
              <a:spcBef>
                <a:spcPts val="350"/>
              </a:spcBef>
              <a:spcAft>
                <a:spcPts val="0"/>
              </a:spcAft>
              <a:buSzPts val="900"/>
              <a:buChar char="●"/>
              <a:defRPr sz="900"/>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79" name="Google Shape;79;p16"/>
          <p:cNvSpPr>
            <a:spLocks noGrp="1"/>
          </p:cNvSpPr>
          <p:nvPr>
            <p:ph type="pic" idx="2"/>
          </p:nvPr>
        </p:nvSpPr>
        <p:spPr>
          <a:xfrm>
            <a:off x="304800" y="189968"/>
            <a:ext cx="11582400" cy="4389120"/>
          </a:xfrm>
          <a:prstGeom prst="rect">
            <a:avLst/>
          </a:prstGeom>
          <a:solidFill>
            <a:schemeClr val="dk2"/>
          </a:solidFill>
          <a:ln w="9525" cap="flat" cmpd="sng">
            <a:solidFill>
              <a:schemeClr val="dk1"/>
            </a:solidFill>
            <a:prstDash val="solid"/>
            <a:round/>
            <a:headEnd type="none" w="sm" len="sm"/>
            <a:tailEnd type="none" w="sm" len="sm"/>
          </a:ln>
        </p:spPr>
      </p:sp>
      <p:sp>
        <p:nvSpPr>
          <p:cNvPr id="80" name="Google Shape;80;p16"/>
          <p:cNvSpPr txBox="1">
            <a:spLocks noGrp="1"/>
          </p:cNvSpPr>
          <p:nvPr>
            <p:ph type="dt" idx="10"/>
          </p:nvPr>
        </p:nvSpPr>
        <p:spPr>
          <a:xfrm>
            <a:off x="8969376" y="6407944"/>
            <a:ext cx="256032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1" name="Google Shape;81;p16"/>
          <p:cNvSpPr txBox="1">
            <a:spLocks noGrp="1"/>
          </p:cNvSpPr>
          <p:nvPr>
            <p:ph type="ftr" idx="11"/>
          </p:nvPr>
        </p:nvSpPr>
        <p:spPr>
          <a:xfrm>
            <a:off x="5840097" y="6407945"/>
            <a:ext cx="3134241"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2" name="Google Shape;82;p16"/>
          <p:cNvSpPr txBox="1">
            <a:spLocks noGrp="1"/>
          </p:cNvSpPr>
          <p:nvPr>
            <p:ph type="sldNum" idx="12"/>
          </p:nvPr>
        </p:nvSpPr>
        <p:spPr>
          <a:xfrm>
            <a:off x="11529696" y="6407945"/>
            <a:ext cx="48768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000" b="0">
                <a:solidFill>
                  <a:schemeClr val="lt1"/>
                </a:solidFill>
                <a:latin typeface="Lucida Sans"/>
                <a:ea typeface="Lucida Sans"/>
                <a:cs typeface="Lucida Sans"/>
                <a:sym typeface="Lucida Sans"/>
              </a:defRPr>
            </a:lvl1pPr>
            <a:lvl2pPr marL="0" lvl="1" indent="0" algn="r">
              <a:spcBef>
                <a:spcPts val="0"/>
              </a:spcBef>
              <a:buNone/>
              <a:defRPr sz="1000" b="0">
                <a:solidFill>
                  <a:schemeClr val="lt1"/>
                </a:solidFill>
                <a:latin typeface="Lucida Sans"/>
                <a:ea typeface="Lucida Sans"/>
                <a:cs typeface="Lucida Sans"/>
                <a:sym typeface="Lucida Sans"/>
              </a:defRPr>
            </a:lvl2pPr>
            <a:lvl3pPr marL="0" lvl="2" indent="0" algn="r">
              <a:spcBef>
                <a:spcPts val="0"/>
              </a:spcBef>
              <a:buNone/>
              <a:defRPr sz="1000" b="0">
                <a:solidFill>
                  <a:schemeClr val="lt1"/>
                </a:solidFill>
                <a:latin typeface="Lucida Sans"/>
                <a:ea typeface="Lucida Sans"/>
                <a:cs typeface="Lucida Sans"/>
                <a:sym typeface="Lucida Sans"/>
              </a:defRPr>
            </a:lvl3pPr>
            <a:lvl4pPr marL="0" lvl="3" indent="0" algn="r">
              <a:spcBef>
                <a:spcPts val="0"/>
              </a:spcBef>
              <a:buNone/>
              <a:defRPr sz="1000" b="0">
                <a:solidFill>
                  <a:schemeClr val="lt1"/>
                </a:solidFill>
                <a:latin typeface="Lucida Sans"/>
                <a:ea typeface="Lucida Sans"/>
                <a:cs typeface="Lucida Sans"/>
                <a:sym typeface="Lucida Sans"/>
              </a:defRPr>
            </a:lvl4pPr>
            <a:lvl5pPr marL="0" lvl="4" indent="0" algn="r">
              <a:spcBef>
                <a:spcPts val="0"/>
              </a:spcBef>
              <a:buNone/>
              <a:defRPr sz="1000" b="0">
                <a:solidFill>
                  <a:schemeClr val="lt1"/>
                </a:solidFill>
                <a:latin typeface="Lucida Sans"/>
                <a:ea typeface="Lucida Sans"/>
                <a:cs typeface="Lucida Sans"/>
                <a:sym typeface="Lucida Sans"/>
              </a:defRPr>
            </a:lvl5pPr>
            <a:lvl6pPr marL="0" lvl="5" indent="0" algn="r">
              <a:spcBef>
                <a:spcPts val="0"/>
              </a:spcBef>
              <a:buNone/>
              <a:defRPr sz="1000" b="0">
                <a:solidFill>
                  <a:schemeClr val="lt1"/>
                </a:solidFill>
                <a:latin typeface="Lucida Sans"/>
                <a:ea typeface="Lucida Sans"/>
                <a:cs typeface="Lucida Sans"/>
                <a:sym typeface="Lucida Sans"/>
              </a:defRPr>
            </a:lvl6pPr>
            <a:lvl7pPr marL="0" lvl="6" indent="0" algn="r">
              <a:spcBef>
                <a:spcPts val="0"/>
              </a:spcBef>
              <a:buNone/>
              <a:defRPr sz="1000" b="0">
                <a:solidFill>
                  <a:schemeClr val="lt1"/>
                </a:solidFill>
                <a:latin typeface="Lucida Sans"/>
                <a:ea typeface="Lucida Sans"/>
                <a:cs typeface="Lucida Sans"/>
                <a:sym typeface="Lucida Sans"/>
              </a:defRPr>
            </a:lvl7pPr>
            <a:lvl8pPr marL="0" lvl="7" indent="0" algn="r">
              <a:spcBef>
                <a:spcPts val="0"/>
              </a:spcBef>
              <a:buNone/>
              <a:defRPr sz="1000" b="0">
                <a:solidFill>
                  <a:schemeClr val="lt1"/>
                </a:solidFill>
                <a:latin typeface="Lucida Sans"/>
                <a:ea typeface="Lucida Sans"/>
                <a:cs typeface="Lucida Sans"/>
                <a:sym typeface="Lucida Sans"/>
              </a:defRPr>
            </a:lvl8pPr>
            <a:lvl9pPr marL="0" lvl="8" indent="0" algn="r">
              <a:spcBef>
                <a:spcPts val="0"/>
              </a:spcBef>
              <a:buNone/>
              <a:defRPr sz="1000" b="0">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dirty="0"/>
          </a:p>
        </p:txBody>
      </p:sp>
      <p:sp>
        <p:nvSpPr>
          <p:cNvPr id="83" name="Google Shape;83;p16"/>
          <p:cNvSpPr txBox="1">
            <a:spLocks noGrp="1"/>
          </p:cNvSpPr>
          <p:nvPr>
            <p:ph type="title"/>
          </p:nvPr>
        </p:nvSpPr>
        <p:spPr>
          <a:xfrm>
            <a:off x="304800" y="4865122"/>
            <a:ext cx="10767243" cy="562672"/>
          </a:xfrm>
          <a:prstGeom prst="rect">
            <a:avLst/>
          </a:prstGeom>
          <a:noFill/>
          <a:ln>
            <a:noFill/>
          </a:ln>
        </p:spPr>
        <p:txBody>
          <a:bodyPr spcFirstLastPara="1" wrap="square" lIns="91425" tIns="45700" rIns="91425" bIns="45700" anchor="t" anchorCtr="0">
            <a:normAutofit/>
          </a:bodyPr>
          <a:lstStyle>
            <a:lvl1pPr marR="0" lvl="0" algn="r">
              <a:spcBef>
                <a:spcPts val="0"/>
              </a:spcBef>
              <a:spcAft>
                <a:spcPts val="0"/>
              </a:spcAft>
              <a:buClr>
                <a:schemeClr val="accent1"/>
              </a:buClr>
              <a:buSzPts val="3000"/>
              <a:buFont typeface="Lucida Sans"/>
              <a:buNone/>
              <a:defRPr sz="3000" b="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6"/>
          <p:cNvSpPr/>
          <p:nvPr/>
        </p:nvSpPr>
        <p:spPr>
          <a:xfrm>
            <a:off x="665697" y="5944936"/>
            <a:ext cx="6587499" cy="921076"/>
          </a:xfrm>
          <a:custGeom>
            <a:avLst/>
            <a:gdLst/>
            <a:ahLst/>
            <a:cxnLst/>
            <a:rect l="l" t="t" r="r" b="b"/>
            <a:pathLst>
              <a:path w="7485" h="337" extrusionOk="0">
                <a:moveTo>
                  <a:pt x="0" y="2"/>
                </a:moveTo>
                <a:lnTo>
                  <a:pt x="7485" y="337"/>
                </a:lnTo>
                <a:lnTo>
                  <a:pt x="5558" y="337"/>
                </a:lnTo>
                <a:lnTo>
                  <a:pt x="1" y="0"/>
                </a:lnTo>
              </a:path>
            </a:pathLst>
          </a:custGeom>
          <a:solidFill>
            <a:srgbClr val="D19A9A">
              <a:alpha val="4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lt1"/>
              </a:solidFill>
              <a:latin typeface="Lucida Sans"/>
              <a:ea typeface="Lucida Sans"/>
              <a:cs typeface="Lucida Sans"/>
              <a:sym typeface="Lucida Sans"/>
            </a:endParaRPr>
          </a:p>
        </p:txBody>
      </p:sp>
      <p:sp>
        <p:nvSpPr>
          <p:cNvPr id="85" name="Google Shape;85;p16"/>
          <p:cNvSpPr/>
          <p:nvPr/>
        </p:nvSpPr>
        <p:spPr>
          <a:xfrm>
            <a:off x="647623" y="5939011"/>
            <a:ext cx="4920601" cy="933450"/>
          </a:xfrm>
          <a:custGeom>
            <a:avLst/>
            <a:gdLst/>
            <a:ahLst/>
            <a:cxnLst/>
            <a:rect l="l" t="t" r="r" b="b"/>
            <a:pathLst>
              <a:path w="5591" h="588" extrusionOk="0">
                <a:moveTo>
                  <a:pt x="0" y="0"/>
                </a:moveTo>
                <a:lnTo>
                  <a:pt x="5591" y="585"/>
                </a:lnTo>
                <a:lnTo>
                  <a:pt x="4415" y="588"/>
                </a:lnTo>
                <a:lnTo>
                  <a:pt x="12" y="4"/>
                </a:ln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lt1"/>
              </a:solidFill>
              <a:latin typeface="Lucida Sans"/>
              <a:ea typeface="Lucida Sans"/>
              <a:cs typeface="Lucida Sans"/>
              <a:sym typeface="Lucida Sans"/>
            </a:endParaRPr>
          </a:p>
        </p:txBody>
      </p:sp>
      <p:sp>
        <p:nvSpPr>
          <p:cNvPr id="86" name="Google Shape;86;p16"/>
          <p:cNvSpPr/>
          <p:nvPr/>
        </p:nvSpPr>
        <p:spPr>
          <a:xfrm>
            <a:off x="-8056" y="5791253"/>
            <a:ext cx="4536419" cy="1080868"/>
          </a:xfrm>
          <a:prstGeom prst="rtTriangle">
            <a:avLst/>
          </a:prstGeom>
          <a:blipFill rotWithShape="1">
            <a:blip r:embed="rId2">
              <a:alphaModFix amt="50000"/>
            </a:blip>
            <a:tile tx="0" ty="0" sx="50000" sy="50000" flip="none" algn="t"/>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ucida Sans"/>
              <a:ea typeface="Lucida Sans"/>
              <a:cs typeface="Lucida Sans"/>
              <a:sym typeface="Lucida Sans"/>
            </a:endParaRPr>
          </a:p>
        </p:txBody>
      </p:sp>
      <p:cxnSp>
        <p:nvCxnSpPr>
          <p:cNvPr id="87" name="Google Shape;87;p16"/>
          <p:cNvCxnSpPr/>
          <p:nvPr/>
        </p:nvCxnSpPr>
        <p:spPr>
          <a:xfrm>
            <a:off x="-12316" y="5787739"/>
            <a:ext cx="4540679" cy="1084383"/>
          </a:xfrm>
          <a:prstGeom prst="straightConnector1">
            <a:avLst/>
          </a:prstGeom>
          <a:noFill/>
          <a:ln w="12050" cap="flat" cmpd="sng">
            <a:solidFill>
              <a:srgbClr val="CC9191"/>
            </a:solidFill>
            <a:prstDash val="solid"/>
            <a:miter lim="800000"/>
            <a:headEnd type="none" w="sm" len="sm"/>
            <a:tailEnd type="none" w="sm" len="sm"/>
          </a:ln>
        </p:spPr>
      </p:cxnSp>
      <p:sp>
        <p:nvSpPr>
          <p:cNvPr id="88" name="Google Shape;88;p16"/>
          <p:cNvSpPr/>
          <p:nvPr/>
        </p:nvSpPr>
        <p:spPr>
          <a:xfrm>
            <a:off x="11552149" y="4988440"/>
            <a:ext cx="243840" cy="228600"/>
          </a:xfrm>
          <a:prstGeom prst="chevron">
            <a:avLst>
              <a:gd name="adj" fmla="val 50000"/>
            </a:avLst>
          </a:prstGeom>
          <a:gradFill>
            <a:gsLst>
              <a:gs pos="0">
                <a:srgbClr val="9A0000"/>
              </a:gs>
              <a:gs pos="72000">
                <a:srgbClr val="C84848"/>
              </a:gs>
              <a:gs pos="100000">
                <a:srgbClr val="D07979"/>
              </a:gs>
            </a:gsLst>
            <a:lin ang="16200000" scaled="0"/>
          </a:gradFill>
          <a:ln w="9525" cap="rnd" cmpd="sng">
            <a:solidFill>
              <a:srgbClr val="7E0000"/>
            </a:solidFill>
            <a:prstDash val="solid"/>
            <a:round/>
            <a:headEnd type="none" w="sm" len="sm"/>
            <a:tailEnd type="none" w="sm" len="sm"/>
          </a:ln>
          <a:effectLst>
            <a:outerShdw blurRad="50800" dist="25400" dir="5400000">
              <a:srgbClr val="000000">
                <a:alpha val="45882"/>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Lucida Sans"/>
              <a:ea typeface="Lucida Sans"/>
              <a:cs typeface="Lucida Sans"/>
              <a:sym typeface="Lucida Sans"/>
            </a:endParaRPr>
          </a:p>
        </p:txBody>
      </p:sp>
      <p:sp>
        <p:nvSpPr>
          <p:cNvPr id="89" name="Google Shape;89;p16"/>
          <p:cNvSpPr/>
          <p:nvPr/>
        </p:nvSpPr>
        <p:spPr>
          <a:xfrm>
            <a:off x="11303595" y="4988440"/>
            <a:ext cx="243840" cy="228600"/>
          </a:xfrm>
          <a:prstGeom prst="chevron">
            <a:avLst>
              <a:gd name="adj" fmla="val 50000"/>
            </a:avLst>
          </a:prstGeom>
          <a:gradFill>
            <a:gsLst>
              <a:gs pos="0">
                <a:srgbClr val="9A0000"/>
              </a:gs>
              <a:gs pos="72000">
                <a:srgbClr val="C84848"/>
              </a:gs>
              <a:gs pos="100000">
                <a:srgbClr val="D07979"/>
              </a:gs>
            </a:gsLst>
            <a:lin ang="16200000" scaled="0"/>
          </a:gradFill>
          <a:ln w="9525" cap="rnd" cmpd="sng">
            <a:solidFill>
              <a:srgbClr val="7E0000"/>
            </a:solidFill>
            <a:prstDash val="solid"/>
            <a:round/>
            <a:headEnd type="none" w="sm" len="sm"/>
            <a:tailEnd type="none" w="sm" len="sm"/>
          </a:ln>
          <a:effectLst>
            <a:outerShdw blurRad="50800" dist="25400" dir="5400000">
              <a:srgbClr val="000000">
                <a:alpha val="45882"/>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Lucida Sans"/>
              <a:ea typeface="Lucida Sans"/>
              <a:cs typeface="Lucida Sans"/>
              <a:sym typeface="Lucida Sans"/>
            </a:endParaRPr>
          </a:p>
        </p:txBody>
      </p:sp>
    </p:spTree>
    <p:extLst>
      <p:ext uri="{BB962C8B-B14F-4D97-AF65-F5344CB8AC3E}">
        <p14:creationId xmlns:p14="http://schemas.microsoft.com/office/powerpoint/2010/main" val="34263986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7"/>
          <p:cNvSpPr txBox="1">
            <a:spLocks noGrp="1"/>
          </p:cNvSpPr>
          <p:nvPr>
            <p:ph type="body" idx="1"/>
          </p:nvPr>
        </p:nvSpPr>
        <p:spPr>
          <a:xfrm rot="5400000">
            <a:off x="3902965" y="-1812035"/>
            <a:ext cx="4386071" cy="10972800"/>
          </a:xfrm>
          <a:prstGeom prst="rect">
            <a:avLst/>
          </a:prstGeom>
          <a:noFill/>
          <a:ln>
            <a:noFill/>
          </a:ln>
        </p:spPr>
        <p:txBody>
          <a:bodyPr spcFirstLastPara="1" wrap="square" lIns="91425" tIns="45700" rIns="91425" bIns="45700" anchor="t" anchorCtr="0">
            <a:normAutofit/>
          </a:bodyPr>
          <a:lstStyle>
            <a:lvl1pPr marL="457200" lvl="0" indent="-306324" algn="l">
              <a:spcBef>
                <a:spcPts val="400"/>
              </a:spcBef>
              <a:spcAft>
                <a:spcPts val="0"/>
              </a:spcAft>
              <a:buSzPts val="1224"/>
              <a:buChar char="🞂"/>
              <a:defRPr/>
            </a:lvl1pPr>
            <a:lvl2pPr marL="914400" lvl="1" indent="-342900" algn="l">
              <a:spcBef>
                <a:spcPts val="324"/>
              </a:spcBef>
              <a:spcAft>
                <a:spcPts val="0"/>
              </a:spcAft>
              <a:buSzPts val="1800"/>
              <a:buChar char="◦"/>
              <a:defRPr/>
            </a:lvl2pPr>
            <a:lvl3pPr marL="1371600" lvl="2" indent="-342900" algn="l">
              <a:spcBef>
                <a:spcPts val="350"/>
              </a:spcBef>
              <a:spcAft>
                <a:spcPts val="0"/>
              </a:spcAft>
              <a:buSzPts val="1800"/>
              <a:buChar char="●"/>
              <a:defRPr/>
            </a:lvl3pPr>
            <a:lvl4pPr marL="1828800" lvl="3" indent="-342900" algn="l">
              <a:spcBef>
                <a:spcPts val="350"/>
              </a:spcBef>
              <a:spcAft>
                <a:spcPts val="0"/>
              </a:spcAft>
              <a:buSzPts val="1800"/>
              <a:buChar char="●"/>
              <a:defRPr/>
            </a:lvl4pPr>
            <a:lvl5pPr marL="2286000" lvl="4" indent="-342900" algn="l">
              <a:spcBef>
                <a:spcPts val="350"/>
              </a:spcBef>
              <a:spcAft>
                <a:spcPts val="0"/>
              </a:spcAft>
              <a:buSzPts val="1800"/>
              <a:buChar char="●"/>
              <a:defRPr/>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93" name="Google Shape;93;p17"/>
          <p:cNvSpPr txBox="1">
            <a:spLocks noGrp="1"/>
          </p:cNvSpPr>
          <p:nvPr>
            <p:ph type="dt" idx="10"/>
          </p:nvPr>
        </p:nvSpPr>
        <p:spPr>
          <a:xfrm>
            <a:off x="8969376" y="6407944"/>
            <a:ext cx="256032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4" name="Google Shape;94;p17"/>
          <p:cNvSpPr txBox="1">
            <a:spLocks noGrp="1"/>
          </p:cNvSpPr>
          <p:nvPr>
            <p:ph type="ftr" idx="11"/>
          </p:nvPr>
        </p:nvSpPr>
        <p:spPr>
          <a:xfrm>
            <a:off x="5840097" y="6407945"/>
            <a:ext cx="3134241"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5" name="Google Shape;95;p17"/>
          <p:cNvSpPr txBox="1">
            <a:spLocks noGrp="1"/>
          </p:cNvSpPr>
          <p:nvPr>
            <p:ph type="sldNum" idx="12"/>
          </p:nvPr>
        </p:nvSpPr>
        <p:spPr>
          <a:xfrm>
            <a:off x="11529696" y="6407945"/>
            <a:ext cx="48768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6137970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rot="5400000">
            <a:off x="7513950" y="1886041"/>
            <a:ext cx="5592761" cy="236996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body" idx="1"/>
          </p:nvPr>
        </p:nvSpPr>
        <p:spPr>
          <a:xfrm rot="5400000">
            <a:off x="2029620" y="-1145379"/>
            <a:ext cx="5592760" cy="8432800"/>
          </a:xfrm>
          <a:prstGeom prst="rect">
            <a:avLst/>
          </a:prstGeom>
          <a:noFill/>
          <a:ln>
            <a:noFill/>
          </a:ln>
        </p:spPr>
        <p:txBody>
          <a:bodyPr spcFirstLastPara="1" wrap="square" lIns="91425" tIns="45700" rIns="91425" bIns="45700" anchor="t" anchorCtr="0">
            <a:normAutofit/>
          </a:bodyPr>
          <a:lstStyle>
            <a:lvl1pPr marL="457200" lvl="0" indent="-306324" algn="l">
              <a:spcBef>
                <a:spcPts val="400"/>
              </a:spcBef>
              <a:spcAft>
                <a:spcPts val="0"/>
              </a:spcAft>
              <a:buSzPts val="1224"/>
              <a:buChar char="🞂"/>
              <a:defRPr/>
            </a:lvl1pPr>
            <a:lvl2pPr marL="914400" lvl="1" indent="-342900" algn="l">
              <a:spcBef>
                <a:spcPts val="324"/>
              </a:spcBef>
              <a:spcAft>
                <a:spcPts val="0"/>
              </a:spcAft>
              <a:buSzPts val="1800"/>
              <a:buChar char="◦"/>
              <a:defRPr/>
            </a:lvl2pPr>
            <a:lvl3pPr marL="1371600" lvl="2" indent="-342900" algn="l">
              <a:spcBef>
                <a:spcPts val="350"/>
              </a:spcBef>
              <a:spcAft>
                <a:spcPts val="0"/>
              </a:spcAft>
              <a:buSzPts val="1800"/>
              <a:buChar char="●"/>
              <a:defRPr/>
            </a:lvl3pPr>
            <a:lvl4pPr marL="1828800" lvl="3" indent="-342900" algn="l">
              <a:spcBef>
                <a:spcPts val="350"/>
              </a:spcBef>
              <a:spcAft>
                <a:spcPts val="0"/>
              </a:spcAft>
              <a:buSzPts val="1800"/>
              <a:buChar char="●"/>
              <a:defRPr/>
            </a:lvl4pPr>
            <a:lvl5pPr marL="2286000" lvl="4" indent="-342900" algn="l">
              <a:spcBef>
                <a:spcPts val="350"/>
              </a:spcBef>
              <a:spcAft>
                <a:spcPts val="0"/>
              </a:spcAft>
              <a:buSzPts val="1800"/>
              <a:buChar char="●"/>
              <a:defRPr/>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99" name="Google Shape;99;p18"/>
          <p:cNvSpPr txBox="1">
            <a:spLocks noGrp="1"/>
          </p:cNvSpPr>
          <p:nvPr>
            <p:ph type="dt" idx="10"/>
          </p:nvPr>
        </p:nvSpPr>
        <p:spPr>
          <a:xfrm>
            <a:off x="8969376" y="6407944"/>
            <a:ext cx="256032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00" name="Google Shape;100;p18"/>
          <p:cNvSpPr txBox="1">
            <a:spLocks noGrp="1"/>
          </p:cNvSpPr>
          <p:nvPr>
            <p:ph type="ftr" idx="11"/>
          </p:nvPr>
        </p:nvSpPr>
        <p:spPr>
          <a:xfrm>
            <a:off x="5840097" y="6407945"/>
            <a:ext cx="3134241"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01" name="Google Shape;101;p18"/>
          <p:cNvSpPr txBox="1">
            <a:spLocks noGrp="1"/>
          </p:cNvSpPr>
          <p:nvPr>
            <p:ph type="sldNum" idx="12"/>
          </p:nvPr>
        </p:nvSpPr>
        <p:spPr>
          <a:xfrm>
            <a:off x="11529696" y="6407945"/>
            <a:ext cx="48768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7562896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963083" y="4406905"/>
            <a:ext cx="10363200" cy="1362075"/>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1pPr>
            <a:lvl2pPr marL="0" marR="0" lvl="1" indent="0" algn="l" rtl="0">
              <a:spcBef>
                <a:spcPts val="0"/>
              </a:spcBef>
              <a:buNone/>
              <a:defRPr sz="1800"/>
            </a:lvl2pPr>
            <a:lvl3pPr marL="0" marR="0" lvl="2" indent="0" algn="l" rtl="0">
              <a:spcBef>
                <a:spcPts val="0"/>
              </a:spcBef>
              <a:buNone/>
              <a:defRPr sz="1800"/>
            </a:lvl3pPr>
            <a:lvl4pPr marL="0" marR="0" lvl="3" indent="0" algn="l" rtl="0">
              <a:spcBef>
                <a:spcPts val="0"/>
              </a:spcBef>
              <a:buNone/>
              <a:defRPr sz="1800"/>
            </a:lvl4pPr>
            <a:lvl5pPr marL="0" marR="0" lvl="4" indent="0" algn="l" rtl="0">
              <a:spcBef>
                <a:spcPts val="0"/>
              </a:spcBef>
              <a:buNone/>
              <a:defRPr sz="1800"/>
            </a:lvl5pPr>
            <a:lvl6pPr marL="0" marR="0" lvl="5" indent="0" algn="l" rtl="0">
              <a:spcBef>
                <a:spcPts val="0"/>
              </a:spcBef>
              <a:buNone/>
              <a:defRPr sz="1800"/>
            </a:lvl6pPr>
            <a:lvl7pPr marL="0" marR="0" lvl="6" indent="0" algn="l" rtl="0">
              <a:spcBef>
                <a:spcPts val="0"/>
              </a:spcBef>
              <a:buNone/>
              <a:defRPr sz="1800"/>
            </a:lvl7pPr>
            <a:lvl8pPr marL="0" marR="0" lvl="7" indent="0" algn="l" rtl="0">
              <a:spcBef>
                <a:spcPts val="0"/>
              </a:spcBef>
              <a:buNone/>
              <a:defRPr sz="1800"/>
            </a:lvl8pPr>
            <a:lvl9pPr marL="0" marR="0" lvl="8" indent="0" algn="l" rtl="0">
              <a:spcBef>
                <a:spcPts val="0"/>
              </a:spcBef>
              <a:buNone/>
              <a:defRPr sz="1800"/>
            </a:lvl9pPr>
          </a:lstStyle>
          <a:p>
            <a:endParaRPr/>
          </a:p>
        </p:txBody>
      </p:sp>
      <p:sp>
        <p:nvSpPr>
          <p:cNvPr id="114" name="Shape 114"/>
          <p:cNvSpPr txBox="1">
            <a:spLocks noGrp="1"/>
          </p:cNvSpPr>
          <p:nvPr>
            <p:ph type="body" idx="1"/>
          </p:nvPr>
        </p:nvSpPr>
        <p:spPr>
          <a:xfrm>
            <a:off x="963083" y="2906713"/>
            <a:ext cx="10363200" cy="1500187"/>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rgbClr val="888888"/>
              </a:buClr>
              <a:buFont typeface="Calibri"/>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888888"/>
              </a:buClr>
              <a:buFont typeface="Calibri"/>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888888"/>
              </a:buClr>
              <a:buFont typeface="Calibri"/>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888888"/>
              </a:buClr>
              <a:buFont typeface="Calibri"/>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888888"/>
              </a:buClr>
              <a:buFont typeface="Calibri"/>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888888"/>
              </a:buClr>
              <a:buFont typeface="Calibri"/>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888888"/>
              </a:buClr>
              <a:buFont typeface="Calibri"/>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888888"/>
              </a:buClr>
              <a:buFont typeface="Calibri"/>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888888"/>
              </a:buClr>
              <a:buFont typeface="Calibri"/>
              <a:buNone/>
              <a:defRPr sz="1400" b="0" i="0" u="none" strike="noStrike" cap="none">
                <a:solidFill>
                  <a:srgbClr val="000000"/>
                </a:solidFill>
                <a:latin typeface="Arial"/>
                <a:ea typeface="Arial"/>
                <a:cs typeface="Arial"/>
                <a:sym typeface="Arial"/>
              </a:defRPr>
            </a:lvl9pPr>
          </a:lstStyle>
          <a:p>
            <a:endParaRPr/>
          </a:p>
        </p:txBody>
      </p:sp>
      <p:sp>
        <p:nvSpPr>
          <p:cNvPr id="115" name="Shape 115"/>
          <p:cNvSpPr txBox="1">
            <a:spLocks noGrp="1"/>
          </p:cNvSpPr>
          <p:nvPr>
            <p:ph type="dt" idx="10"/>
          </p:nvPr>
        </p:nvSpPr>
        <p:spPr>
          <a:xfrm>
            <a:off x="609600" y="6356355"/>
            <a:ext cx="2844797"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116" name="Shape 116"/>
          <p:cNvSpPr txBox="1">
            <a:spLocks noGrp="1"/>
          </p:cNvSpPr>
          <p:nvPr>
            <p:ph type="ftr" idx="11"/>
          </p:nvPr>
        </p:nvSpPr>
        <p:spPr>
          <a:xfrm>
            <a:off x="4165600" y="6356355"/>
            <a:ext cx="38608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117" name="Shape 117"/>
          <p:cNvSpPr txBox="1">
            <a:spLocks noGrp="1"/>
          </p:cNvSpPr>
          <p:nvPr>
            <p:ph type="sldNum" idx="12"/>
          </p:nvPr>
        </p:nvSpPr>
        <p:spPr>
          <a:xfrm>
            <a:off x="8737600" y="6356355"/>
            <a:ext cx="2844797" cy="365125"/>
          </a:xfrm>
          <a:prstGeom prst="rect">
            <a:avLst/>
          </a:prstGeom>
          <a:noFill/>
          <a:ln>
            <a:noFill/>
          </a:ln>
        </p:spPr>
        <p:txBody>
          <a:bodyPr wrap="square" lIns="91425" tIns="45700" rIns="91425" bIns="45700" anchor="ctr" anchorCtr="0">
            <a:noAutofit/>
          </a:bodyPr>
          <a:lstStyle/>
          <a:p>
            <a:pPr algn="r">
              <a:buClr>
                <a:srgbClr val="888888"/>
              </a:buClr>
              <a:buSzPct val="25000"/>
              <a:buFont typeface="Calibri"/>
              <a:buNone/>
            </a:pPr>
            <a:fld id="{00000000-1234-1234-1234-123412341234}" type="slidenum">
              <a:rPr lang="en-US" sz="1200">
                <a:solidFill>
                  <a:srgbClr val="888888"/>
                </a:solidFill>
                <a:latin typeface="Calibri"/>
                <a:ea typeface="Calibri"/>
                <a:cs typeface="Calibri"/>
                <a:sym typeface="Calibri"/>
              </a:rPr>
              <a:pPr algn="r">
                <a:buClr>
                  <a:srgbClr val="888888"/>
                </a:buClr>
                <a:buSzPct val="25000"/>
                <a:buFont typeface="Calibri"/>
                <a:buNone/>
              </a:pPr>
              <a:t>‹#›</a:t>
            </a:fld>
            <a:endParaRPr lang="en-US" sz="12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11797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CEECC69E-B8DF-4FBB-AEA7-186CF38F5A40}" type="datetimeFigureOut">
              <a:rPr lang="en-US" smtClean="0"/>
              <a:t>9/28/2022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752A64D-6A18-4D83-8292-AD4A0CC9C366}" type="slidenum">
              <a:rPr lang="en-US" smtClean="0"/>
              <a:t>‹#›</a:t>
            </a:fld>
            <a:endParaRPr lang="en-US" dirty="0"/>
          </a:p>
        </p:txBody>
      </p:sp>
    </p:spTree>
    <p:extLst>
      <p:ext uri="{BB962C8B-B14F-4D97-AF65-F5344CB8AC3E}">
        <p14:creationId xmlns:p14="http://schemas.microsoft.com/office/powerpoint/2010/main" val="869678465"/>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2389721" y="4800600"/>
            <a:ext cx="7315199" cy="566736"/>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1pPr>
            <a:lvl2pPr marL="0" marR="0" lvl="1" indent="0" algn="l" rtl="0">
              <a:spcBef>
                <a:spcPts val="0"/>
              </a:spcBef>
              <a:buNone/>
              <a:defRPr sz="1800"/>
            </a:lvl2pPr>
            <a:lvl3pPr marL="0" marR="0" lvl="2" indent="0" algn="l" rtl="0">
              <a:spcBef>
                <a:spcPts val="0"/>
              </a:spcBef>
              <a:buNone/>
              <a:defRPr sz="1800"/>
            </a:lvl3pPr>
            <a:lvl4pPr marL="0" marR="0" lvl="3" indent="0" algn="l" rtl="0">
              <a:spcBef>
                <a:spcPts val="0"/>
              </a:spcBef>
              <a:buNone/>
              <a:defRPr sz="1800"/>
            </a:lvl4pPr>
            <a:lvl5pPr marL="0" marR="0" lvl="4" indent="0" algn="l" rtl="0">
              <a:spcBef>
                <a:spcPts val="0"/>
              </a:spcBef>
              <a:buNone/>
              <a:defRPr sz="1800"/>
            </a:lvl5pPr>
            <a:lvl6pPr marL="0" marR="0" lvl="5" indent="0" algn="l" rtl="0">
              <a:spcBef>
                <a:spcPts val="0"/>
              </a:spcBef>
              <a:buNone/>
              <a:defRPr sz="1800"/>
            </a:lvl6pPr>
            <a:lvl7pPr marL="0" marR="0" lvl="6" indent="0" algn="l" rtl="0">
              <a:spcBef>
                <a:spcPts val="0"/>
              </a:spcBef>
              <a:buNone/>
              <a:defRPr sz="1800"/>
            </a:lvl7pPr>
            <a:lvl8pPr marL="0" marR="0" lvl="7" indent="0" algn="l" rtl="0">
              <a:spcBef>
                <a:spcPts val="0"/>
              </a:spcBef>
              <a:buNone/>
              <a:defRPr sz="1800"/>
            </a:lvl8pPr>
            <a:lvl9pPr marL="0" marR="0" lvl="8" indent="0" algn="l" rtl="0">
              <a:spcBef>
                <a:spcPts val="0"/>
              </a:spcBef>
              <a:buNone/>
              <a:defRPr sz="1800"/>
            </a:lvl9pPr>
          </a:lstStyle>
          <a:p>
            <a:endParaRPr/>
          </a:p>
        </p:txBody>
      </p:sp>
      <p:sp>
        <p:nvSpPr>
          <p:cNvPr id="148" name="Shape 148"/>
          <p:cNvSpPr>
            <a:spLocks noGrp="1"/>
          </p:cNvSpPr>
          <p:nvPr>
            <p:ph type="pic" idx="2"/>
          </p:nvPr>
        </p:nvSpPr>
        <p:spPr>
          <a:xfrm>
            <a:off x="2389721" y="612775"/>
            <a:ext cx="7315199" cy="4114800"/>
          </a:xfrm>
          <a:prstGeom prst="rect">
            <a:avLst/>
          </a:prstGeom>
          <a:noFill/>
          <a:ln>
            <a:noFill/>
          </a:ln>
        </p:spPr>
        <p:txBody>
          <a:bodyPr wrap="square" lIns="91425" tIns="91425" rIns="91425" bIns="91425" anchor="ctr" anchorCtr="0"/>
          <a:lstStyle>
            <a:lvl1pPr lvl="0">
              <a:spcBef>
                <a:spcPts val="0"/>
              </a:spcBef>
              <a:buNone/>
              <a:defRPr/>
            </a:lvl1pPr>
          </a:lstStyle>
          <a:p>
            <a:endParaRPr dirty="0"/>
          </a:p>
        </p:txBody>
      </p:sp>
      <p:sp>
        <p:nvSpPr>
          <p:cNvPr id="149" name="Shape 149"/>
          <p:cNvSpPr txBox="1">
            <a:spLocks noGrp="1"/>
          </p:cNvSpPr>
          <p:nvPr>
            <p:ph type="body" idx="1"/>
          </p:nvPr>
        </p:nvSpPr>
        <p:spPr>
          <a:xfrm>
            <a:off x="2389721" y="5367342"/>
            <a:ext cx="7315199" cy="804861"/>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9pPr>
          </a:lstStyle>
          <a:p>
            <a:endParaRPr/>
          </a:p>
        </p:txBody>
      </p:sp>
      <p:sp>
        <p:nvSpPr>
          <p:cNvPr id="150" name="Shape 150"/>
          <p:cNvSpPr txBox="1">
            <a:spLocks noGrp="1"/>
          </p:cNvSpPr>
          <p:nvPr>
            <p:ph type="dt" idx="10"/>
          </p:nvPr>
        </p:nvSpPr>
        <p:spPr>
          <a:xfrm>
            <a:off x="609600" y="6356355"/>
            <a:ext cx="2844797"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151" name="Shape 151"/>
          <p:cNvSpPr txBox="1">
            <a:spLocks noGrp="1"/>
          </p:cNvSpPr>
          <p:nvPr>
            <p:ph type="ftr" idx="11"/>
          </p:nvPr>
        </p:nvSpPr>
        <p:spPr>
          <a:xfrm>
            <a:off x="4165600" y="6356355"/>
            <a:ext cx="38608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152" name="Shape 152"/>
          <p:cNvSpPr txBox="1">
            <a:spLocks noGrp="1"/>
          </p:cNvSpPr>
          <p:nvPr>
            <p:ph type="sldNum" idx="12"/>
          </p:nvPr>
        </p:nvSpPr>
        <p:spPr>
          <a:xfrm>
            <a:off x="8737600" y="6356355"/>
            <a:ext cx="2844797" cy="365125"/>
          </a:xfrm>
          <a:prstGeom prst="rect">
            <a:avLst/>
          </a:prstGeom>
          <a:noFill/>
          <a:ln>
            <a:noFill/>
          </a:ln>
        </p:spPr>
        <p:txBody>
          <a:bodyPr wrap="square" lIns="91425" tIns="45700" rIns="91425" bIns="45700" anchor="ctr" anchorCtr="0">
            <a:noAutofit/>
          </a:bodyPr>
          <a:lstStyle/>
          <a:p>
            <a:pPr algn="r">
              <a:buClr>
                <a:srgbClr val="888888"/>
              </a:buClr>
              <a:buSzPct val="25000"/>
              <a:buFont typeface="Calibri"/>
              <a:buNone/>
            </a:pPr>
            <a:fld id="{00000000-1234-1234-1234-123412341234}" type="slidenum">
              <a:rPr lang="en-US" sz="1200">
                <a:solidFill>
                  <a:srgbClr val="888888"/>
                </a:solidFill>
                <a:latin typeface="Calibri"/>
                <a:ea typeface="Calibri"/>
                <a:cs typeface="Calibri"/>
                <a:sym typeface="Calibri"/>
              </a:rPr>
              <a:pPr algn="r">
                <a:buClr>
                  <a:srgbClr val="888888"/>
                </a:buClr>
                <a:buSzPct val="25000"/>
                <a:buFont typeface="Calibri"/>
                <a:buNone/>
              </a:pPr>
              <a:t>‹#›</a:t>
            </a:fld>
            <a:endParaRPr lang="en-US" sz="12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5162248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609600" y="274637"/>
            <a:ext cx="109728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1pPr>
            <a:lvl2pPr marL="0" marR="0" lvl="1" indent="0" algn="l" rtl="0">
              <a:spcBef>
                <a:spcPts val="0"/>
              </a:spcBef>
              <a:buNone/>
              <a:defRPr sz="1800"/>
            </a:lvl2pPr>
            <a:lvl3pPr marL="0" marR="0" lvl="2" indent="0" algn="l" rtl="0">
              <a:spcBef>
                <a:spcPts val="0"/>
              </a:spcBef>
              <a:buNone/>
              <a:defRPr sz="1800"/>
            </a:lvl3pPr>
            <a:lvl4pPr marL="0" marR="0" lvl="3" indent="0" algn="l" rtl="0">
              <a:spcBef>
                <a:spcPts val="0"/>
              </a:spcBef>
              <a:buNone/>
              <a:defRPr sz="1800"/>
            </a:lvl4pPr>
            <a:lvl5pPr marL="0" marR="0" lvl="4" indent="0" algn="l" rtl="0">
              <a:spcBef>
                <a:spcPts val="0"/>
              </a:spcBef>
              <a:buNone/>
              <a:defRPr sz="1800"/>
            </a:lvl5pPr>
            <a:lvl6pPr marL="0" marR="0" lvl="5" indent="0" algn="l" rtl="0">
              <a:spcBef>
                <a:spcPts val="0"/>
              </a:spcBef>
              <a:buNone/>
              <a:defRPr sz="1800"/>
            </a:lvl6pPr>
            <a:lvl7pPr marL="0" marR="0" lvl="6" indent="0" algn="l" rtl="0">
              <a:spcBef>
                <a:spcPts val="0"/>
              </a:spcBef>
              <a:buNone/>
              <a:defRPr sz="1800"/>
            </a:lvl7pPr>
            <a:lvl8pPr marL="0" marR="0" lvl="7" indent="0" algn="l" rtl="0">
              <a:spcBef>
                <a:spcPts val="0"/>
              </a:spcBef>
              <a:buNone/>
              <a:defRPr sz="1800"/>
            </a:lvl8pPr>
            <a:lvl9pPr marL="0" marR="0" lvl="8" indent="0" algn="l" rtl="0">
              <a:spcBef>
                <a:spcPts val="0"/>
              </a:spcBef>
              <a:buNone/>
              <a:defRPr sz="1800"/>
            </a:lvl9pPr>
          </a:lstStyle>
          <a:p>
            <a:endParaRPr/>
          </a:p>
        </p:txBody>
      </p:sp>
      <p:sp>
        <p:nvSpPr>
          <p:cNvPr id="155" name="Shape 155"/>
          <p:cNvSpPr txBox="1">
            <a:spLocks noGrp="1"/>
          </p:cNvSpPr>
          <p:nvPr>
            <p:ph type="body" idx="1"/>
          </p:nvPr>
        </p:nvSpPr>
        <p:spPr>
          <a:xfrm rot="5400000">
            <a:off x="3833020" y="-1623218"/>
            <a:ext cx="4525963" cy="10972800"/>
          </a:xfrm>
          <a:prstGeom prst="rect">
            <a:avLst/>
          </a:prstGeom>
          <a:noFill/>
          <a:ln>
            <a:noFill/>
          </a:ln>
        </p:spPr>
        <p:txBody>
          <a:bodyPr wrap="square" lIns="91425" tIns="91425" rIns="91425" bIns="91425" anchor="t" anchorCtr="0"/>
          <a:lstStyle>
            <a:lvl1pPr marL="342900" marR="0" lvl="0" indent="-50800" algn="l" rtl="0">
              <a:lnSpc>
                <a:spcPct val="100000"/>
              </a:lnSpc>
              <a:spcBef>
                <a:spcPts val="64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1pPr>
            <a:lvl2pPr marL="742950" marR="0" lvl="1" indent="-19050" algn="l" rtl="0">
              <a:lnSpc>
                <a:spcPct val="100000"/>
              </a:lnSpc>
              <a:spcBef>
                <a:spcPts val="56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2pPr>
            <a:lvl3pPr marL="1143000" marR="0" lvl="2" indent="12700" algn="l" rtl="0">
              <a:lnSpc>
                <a:spcPct val="100000"/>
              </a:lnSpc>
              <a:spcBef>
                <a:spcPts val="48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3pPr>
            <a:lvl4pPr marL="1600200" marR="0" lvl="3"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4pPr>
            <a:lvl5pPr marL="2057400" marR="0" lvl="4"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5pPr>
            <a:lvl6pPr marL="2514600" marR="0" lvl="5"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6pPr>
            <a:lvl7pPr marL="2971800" marR="0" lvl="6"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7pPr>
            <a:lvl8pPr marL="3429000" marR="0" lvl="7"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8pPr>
            <a:lvl9pPr marL="3886200" marR="0" lvl="8"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56" name="Shape 156"/>
          <p:cNvSpPr txBox="1">
            <a:spLocks noGrp="1"/>
          </p:cNvSpPr>
          <p:nvPr>
            <p:ph type="dt" idx="10"/>
          </p:nvPr>
        </p:nvSpPr>
        <p:spPr>
          <a:xfrm>
            <a:off x="609600" y="6356355"/>
            <a:ext cx="2844797"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157" name="Shape 157"/>
          <p:cNvSpPr txBox="1">
            <a:spLocks noGrp="1"/>
          </p:cNvSpPr>
          <p:nvPr>
            <p:ph type="ftr" idx="11"/>
          </p:nvPr>
        </p:nvSpPr>
        <p:spPr>
          <a:xfrm>
            <a:off x="4165600" y="6356355"/>
            <a:ext cx="38608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158" name="Shape 158"/>
          <p:cNvSpPr txBox="1">
            <a:spLocks noGrp="1"/>
          </p:cNvSpPr>
          <p:nvPr>
            <p:ph type="sldNum" idx="12"/>
          </p:nvPr>
        </p:nvSpPr>
        <p:spPr>
          <a:xfrm>
            <a:off x="8737600" y="6356355"/>
            <a:ext cx="2844797" cy="365125"/>
          </a:xfrm>
          <a:prstGeom prst="rect">
            <a:avLst/>
          </a:prstGeom>
          <a:noFill/>
          <a:ln>
            <a:noFill/>
          </a:ln>
        </p:spPr>
        <p:txBody>
          <a:bodyPr wrap="square" lIns="91425" tIns="45700" rIns="91425" bIns="45700" anchor="ctr" anchorCtr="0">
            <a:noAutofit/>
          </a:bodyPr>
          <a:lstStyle/>
          <a:p>
            <a:pPr algn="r">
              <a:buClr>
                <a:srgbClr val="888888"/>
              </a:buClr>
              <a:buSzPct val="25000"/>
              <a:buFont typeface="Calibri"/>
              <a:buNone/>
            </a:pPr>
            <a:fld id="{00000000-1234-1234-1234-123412341234}" type="slidenum">
              <a:rPr lang="en-US" sz="1200">
                <a:solidFill>
                  <a:srgbClr val="888888"/>
                </a:solidFill>
                <a:latin typeface="Calibri"/>
                <a:ea typeface="Calibri"/>
                <a:cs typeface="Calibri"/>
                <a:sym typeface="Calibri"/>
              </a:rPr>
              <a:pPr algn="r">
                <a:buClr>
                  <a:srgbClr val="888888"/>
                </a:buClr>
                <a:buSzPct val="25000"/>
                <a:buFont typeface="Calibri"/>
                <a:buNone/>
              </a:pPr>
              <a:t>‹#›</a:t>
            </a:fld>
            <a:endParaRPr lang="en-US" sz="12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383669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rot="5400000">
            <a:off x="7285039" y="1828800"/>
            <a:ext cx="5851525" cy="27432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1pPr>
            <a:lvl2pPr marL="0" marR="0" lvl="1" indent="0" algn="l" rtl="0">
              <a:spcBef>
                <a:spcPts val="0"/>
              </a:spcBef>
              <a:buNone/>
              <a:defRPr sz="1800"/>
            </a:lvl2pPr>
            <a:lvl3pPr marL="0" marR="0" lvl="2" indent="0" algn="l" rtl="0">
              <a:spcBef>
                <a:spcPts val="0"/>
              </a:spcBef>
              <a:buNone/>
              <a:defRPr sz="1800"/>
            </a:lvl3pPr>
            <a:lvl4pPr marL="0" marR="0" lvl="3" indent="0" algn="l" rtl="0">
              <a:spcBef>
                <a:spcPts val="0"/>
              </a:spcBef>
              <a:buNone/>
              <a:defRPr sz="1800"/>
            </a:lvl4pPr>
            <a:lvl5pPr marL="0" marR="0" lvl="4" indent="0" algn="l" rtl="0">
              <a:spcBef>
                <a:spcPts val="0"/>
              </a:spcBef>
              <a:buNone/>
              <a:defRPr sz="1800"/>
            </a:lvl5pPr>
            <a:lvl6pPr marL="0" marR="0" lvl="5" indent="0" algn="l" rtl="0">
              <a:spcBef>
                <a:spcPts val="0"/>
              </a:spcBef>
              <a:buNone/>
              <a:defRPr sz="1800"/>
            </a:lvl6pPr>
            <a:lvl7pPr marL="0" marR="0" lvl="6" indent="0" algn="l" rtl="0">
              <a:spcBef>
                <a:spcPts val="0"/>
              </a:spcBef>
              <a:buNone/>
              <a:defRPr sz="1800"/>
            </a:lvl7pPr>
            <a:lvl8pPr marL="0" marR="0" lvl="7" indent="0" algn="l" rtl="0">
              <a:spcBef>
                <a:spcPts val="0"/>
              </a:spcBef>
              <a:buNone/>
              <a:defRPr sz="1800"/>
            </a:lvl8pPr>
            <a:lvl9pPr marL="0" marR="0" lvl="8" indent="0" algn="l" rtl="0">
              <a:spcBef>
                <a:spcPts val="0"/>
              </a:spcBef>
              <a:buNone/>
              <a:defRPr sz="1800"/>
            </a:lvl9pPr>
          </a:lstStyle>
          <a:p>
            <a:endParaRPr/>
          </a:p>
        </p:txBody>
      </p:sp>
      <p:sp>
        <p:nvSpPr>
          <p:cNvPr id="161" name="Shape 161"/>
          <p:cNvSpPr txBox="1">
            <a:spLocks noGrp="1"/>
          </p:cNvSpPr>
          <p:nvPr>
            <p:ph type="body" idx="1"/>
          </p:nvPr>
        </p:nvSpPr>
        <p:spPr>
          <a:xfrm rot="5400000">
            <a:off x="1697039" y="-812800"/>
            <a:ext cx="5851525" cy="8026397"/>
          </a:xfrm>
          <a:prstGeom prst="rect">
            <a:avLst/>
          </a:prstGeom>
          <a:noFill/>
          <a:ln>
            <a:noFill/>
          </a:ln>
        </p:spPr>
        <p:txBody>
          <a:bodyPr wrap="square" lIns="91425" tIns="91425" rIns="91425" bIns="91425" anchor="t" anchorCtr="0"/>
          <a:lstStyle>
            <a:lvl1pPr marL="342900" marR="0" lvl="0" indent="-50800" algn="l" rtl="0">
              <a:lnSpc>
                <a:spcPct val="100000"/>
              </a:lnSpc>
              <a:spcBef>
                <a:spcPts val="64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1pPr>
            <a:lvl2pPr marL="742950" marR="0" lvl="1" indent="-19050" algn="l" rtl="0">
              <a:lnSpc>
                <a:spcPct val="100000"/>
              </a:lnSpc>
              <a:spcBef>
                <a:spcPts val="56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2pPr>
            <a:lvl3pPr marL="1143000" marR="0" lvl="2" indent="12700" algn="l" rtl="0">
              <a:lnSpc>
                <a:spcPct val="100000"/>
              </a:lnSpc>
              <a:spcBef>
                <a:spcPts val="48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3pPr>
            <a:lvl4pPr marL="1600200" marR="0" lvl="3"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4pPr>
            <a:lvl5pPr marL="2057400" marR="0" lvl="4"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5pPr>
            <a:lvl6pPr marL="2514600" marR="0" lvl="5"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6pPr>
            <a:lvl7pPr marL="2971800" marR="0" lvl="6"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7pPr>
            <a:lvl8pPr marL="3429000" marR="0" lvl="7"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8pPr>
            <a:lvl9pPr marL="3886200" marR="0" lvl="8"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62" name="Shape 162"/>
          <p:cNvSpPr txBox="1">
            <a:spLocks noGrp="1"/>
          </p:cNvSpPr>
          <p:nvPr>
            <p:ph type="dt" idx="10"/>
          </p:nvPr>
        </p:nvSpPr>
        <p:spPr>
          <a:xfrm>
            <a:off x="609600" y="6356355"/>
            <a:ext cx="2844797"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163" name="Shape 163"/>
          <p:cNvSpPr txBox="1">
            <a:spLocks noGrp="1"/>
          </p:cNvSpPr>
          <p:nvPr>
            <p:ph type="ftr" idx="11"/>
          </p:nvPr>
        </p:nvSpPr>
        <p:spPr>
          <a:xfrm>
            <a:off x="4165600" y="6356355"/>
            <a:ext cx="38608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164" name="Shape 164"/>
          <p:cNvSpPr txBox="1">
            <a:spLocks noGrp="1"/>
          </p:cNvSpPr>
          <p:nvPr>
            <p:ph type="sldNum" idx="12"/>
          </p:nvPr>
        </p:nvSpPr>
        <p:spPr>
          <a:xfrm>
            <a:off x="8737600" y="6356355"/>
            <a:ext cx="2844797" cy="365125"/>
          </a:xfrm>
          <a:prstGeom prst="rect">
            <a:avLst/>
          </a:prstGeom>
          <a:noFill/>
          <a:ln>
            <a:noFill/>
          </a:ln>
        </p:spPr>
        <p:txBody>
          <a:bodyPr wrap="square" lIns="91425" tIns="45700" rIns="91425" bIns="45700" anchor="ctr" anchorCtr="0">
            <a:noAutofit/>
          </a:bodyPr>
          <a:lstStyle/>
          <a:p>
            <a:pPr algn="r">
              <a:buClr>
                <a:srgbClr val="888888"/>
              </a:buClr>
              <a:buSzPct val="25000"/>
              <a:buFont typeface="Calibri"/>
              <a:buNone/>
            </a:pPr>
            <a:fld id="{00000000-1234-1234-1234-123412341234}" type="slidenum">
              <a:rPr lang="en-US" sz="1200">
                <a:solidFill>
                  <a:srgbClr val="888888"/>
                </a:solidFill>
                <a:latin typeface="Calibri"/>
                <a:ea typeface="Calibri"/>
                <a:cs typeface="Calibri"/>
                <a:sym typeface="Calibri"/>
              </a:rPr>
              <a:pPr algn="r">
                <a:buClr>
                  <a:srgbClr val="888888"/>
                </a:buClr>
                <a:buSzPct val="25000"/>
                <a:buFont typeface="Calibri"/>
                <a:buNone/>
              </a:pPr>
              <a:t>‹#›</a:t>
            </a:fld>
            <a:endParaRPr lang="en-US" sz="12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3023948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914400" y="2130425"/>
            <a:ext cx="10363200" cy="1470024"/>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17" name="Shape 17"/>
          <p:cNvSpPr txBox="1">
            <a:spLocks noGrp="1"/>
          </p:cNvSpPr>
          <p:nvPr>
            <p:ph type="subTitle" idx="1"/>
          </p:nvPr>
        </p:nvSpPr>
        <p:spPr>
          <a:xfrm>
            <a:off x="1828803" y="3886200"/>
            <a:ext cx="8534399" cy="1752600"/>
          </a:xfrm>
          <a:prstGeom prst="rect">
            <a:avLst/>
          </a:prstGeom>
          <a:noFill/>
          <a:ln>
            <a:noFill/>
          </a:ln>
        </p:spPr>
        <p:txBody>
          <a:bodyPr wrap="square" lIns="91425" tIns="91425" rIns="91425" bIns="91425" anchor="t" anchorCtr="0"/>
          <a:lstStyle>
            <a:lvl1pPr marL="0" marR="0" lvl="0" indent="0" algn="ctr" rtl="0">
              <a:spcBef>
                <a:spcPts val="640"/>
              </a:spcBef>
              <a:buClr>
                <a:srgbClr val="888888"/>
              </a:buClr>
              <a:buFont typeface="Arial"/>
              <a:buNone/>
              <a:defRPr/>
            </a:lvl1pPr>
            <a:lvl2pPr marL="457200" marR="0" lvl="1" indent="0" algn="ctr" rtl="0">
              <a:spcBef>
                <a:spcPts val="560"/>
              </a:spcBef>
              <a:buClr>
                <a:srgbClr val="888888"/>
              </a:buClr>
              <a:buFont typeface="Arial"/>
              <a:buNone/>
              <a:defRPr/>
            </a:lvl2pPr>
            <a:lvl3pPr marL="914400" marR="0" lvl="2" indent="0" algn="ctr" rtl="0">
              <a:spcBef>
                <a:spcPts val="480"/>
              </a:spcBef>
              <a:buClr>
                <a:srgbClr val="888888"/>
              </a:buClr>
              <a:buFont typeface="Arial"/>
              <a:buNone/>
              <a:defRPr/>
            </a:lvl3pPr>
            <a:lvl4pPr marL="1371600" marR="0" lvl="3" indent="0" algn="ctr" rtl="0">
              <a:spcBef>
                <a:spcPts val="400"/>
              </a:spcBef>
              <a:buClr>
                <a:srgbClr val="888888"/>
              </a:buClr>
              <a:buFont typeface="Arial"/>
              <a:buNone/>
              <a:defRPr/>
            </a:lvl4pPr>
            <a:lvl5pPr marL="1828800" marR="0" lvl="4" indent="0" algn="ctr" rtl="0">
              <a:spcBef>
                <a:spcPts val="400"/>
              </a:spcBef>
              <a:buClr>
                <a:srgbClr val="888888"/>
              </a:buClr>
              <a:buFont typeface="Arial"/>
              <a:buNone/>
              <a:defRPr/>
            </a:lvl5pPr>
            <a:lvl6pPr marL="2286000" marR="0" lvl="5" indent="0" algn="ctr" rtl="0">
              <a:spcBef>
                <a:spcPts val="400"/>
              </a:spcBef>
              <a:buClr>
                <a:srgbClr val="888888"/>
              </a:buClr>
              <a:buFont typeface="Arial"/>
              <a:buNone/>
              <a:defRPr/>
            </a:lvl6pPr>
            <a:lvl7pPr marL="2743200" marR="0" lvl="6" indent="0" algn="ctr" rtl="0">
              <a:spcBef>
                <a:spcPts val="400"/>
              </a:spcBef>
              <a:buClr>
                <a:srgbClr val="888888"/>
              </a:buClr>
              <a:buFont typeface="Arial"/>
              <a:buNone/>
              <a:defRPr/>
            </a:lvl7pPr>
            <a:lvl8pPr marL="3200400" marR="0" lvl="7" indent="0" algn="ctr" rtl="0">
              <a:spcBef>
                <a:spcPts val="400"/>
              </a:spcBef>
              <a:buClr>
                <a:srgbClr val="888888"/>
              </a:buClr>
              <a:buFont typeface="Arial"/>
              <a:buNone/>
              <a:defRPr/>
            </a:lvl8pPr>
            <a:lvl9pPr marL="3657600" marR="0" lvl="8" indent="0" algn="ctr" rtl="0">
              <a:spcBef>
                <a:spcPts val="400"/>
              </a:spcBef>
              <a:buClr>
                <a:srgbClr val="888888"/>
              </a:buClr>
              <a:buFont typeface="Arial"/>
              <a:buNone/>
              <a:defRPr/>
            </a:lvl9pPr>
          </a:lstStyle>
          <a:p>
            <a:endParaRPr/>
          </a:p>
        </p:txBody>
      </p:sp>
      <p:sp>
        <p:nvSpPr>
          <p:cNvPr id="18" name="Shape 18"/>
          <p:cNvSpPr txBox="1">
            <a:spLocks noGrp="1"/>
          </p:cNvSpPr>
          <p:nvPr>
            <p:ph type="dt" idx="10"/>
          </p:nvPr>
        </p:nvSpPr>
        <p:spPr>
          <a:xfrm>
            <a:off x="609603" y="6356355"/>
            <a:ext cx="2844799" cy="365125"/>
          </a:xfrm>
          <a:prstGeom prst="rect">
            <a:avLst/>
          </a:prstGeom>
          <a:noFill/>
          <a:ln>
            <a:noFill/>
          </a:ln>
        </p:spPr>
        <p:txBody>
          <a:bodyPr wrap="square"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dirty="0"/>
          </a:p>
        </p:txBody>
      </p:sp>
      <p:sp>
        <p:nvSpPr>
          <p:cNvPr id="19" name="Shape 19"/>
          <p:cNvSpPr txBox="1">
            <a:spLocks noGrp="1"/>
          </p:cNvSpPr>
          <p:nvPr>
            <p:ph type="ftr" idx="11"/>
          </p:nvPr>
        </p:nvSpPr>
        <p:spPr>
          <a:xfrm>
            <a:off x="4165600" y="6356355"/>
            <a:ext cx="3860800" cy="365125"/>
          </a:xfrm>
          <a:prstGeom prst="rect">
            <a:avLst/>
          </a:prstGeom>
          <a:noFill/>
          <a:ln>
            <a:noFill/>
          </a:ln>
        </p:spPr>
        <p:txBody>
          <a:bodyPr wrap="square" lIns="91425" tIns="91425" rIns="91425" bIns="91425" anchor="ctr"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dirty="0"/>
          </a:p>
        </p:txBody>
      </p:sp>
      <p:sp>
        <p:nvSpPr>
          <p:cNvPr id="20" name="Shape 20"/>
          <p:cNvSpPr txBox="1">
            <a:spLocks noGrp="1"/>
          </p:cNvSpPr>
          <p:nvPr>
            <p:ph type="sldNum" idx="12"/>
          </p:nvPr>
        </p:nvSpPr>
        <p:spPr>
          <a:xfrm>
            <a:off x="8737603" y="6356355"/>
            <a:ext cx="2844799" cy="365125"/>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323216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17"/>
          <p:cNvSpPr txBox="1">
            <a:spLocks noGrp="1"/>
          </p:cNvSpPr>
          <p:nvPr>
            <p:ph type="body" idx="1"/>
          </p:nvPr>
        </p:nvSpPr>
        <p:spPr>
          <a:xfrm>
            <a:off x="609600" y="1481329"/>
            <a:ext cx="10972800" cy="4525963"/>
          </a:xfrm>
          <a:prstGeom prst="rect">
            <a:avLst/>
          </a:prstGeom>
          <a:noFill/>
          <a:ln>
            <a:noFill/>
          </a:ln>
        </p:spPr>
        <p:txBody>
          <a:bodyPr spcFirstLastPara="1" wrap="square" lIns="91425" tIns="45700" rIns="91425" bIns="45700" anchor="t" anchorCtr="0">
            <a:normAutofit/>
          </a:bodyPr>
          <a:lstStyle>
            <a:lvl1pPr marL="457200" lvl="0" indent="-306324" algn="l">
              <a:spcBef>
                <a:spcPts val="400"/>
              </a:spcBef>
              <a:spcAft>
                <a:spcPts val="0"/>
              </a:spcAft>
              <a:buSzPts val="1224"/>
              <a:buChar char="🞂"/>
              <a:defRPr/>
            </a:lvl1pPr>
            <a:lvl2pPr marL="914400" lvl="1" indent="-342900" algn="l">
              <a:spcBef>
                <a:spcPts val="324"/>
              </a:spcBef>
              <a:spcAft>
                <a:spcPts val="0"/>
              </a:spcAft>
              <a:buSzPts val="1800"/>
              <a:buChar char="◦"/>
              <a:defRPr/>
            </a:lvl2pPr>
            <a:lvl3pPr marL="1371600" lvl="2" indent="-342900" algn="l">
              <a:spcBef>
                <a:spcPts val="350"/>
              </a:spcBef>
              <a:spcAft>
                <a:spcPts val="0"/>
              </a:spcAft>
              <a:buSzPts val="1800"/>
              <a:buChar char="●"/>
              <a:defRPr/>
            </a:lvl3pPr>
            <a:lvl4pPr marL="1828800" lvl="3" indent="-342900" algn="l">
              <a:spcBef>
                <a:spcPts val="350"/>
              </a:spcBef>
              <a:spcAft>
                <a:spcPts val="0"/>
              </a:spcAft>
              <a:buSzPts val="1800"/>
              <a:buChar char="●"/>
              <a:defRPr/>
            </a:lvl4pPr>
            <a:lvl5pPr marL="2286000" lvl="4" indent="-342900" algn="l">
              <a:spcBef>
                <a:spcPts val="350"/>
              </a:spcBef>
              <a:spcAft>
                <a:spcPts val="0"/>
              </a:spcAft>
              <a:buSzPts val="1800"/>
              <a:buChar char="●"/>
              <a:defRPr/>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21" name="Google Shape;21;p17"/>
          <p:cNvSpPr txBox="1">
            <a:spLocks noGrp="1"/>
          </p:cNvSpPr>
          <p:nvPr>
            <p:ph type="dt" idx="10"/>
          </p:nvPr>
        </p:nvSpPr>
        <p:spPr>
          <a:xfrm>
            <a:off x="8969376" y="6407944"/>
            <a:ext cx="256032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2" name="Google Shape;22;p17"/>
          <p:cNvSpPr txBox="1">
            <a:spLocks noGrp="1"/>
          </p:cNvSpPr>
          <p:nvPr>
            <p:ph type="ftr" idx="11"/>
          </p:nvPr>
        </p:nvSpPr>
        <p:spPr>
          <a:xfrm>
            <a:off x="5840097" y="6407945"/>
            <a:ext cx="3134241"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3" name="Google Shape;23;p17"/>
          <p:cNvSpPr txBox="1">
            <a:spLocks noGrp="1"/>
          </p:cNvSpPr>
          <p:nvPr>
            <p:ph type="sldNum" idx="12"/>
          </p:nvPr>
        </p:nvSpPr>
        <p:spPr>
          <a:xfrm>
            <a:off x="11529696" y="6407945"/>
            <a:ext cx="48768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
        <p:nvSpPr>
          <p:cNvPr id="24" name="Google Shape;24;p1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4233984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bg>
      <p:bgPr>
        <a:blipFill rotWithShape="1">
          <a:blip r:embed="rId2">
            <a:alphaModFix/>
          </a:blip>
          <a:tile tx="0" ty="0" sx="50000" sy="50000" flip="none" algn="tl"/>
        </a:blipFill>
        <a:effectLst/>
      </p:bgPr>
    </p:bg>
    <p:spTree>
      <p:nvGrpSpPr>
        <p:cNvPr id="1" name="Shape 25"/>
        <p:cNvGrpSpPr/>
        <p:nvPr/>
      </p:nvGrpSpPr>
      <p:grpSpPr>
        <a:xfrm>
          <a:off x="0" y="0"/>
          <a:ext cx="0" cy="0"/>
          <a:chOff x="0" y="0"/>
          <a:chExt cx="0" cy="0"/>
        </a:xfrm>
      </p:grpSpPr>
      <p:sp>
        <p:nvSpPr>
          <p:cNvPr id="26" name="Google Shape;26;p18"/>
          <p:cNvSpPr txBox="1">
            <a:spLocks noGrp="1"/>
          </p:cNvSpPr>
          <p:nvPr>
            <p:ph type="title"/>
          </p:nvPr>
        </p:nvSpPr>
        <p:spPr>
          <a:xfrm>
            <a:off x="609600" y="273050"/>
            <a:ext cx="109728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4100"/>
              <a:buFont typeface="Lucida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8"/>
          <p:cNvSpPr txBox="1">
            <a:spLocks noGrp="1"/>
          </p:cNvSpPr>
          <p:nvPr>
            <p:ph type="body" idx="1"/>
          </p:nvPr>
        </p:nvSpPr>
        <p:spPr>
          <a:xfrm>
            <a:off x="609600" y="5410200"/>
            <a:ext cx="5386917" cy="762000"/>
          </a:xfrm>
          <a:prstGeom prst="rect">
            <a:avLst/>
          </a:prstGeom>
          <a:solidFill>
            <a:schemeClr val="accent1"/>
          </a:solidFill>
          <a:ln w="9650" cap="flat" cmpd="sng">
            <a:solidFill>
              <a:schemeClr val="accent1"/>
            </a:solidFill>
            <a:prstDash val="solid"/>
            <a:miter lim="800000"/>
            <a:headEnd type="none" w="sm" len="sm"/>
            <a:tailEnd type="none" w="sm" len="sm"/>
          </a:ln>
        </p:spPr>
        <p:txBody>
          <a:bodyPr spcFirstLastPara="1" wrap="square" lIns="182875" tIns="45700" rIns="91425" bIns="45700" anchor="ctr" anchorCtr="0">
            <a:normAutofit/>
          </a:bodyPr>
          <a:lstStyle>
            <a:lvl1pPr marL="457200" lvl="0" indent="-228600" algn="l">
              <a:spcBef>
                <a:spcPts val="400"/>
              </a:spcBef>
              <a:spcAft>
                <a:spcPts val="0"/>
              </a:spcAft>
              <a:buSzPts val="1632"/>
              <a:buNone/>
              <a:defRPr sz="2400" b="0">
                <a:solidFill>
                  <a:schemeClr val="lt1"/>
                </a:solidFill>
              </a:defRPr>
            </a:lvl1pPr>
            <a:lvl2pPr marL="914400" lvl="1" indent="-228600" algn="l">
              <a:spcBef>
                <a:spcPts val="324"/>
              </a:spcBef>
              <a:spcAft>
                <a:spcPts val="0"/>
              </a:spcAft>
              <a:buSzPts val="2000"/>
              <a:buNone/>
              <a:defRPr sz="2000" b="1"/>
            </a:lvl2pPr>
            <a:lvl3pPr marL="1371600" lvl="2" indent="-228600" algn="l">
              <a:spcBef>
                <a:spcPts val="350"/>
              </a:spcBef>
              <a:spcAft>
                <a:spcPts val="0"/>
              </a:spcAft>
              <a:buSzPts val="1800"/>
              <a:buNone/>
              <a:defRPr sz="1800" b="1"/>
            </a:lvl3pPr>
            <a:lvl4pPr marL="1828800" lvl="3" indent="-228600" algn="l">
              <a:spcBef>
                <a:spcPts val="350"/>
              </a:spcBef>
              <a:spcAft>
                <a:spcPts val="0"/>
              </a:spcAft>
              <a:buSzPts val="1600"/>
              <a:buNone/>
              <a:defRPr sz="1600" b="1"/>
            </a:lvl4pPr>
            <a:lvl5pPr marL="2286000" lvl="4" indent="-228600" algn="l">
              <a:spcBef>
                <a:spcPts val="350"/>
              </a:spcBef>
              <a:spcAft>
                <a:spcPts val="0"/>
              </a:spcAft>
              <a:buSzPts val="1600"/>
              <a:buNone/>
              <a:defRPr sz="1600" b="1"/>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28" name="Google Shape;28;p18"/>
          <p:cNvSpPr txBox="1">
            <a:spLocks noGrp="1"/>
          </p:cNvSpPr>
          <p:nvPr>
            <p:ph type="body" idx="2"/>
          </p:nvPr>
        </p:nvSpPr>
        <p:spPr>
          <a:xfrm>
            <a:off x="6193369" y="5410200"/>
            <a:ext cx="5389033" cy="762000"/>
          </a:xfrm>
          <a:prstGeom prst="rect">
            <a:avLst/>
          </a:prstGeom>
          <a:solidFill>
            <a:schemeClr val="accent1"/>
          </a:solidFill>
          <a:ln w="9650" cap="flat" cmpd="sng">
            <a:solidFill>
              <a:schemeClr val="accent1"/>
            </a:solidFill>
            <a:prstDash val="solid"/>
            <a:miter lim="800000"/>
            <a:headEnd type="none" w="sm" len="sm"/>
            <a:tailEnd type="none" w="sm" len="sm"/>
          </a:ln>
        </p:spPr>
        <p:txBody>
          <a:bodyPr spcFirstLastPara="1" wrap="square" lIns="182875" tIns="45700" rIns="91425" bIns="45700" anchor="ctr" anchorCtr="0">
            <a:normAutofit/>
          </a:bodyPr>
          <a:lstStyle>
            <a:lvl1pPr marL="457200" lvl="0" indent="-228600" algn="l">
              <a:spcBef>
                <a:spcPts val="400"/>
              </a:spcBef>
              <a:spcAft>
                <a:spcPts val="0"/>
              </a:spcAft>
              <a:buSzPts val="1632"/>
              <a:buNone/>
              <a:defRPr sz="2400" b="0">
                <a:solidFill>
                  <a:schemeClr val="lt1"/>
                </a:solidFill>
              </a:defRPr>
            </a:lvl1pPr>
            <a:lvl2pPr marL="914400" lvl="1" indent="-228600" algn="l">
              <a:spcBef>
                <a:spcPts val="324"/>
              </a:spcBef>
              <a:spcAft>
                <a:spcPts val="0"/>
              </a:spcAft>
              <a:buSzPts val="2000"/>
              <a:buNone/>
              <a:defRPr sz="2000" b="1"/>
            </a:lvl2pPr>
            <a:lvl3pPr marL="1371600" lvl="2" indent="-228600" algn="l">
              <a:spcBef>
                <a:spcPts val="350"/>
              </a:spcBef>
              <a:spcAft>
                <a:spcPts val="0"/>
              </a:spcAft>
              <a:buSzPts val="1800"/>
              <a:buNone/>
              <a:defRPr sz="1800" b="1"/>
            </a:lvl3pPr>
            <a:lvl4pPr marL="1828800" lvl="3" indent="-228600" algn="l">
              <a:spcBef>
                <a:spcPts val="350"/>
              </a:spcBef>
              <a:spcAft>
                <a:spcPts val="0"/>
              </a:spcAft>
              <a:buSzPts val="1600"/>
              <a:buNone/>
              <a:defRPr sz="1600" b="1"/>
            </a:lvl4pPr>
            <a:lvl5pPr marL="2286000" lvl="4" indent="-228600" algn="l">
              <a:spcBef>
                <a:spcPts val="350"/>
              </a:spcBef>
              <a:spcAft>
                <a:spcPts val="0"/>
              </a:spcAft>
              <a:buSzPts val="1600"/>
              <a:buNone/>
              <a:defRPr sz="1600" b="1"/>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29" name="Google Shape;29;p18"/>
          <p:cNvSpPr txBox="1">
            <a:spLocks noGrp="1"/>
          </p:cNvSpPr>
          <p:nvPr>
            <p:ph type="body" idx="3"/>
          </p:nvPr>
        </p:nvSpPr>
        <p:spPr>
          <a:xfrm>
            <a:off x="609600" y="1444295"/>
            <a:ext cx="5386917" cy="3941763"/>
          </a:xfrm>
          <a:prstGeom prst="rect">
            <a:avLst/>
          </a:prstGeom>
          <a:noFill/>
          <a:ln>
            <a:noFill/>
          </a:ln>
        </p:spPr>
        <p:txBody>
          <a:bodyPr spcFirstLastPara="1" wrap="square" lIns="91425" tIns="45700" rIns="91425" bIns="45700" anchor="t" anchorCtr="0">
            <a:normAutofit/>
          </a:bodyPr>
          <a:lstStyle>
            <a:lvl1pPr marL="457200" lvl="0" indent="-332232" algn="l">
              <a:spcBef>
                <a:spcPts val="400"/>
              </a:spcBef>
              <a:spcAft>
                <a:spcPts val="0"/>
              </a:spcAft>
              <a:buSzPts val="1632"/>
              <a:buChar char="🞂"/>
              <a:defRPr sz="2400"/>
            </a:lvl1pPr>
            <a:lvl2pPr marL="914400" lvl="1" indent="-355600" algn="l">
              <a:spcBef>
                <a:spcPts val="324"/>
              </a:spcBef>
              <a:spcAft>
                <a:spcPts val="0"/>
              </a:spcAft>
              <a:buSzPts val="2000"/>
              <a:buChar char="◦"/>
              <a:defRPr sz="2000"/>
            </a:lvl2pPr>
            <a:lvl3pPr marL="1371600" lvl="2" indent="-342900" algn="l">
              <a:spcBef>
                <a:spcPts val="350"/>
              </a:spcBef>
              <a:spcAft>
                <a:spcPts val="0"/>
              </a:spcAft>
              <a:buSzPts val="1800"/>
              <a:buChar char="●"/>
              <a:defRPr sz="1800"/>
            </a:lvl3pPr>
            <a:lvl4pPr marL="1828800" lvl="3" indent="-330200" algn="l">
              <a:spcBef>
                <a:spcPts val="350"/>
              </a:spcBef>
              <a:spcAft>
                <a:spcPts val="0"/>
              </a:spcAft>
              <a:buSzPts val="1600"/>
              <a:buChar char="●"/>
              <a:defRPr sz="1600"/>
            </a:lvl4pPr>
            <a:lvl5pPr marL="2286000" lvl="4" indent="-330200" algn="l">
              <a:spcBef>
                <a:spcPts val="350"/>
              </a:spcBef>
              <a:spcAft>
                <a:spcPts val="0"/>
              </a:spcAft>
              <a:buSzPts val="1600"/>
              <a:buChar char="●"/>
              <a:defRPr sz="1600"/>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30" name="Google Shape;30;p18"/>
          <p:cNvSpPr txBox="1">
            <a:spLocks noGrp="1"/>
          </p:cNvSpPr>
          <p:nvPr>
            <p:ph type="body" idx="4"/>
          </p:nvPr>
        </p:nvSpPr>
        <p:spPr>
          <a:xfrm>
            <a:off x="6193368" y="1444295"/>
            <a:ext cx="5389033" cy="3941763"/>
          </a:xfrm>
          <a:prstGeom prst="rect">
            <a:avLst/>
          </a:prstGeom>
          <a:noFill/>
          <a:ln>
            <a:noFill/>
          </a:ln>
        </p:spPr>
        <p:txBody>
          <a:bodyPr spcFirstLastPara="1" wrap="square" lIns="91425" tIns="45700" rIns="91425" bIns="45700" anchor="t" anchorCtr="0">
            <a:normAutofit/>
          </a:bodyPr>
          <a:lstStyle>
            <a:lvl1pPr marL="457200" lvl="0" indent="-332232" algn="l">
              <a:spcBef>
                <a:spcPts val="0"/>
              </a:spcBef>
              <a:spcAft>
                <a:spcPts val="0"/>
              </a:spcAft>
              <a:buSzPts val="1632"/>
              <a:buChar char="🞂"/>
              <a:defRPr sz="2400"/>
            </a:lvl1pPr>
            <a:lvl2pPr marL="914400" lvl="1" indent="-355600" algn="l">
              <a:spcBef>
                <a:spcPts val="324"/>
              </a:spcBef>
              <a:spcAft>
                <a:spcPts val="0"/>
              </a:spcAft>
              <a:buSzPts val="2000"/>
              <a:buChar char="◦"/>
              <a:defRPr sz="2000"/>
            </a:lvl2pPr>
            <a:lvl3pPr marL="1371600" lvl="2" indent="-342900" algn="l">
              <a:spcBef>
                <a:spcPts val="350"/>
              </a:spcBef>
              <a:spcAft>
                <a:spcPts val="0"/>
              </a:spcAft>
              <a:buSzPts val="1800"/>
              <a:buChar char="●"/>
              <a:defRPr sz="1800"/>
            </a:lvl3pPr>
            <a:lvl4pPr marL="1828800" lvl="3" indent="-330200" algn="l">
              <a:spcBef>
                <a:spcPts val="350"/>
              </a:spcBef>
              <a:spcAft>
                <a:spcPts val="0"/>
              </a:spcAft>
              <a:buSzPts val="1600"/>
              <a:buChar char="●"/>
              <a:defRPr sz="1600"/>
            </a:lvl4pPr>
            <a:lvl5pPr marL="2286000" lvl="4" indent="-330200" algn="l">
              <a:spcBef>
                <a:spcPts val="350"/>
              </a:spcBef>
              <a:spcAft>
                <a:spcPts val="0"/>
              </a:spcAft>
              <a:buSzPts val="1600"/>
              <a:buChar char="●"/>
              <a:defRPr sz="1600"/>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31" name="Google Shape;31;p18"/>
          <p:cNvSpPr txBox="1">
            <a:spLocks noGrp="1"/>
          </p:cNvSpPr>
          <p:nvPr>
            <p:ph type="dt" idx="10"/>
          </p:nvPr>
        </p:nvSpPr>
        <p:spPr>
          <a:xfrm>
            <a:off x="8969376" y="6407944"/>
            <a:ext cx="256032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2" name="Google Shape;32;p18"/>
          <p:cNvSpPr txBox="1">
            <a:spLocks noGrp="1"/>
          </p:cNvSpPr>
          <p:nvPr>
            <p:ph type="ftr" idx="11"/>
          </p:nvPr>
        </p:nvSpPr>
        <p:spPr>
          <a:xfrm>
            <a:off x="5840097" y="6407945"/>
            <a:ext cx="3134241"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3" name="Google Shape;33;p18"/>
          <p:cNvSpPr txBox="1">
            <a:spLocks noGrp="1"/>
          </p:cNvSpPr>
          <p:nvPr>
            <p:ph type="sldNum" idx="12"/>
          </p:nvPr>
        </p:nvSpPr>
        <p:spPr>
          <a:xfrm>
            <a:off x="11529696" y="6407945"/>
            <a:ext cx="48768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0162443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
        <p:nvSpPr>
          <p:cNvPr id="35" name="Google Shape;35;p19"/>
          <p:cNvSpPr txBox="1">
            <a:spLocks noGrp="1"/>
          </p:cNvSpPr>
          <p:nvPr>
            <p:ph type="dt" idx="10"/>
          </p:nvPr>
        </p:nvSpPr>
        <p:spPr>
          <a:xfrm>
            <a:off x="8969376" y="6407944"/>
            <a:ext cx="256032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6" name="Google Shape;36;p19"/>
          <p:cNvSpPr txBox="1">
            <a:spLocks noGrp="1"/>
          </p:cNvSpPr>
          <p:nvPr>
            <p:ph type="ftr" idx="11"/>
          </p:nvPr>
        </p:nvSpPr>
        <p:spPr>
          <a:xfrm>
            <a:off x="5840097" y="6407945"/>
            <a:ext cx="3134241"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7" name="Google Shape;37;p19"/>
          <p:cNvSpPr txBox="1">
            <a:spLocks noGrp="1"/>
          </p:cNvSpPr>
          <p:nvPr>
            <p:ph type="sldNum" idx="12"/>
          </p:nvPr>
        </p:nvSpPr>
        <p:spPr>
          <a:xfrm>
            <a:off x="11529696" y="6407945"/>
            <a:ext cx="48768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882414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38"/>
        <p:cNvGrpSpPr/>
        <p:nvPr/>
      </p:nvGrpSpPr>
      <p:grpSpPr>
        <a:xfrm>
          <a:off x="0" y="0"/>
          <a:ext cx="0" cy="0"/>
          <a:chOff x="0" y="0"/>
          <a:chExt cx="0" cy="0"/>
        </a:xfrm>
      </p:grpSpPr>
      <p:sp>
        <p:nvSpPr>
          <p:cNvPr id="39" name="Google Shape;39;p20"/>
          <p:cNvSpPr/>
          <p:nvPr/>
        </p:nvSpPr>
        <p:spPr>
          <a:xfrm>
            <a:off x="-2" y="4664147"/>
            <a:ext cx="12201452" cy="0"/>
          </a:xfrm>
          <a:prstGeom prst="rtTriangle">
            <a:avLst/>
          </a:prstGeom>
          <a:gradFill>
            <a:gsLst>
              <a:gs pos="0">
                <a:srgbClr val="900000"/>
              </a:gs>
              <a:gs pos="55000">
                <a:srgbClr val="CE4242"/>
              </a:gs>
              <a:gs pos="100000">
                <a:srgbClr val="900000"/>
              </a:gs>
            </a:gsLst>
            <a:lin ang="3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ucida Sans"/>
              <a:ea typeface="Lucida Sans"/>
              <a:cs typeface="Lucida Sans"/>
              <a:sym typeface="Lucida Sans"/>
            </a:endParaRPr>
          </a:p>
        </p:txBody>
      </p:sp>
      <p:sp>
        <p:nvSpPr>
          <p:cNvPr id="40" name="Google Shape;40;p20"/>
          <p:cNvSpPr txBox="1">
            <a:spLocks noGrp="1"/>
          </p:cNvSpPr>
          <p:nvPr>
            <p:ph type="ctrTitle"/>
          </p:nvPr>
        </p:nvSpPr>
        <p:spPr>
          <a:xfrm>
            <a:off x="914400" y="1752602"/>
            <a:ext cx="10363200" cy="1829761"/>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dk2"/>
              </a:buClr>
              <a:buSzPts val="4800"/>
              <a:buFont typeface="Lucida Sans"/>
              <a:buNone/>
              <a:defRPr sz="48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20"/>
          <p:cNvSpPr txBox="1">
            <a:spLocks noGrp="1"/>
          </p:cNvSpPr>
          <p:nvPr>
            <p:ph type="subTitle" idx="1"/>
          </p:nvPr>
        </p:nvSpPr>
        <p:spPr>
          <a:xfrm>
            <a:off x="914400" y="3611607"/>
            <a:ext cx="10363200" cy="1199704"/>
          </a:xfrm>
          <a:prstGeom prst="rect">
            <a:avLst/>
          </a:prstGeom>
          <a:noFill/>
          <a:ln>
            <a:noFill/>
          </a:ln>
        </p:spPr>
        <p:txBody>
          <a:bodyPr spcFirstLastPara="1" wrap="square" lIns="45700" tIns="45700" rIns="45700" bIns="45700" anchor="t" anchorCtr="0">
            <a:normAutofit/>
          </a:bodyPr>
          <a:lstStyle>
            <a:lvl1pPr marR="64008" lvl="0" algn="r">
              <a:spcBef>
                <a:spcPts val="400"/>
              </a:spcBef>
              <a:spcAft>
                <a:spcPts val="0"/>
              </a:spcAft>
              <a:buSzPts val="1836"/>
              <a:buNone/>
              <a:defRPr>
                <a:solidFill>
                  <a:schemeClr val="dk2"/>
                </a:solidFill>
              </a:defRPr>
            </a:lvl1pPr>
            <a:lvl2pPr lvl="1" algn="ctr">
              <a:spcBef>
                <a:spcPts val="324"/>
              </a:spcBef>
              <a:spcAft>
                <a:spcPts val="0"/>
              </a:spcAft>
              <a:buSzPts val="1800"/>
              <a:buNone/>
              <a:defRPr/>
            </a:lvl2pPr>
            <a:lvl3pPr lvl="2" algn="ctr">
              <a:spcBef>
                <a:spcPts val="350"/>
              </a:spcBef>
              <a:spcAft>
                <a:spcPts val="0"/>
              </a:spcAft>
              <a:buSzPts val="1800"/>
              <a:buNone/>
              <a:defRPr/>
            </a:lvl3pPr>
            <a:lvl4pPr lvl="3" algn="ctr">
              <a:spcBef>
                <a:spcPts val="350"/>
              </a:spcBef>
              <a:spcAft>
                <a:spcPts val="0"/>
              </a:spcAft>
              <a:buSzPts val="1800"/>
              <a:buNone/>
              <a:defRPr/>
            </a:lvl4pPr>
            <a:lvl5pPr lvl="4" algn="ctr">
              <a:spcBef>
                <a:spcPts val="350"/>
              </a:spcBef>
              <a:spcAft>
                <a:spcPts val="0"/>
              </a:spcAft>
              <a:buSzPts val="1800"/>
              <a:buNone/>
              <a:defRPr/>
            </a:lvl5pPr>
            <a:lvl6pPr lvl="5" algn="ctr">
              <a:spcBef>
                <a:spcPts val="350"/>
              </a:spcBef>
              <a:spcAft>
                <a:spcPts val="0"/>
              </a:spcAft>
              <a:buSzPts val="1800"/>
              <a:buNone/>
              <a:defRPr/>
            </a:lvl6pPr>
            <a:lvl7pPr lvl="6" algn="ctr">
              <a:spcBef>
                <a:spcPts val="350"/>
              </a:spcBef>
              <a:spcAft>
                <a:spcPts val="0"/>
              </a:spcAft>
              <a:buSzPts val="1800"/>
              <a:buNone/>
              <a:defRPr/>
            </a:lvl7pPr>
            <a:lvl8pPr lvl="7" algn="ctr">
              <a:spcBef>
                <a:spcPts val="350"/>
              </a:spcBef>
              <a:spcAft>
                <a:spcPts val="0"/>
              </a:spcAft>
              <a:buSzPts val="1800"/>
              <a:buNone/>
              <a:defRPr/>
            </a:lvl8pPr>
            <a:lvl9pPr lvl="8" algn="ctr">
              <a:spcBef>
                <a:spcPts val="350"/>
              </a:spcBef>
              <a:spcAft>
                <a:spcPts val="0"/>
              </a:spcAft>
              <a:buSzPts val="1800"/>
              <a:buNone/>
              <a:defRPr/>
            </a:lvl9pPr>
          </a:lstStyle>
          <a:p>
            <a:endParaRPr/>
          </a:p>
        </p:txBody>
      </p:sp>
      <p:grpSp>
        <p:nvGrpSpPr>
          <p:cNvPr id="42" name="Google Shape;42;p20"/>
          <p:cNvGrpSpPr/>
          <p:nvPr/>
        </p:nvGrpSpPr>
        <p:grpSpPr>
          <a:xfrm>
            <a:off x="-5019" y="4953000"/>
            <a:ext cx="12197020" cy="1912088"/>
            <a:chOff x="-3765" y="4832896"/>
            <a:chExt cx="9147765" cy="2032192"/>
          </a:xfrm>
        </p:grpSpPr>
        <p:sp>
          <p:nvSpPr>
            <p:cNvPr id="43" name="Google Shape;43;p20"/>
            <p:cNvSpPr/>
            <p:nvPr/>
          </p:nvSpPr>
          <p:spPr>
            <a:xfrm>
              <a:off x="1687513" y="4832896"/>
              <a:ext cx="7456487" cy="518816"/>
            </a:xfrm>
            <a:custGeom>
              <a:avLst/>
              <a:gdLst/>
              <a:ahLst/>
              <a:cxnLst/>
              <a:rect l="l" t="t" r="r" b="b"/>
              <a:pathLst>
                <a:path w="4697" h="367" extrusionOk="0">
                  <a:moveTo>
                    <a:pt x="4697" y="0"/>
                  </a:moveTo>
                  <a:lnTo>
                    <a:pt x="4697" y="367"/>
                  </a:lnTo>
                  <a:lnTo>
                    <a:pt x="0" y="218"/>
                  </a:lnTo>
                  <a:lnTo>
                    <a:pt x="4697" y="0"/>
                  </a:lnTo>
                  <a:close/>
                </a:path>
              </a:pathLst>
            </a:custGeom>
            <a:solidFill>
              <a:srgbClr val="D19A9A">
                <a:alpha val="4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Lucida Sans"/>
                <a:ea typeface="Lucida Sans"/>
                <a:cs typeface="Lucida Sans"/>
                <a:sym typeface="Lucida Sans"/>
              </a:endParaRPr>
            </a:p>
          </p:txBody>
        </p:sp>
        <p:sp>
          <p:nvSpPr>
            <p:cNvPr id="44" name="Google Shape;44;p20"/>
            <p:cNvSpPr/>
            <p:nvPr/>
          </p:nvSpPr>
          <p:spPr>
            <a:xfrm>
              <a:off x="35443" y="5135526"/>
              <a:ext cx="9108557" cy="838200"/>
            </a:xfrm>
            <a:custGeom>
              <a:avLst/>
              <a:gdLst/>
              <a:ahLst/>
              <a:cxnLst/>
              <a:rect l="l" t="t" r="r" b="b"/>
              <a:pathLst>
                <a:path w="5760" h="528" extrusionOk="0">
                  <a:moveTo>
                    <a:pt x="0" y="0"/>
                  </a:moveTo>
                  <a:lnTo>
                    <a:pt x="5760" y="0"/>
                  </a:lnTo>
                  <a:lnTo>
                    <a:pt x="5760" y="528"/>
                  </a:lnTo>
                  <a:lnTo>
                    <a:pt x="48" y="0"/>
                  </a:ln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Lucida Sans"/>
                <a:ea typeface="Lucida Sans"/>
                <a:cs typeface="Lucida Sans"/>
                <a:sym typeface="Lucida Sans"/>
              </a:endParaRPr>
            </a:p>
          </p:txBody>
        </p:sp>
        <p:sp>
          <p:nvSpPr>
            <p:cNvPr id="45" name="Google Shape;45;p20"/>
            <p:cNvSpPr/>
            <p:nvPr/>
          </p:nvSpPr>
          <p:spPr>
            <a:xfrm>
              <a:off x="0" y="4883888"/>
              <a:ext cx="9144000" cy="1981200"/>
            </a:xfrm>
            <a:custGeom>
              <a:avLst/>
              <a:gdLst/>
              <a:ahLst/>
              <a:cxnLst/>
              <a:rect l="l" t="t" r="r" b="b"/>
              <a:pathLst>
                <a:path w="5760" h="1248" extrusionOk="0">
                  <a:moveTo>
                    <a:pt x="0" y="0"/>
                  </a:moveTo>
                  <a:lnTo>
                    <a:pt x="0" y="1248"/>
                  </a:lnTo>
                  <a:lnTo>
                    <a:pt x="5760" y="1248"/>
                  </a:lnTo>
                  <a:lnTo>
                    <a:pt x="5760" y="528"/>
                  </a:lnTo>
                  <a:lnTo>
                    <a:pt x="0" y="0"/>
                  </a:lnTo>
                  <a:close/>
                </a:path>
              </a:pathLst>
            </a:custGeom>
            <a:blipFill rotWithShape="1">
              <a:blip r:embed="rId2">
                <a:alphaModFix amt="50000"/>
              </a:blip>
              <a:tile tx="0" ty="0" sx="50000" sy="50000" flip="none" algn="t"/>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ucida Sans"/>
                <a:ea typeface="Lucida Sans"/>
                <a:cs typeface="Lucida Sans"/>
                <a:sym typeface="Lucida Sans"/>
              </a:endParaRPr>
            </a:p>
          </p:txBody>
        </p:sp>
        <p:cxnSp>
          <p:nvCxnSpPr>
            <p:cNvPr id="46" name="Google Shape;46;p20"/>
            <p:cNvCxnSpPr/>
            <p:nvPr/>
          </p:nvCxnSpPr>
          <p:spPr>
            <a:xfrm>
              <a:off x="-3765" y="4880373"/>
              <a:ext cx="9147765" cy="839943"/>
            </a:xfrm>
            <a:prstGeom prst="straightConnector1">
              <a:avLst/>
            </a:prstGeom>
            <a:noFill/>
            <a:ln w="12050" cap="flat" cmpd="sng">
              <a:solidFill>
                <a:srgbClr val="CC9191"/>
              </a:solidFill>
              <a:prstDash val="solid"/>
              <a:miter lim="800000"/>
              <a:headEnd type="none" w="sm" len="sm"/>
              <a:tailEnd type="none" w="sm" len="sm"/>
            </a:ln>
          </p:spPr>
        </p:cxnSp>
      </p:grpSp>
      <p:sp>
        <p:nvSpPr>
          <p:cNvPr id="47" name="Google Shape;47;p20"/>
          <p:cNvSpPr txBox="1">
            <a:spLocks noGrp="1"/>
          </p:cNvSpPr>
          <p:nvPr>
            <p:ph type="dt" idx="10"/>
          </p:nvPr>
        </p:nvSpPr>
        <p:spPr>
          <a:xfrm>
            <a:off x="8969376" y="6407944"/>
            <a:ext cx="256032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8" name="Google Shape;48;p20"/>
          <p:cNvSpPr txBox="1">
            <a:spLocks noGrp="1"/>
          </p:cNvSpPr>
          <p:nvPr>
            <p:ph type="ftr" idx="11"/>
          </p:nvPr>
        </p:nvSpPr>
        <p:spPr>
          <a:xfrm>
            <a:off x="5840097" y="6407945"/>
            <a:ext cx="3134241"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solidFill>
                  <a:srgbClr val="F1E6E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9" name="Google Shape;49;p20"/>
          <p:cNvSpPr txBox="1">
            <a:spLocks noGrp="1"/>
          </p:cNvSpPr>
          <p:nvPr>
            <p:ph type="sldNum" idx="12"/>
          </p:nvPr>
        </p:nvSpPr>
        <p:spPr>
          <a:xfrm>
            <a:off x="11529696" y="6407945"/>
            <a:ext cx="48768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000" b="0">
                <a:solidFill>
                  <a:srgbClr val="FFFFFF"/>
                </a:solidFill>
                <a:latin typeface="Lucida Sans"/>
                <a:ea typeface="Lucida Sans"/>
                <a:cs typeface="Lucida Sans"/>
                <a:sym typeface="Lucida Sans"/>
              </a:defRPr>
            </a:lvl1pPr>
            <a:lvl2pPr marL="0" lvl="1" indent="0" algn="r">
              <a:spcBef>
                <a:spcPts val="0"/>
              </a:spcBef>
              <a:buNone/>
              <a:defRPr sz="1000" b="0">
                <a:solidFill>
                  <a:srgbClr val="FFFFFF"/>
                </a:solidFill>
                <a:latin typeface="Lucida Sans"/>
                <a:ea typeface="Lucida Sans"/>
                <a:cs typeface="Lucida Sans"/>
                <a:sym typeface="Lucida Sans"/>
              </a:defRPr>
            </a:lvl2pPr>
            <a:lvl3pPr marL="0" lvl="2" indent="0" algn="r">
              <a:spcBef>
                <a:spcPts val="0"/>
              </a:spcBef>
              <a:buNone/>
              <a:defRPr sz="1000" b="0">
                <a:solidFill>
                  <a:srgbClr val="FFFFFF"/>
                </a:solidFill>
                <a:latin typeface="Lucida Sans"/>
                <a:ea typeface="Lucida Sans"/>
                <a:cs typeface="Lucida Sans"/>
                <a:sym typeface="Lucida Sans"/>
              </a:defRPr>
            </a:lvl3pPr>
            <a:lvl4pPr marL="0" lvl="3" indent="0" algn="r">
              <a:spcBef>
                <a:spcPts val="0"/>
              </a:spcBef>
              <a:buNone/>
              <a:defRPr sz="1000" b="0">
                <a:solidFill>
                  <a:srgbClr val="FFFFFF"/>
                </a:solidFill>
                <a:latin typeface="Lucida Sans"/>
                <a:ea typeface="Lucida Sans"/>
                <a:cs typeface="Lucida Sans"/>
                <a:sym typeface="Lucida Sans"/>
              </a:defRPr>
            </a:lvl4pPr>
            <a:lvl5pPr marL="0" lvl="4" indent="0" algn="r">
              <a:spcBef>
                <a:spcPts val="0"/>
              </a:spcBef>
              <a:buNone/>
              <a:defRPr sz="1000" b="0">
                <a:solidFill>
                  <a:srgbClr val="FFFFFF"/>
                </a:solidFill>
                <a:latin typeface="Lucida Sans"/>
                <a:ea typeface="Lucida Sans"/>
                <a:cs typeface="Lucida Sans"/>
                <a:sym typeface="Lucida Sans"/>
              </a:defRPr>
            </a:lvl5pPr>
            <a:lvl6pPr marL="0" lvl="5" indent="0" algn="r">
              <a:spcBef>
                <a:spcPts val="0"/>
              </a:spcBef>
              <a:buNone/>
              <a:defRPr sz="1000" b="0">
                <a:solidFill>
                  <a:srgbClr val="FFFFFF"/>
                </a:solidFill>
                <a:latin typeface="Lucida Sans"/>
                <a:ea typeface="Lucida Sans"/>
                <a:cs typeface="Lucida Sans"/>
                <a:sym typeface="Lucida Sans"/>
              </a:defRPr>
            </a:lvl6pPr>
            <a:lvl7pPr marL="0" lvl="6" indent="0" algn="r">
              <a:spcBef>
                <a:spcPts val="0"/>
              </a:spcBef>
              <a:buNone/>
              <a:defRPr sz="1000" b="0">
                <a:solidFill>
                  <a:srgbClr val="FFFFFF"/>
                </a:solidFill>
                <a:latin typeface="Lucida Sans"/>
                <a:ea typeface="Lucida Sans"/>
                <a:cs typeface="Lucida Sans"/>
                <a:sym typeface="Lucida Sans"/>
              </a:defRPr>
            </a:lvl7pPr>
            <a:lvl8pPr marL="0" lvl="7" indent="0" algn="r">
              <a:spcBef>
                <a:spcPts val="0"/>
              </a:spcBef>
              <a:buNone/>
              <a:defRPr sz="1000" b="0">
                <a:solidFill>
                  <a:srgbClr val="FFFFFF"/>
                </a:solidFill>
                <a:latin typeface="Lucida Sans"/>
                <a:ea typeface="Lucida Sans"/>
                <a:cs typeface="Lucida Sans"/>
                <a:sym typeface="Lucida Sans"/>
              </a:defRPr>
            </a:lvl8pPr>
            <a:lvl9pPr marL="0" lvl="8" indent="0" algn="r">
              <a:spcBef>
                <a:spcPts val="0"/>
              </a:spcBef>
              <a:buNone/>
              <a:defRPr sz="1000" b="0">
                <a:solidFill>
                  <a:srgbClr val="FFFFFF"/>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5214822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gradFill>
          <a:gsLst>
            <a:gs pos="0">
              <a:srgbClr val="B1B1B1"/>
            </a:gs>
            <a:gs pos="40000">
              <a:srgbClr val="9E9E9E"/>
            </a:gs>
            <a:gs pos="100000">
              <a:schemeClr val="dk1"/>
            </a:gs>
          </a:gsLst>
          <a:path path="circle">
            <a:fillToRect l="100000" b="100000"/>
          </a:path>
          <a:tileRect t="-100000" r="-100000"/>
        </a:gradFill>
        <a:effectLst/>
      </p:bgPr>
    </p:bg>
    <p:spTree>
      <p:nvGrpSpPr>
        <p:cNvPr id="1" name="Shape 50"/>
        <p:cNvGrpSpPr/>
        <p:nvPr/>
      </p:nvGrpSpPr>
      <p:grpSpPr>
        <a:xfrm>
          <a:off x="0" y="0"/>
          <a:ext cx="0" cy="0"/>
          <a:chOff x="0" y="0"/>
          <a:chExt cx="0" cy="0"/>
        </a:xfrm>
      </p:grpSpPr>
      <p:sp>
        <p:nvSpPr>
          <p:cNvPr id="51" name="Google Shape;51;p21"/>
          <p:cNvSpPr txBox="1">
            <a:spLocks noGrp="1"/>
          </p:cNvSpPr>
          <p:nvPr>
            <p:ph type="title"/>
          </p:nvPr>
        </p:nvSpPr>
        <p:spPr>
          <a:xfrm>
            <a:off x="963168" y="1059712"/>
            <a:ext cx="10363200" cy="1828800"/>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lt2"/>
              </a:buClr>
              <a:buSzPts val="4800"/>
              <a:buFont typeface="Lucida Sans"/>
              <a:buNone/>
              <a:defRPr sz="48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21"/>
          <p:cNvSpPr txBox="1">
            <a:spLocks noGrp="1"/>
          </p:cNvSpPr>
          <p:nvPr>
            <p:ph type="body" idx="1"/>
          </p:nvPr>
        </p:nvSpPr>
        <p:spPr>
          <a:xfrm>
            <a:off x="5230284" y="2931712"/>
            <a:ext cx="6096000" cy="1454888"/>
          </a:xfrm>
          <a:prstGeom prst="rect">
            <a:avLst/>
          </a:prstGeom>
          <a:noFill/>
          <a:ln>
            <a:noFill/>
          </a:ln>
        </p:spPr>
        <p:txBody>
          <a:bodyPr spcFirstLastPara="1" wrap="square" lIns="91425" tIns="45700" rIns="91425" bIns="45700" anchor="t" anchorCtr="0">
            <a:normAutofit/>
          </a:bodyPr>
          <a:lstStyle>
            <a:lvl1pPr marL="457200" lvl="0" indent="-228600" algn="l">
              <a:spcBef>
                <a:spcPts val="400"/>
              </a:spcBef>
              <a:spcAft>
                <a:spcPts val="0"/>
              </a:spcAft>
              <a:buSzPts val="1564"/>
              <a:buNone/>
              <a:defRPr sz="2300">
                <a:solidFill>
                  <a:schemeClr val="lt1"/>
                </a:solidFill>
              </a:defRPr>
            </a:lvl1pPr>
            <a:lvl2pPr marL="914400" lvl="1" indent="-228600" algn="l">
              <a:spcBef>
                <a:spcPts val="324"/>
              </a:spcBef>
              <a:spcAft>
                <a:spcPts val="0"/>
              </a:spcAft>
              <a:buSzPts val="1800"/>
              <a:buNone/>
              <a:defRPr sz="1800">
                <a:solidFill>
                  <a:schemeClr val="lt1"/>
                </a:solidFill>
              </a:defRPr>
            </a:lvl2pPr>
            <a:lvl3pPr marL="1371600" lvl="2" indent="-228600" algn="l">
              <a:spcBef>
                <a:spcPts val="350"/>
              </a:spcBef>
              <a:spcAft>
                <a:spcPts val="0"/>
              </a:spcAft>
              <a:buSzPts val="1600"/>
              <a:buNone/>
              <a:defRPr sz="1600">
                <a:solidFill>
                  <a:schemeClr val="lt1"/>
                </a:solidFill>
              </a:defRPr>
            </a:lvl3pPr>
            <a:lvl4pPr marL="1828800" lvl="3" indent="-228600" algn="l">
              <a:spcBef>
                <a:spcPts val="350"/>
              </a:spcBef>
              <a:spcAft>
                <a:spcPts val="0"/>
              </a:spcAft>
              <a:buSzPts val="1400"/>
              <a:buNone/>
              <a:defRPr sz="1400">
                <a:solidFill>
                  <a:schemeClr val="lt1"/>
                </a:solidFill>
              </a:defRPr>
            </a:lvl4pPr>
            <a:lvl5pPr marL="2286000" lvl="4" indent="-228600" algn="l">
              <a:spcBef>
                <a:spcPts val="350"/>
              </a:spcBef>
              <a:spcAft>
                <a:spcPts val="0"/>
              </a:spcAft>
              <a:buSzPts val="1400"/>
              <a:buNone/>
              <a:defRPr sz="1400">
                <a:solidFill>
                  <a:schemeClr val="lt1"/>
                </a:solidFill>
              </a:defRPr>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53" name="Google Shape;53;p21"/>
          <p:cNvSpPr txBox="1">
            <a:spLocks noGrp="1"/>
          </p:cNvSpPr>
          <p:nvPr>
            <p:ph type="dt" idx="10"/>
          </p:nvPr>
        </p:nvSpPr>
        <p:spPr>
          <a:xfrm>
            <a:off x="8969376" y="6407944"/>
            <a:ext cx="256032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4" name="Google Shape;54;p21"/>
          <p:cNvSpPr txBox="1">
            <a:spLocks noGrp="1"/>
          </p:cNvSpPr>
          <p:nvPr>
            <p:ph type="ftr" idx="11"/>
          </p:nvPr>
        </p:nvSpPr>
        <p:spPr>
          <a:xfrm>
            <a:off x="5840097" y="6407945"/>
            <a:ext cx="3134241"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5" name="Google Shape;55;p21"/>
          <p:cNvSpPr txBox="1">
            <a:spLocks noGrp="1"/>
          </p:cNvSpPr>
          <p:nvPr>
            <p:ph type="sldNum" idx="12"/>
          </p:nvPr>
        </p:nvSpPr>
        <p:spPr>
          <a:xfrm>
            <a:off x="11529696" y="6407945"/>
            <a:ext cx="48768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
        <p:nvSpPr>
          <p:cNvPr id="56" name="Google Shape;56;p21"/>
          <p:cNvSpPr/>
          <p:nvPr/>
        </p:nvSpPr>
        <p:spPr>
          <a:xfrm>
            <a:off x="4848907" y="3005472"/>
            <a:ext cx="243840" cy="228600"/>
          </a:xfrm>
          <a:prstGeom prst="chevron">
            <a:avLst>
              <a:gd name="adj" fmla="val 50000"/>
            </a:avLst>
          </a:prstGeom>
          <a:gradFill>
            <a:gsLst>
              <a:gs pos="0">
                <a:srgbClr val="9A0000"/>
              </a:gs>
              <a:gs pos="72000">
                <a:srgbClr val="C84848"/>
              </a:gs>
              <a:gs pos="100000">
                <a:srgbClr val="D07979"/>
              </a:gs>
            </a:gsLst>
            <a:lin ang="16200000" scaled="0"/>
          </a:gradFill>
          <a:ln w="9525" cap="rnd" cmpd="sng">
            <a:solidFill>
              <a:srgbClr val="7E0000"/>
            </a:solidFill>
            <a:prstDash val="solid"/>
            <a:round/>
            <a:headEnd type="none" w="sm" len="sm"/>
            <a:tailEnd type="none" w="sm" len="sm"/>
          </a:ln>
          <a:effectLst>
            <a:outerShdw blurRad="50800" dist="25400" dir="5400000">
              <a:srgbClr val="000000">
                <a:alpha val="45882"/>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Lucida Sans"/>
              <a:ea typeface="Lucida Sans"/>
              <a:cs typeface="Lucida Sans"/>
              <a:sym typeface="Lucida Sans"/>
            </a:endParaRPr>
          </a:p>
        </p:txBody>
      </p:sp>
      <p:sp>
        <p:nvSpPr>
          <p:cNvPr id="57" name="Google Shape;57;p21"/>
          <p:cNvSpPr/>
          <p:nvPr/>
        </p:nvSpPr>
        <p:spPr>
          <a:xfrm>
            <a:off x="4600352" y="3005472"/>
            <a:ext cx="243840" cy="228600"/>
          </a:xfrm>
          <a:prstGeom prst="chevron">
            <a:avLst>
              <a:gd name="adj" fmla="val 50000"/>
            </a:avLst>
          </a:prstGeom>
          <a:gradFill>
            <a:gsLst>
              <a:gs pos="0">
                <a:srgbClr val="9A0000"/>
              </a:gs>
              <a:gs pos="72000">
                <a:srgbClr val="C84848"/>
              </a:gs>
              <a:gs pos="100000">
                <a:srgbClr val="D07979"/>
              </a:gs>
            </a:gsLst>
            <a:lin ang="16200000" scaled="0"/>
          </a:gradFill>
          <a:ln w="9525" cap="rnd" cmpd="sng">
            <a:solidFill>
              <a:srgbClr val="7E0000"/>
            </a:solidFill>
            <a:prstDash val="solid"/>
            <a:round/>
            <a:headEnd type="none" w="sm" len="sm"/>
            <a:tailEnd type="none" w="sm" len="sm"/>
          </a:ln>
          <a:effectLst>
            <a:outerShdw blurRad="50800" dist="25400" dir="5400000">
              <a:srgbClr val="000000">
                <a:alpha val="45882"/>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Lucida Sans"/>
              <a:ea typeface="Lucida Sans"/>
              <a:cs typeface="Lucida Sans"/>
              <a:sym typeface="Lucida Sans"/>
            </a:endParaRPr>
          </a:p>
        </p:txBody>
      </p:sp>
    </p:spTree>
    <p:extLst>
      <p:ext uri="{BB962C8B-B14F-4D97-AF65-F5344CB8AC3E}">
        <p14:creationId xmlns:p14="http://schemas.microsoft.com/office/powerpoint/2010/main" val="17233221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wo Content" type="twoObj">
  <p:cSld name="Two Content">
    <p:bg>
      <p:bgPr>
        <a:gradFill>
          <a:gsLst>
            <a:gs pos="0">
              <a:srgbClr val="B1B1B1"/>
            </a:gs>
            <a:gs pos="40000">
              <a:srgbClr val="9E9E9E"/>
            </a:gs>
            <a:gs pos="100000">
              <a:schemeClr val="dk1"/>
            </a:gs>
          </a:gsLst>
          <a:path path="circle">
            <a:fillToRect l="100000" b="100000"/>
          </a:path>
          <a:tileRect t="-100000" r="-100000"/>
        </a:gradFill>
        <a:effectLst/>
      </p:bgPr>
    </p:bg>
    <p:spTree>
      <p:nvGrpSpPr>
        <p:cNvPr id="1" name="Shape 58"/>
        <p:cNvGrpSpPr/>
        <p:nvPr/>
      </p:nvGrpSpPr>
      <p:grpSpPr>
        <a:xfrm>
          <a:off x="0" y="0"/>
          <a:ext cx="0" cy="0"/>
          <a:chOff x="0" y="0"/>
          <a:chExt cx="0" cy="0"/>
        </a:xfrm>
      </p:grpSpPr>
      <p:sp>
        <p:nvSpPr>
          <p:cNvPr id="59" name="Google Shape;59;p22"/>
          <p:cNvSpPr txBox="1">
            <a:spLocks noGrp="1"/>
          </p:cNvSpPr>
          <p:nvPr>
            <p:ph type="body" idx="1"/>
          </p:nvPr>
        </p:nvSpPr>
        <p:spPr>
          <a:xfrm>
            <a:off x="609600" y="1481329"/>
            <a:ext cx="5384800" cy="4525963"/>
          </a:xfrm>
          <a:prstGeom prst="rect">
            <a:avLst/>
          </a:prstGeom>
          <a:noFill/>
          <a:ln>
            <a:noFill/>
          </a:ln>
        </p:spPr>
        <p:txBody>
          <a:bodyPr spcFirstLastPara="1" wrap="square" lIns="91425" tIns="45700" rIns="91425" bIns="45700" anchor="t" anchorCtr="0">
            <a:normAutofit/>
          </a:bodyPr>
          <a:lstStyle>
            <a:lvl1pPr marL="457200" lvl="0" indent="-349504" algn="l">
              <a:spcBef>
                <a:spcPts val="400"/>
              </a:spcBef>
              <a:spcAft>
                <a:spcPts val="0"/>
              </a:spcAft>
              <a:buSzPts val="1904"/>
              <a:buChar char="🞂"/>
              <a:defRPr sz="2800"/>
            </a:lvl1pPr>
            <a:lvl2pPr marL="914400" lvl="1" indent="-381000" algn="l">
              <a:spcBef>
                <a:spcPts val="324"/>
              </a:spcBef>
              <a:spcAft>
                <a:spcPts val="0"/>
              </a:spcAft>
              <a:buSzPts val="2400"/>
              <a:buChar char="◦"/>
              <a:defRPr sz="2400"/>
            </a:lvl2pPr>
            <a:lvl3pPr marL="1371600" lvl="2" indent="-355600" algn="l">
              <a:spcBef>
                <a:spcPts val="350"/>
              </a:spcBef>
              <a:spcAft>
                <a:spcPts val="0"/>
              </a:spcAft>
              <a:buSzPts val="2000"/>
              <a:buChar char="●"/>
              <a:defRPr sz="2000"/>
            </a:lvl3pPr>
            <a:lvl4pPr marL="1828800" lvl="3" indent="-342900" algn="l">
              <a:spcBef>
                <a:spcPts val="350"/>
              </a:spcBef>
              <a:spcAft>
                <a:spcPts val="0"/>
              </a:spcAft>
              <a:buSzPts val="1800"/>
              <a:buChar char="●"/>
              <a:defRPr sz="1800"/>
            </a:lvl4pPr>
            <a:lvl5pPr marL="2286000" lvl="4" indent="-342900" algn="l">
              <a:spcBef>
                <a:spcPts val="350"/>
              </a:spcBef>
              <a:spcAft>
                <a:spcPts val="0"/>
              </a:spcAft>
              <a:buSzPts val="1800"/>
              <a:buChar char="●"/>
              <a:defRPr sz="1800"/>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60" name="Google Shape;60;p22"/>
          <p:cNvSpPr txBox="1">
            <a:spLocks noGrp="1"/>
          </p:cNvSpPr>
          <p:nvPr>
            <p:ph type="body" idx="2"/>
          </p:nvPr>
        </p:nvSpPr>
        <p:spPr>
          <a:xfrm>
            <a:off x="6197600" y="1481329"/>
            <a:ext cx="5384800" cy="4525963"/>
          </a:xfrm>
          <a:prstGeom prst="rect">
            <a:avLst/>
          </a:prstGeom>
          <a:noFill/>
          <a:ln>
            <a:noFill/>
          </a:ln>
        </p:spPr>
        <p:txBody>
          <a:bodyPr spcFirstLastPara="1" wrap="square" lIns="91425" tIns="45700" rIns="91425" bIns="45700" anchor="t" anchorCtr="0">
            <a:normAutofit/>
          </a:bodyPr>
          <a:lstStyle>
            <a:lvl1pPr marL="457200" lvl="0" indent="-349504" algn="l">
              <a:spcBef>
                <a:spcPts val="400"/>
              </a:spcBef>
              <a:spcAft>
                <a:spcPts val="0"/>
              </a:spcAft>
              <a:buSzPts val="1904"/>
              <a:buChar char="🞂"/>
              <a:defRPr sz="2800"/>
            </a:lvl1pPr>
            <a:lvl2pPr marL="914400" lvl="1" indent="-381000" algn="l">
              <a:spcBef>
                <a:spcPts val="324"/>
              </a:spcBef>
              <a:spcAft>
                <a:spcPts val="0"/>
              </a:spcAft>
              <a:buSzPts val="2400"/>
              <a:buChar char="◦"/>
              <a:defRPr sz="2400"/>
            </a:lvl2pPr>
            <a:lvl3pPr marL="1371600" lvl="2" indent="-355600" algn="l">
              <a:spcBef>
                <a:spcPts val="350"/>
              </a:spcBef>
              <a:spcAft>
                <a:spcPts val="0"/>
              </a:spcAft>
              <a:buSzPts val="2000"/>
              <a:buChar char="●"/>
              <a:defRPr sz="2000"/>
            </a:lvl3pPr>
            <a:lvl4pPr marL="1828800" lvl="3" indent="-342900" algn="l">
              <a:spcBef>
                <a:spcPts val="350"/>
              </a:spcBef>
              <a:spcAft>
                <a:spcPts val="0"/>
              </a:spcAft>
              <a:buSzPts val="1800"/>
              <a:buChar char="●"/>
              <a:defRPr sz="1800"/>
            </a:lvl4pPr>
            <a:lvl5pPr marL="2286000" lvl="4" indent="-342900" algn="l">
              <a:spcBef>
                <a:spcPts val="350"/>
              </a:spcBef>
              <a:spcAft>
                <a:spcPts val="0"/>
              </a:spcAft>
              <a:buSzPts val="1800"/>
              <a:buChar char="●"/>
              <a:defRPr sz="1800"/>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61" name="Google Shape;61;p22"/>
          <p:cNvSpPr txBox="1">
            <a:spLocks noGrp="1"/>
          </p:cNvSpPr>
          <p:nvPr>
            <p:ph type="dt" idx="10"/>
          </p:nvPr>
        </p:nvSpPr>
        <p:spPr>
          <a:xfrm>
            <a:off x="8969376" y="6407944"/>
            <a:ext cx="256032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2" name="Google Shape;62;p22"/>
          <p:cNvSpPr txBox="1">
            <a:spLocks noGrp="1"/>
          </p:cNvSpPr>
          <p:nvPr>
            <p:ph type="ftr" idx="11"/>
          </p:nvPr>
        </p:nvSpPr>
        <p:spPr>
          <a:xfrm>
            <a:off x="5840097" y="6407945"/>
            <a:ext cx="3134241"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3" name="Google Shape;63;p22"/>
          <p:cNvSpPr txBox="1">
            <a:spLocks noGrp="1"/>
          </p:cNvSpPr>
          <p:nvPr>
            <p:ph type="sldNum" idx="12"/>
          </p:nvPr>
        </p:nvSpPr>
        <p:spPr>
          <a:xfrm>
            <a:off x="11529696" y="6407945"/>
            <a:ext cx="48768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
        <p:nvSpPr>
          <p:cNvPr id="64" name="Google Shape;64;p2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07954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EECC69E-B8DF-4FBB-AEA7-186CF38F5A40}" type="datetimeFigureOut">
              <a:rPr lang="en-US" smtClean="0"/>
              <a:t>9/28/2022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752A64D-6A18-4D83-8292-AD4A0CC9C366}" type="slidenum">
              <a:rPr lang="en-US" smtClean="0"/>
              <a:t>‹#›</a:t>
            </a:fld>
            <a:endParaRPr lang="en-US" dirty="0"/>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4033730796"/>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gradFill>
          <a:gsLst>
            <a:gs pos="0">
              <a:srgbClr val="B1B1B1"/>
            </a:gs>
            <a:gs pos="40000">
              <a:srgbClr val="9E9E9E"/>
            </a:gs>
            <a:gs pos="100000">
              <a:schemeClr val="dk1"/>
            </a:gs>
          </a:gsLst>
          <a:path path="circle">
            <a:fillToRect l="100000" b="100000"/>
          </a:path>
          <a:tileRect t="-100000" r="-100000"/>
        </a:gradFill>
        <a:effectLst/>
      </p:bgPr>
    </p:bg>
    <p:spTree>
      <p:nvGrpSpPr>
        <p:cNvPr id="1" name="Shape 65"/>
        <p:cNvGrpSpPr/>
        <p:nvPr/>
      </p:nvGrpSpPr>
      <p:grpSpPr>
        <a:xfrm>
          <a:off x="0" y="0"/>
          <a:ext cx="0" cy="0"/>
          <a:chOff x="0" y="0"/>
          <a:chExt cx="0" cy="0"/>
        </a:xfrm>
      </p:grpSpPr>
      <p:sp>
        <p:nvSpPr>
          <p:cNvPr id="66" name="Google Shape;66;p23"/>
          <p:cNvSpPr txBox="1">
            <a:spLocks noGrp="1"/>
          </p:cNvSpPr>
          <p:nvPr>
            <p:ph type="dt" idx="10"/>
          </p:nvPr>
        </p:nvSpPr>
        <p:spPr>
          <a:xfrm>
            <a:off x="8969376" y="6407944"/>
            <a:ext cx="256032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7" name="Google Shape;67;p23"/>
          <p:cNvSpPr txBox="1">
            <a:spLocks noGrp="1"/>
          </p:cNvSpPr>
          <p:nvPr>
            <p:ph type="ftr" idx="11"/>
          </p:nvPr>
        </p:nvSpPr>
        <p:spPr>
          <a:xfrm>
            <a:off x="5840097" y="6407945"/>
            <a:ext cx="3134241"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8" name="Google Shape;68;p23"/>
          <p:cNvSpPr txBox="1">
            <a:spLocks noGrp="1"/>
          </p:cNvSpPr>
          <p:nvPr>
            <p:ph type="sldNum" idx="12"/>
          </p:nvPr>
        </p:nvSpPr>
        <p:spPr>
          <a:xfrm>
            <a:off x="11529696" y="6407945"/>
            <a:ext cx="48768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
        <p:nvSpPr>
          <p:cNvPr id="69" name="Google Shape;69;p2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2292316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bg>
      <p:bgPr>
        <a:blipFill rotWithShape="1">
          <a:blip r:embed="rId2">
            <a:alphaModFix/>
          </a:blip>
          <a:tile tx="0" ty="0" sx="50000" sy="50000" flip="none" algn="tl"/>
        </a:blipFill>
        <a:effectLst/>
      </p:bgPr>
    </p:bg>
    <p:spTree>
      <p:nvGrpSpPr>
        <p:cNvPr id="1" name="Shape 70"/>
        <p:cNvGrpSpPr/>
        <p:nvPr/>
      </p:nvGrpSpPr>
      <p:grpSpPr>
        <a:xfrm>
          <a:off x="0" y="0"/>
          <a:ext cx="0" cy="0"/>
          <a:chOff x="0" y="0"/>
          <a:chExt cx="0" cy="0"/>
        </a:xfrm>
      </p:grpSpPr>
      <p:sp>
        <p:nvSpPr>
          <p:cNvPr id="71" name="Google Shape;71;p24"/>
          <p:cNvSpPr txBox="1">
            <a:spLocks noGrp="1"/>
          </p:cNvSpPr>
          <p:nvPr>
            <p:ph type="title"/>
          </p:nvPr>
        </p:nvSpPr>
        <p:spPr>
          <a:xfrm>
            <a:off x="1219200" y="4876800"/>
            <a:ext cx="9975701" cy="4572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Clr>
                <a:schemeClr val="accent1"/>
              </a:buClr>
              <a:buSzPts val="2500"/>
              <a:buFont typeface="Lucida Sans"/>
              <a:buNone/>
              <a:defRPr sz="2500" b="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24"/>
          <p:cNvSpPr txBox="1">
            <a:spLocks noGrp="1"/>
          </p:cNvSpPr>
          <p:nvPr>
            <p:ph type="body" idx="1"/>
          </p:nvPr>
        </p:nvSpPr>
        <p:spPr>
          <a:xfrm>
            <a:off x="5892800" y="5355102"/>
            <a:ext cx="5299456" cy="914400"/>
          </a:xfrm>
          <a:prstGeom prst="rect">
            <a:avLst/>
          </a:prstGeom>
          <a:noFill/>
          <a:ln>
            <a:noFill/>
          </a:ln>
        </p:spPr>
        <p:txBody>
          <a:bodyPr spcFirstLastPara="1" wrap="square" lIns="91425" tIns="45700" rIns="91425" bIns="45700" anchor="t" anchorCtr="0">
            <a:normAutofit/>
          </a:bodyPr>
          <a:lstStyle>
            <a:lvl1pPr marL="457200" lvl="0" indent="-228600" algn="r">
              <a:spcBef>
                <a:spcPts val="400"/>
              </a:spcBef>
              <a:spcAft>
                <a:spcPts val="0"/>
              </a:spcAft>
              <a:buSzPts val="1088"/>
              <a:buNone/>
              <a:defRPr sz="1600"/>
            </a:lvl1pPr>
            <a:lvl2pPr marL="914400" lvl="1" indent="-228600" algn="l">
              <a:spcBef>
                <a:spcPts val="324"/>
              </a:spcBef>
              <a:spcAft>
                <a:spcPts val="0"/>
              </a:spcAft>
              <a:buSzPts val="1200"/>
              <a:buNone/>
              <a:defRPr sz="1200"/>
            </a:lvl2pPr>
            <a:lvl3pPr marL="1371600" lvl="2" indent="-228600" algn="l">
              <a:spcBef>
                <a:spcPts val="350"/>
              </a:spcBef>
              <a:spcAft>
                <a:spcPts val="0"/>
              </a:spcAft>
              <a:buSzPts val="1000"/>
              <a:buNone/>
              <a:defRPr sz="1000"/>
            </a:lvl3pPr>
            <a:lvl4pPr marL="1828800" lvl="3" indent="-228600" algn="l">
              <a:spcBef>
                <a:spcPts val="350"/>
              </a:spcBef>
              <a:spcAft>
                <a:spcPts val="0"/>
              </a:spcAft>
              <a:buSzPts val="900"/>
              <a:buNone/>
              <a:defRPr sz="900"/>
            </a:lvl4pPr>
            <a:lvl5pPr marL="2286000" lvl="4" indent="-228600" algn="l">
              <a:spcBef>
                <a:spcPts val="350"/>
              </a:spcBef>
              <a:spcAft>
                <a:spcPts val="0"/>
              </a:spcAft>
              <a:buSzPts val="900"/>
              <a:buNone/>
              <a:defRPr sz="900"/>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73" name="Google Shape;73;p24"/>
          <p:cNvSpPr txBox="1">
            <a:spLocks noGrp="1"/>
          </p:cNvSpPr>
          <p:nvPr>
            <p:ph type="body" idx="2"/>
          </p:nvPr>
        </p:nvSpPr>
        <p:spPr>
          <a:xfrm>
            <a:off x="1219200" y="274320"/>
            <a:ext cx="9973056" cy="4572000"/>
          </a:xfrm>
          <a:prstGeom prst="rect">
            <a:avLst/>
          </a:prstGeom>
          <a:noFill/>
          <a:ln>
            <a:noFill/>
          </a:ln>
        </p:spPr>
        <p:txBody>
          <a:bodyPr spcFirstLastPara="1" wrap="square" lIns="91425" tIns="45700" rIns="91425" bIns="45700" anchor="t" anchorCtr="0">
            <a:normAutofit/>
          </a:bodyPr>
          <a:lstStyle>
            <a:lvl1pPr marL="457200" lvl="0" indent="-366776" algn="l">
              <a:spcBef>
                <a:spcPts val="400"/>
              </a:spcBef>
              <a:spcAft>
                <a:spcPts val="0"/>
              </a:spcAft>
              <a:buSzPts val="2176"/>
              <a:buChar char="🞂"/>
              <a:defRPr sz="3200"/>
            </a:lvl1pPr>
            <a:lvl2pPr marL="914400" lvl="1" indent="-406400" algn="l">
              <a:spcBef>
                <a:spcPts val="324"/>
              </a:spcBef>
              <a:spcAft>
                <a:spcPts val="0"/>
              </a:spcAft>
              <a:buSzPts val="2800"/>
              <a:buChar char="◦"/>
              <a:defRPr sz="2800"/>
            </a:lvl2pPr>
            <a:lvl3pPr marL="1371600" lvl="2" indent="-381000" algn="l">
              <a:spcBef>
                <a:spcPts val="350"/>
              </a:spcBef>
              <a:spcAft>
                <a:spcPts val="0"/>
              </a:spcAft>
              <a:buSzPts val="2400"/>
              <a:buChar char="●"/>
              <a:defRPr sz="2400"/>
            </a:lvl3pPr>
            <a:lvl4pPr marL="1828800" lvl="3" indent="-355600" algn="l">
              <a:spcBef>
                <a:spcPts val="350"/>
              </a:spcBef>
              <a:spcAft>
                <a:spcPts val="0"/>
              </a:spcAft>
              <a:buSzPts val="2000"/>
              <a:buChar char="●"/>
              <a:defRPr sz="2000"/>
            </a:lvl4pPr>
            <a:lvl5pPr marL="2286000" lvl="4" indent="-355600" algn="l">
              <a:spcBef>
                <a:spcPts val="350"/>
              </a:spcBef>
              <a:spcAft>
                <a:spcPts val="0"/>
              </a:spcAft>
              <a:buSzPts val="2000"/>
              <a:buChar char="●"/>
              <a:defRPr sz="2000"/>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74" name="Google Shape;74;p24"/>
          <p:cNvSpPr txBox="1">
            <a:spLocks noGrp="1"/>
          </p:cNvSpPr>
          <p:nvPr>
            <p:ph type="dt" idx="10"/>
          </p:nvPr>
        </p:nvSpPr>
        <p:spPr>
          <a:xfrm>
            <a:off x="8969376" y="6407944"/>
            <a:ext cx="256032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5" name="Google Shape;75;p24"/>
          <p:cNvSpPr txBox="1">
            <a:spLocks noGrp="1"/>
          </p:cNvSpPr>
          <p:nvPr>
            <p:ph type="ftr" idx="11"/>
          </p:nvPr>
        </p:nvSpPr>
        <p:spPr>
          <a:xfrm>
            <a:off x="5840097" y="6407945"/>
            <a:ext cx="3134241"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6" name="Google Shape;76;p24"/>
          <p:cNvSpPr txBox="1">
            <a:spLocks noGrp="1"/>
          </p:cNvSpPr>
          <p:nvPr>
            <p:ph type="sldNum" idx="12"/>
          </p:nvPr>
        </p:nvSpPr>
        <p:spPr>
          <a:xfrm>
            <a:off x="11529696" y="6407945"/>
            <a:ext cx="48768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689259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bg>
      <p:bgPr>
        <a:gradFill>
          <a:gsLst>
            <a:gs pos="0">
              <a:srgbClr val="B1B1B1"/>
            </a:gs>
            <a:gs pos="40000">
              <a:srgbClr val="9E9E9E"/>
            </a:gs>
            <a:gs pos="100000">
              <a:schemeClr val="dk1"/>
            </a:gs>
          </a:gsLst>
          <a:path path="circle">
            <a:fillToRect l="100000" b="100000"/>
          </a:path>
          <a:tileRect t="-100000" r="-100000"/>
        </a:gradFill>
        <a:effectLst/>
      </p:bgPr>
    </p:bg>
    <p:spTree>
      <p:nvGrpSpPr>
        <p:cNvPr id="1" name="Shape 77"/>
        <p:cNvGrpSpPr/>
        <p:nvPr/>
      </p:nvGrpSpPr>
      <p:grpSpPr>
        <a:xfrm>
          <a:off x="0" y="0"/>
          <a:ext cx="0" cy="0"/>
          <a:chOff x="0" y="0"/>
          <a:chExt cx="0" cy="0"/>
        </a:xfrm>
      </p:grpSpPr>
      <p:sp>
        <p:nvSpPr>
          <p:cNvPr id="78" name="Google Shape;78;p25"/>
          <p:cNvSpPr txBox="1">
            <a:spLocks noGrp="1"/>
          </p:cNvSpPr>
          <p:nvPr>
            <p:ph type="body" idx="1"/>
          </p:nvPr>
        </p:nvSpPr>
        <p:spPr>
          <a:xfrm>
            <a:off x="1521643" y="5443402"/>
            <a:ext cx="9550400" cy="648232"/>
          </a:xfrm>
          <a:prstGeom prst="rect">
            <a:avLst/>
          </a:prstGeom>
          <a:noFill/>
          <a:ln>
            <a:noFill/>
          </a:ln>
        </p:spPr>
        <p:txBody>
          <a:bodyPr spcFirstLastPara="1" wrap="square" lIns="91425" tIns="0" rIns="91425" bIns="45700" anchor="t" anchorCtr="0">
            <a:normAutofit/>
          </a:bodyPr>
          <a:lstStyle>
            <a:lvl1pPr marL="457200" marR="18288" lvl="0" indent="-228600" algn="r">
              <a:spcBef>
                <a:spcPts val="400"/>
              </a:spcBef>
              <a:spcAft>
                <a:spcPts val="0"/>
              </a:spcAft>
              <a:buSzPts val="952"/>
              <a:buNone/>
              <a:defRPr sz="1400"/>
            </a:lvl1pPr>
            <a:lvl2pPr marL="914400" lvl="1" indent="-304800" algn="l">
              <a:spcBef>
                <a:spcPts val="324"/>
              </a:spcBef>
              <a:spcAft>
                <a:spcPts val="0"/>
              </a:spcAft>
              <a:buSzPts val="1200"/>
              <a:buChar char="◦"/>
              <a:defRPr sz="1200"/>
            </a:lvl2pPr>
            <a:lvl3pPr marL="1371600" lvl="2" indent="-292100" algn="l">
              <a:spcBef>
                <a:spcPts val="350"/>
              </a:spcBef>
              <a:spcAft>
                <a:spcPts val="0"/>
              </a:spcAft>
              <a:buSzPts val="1000"/>
              <a:buChar char="●"/>
              <a:defRPr sz="1000"/>
            </a:lvl3pPr>
            <a:lvl4pPr marL="1828800" lvl="3" indent="-285750" algn="l">
              <a:spcBef>
                <a:spcPts val="350"/>
              </a:spcBef>
              <a:spcAft>
                <a:spcPts val="0"/>
              </a:spcAft>
              <a:buSzPts val="900"/>
              <a:buChar char="●"/>
              <a:defRPr sz="900"/>
            </a:lvl4pPr>
            <a:lvl5pPr marL="2286000" lvl="4" indent="-285750" algn="l">
              <a:spcBef>
                <a:spcPts val="350"/>
              </a:spcBef>
              <a:spcAft>
                <a:spcPts val="0"/>
              </a:spcAft>
              <a:buSzPts val="900"/>
              <a:buChar char="●"/>
              <a:defRPr sz="900"/>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79" name="Google Shape;79;p25"/>
          <p:cNvSpPr>
            <a:spLocks noGrp="1"/>
          </p:cNvSpPr>
          <p:nvPr>
            <p:ph type="pic" idx="2"/>
          </p:nvPr>
        </p:nvSpPr>
        <p:spPr>
          <a:xfrm>
            <a:off x="304800" y="189968"/>
            <a:ext cx="11582400" cy="4389120"/>
          </a:xfrm>
          <a:prstGeom prst="rect">
            <a:avLst/>
          </a:prstGeom>
          <a:solidFill>
            <a:schemeClr val="dk2"/>
          </a:solidFill>
          <a:ln w="9525" cap="flat" cmpd="sng">
            <a:solidFill>
              <a:schemeClr val="dk1"/>
            </a:solidFill>
            <a:prstDash val="solid"/>
            <a:round/>
            <a:headEnd type="none" w="sm" len="sm"/>
            <a:tailEnd type="none" w="sm" len="sm"/>
          </a:ln>
        </p:spPr>
      </p:sp>
      <p:sp>
        <p:nvSpPr>
          <p:cNvPr id="80" name="Google Shape;80;p25"/>
          <p:cNvSpPr txBox="1">
            <a:spLocks noGrp="1"/>
          </p:cNvSpPr>
          <p:nvPr>
            <p:ph type="dt" idx="10"/>
          </p:nvPr>
        </p:nvSpPr>
        <p:spPr>
          <a:xfrm>
            <a:off x="8969376" y="6407944"/>
            <a:ext cx="256032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1" name="Google Shape;81;p25"/>
          <p:cNvSpPr txBox="1">
            <a:spLocks noGrp="1"/>
          </p:cNvSpPr>
          <p:nvPr>
            <p:ph type="ftr" idx="11"/>
          </p:nvPr>
        </p:nvSpPr>
        <p:spPr>
          <a:xfrm>
            <a:off x="5840097" y="6407945"/>
            <a:ext cx="3134241"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2" name="Google Shape;82;p25"/>
          <p:cNvSpPr txBox="1">
            <a:spLocks noGrp="1"/>
          </p:cNvSpPr>
          <p:nvPr>
            <p:ph type="sldNum" idx="12"/>
          </p:nvPr>
        </p:nvSpPr>
        <p:spPr>
          <a:xfrm>
            <a:off x="11529696" y="6407945"/>
            <a:ext cx="48768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000" b="0">
                <a:solidFill>
                  <a:schemeClr val="lt1"/>
                </a:solidFill>
                <a:latin typeface="Lucida Sans"/>
                <a:ea typeface="Lucida Sans"/>
                <a:cs typeface="Lucida Sans"/>
                <a:sym typeface="Lucida Sans"/>
              </a:defRPr>
            </a:lvl1pPr>
            <a:lvl2pPr marL="0" lvl="1" indent="0" algn="r">
              <a:spcBef>
                <a:spcPts val="0"/>
              </a:spcBef>
              <a:buNone/>
              <a:defRPr sz="1000" b="0">
                <a:solidFill>
                  <a:schemeClr val="lt1"/>
                </a:solidFill>
                <a:latin typeface="Lucida Sans"/>
                <a:ea typeface="Lucida Sans"/>
                <a:cs typeface="Lucida Sans"/>
                <a:sym typeface="Lucida Sans"/>
              </a:defRPr>
            </a:lvl2pPr>
            <a:lvl3pPr marL="0" lvl="2" indent="0" algn="r">
              <a:spcBef>
                <a:spcPts val="0"/>
              </a:spcBef>
              <a:buNone/>
              <a:defRPr sz="1000" b="0">
                <a:solidFill>
                  <a:schemeClr val="lt1"/>
                </a:solidFill>
                <a:latin typeface="Lucida Sans"/>
                <a:ea typeface="Lucida Sans"/>
                <a:cs typeface="Lucida Sans"/>
                <a:sym typeface="Lucida Sans"/>
              </a:defRPr>
            </a:lvl3pPr>
            <a:lvl4pPr marL="0" lvl="3" indent="0" algn="r">
              <a:spcBef>
                <a:spcPts val="0"/>
              </a:spcBef>
              <a:buNone/>
              <a:defRPr sz="1000" b="0">
                <a:solidFill>
                  <a:schemeClr val="lt1"/>
                </a:solidFill>
                <a:latin typeface="Lucida Sans"/>
                <a:ea typeface="Lucida Sans"/>
                <a:cs typeface="Lucida Sans"/>
                <a:sym typeface="Lucida Sans"/>
              </a:defRPr>
            </a:lvl4pPr>
            <a:lvl5pPr marL="0" lvl="4" indent="0" algn="r">
              <a:spcBef>
                <a:spcPts val="0"/>
              </a:spcBef>
              <a:buNone/>
              <a:defRPr sz="1000" b="0">
                <a:solidFill>
                  <a:schemeClr val="lt1"/>
                </a:solidFill>
                <a:latin typeface="Lucida Sans"/>
                <a:ea typeface="Lucida Sans"/>
                <a:cs typeface="Lucida Sans"/>
                <a:sym typeface="Lucida Sans"/>
              </a:defRPr>
            </a:lvl5pPr>
            <a:lvl6pPr marL="0" lvl="5" indent="0" algn="r">
              <a:spcBef>
                <a:spcPts val="0"/>
              </a:spcBef>
              <a:buNone/>
              <a:defRPr sz="1000" b="0">
                <a:solidFill>
                  <a:schemeClr val="lt1"/>
                </a:solidFill>
                <a:latin typeface="Lucida Sans"/>
                <a:ea typeface="Lucida Sans"/>
                <a:cs typeface="Lucida Sans"/>
                <a:sym typeface="Lucida Sans"/>
              </a:defRPr>
            </a:lvl6pPr>
            <a:lvl7pPr marL="0" lvl="6" indent="0" algn="r">
              <a:spcBef>
                <a:spcPts val="0"/>
              </a:spcBef>
              <a:buNone/>
              <a:defRPr sz="1000" b="0">
                <a:solidFill>
                  <a:schemeClr val="lt1"/>
                </a:solidFill>
                <a:latin typeface="Lucida Sans"/>
                <a:ea typeface="Lucida Sans"/>
                <a:cs typeface="Lucida Sans"/>
                <a:sym typeface="Lucida Sans"/>
              </a:defRPr>
            </a:lvl7pPr>
            <a:lvl8pPr marL="0" lvl="7" indent="0" algn="r">
              <a:spcBef>
                <a:spcPts val="0"/>
              </a:spcBef>
              <a:buNone/>
              <a:defRPr sz="1000" b="0">
                <a:solidFill>
                  <a:schemeClr val="lt1"/>
                </a:solidFill>
                <a:latin typeface="Lucida Sans"/>
                <a:ea typeface="Lucida Sans"/>
                <a:cs typeface="Lucida Sans"/>
                <a:sym typeface="Lucida Sans"/>
              </a:defRPr>
            </a:lvl8pPr>
            <a:lvl9pPr marL="0" lvl="8" indent="0" algn="r">
              <a:spcBef>
                <a:spcPts val="0"/>
              </a:spcBef>
              <a:buNone/>
              <a:defRPr sz="1000" b="0">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dirty="0"/>
          </a:p>
        </p:txBody>
      </p:sp>
      <p:sp>
        <p:nvSpPr>
          <p:cNvPr id="83" name="Google Shape;83;p25"/>
          <p:cNvSpPr txBox="1">
            <a:spLocks noGrp="1"/>
          </p:cNvSpPr>
          <p:nvPr>
            <p:ph type="title"/>
          </p:nvPr>
        </p:nvSpPr>
        <p:spPr>
          <a:xfrm>
            <a:off x="304800" y="4865122"/>
            <a:ext cx="10767243" cy="562672"/>
          </a:xfrm>
          <a:prstGeom prst="rect">
            <a:avLst/>
          </a:prstGeom>
          <a:noFill/>
          <a:ln>
            <a:noFill/>
          </a:ln>
        </p:spPr>
        <p:txBody>
          <a:bodyPr spcFirstLastPara="1" wrap="square" lIns="91425" tIns="45700" rIns="91425" bIns="45700" anchor="t" anchorCtr="0">
            <a:normAutofit/>
          </a:bodyPr>
          <a:lstStyle>
            <a:lvl1pPr marR="0" lvl="0" algn="r">
              <a:spcBef>
                <a:spcPts val="0"/>
              </a:spcBef>
              <a:spcAft>
                <a:spcPts val="0"/>
              </a:spcAft>
              <a:buClr>
                <a:schemeClr val="accent1"/>
              </a:buClr>
              <a:buSzPts val="3000"/>
              <a:buFont typeface="Lucida Sans"/>
              <a:buNone/>
              <a:defRPr sz="3000" b="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25"/>
          <p:cNvSpPr/>
          <p:nvPr/>
        </p:nvSpPr>
        <p:spPr>
          <a:xfrm>
            <a:off x="665697" y="5944936"/>
            <a:ext cx="6587499" cy="921076"/>
          </a:xfrm>
          <a:custGeom>
            <a:avLst/>
            <a:gdLst/>
            <a:ahLst/>
            <a:cxnLst/>
            <a:rect l="l" t="t" r="r" b="b"/>
            <a:pathLst>
              <a:path w="7485" h="337" extrusionOk="0">
                <a:moveTo>
                  <a:pt x="0" y="2"/>
                </a:moveTo>
                <a:lnTo>
                  <a:pt x="7485" y="337"/>
                </a:lnTo>
                <a:lnTo>
                  <a:pt x="5558" y="337"/>
                </a:lnTo>
                <a:lnTo>
                  <a:pt x="1" y="0"/>
                </a:lnTo>
              </a:path>
            </a:pathLst>
          </a:custGeom>
          <a:solidFill>
            <a:srgbClr val="D19A9A">
              <a:alpha val="4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lt1"/>
              </a:solidFill>
              <a:latin typeface="Lucida Sans"/>
              <a:ea typeface="Lucida Sans"/>
              <a:cs typeface="Lucida Sans"/>
              <a:sym typeface="Lucida Sans"/>
            </a:endParaRPr>
          </a:p>
        </p:txBody>
      </p:sp>
      <p:sp>
        <p:nvSpPr>
          <p:cNvPr id="85" name="Google Shape;85;p25"/>
          <p:cNvSpPr/>
          <p:nvPr/>
        </p:nvSpPr>
        <p:spPr>
          <a:xfrm>
            <a:off x="647623" y="5939011"/>
            <a:ext cx="4920601" cy="933450"/>
          </a:xfrm>
          <a:custGeom>
            <a:avLst/>
            <a:gdLst/>
            <a:ahLst/>
            <a:cxnLst/>
            <a:rect l="l" t="t" r="r" b="b"/>
            <a:pathLst>
              <a:path w="5591" h="588" extrusionOk="0">
                <a:moveTo>
                  <a:pt x="0" y="0"/>
                </a:moveTo>
                <a:lnTo>
                  <a:pt x="5591" y="585"/>
                </a:lnTo>
                <a:lnTo>
                  <a:pt x="4415" y="588"/>
                </a:lnTo>
                <a:lnTo>
                  <a:pt x="12" y="4"/>
                </a:ln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lt1"/>
              </a:solidFill>
              <a:latin typeface="Lucida Sans"/>
              <a:ea typeface="Lucida Sans"/>
              <a:cs typeface="Lucida Sans"/>
              <a:sym typeface="Lucida Sans"/>
            </a:endParaRPr>
          </a:p>
        </p:txBody>
      </p:sp>
      <p:sp>
        <p:nvSpPr>
          <p:cNvPr id="86" name="Google Shape;86;p25"/>
          <p:cNvSpPr/>
          <p:nvPr/>
        </p:nvSpPr>
        <p:spPr>
          <a:xfrm>
            <a:off x="-8056" y="5791253"/>
            <a:ext cx="4536419" cy="1080868"/>
          </a:xfrm>
          <a:prstGeom prst="rtTriangle">
            <a:avLst/>
          </a:prstGeom>
          <a:blipFill rotWithShape="1">
            <a:blip r:embed="rId2">
              <a:alphaModFix amt="50000"/>
            </a:blip>
            <a:tile tx="0" ty="0" sx="50000" sy="50000" flip="none" algn="t"/>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ucida Sans"/>
              <a:ea typeface="Lucida Sans"/>
              <a:cs typeface="Lucida Sans"/>
              <a:sym typeface="Lucida Sans"/>
            </a:endParaRPr>
          </a:p>
        </p:txBody>
      </p:sp>
      <p:cxnSp>
        <p:nvCxnSpPr>
          <p:cNvPr id="87" name="Google Shape;87;p25"/>
          <p:cNvCxnSpPr/>
          <p:nvPr/>
        </p:nvCxnSpPr>
        <p:spPr>
          <a:xfrm>
            <a:off x="-12316" y="5787739"/>
            <a:ext cx="4540679" cy="1084383"/>
          </a:xfrm>
          <a:prstGeom prst="straightConnector1">
            <a:avLst/>
          </a:prstGeom>
          <a:noFill/>
          <a:ln w="12050" cap="flat" cmpd="sng">
            <a:solidFill>
              <a:srgbClr val="CC9191"/>
            </a:solidFill>
            <a:prstDash val="solid"/>
            <a:miter lim="800000"/>
            <a:headEnd type="none" w="sm" len="sm"/>
            <a:tailEnd type="none" w="sm" len="sm"/>
          </a:ln>
        </p:spPr>
      </p:cxnSp>
      <p:sp>
        <p:nvSpPr>
          <p:cNvPr id="88" name="Google Shape;88;p25"/>
          <p:cNvSpPr/>
          <p:nvPr/>
        </p:nvSpPr>
        <p:spPr>
          <a:xfrm>
            <a:off x="11552149" y="4988440"/>
            <a:ext cx="243840" cy="228600"/>
          </a:xfrm>
          <a:prstGeom prst="chevron">
            <a:avLst>
              <a:gd name="adj" fmla="val 50000"/>
            </a:avLst>
          </a:prstGeom>
          <a:gradFill>
            <a:gsLst>
              <a:gs pos="0">
                <a:srgbClr val="9A0000"/>
              </a:gs>
              <a:gs pos="72000">
                <a:srgbClr val="C84848"/>
              </a:gs>
              <a:gs pos="100000">
                <a:srgbClr val="D07979"/>
              </a:gs>
            </a:gsLst>
            <a:lin ang="16200000" scaled="0"/>
          </a:gradFill>
          <a:ln w="9525" cap="rnd" cmpd="sng">
            <a:solidFill>
              <a:srgbClr val="7E0000"/>
            </a:solidFill>
            <a:prstDash val="solid"/>
            <a:round/>
            <a:headEnd type="none" w="sm" len="sm"/>
            <a:tailEnd type="none" w="sm" len="sm"/>
          </a:ln>
          <a:effectLst>
            <a:outerShdw blurRad="50800" dist="25400" dir="5400000">
              <a:srgbClr val="000000">
                <a:alpha val="45882"/>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Lucida Sans"/>
              <a:ea typeface="Lucida Sans"/>
              <a:cs typeface="Lucida Sans"/>
              <a:sym typeface="Lucida Sans"/>
            </a:endParaRPr>
          </a:p>
        </p:txBody>
      </p:sp>
      <p:sp>
        <p:nvSpPr>
          <p:cNvPr id="89" name="Google Shape;89;p25"/>
          <p:cNvSpPr/>
          <p:nvPr/>
        </p:nvSpPr>
        <p:spPr>
          <a:xfrm>
            <a:off x="11303595" y="4988440"/>
            <a:ext cx="243840" cy="228600"/>
          </a:xfrm>
          <a:prstGeom prst="chevron">
            <a:avLst>
              <a:gd name="adj" fmla="val 50000"/>
            </a:avLst>
          </a:prstGeom>
          <a:gradFill>
            <a:gsLst>
              <a:gs pos="0">
                <a:srgbClr val="9A0000"/>
              </a:gs>
              <a:gs pos="72000">
                <a:srgbClr val="C84848"/>
              </a:gs>
              <a:gs pos="100000">
                <a:srgbClr val="D07979"/>
              </a:gs>
            </a:gsLst>
            <a:lin ang="16200000" scaled="0"/>
          </a:gradFill>
          <a:ln w="9525" cap="rnd" cmpd="sng">
            <a:solidFill>
              <a:srgbClr val="7E0000"/>
            </a:solidFill>
            <a:prstDash val="solid"/>
            <a:round/>
            <a:headEnd type="none" w="sm" len="sm"/>
            <a:tailEnd type="none" w="sm" len="sm"/>
          </a:ln>
          <a:effectLst>
            <a:outerShdw blurRad="50800" dist="25400" dir="5400000">
              <a:srgbClr val="000000">
                <a:alpha val="45882"/>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Lucida Sans"/>
              <a:ea typeface="Lucida Sans"/>
              <a:cs typeface="Lucida Sans"/>
              <a:sym typeface="Lucida Sans"/>
            </a:endParaRPr>
          </a:p>
        </p:txBody>
      </p:sp>
    </p:spTree>
    <p:extLst>
      <p:ext uri="{BB962C8B-B14F-4D97-AF65-F5344CB8AC3E}">
        <p14:creationId xmlns:p14="http://schemas.microsoft.com/office/powerpoint/2010/main" val="30249529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90"/>
        <p:cNvGrpSpPr/>
        <p:nvPr/>
      </p:nvGrpSpPr>
      <p:grpSpPr>
        <a:xfrm>
          <a:off x="0" y="0"/>
          <a:ext cx="0" cy="0"/>
          <a:chOff x="0" y="0"/>
          <a:chExt cx="0" cy="0"/>
        </a:xfrm>
      </p:grpSpPr>
      <p:sp>
        <p:nvSpPr>
          <p:cNvPr id="91" name="Google Shape;91;p2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26"/>
          <p:cNvSpPr txBox="1">
            <a:spLocks noGrp="1"/>
          </p:cNvSpPr>
          <p:nvPr>
            <p:ph type="body" idx="1"/>
          </p:nvPr>
        </p:nvSpPr>
        <p:spPr>
          <a:xfrm rot="5400000">
            <a:off x="3902965" y="-1812035"/>
            <a:ext cx="4386071" cy="10972800"/>
          </a:xfrm>
          <a:prstGeom prst="rect">
            <a:avLst/>
          </a:prstGeom>
          <a:noFill/>
          <a:ln>
            <a:noFill/>
          </a:ln>
        </p:spPr>
        <p:txBody>
          <a:bodyPr spcFirstLastPara="1" wrap="square" lIns="91425" tIns="45700" rIns="91425" bIns="45700" anchor="t" anchorCtr="0">
            <a:normAutofit/>
          </a:bodyPr>
          <a:lstStyle>
            <a:lvl1pPr marL="457200" lvl="0" indent="-306324" algn="l">
              <a:spcBef>
                <a:spcPts val="400"/>
              </a:spcBef>
              <a:spcAft>
                <a:spcPts val="0"/>
              </a:spcAft>
              <a:buSzPts val="1224"/>
              <a:buChar char="🞂"/>
              <a:defRPr/>
            </a:lvl1pPr>
            <a:lvl2pPr marL="914400" lvl="1" indent="-342900" algn="l">
              <a:spcBef>
                <a:spcPts val="324"/>
              </a:spcBef>
              <a:spcAft>
                <a:spcPts val="0"/>
              </a:spcAft>
              <a:buSzPts val="1800"/>
              <a:buChar char="◦"/>
              <a:defRPr/>
            </a:lvl2pPr>
            <a:lvl3pPr marL="1371600" lvl="2" indent="-342900" algn="l">
              <a:spcBef>
                <a:spcPts val="350"/>
              </a:spcBef>
              <a:spcAft>
                <a:spcPts val="0"/>
              </a:spcAft>
              <a:buSzPts val="1800"/>
              <a:buChar char="●"/>
              <a:defRPr/>
            </a:lvl3pPr>
            <a:lvl4pPr marL="1828800" lvl="3" indent="-342900" algn="l">
              <a:spcBef>
                <a:spcPts val="350"/>
              </a:spcBef>
              <a:spcAft>
                <a:spcPts val="0"/>
              </a:spcAft>
              <a:buSzPts val="1800"/>
              <a:buChar char="●"/>
              <a:defRPr/>
            </a:lvl4pPr>
            <a:lvl5pPr marL="2286000" lvl="4" indent="-342900" algn="l">
              <a:spcBef>
                <a:spcPts val="350"/>
              </a:spcBef>
              <a:spcAft>
                <a:spcPts val="0"/>
              </a:spcAft>
              <a:buSzPts val="1800"/>
              <a:buChar char="●"/>
              <a:defRPr/>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93" name="Google Shape;93;p26"/>
          <p:cNvSpPr txBox="1">
            <a:spLocks noGrp="1"/>
          </p:cNvSpPr>
          <p:nvPr>
            <p:ph type="dt" idx="10"/>
          </p:nvPr>
        </p:nvSpPr>
        <p:spPr>
          <a:xfrm>
            <a:off x="8969376" y="6407944"/>
            <a:ext cx="256032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4" name="Google Shape;94;p26"/>
          <p:cNvSpPr txBox="1">
            <a:spLocks noGrp="1"/>
          </p:cNvSpPr>
          <p:nvPr>
            <p:ph type="ftr" idx="11"/>
          </p:nvPr>
        </p:nvSpPr>
        <p:spPr>
          <a:xfrm>
            <a:off x="5840097" y="6407945"/>
            <a:ext cx="3134241"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5" name="Google Shape;95;p26"/>
          <p:cNvSpPr txBox="1">
            <a:spLocks noGrp="1"/>
          </p:cNvSpPr>
          <p:nvPr>
            <p:ph type="sldNum" idx="12"/>
          </p:nvPr>
        </p:nvSpPr>
        <p:spPr>
          <a:xfrm>
            <a:off x="11529696" y="6407945"/>
            <a:ext cx="48768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6507104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6"/>
        <p:cNvGrpSpPr/>
        <p:nvPr/>
      </p:nvGrpSpPr>
      <p:grpSpPr>
        <a:xfrm>
          <a:off x="0" y="0"/>
          <a:ext cx="0" cy="0"/>
          <a:chOff x="0" y="0"/>
          <a:chExt cx="0" cy="0"/>
        </a:xfrm>
      </p:grpSpPr>
      <p:sp>
        <p:nvSpPr>
          <p:cNvPr id="97" name="Google Shape;97;p27"/>
          <p:cNvSpPr txBox="1">
            <a:spLocks noGrp="1"/>
          </p:cNvSpPr>
          <p:nvPr>
            <p:ph type="title"/>
          </p:nvPr>
        </p:nvSpPr>
        <p:spPr>
          <a:xfrm rot="5400000">
            <a:off x="7513950" y="1886041"/>
            <a:ext cx="5592761" cy="236996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27"/>
          <p:cNvSpPr txBox="1">
            <a:spLocks noGrp="1"/>
          </p:cNvSpPr>
          <p:nvPr>
            <p:ph type="body" idx="1"/>
          </p:nvPr>
        </p:nvSpPr>
        <p:spPr>
          <a:xfrm rot="5400000">
            <a:off x="2029620" y="-1145379"/>
            <a:ext cx="5592760" cy="8432800"/>
          </a:xfrm>
          <a:prstGeom prst="rect">
            <a:avLst/>
          </a:prstGeom>
          <a:noFill/>
          <a:ln>
            <a:noFill/>
          </a:ln>
        </p:spPr>
        <p:txBody>
          <a:bodyPr spcFirstLastPara="1" wrap="square" lIns="91425" tIns="45700" rIns="91425" bIns="45700" anchor="t" anchorCtr="0">
            <a:normAutofit/>
          </a:bodyPr>
          <a:lstStyle>
            <a:lvl1pPr marL="457200" lvl="0" indent="-306324" algn="l">
              <a:spcBef>
                <a:spcPts val="400"/>
              </a:spcBef>
              <a:spcAft>
                <a:spcPts val="0"/>
              </a:spcAft>
              <a:buSzPts val="1224"/>
              <a:buChar char="🞂"/>
              <a:defRPr/>
            </a:lvl1pPr>
            <a:lvl2pPr marL="914400" lvl="1" indent="-342900" algn="l">
              <a:spcBef>
                <a:spcPts val="324"/>
              </a:spcBef>
              <a:spcAft>
                <a:spcPts val="0"/>
              </a:spcAft>
              <a:buSzPts val="1800"/>
              <a:buChar char="◦"/>
              <a:defRPr/>
            </a:lvl2pPr>
            <a:lvl3pPr marL="1371600" lvl="2" indent="-342900" algn="l">
              <a:spcBef>
                <a:spcPts val="350"/>
              </a:spcBef>
              <a:spcAft>
                <a:spcPts val="0"/>
              </a:spcAft>
              <a:buSzPts val="1800"/>
              <a:buChar char="●"/>
              <a:defRPr/>
            </a:lvl3pPr>
            <a:lvl4pPr marL="1828800" lvl="3" indent="-342900" algn="l">
              <a:spcBef>
                <a:spcPts val="350"/>
              </a:spcBef>
              <a:spcAft>
                <a:spcPts val="0"/>
              </a:spcAft>
              <a:buSzPts val="1800"/>
              <a:buChar char="●"/>
              <a:defRPr/>
            </a:lvl4pPr>
            <a:lvl5pPr marL="2286000" lvl="4" indent="-342900" algn="l">
              <a:spcBef>
                <a:spcPts val="350"/>
              </a:spcBef>
              <a:spcAft>
                <a:spcPts val="0"/>
              </a:spcAft>
              <a:buSzPts val="1800"/>
              <a:buChar char="●"/>
              <a:defRPr/>
            </a:lvl5pPr>
            <a:lvl6pPr marL="2743200" lvl="5" indent="-342900" algn="l">
              <a:spcBef>
                <a:spcPts val="350"/>
              </a:spcBef>
              <a:spcAft>
                <a:spcPts val="0"/>
              </a:spcAft>
              <a:buSzPts val="1800"/>
              <a:buChar char="■"/>
              <a:defRPr/>
            </a:lvl6pPr>
            <a:lvl7pPr marL="3200400" lvl="6" indent="-342900" algn="l">
              <a:spcBef>
                <a:spcPts val="350"/>
              </a:spcBef>
              <a:spcAft>
                <a:spcPts val="0"/>
              </a:spcAft>
              <a:buSzPts val="1800"/>
              <a:buChar char="■"/>
              <a:defRPr/>
            </a:lvl7pPr>
            <a:lvl8pPr marL="3657600" lvl="7" indent="-342900" algn="l">
              <a:spcBef>
                <a:spcPts val="350"/>
              </a:spcBef>
              <a:spcAft>
                <a:spcPts val="0"/>
              </a:spcAft>
              <a:buSzPts val="1800"/>
              <a:buChar char="■"/>
              <a:defRPr/>
            </a:lvl8pPr>
            <a:lvl9pPr marL="4114800" lvl="8" indent="-342900" algn="l">
              <a:spcBef>
                <a:spcPts val="350"/>
              </a:spcBef>
              <a:spcAft>
                <a:spcPts val="0"/>
              </a:spcAft>
              <a:buSzPts val="1800"/>
              <a:buChar char="■"/>
              <a:defRPr/>
            </a:lvl9pPr>
          </a:lstStyle>
          <a:p>
            <a:endParaRPr/>
          </a:p>
        </p:txBody>
      </p:sp>
      <p:sp>
        <p:nvSpPr>
          <p:cNvPr id="99" name="Google Shape;99;p27"/>
          <p:cNvSpPr txBox="1">
            <a:spLocks noGrp="1"/>
          </p:cNvSpPr>
          <p:nvPr>
            <p:ph type="dt" idx="10"/>
          </p:nvPr>
        </p:nvSpPr>
        <p:spPr>
          <a:xfrm>
            <a:off x="8969376" y="6407944"/>
            <a:ext cx="256032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00" name="Google Shape;100;p27"/>
          <p:cNvSpPr txBox="1">
            <a:spLocks noGrp="1"/>
          </p:cNvSpPr>
          <p:nvPr>
            <p:ph type="ftr" idx="11"/>
          </p:nvPr>
        </p:nvSpPr>
        <p:spPr>
          <a:xfrm>
            <a:off x="5840097" y="6407945"/>
            <a:ext cx="3134241"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01" name="Google Shape;101;p27"/>
          <p:cNvSpPr txBox="1">
            <a:spLocks noGrp="1"/>
          </p:cNvSpPr>
          <p:nvPr>
            <p:ph type="sldNum" idx="12"/>
          </p:nvPr>
        </p:nvSpPr>
        <p:spPr>
          <a:xfrm>
            <a:off x="11529696" y="6407945"/>
            <a:ext cx="48768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0868723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017" y="5868163"/>
            <a:ext cx="12191153" cy="989965"/>
          </a:xfrm>
          <a:custGeom>
            <a:avLst/>
            <a:gdLst/>
            <a:ahLst/>
            <a:cxnLst/>
            <a:rect l="l" t="t" r="r" b="b"/>
            <a:pathLst>
              <a:path w="9143365" h="989965">
                <a:moveTo>
                  <a:pt x="9143238" y="0"/>
                </a:moveTo>
                <a:lnTo>
                  <a:pt x="0" y="0"/>
                </a:lnTo>
                <a:lnTo>
                  <a:pt x="0" y="989838"/>
                </a:lnTo>
                <a:lnTo>
                  <a:pt x="9143238" y="989838"/>
                </a:lnTo>
                <a:lnTo>
                  <a:pt x="9143238" y="0"/>
                </a:lnTo>
                <a:close/>
              </a:path>
            </a:pathLst>
          </a:custGeom>
          <a:solidFill>
            <a:srgbClr val="000000"/>
          </a:solidFill>
        </p:spPr>
        <p:txBody>
          <a:bodyPr wrap="square" lIns="0" tIns="0" rIns="0" bIns="0" rtlCol="0"/>
          <a:lstStyle/>
          <a:p>
            <a:endParaRPr sz="1800" dirty="0"/>
          </a:p>
        </p:txBody>
      </p:sp>
      <p:sp>
        <p:nvSpPr>
          <p:cNvPr id="17" name="bg object 17"/>
          <p:cNvSpPr/>
          <p:nvPr/>
        </p:nvSpPr>
        <p:spPr>
          <a:xfrm>
            <a:off x="1016" y="5868162"/>
            <a:ext cx="12192000" cy="990600"/>
          </a:xfrm>
          <a:custGeom>
            <a:avLst/>
            <a:gdLst/>
            <a:ahLst/>
            <a:cxnLst/>
            <a:rect l="l" t="t" r="r" b="b"/>
            <a:pathLst>
              <a:path w="9144000" h="990600">
                <a:moveTo>
                  <a:pt x="0" y="0"/>
                </a:moveTo>
                <a:lnTo>
                  <a:pt x="9144000" y="0"/>
                </a:lnTo>
                <a:lnTo>
                  <a:pt x="9144000" y="990600"/>
                </a:lnTo>
                <a:lnTo>
                  <a:pt x="0" y="990600"/>
                </a:lnTo>
                <a:lnTo>
                  <a:pt x="0" y="0"/>
                </a:lnTo>
                <a:close/>
              </a:path>
            </a:pathLst>
          </a:custGeom>
          <a:ln w="25908">
            <a:solidFill>
              <a:srgbClr val="000000"/>
            </a:solidFill>
          </a:ln>
        </p:spPr>
        <p:txBody>
          <a:bodyPr wrap="square" lIns="0" tIns="0" rIns="0" bIns="0" rtlCol="0"/>
          <a:lstStyle/>
          <a:p>
            <a:endParaRPr sz="1800" dirty="0"/>
          </a:p>
        </p:txBody>
      </p:sp>
      <p:sp>
        <p:nvSpPr>
          <p:cNvPr id="18" name="bg object 18"/>
          <p:cNvSpPr/>
          <p:nvPr/>
        </p:nvSpPr>
        <p:spPr>
          <a:xfrm>
            <a:off x="0" y="0"/>
            <a:ext cx="12192000" cy="144780"/>
          </a:xfrm>
          <a:custGeom>
            <a:avLst/>
            <a:gdLst/>
            <a:ahLst/>
            <a:cxnLst/>
            <a:rect l="l" t="t" r="r" b="b"/>
            <a:pathLst>
              <a:path w="9144000" h="144780">
                <a:moveTo>
                  <a:pt x="9144000" y="0"/>
                </a:moveTo>
                <a:lnTo>
                  <a:pt x="0" y="0"/>
                </a:lnTo>
                <a:lnTo>
                  <a:pt x="0" y="144779"/>
                </a:lnTo>
                <a:lnTo>
                  <a:pt x="9144000" y="144779"/>
                </a:lnTo>
                <a:lnTo>
                  <a:pt x="9144000" y="0"/>
                </a:lnTo>
                <a:close/>
              </a:path>
            </a:pathLst>
          </a:custGeom>
          <a:solidFill>
            <a:srgbClr val="000000"/>
          </a:solidFill>
        </p:spPr>
        <p:txBody>
          <a:bodyPr wrap="square" lIns="0" tIns="0" rIns="0" bIns="0" rtlCol="0"/>
          <a:lstStyle/>
          <a:p>
            <a:endParaRPr sz="1800" dirty="0"/>
          </a:p>
        </p:txBody>
      </p:sp>
      <p:sp>
        <p:nvSpPr>
          <p:cNvPr id="19" name="bg object 19"/>
          <p:cNvSpPr/>
          <p:nvPr/>
        </p:nvSpPr>
        <p:spPr>
          <a:xfrm>
            <a:off x="503919" y="6284455"/>
            <a:ext cx="1452880" cy="328930"/>
          </a:xfrm>
          <a:custGeom>
            <a:avLst/>
            <a:gdLst/>
            <a:ahLst/>
            <a:cxnLst/>
            <a:rect l="l" t="t" r="r" b="b"/>
            <a:pathLst>
              <a:path w="1089660" h="328929">
                <a:moveTo>
                  <a:pt x="266547" y="218528"/>
                </a:moveTo>
                <a:lnTo>
                  <a:pt x="260858" y="218122"/>
                </a:lnTo>
                <a:lnTo>
                  <a:pt x="242290" y="258953"/>
                </a:lnTo>
                <a:lnTo>
                  <a:pt x="219875" y="288061"/>
                </a:lnTo>
                <a:lnTo>
                  <a:pt x="190525" y="305511"/>
                </a:lnTo>
                <a:lnTo>
                  <a:pt x="151155" y="311315"/>
                </a:lnTo>
                <a:lnTo>
                  <a:pt x="92240" y="311315"/>
                </a:lnTo>
                <a:lnTo>
                  <a:pt x="92240" y="163182"/>
                </a:lnTo>
                <a:lnTo>
                  <a:pt x="120269" y="163182"/>
                </a:lnTo>
                <a:lnTo>
                  <a:pt x="144995" y="165925"/>
                </a:lnTo>
                <a:lnTo>
                  <a:pt x="163855" y="175641"/>
                </a:lnTo>
                <a:lnTo>
                  <a:pt x="177977" y="194602"/>
                </a:lnTo>
                <a:lnTo>
                  <a:pt x="188531" y="225044"/>
                </a:lnTo>
                <a:lnTo>
                  <a:pt x="194221" y="225044"/>
                </a:lnTo>
                <a:lnTo>
                  <a:pt x="194221" y="92786"/>
                </a:lnTo>
                <a:lnTo>
                  <a:pt x="188531" y="92786"/>
                </a:lnTo>
                <a:lnTo>
                  <a:pt x="177977" y="123215"/>
                </a:lnTo>
                <a:lnTo>
                  <a:pt x="163855" y="142176"/>
                </a:lnTo>
                <a:lnTo>
                  <a:pt x="144995" y="151892"/>
                </a:lnTo>
                <a:lnTo>
                  <a:pt x="120269" y="154635"/>
                </a:lnTo>
                <a:lnTo>
                  <a:pt x="92240" y="154635"/>
                </a:lnTo>
                <a:lnTo>
                  <a:pt x="92240" y="18719"/>
                </a:lnTo>
                <a:lnTo>
                  <a:pt x="151155" y="18719"/>
                </a:lnTo>
                <a:lnTo>
                  <a:pt x="184873" y="24206"/>
                </a:lnTo>
                <a:lnTo>
                  <a:pt x="210375" y="40640"/>
                </a:lnTo>
                <a:lnTo>
                  <a:pt x="230225" y="67983"/>
                </a:lnTo>
                <a:lnTo>
                  <a:pt x="247040" y="106210"/>
                </a:lnTo>
                <a:lnTo>
                  <a:pt x="252730" y="105803"/>
                </a:lnTo>
                <a:lnTo>
                  <a:pt x="251510" y="9766"/>
                </a:lnTo>
                <a:lnTo>
                  <a:pt x="0" y="9766"/>
                </a:lnTo>
                <a:lnTo>
                  <a:pt x="0" y="15049"/>
                </a:lnTo>
                <a:lnTo>
                  <a:pt x="24447" y="17907"/>
                </a:lnTo>
                <a:lnTo>
                  <a:pt x="39776" y="24409"/>
                </a:lnTo>
                <a:lnTo>
                  <a:pt x="47713" y="34277"/>
                </a:lnTo>
                <a:lnTo>
                  <a:pt x="49987" y="47205"/>
                </a:lnTo>
                <a:lnTo>
                  <a:pt x="49987" y="282422"/>
                </a:lnTo>
                <a:lnTo>
                  <a:pt x="47713" y="295452"/>
                </a:lnTo>
                <a:lnTo>
                  <a:pt x="39776" y="305206"/>
                </a:lnTo>
                <a:lnTo>
                  <a:pt x="24447" y="311607"/>
                </a:lnTo>
                <a:lnTo>
                  <a:pt x="0" y="314566"/>
                </a:lnTo>
                <a:lnTo>
                  <a:pt x="0" y="320268"/>
                </a:lnTo>
                <a:lnTo>
                  <a:pt x="264515" y="320268"/>
                </a:lnTo>
                <a:lnTo>
                  <a:pt x="266547" y="218528"/>
                </a:lnTo>
                <a:close/>
              </a:path>
              <a:path w="1089660" h="328929">
                <a:moveTo>
                  <a:pt x="597687" y="314566"/>
                </a:moveTo>
                <a:lnTo>
                  <a:pt x="552488" y="288874"/>
                </a:lnTo>
                <a:lnTo>
                  <a:pt x="518782" y="200621"/>
                </a:lnTo>
                <a:lnTo>
                  <a:pt x="515632" y="192074"/>
                </a:lnTo>
                <a:lnTo>
                  <a:pt x="470509" y="69519"/>
                </a:lnTo>
                <a:lnTo>
                  <a:pt x="470509" y="192074"/>
                </a:lnTo>
                <a:lnTo>
                  <a:pt x="369747" y="192074"/>
                </a:lnTo>
                <a:lnTo>
                  <a:pt x="421754" y="57785"/>
                </a:lnTo>
                <a:lnTo>
                  <a:pt x="423786" y="57785"/>
                </a:lnTo>
                <a:lnTo>
                  <a:pt x="470509" y="192074"/>
                </a:lnTo>
                <a:lnTo>
                  <a:pt x="470509" y="69519"/>
                </a:lnTo>
                <a:lnTo>
                  <a:pt x="466191" y="57785"/>
                </a:lnTo>
                <a:lnTo>
                  <a:pt x="444919" y="0"/>
                </a:lnTo>
                <a:lnTo>
                  <a:pt x="435165" y="0"/>
                </a:lnTo>
                <a:lnTo>
                  <a:pt x="339280" y="240906"/>
                </a:lnTo>
                <a:lnTo>
                  <a:pt x="324904" y="272389"/>
                </a:lnTo>
                <a:lnTo>
                  <a:pt x="310527" y="293458"/>
                </a:lnTo>
                <a:lnTo>
                  <a:pt x="294474" y="306666"/>
                </a:lnTo>
                <a:lnTo>
                  <a:pt x="275082" y="314566"/>
                </a:lnTo>
                <a:lnTo>
                  <a:pt x="275082" y="320268"/>
                </a:lnTo>
                <a:lnTo>
                  <a:pt x="378282" y="320268"/>
                </a:lnTo>
                <a:lnTo>
                  <a:pt x="378282" y="314566"/>
                </a:lnTo>
                <a:lnTo>
                  <a:pt x="354215" y="307467"/>
                </a:lnTo>
                <a:lnTo>
                  <a:pt x="342112" y="294424"/>
                </a:lnTo>
                <a:lnTo>
                  <a:pt x="341604" y="272224"/>
                </a:lnTo>
                <a:lnTo>
                  <a:pt x="352272" y="237655"/>
                </a:lnTo>
                <a:lnTo>
                  <a:pt x="366496" y="200621"/>
                </a:lnTo>
                <a:lnTo>
                  <a:pt x="473354" y="200621"/>
                </a:lnTo>
                <a:lnTo>
                  <a:pt x="500176" y="276720"/>
                </a:lnTo>
                <a:lnTo>
                  <a:pt x="504088" y="293331"/>
                </a:lnTo>
                <a:lnTo>
                  <a:pt x="500430" y="304647"/>
                </a:lnTo>
                <a:lnTo>
                  <a:pt x="487083" y="311454"/>
                </a:lnTo>
                <a:lnTo>
                  <a:pt x="461975" y="314566"/>
                </a:lnTo>
                <a:lnTo>
                  <a:pt x="461975" y="320268"/>
                </a:lnTo>
                <a:lnTo>
                  <a:pt x="597687" y="320268"/>
                </a:lnTo>
                <a:lnTo>
                  <a:pt x="597687" y="314566"/>
                </a:lnTo>
                <a:close/>
              </a:path>
              <a:path w="1089660" h="328929">
                <a:moveTo>
                  <a:pt x="810590" y="226263"/>
                </a:moveTo>
                <a:lnTo>
                  <a:pt x="803071" y="190169"/>
                </a:lnTo>
                <a:lnTo>
                  <a:pt x="783323" y="166433"/>
                </a:lnTo>
                <a:lnTo>
                  <a:pt x="755573" y="150952"/>
                </a:lnTo>
                <a:lnTo>
                  <a:pt x="724052" y="139585"/>
                </a:lnTo>
                <a:lnTo>
                  <a:pt x="690346" y="127203"/>
                </a:lnTo>
                <a:lnTo>
                  <a:pt x="665340" y="113182"/>
                </a:lnTo>
                <a:lnTo>
                  <a:pt x="649770" y="94653"/>
                </a:lnTo>
                <a:lnTo>
                  <a:pt x="644410" y="68770"/>
                </a:lnTo>
                <a:lnTo>
                  <a:pt x="649287" y="44589"/>
                </a:lnTo>
                <a:lnTo>
                  <a:pt x="662343" y="26695"/>
                </a:lnTo>
                <a:lnTo>
                  <a:pt x="681266" y="15608"/>
                </a:lnTo>
                <a:lnTo>
                  <a:pt x="703732" y="11798"/>
                </a:lnTo>
                <a:lnTo>
                  <a:pt x="730059" y="17386"/>
                </a:lnTo>
                <a:lnTo>
                  <a:pt x="753097" y="33921"/>
                </a:lnTo>
                <a:lnTo>
                  <a:pt x="773099" y="61074"/>
                </a:lnTo>
                <a:lnTo>
                  <a:pt x="790282" y="98475"/>
                </a:lnTo>
                <a:lnTo>
                  <a:pt x="796378" y="98475"/>
                </a:lnTo>
                <a:lnTo>
                  <a:pt x="796378" y="812"/>
                </a:lnTo>
                <a:lnTo>
                  <a:pt x="791095" y="812"/>
                </a:lnTo>
                <a:lnTo>
                  <a:pt x="776871" y="16675"/>
                </a:lnTo>
                <a:lnTo>
                  <a:pt x="764197" y="11836"/>
                </a:lnTo>
                <a:lnTo>
                  <a:pt x="748576" y="7518"/>
                </a:lnTo>
                <a:lnTo>
                  <a:pt x="730758" y="4432"/>
                </a:lnTo>
                <a:lnTo>
                  <a:pt x="711454" y="3251"/>
                </a:lnTo>
                <a:lnTo>
                  <a:pt x="670991" y="9690"/>
                </a:lnTo>
                <a:lnTo>
                  <a:pt x="638213" y="28232"/>
                </a:lnTo>
                <a:lnTo>
                  <a:pt x="616267" y="57670"/>
                </a:lnTo>
                <a:lnTo>
                  <a:pt x="608253" y="96850"/>
                </a:lnTo>
                <a:lnTo>
                  <a:pt x="616026" y="132334"/>
                </a:lnTo>
                <a:lnTo>
                  <a:pt x="636282" y="155194"/>
                </a:lnTo>
                <a:lnTo>
                  <a:pt x="664476" y="170040"/>
                </a:lnTo>
                <a:lnTo>
                  <a:pt x="696010" y="181495"/>
                </a:lnTo>
                <a:lnTo>
                  <a:pt x="732917" y="196151"/>
                </a:lnTo>
                <a:lnTo>
                  <a:pt x="759040" y="211709"/>
                </a:lnTo>
                <a:lnTo>
                  <a:pt x="774573" y="231394"/>
                </a:lnTo>
                <a:lnTo>
                  <a:pt x="779716" y="258406"/>
                </a:lnTo>
                <a:lnTo>
                  <a:pt x="775487" y="279298"/>
                </a:lnTo>
                <a:lnTo>
                  <a:pt x="762698" y="298284"/>
                </a:lnTo>
                <a:lnTo>
                  <a:pt x="741146" y="312089"/>
                </a:lnTo>
                <a:lnTo>
                  <a:pt x="710641" y="317423"/>
                </a:lnTo>
                <a:lnTo>
                  <a:pt x="676757" y="309918"/>
                </a:lnTo>
                <a:lnTo>
                  <a:pt x="649541" y="289191"/>
                </a:lnTo>
                <a:lnTo>
                  <a:pt x="627278" y="257848"/>
                </a:lnTo>
                <a:lnTo>
                  <a:pt x="608253" y="218528"/>
                </a:lnTo>
                <a:lnTo>
                  <a:pt x="602157" y="218528"/>
                </a:lnTo>
                <a:lnTo>
                  <a:pt x="602157" y="328409"/>
                </a:lnTo>
                <a:lnTo>
                  <a:pt x="607441" y="328409"/>
                </a:lnTo>
                <a:lnTo>
                  <a:pt x="635063" y="307238"/>
                </a:lnTo>
                <a:lnTo>
                  <a:pt x="650405" y="314528"/>
                </a:lnTo>
                <a:lnTo>
                  <a:pt x="668185" y="320624"/>
                </a:lnTo>
                <a:lnTo>
                  <a:pt x="687171" y="324815"/>
                </a:lnTo>
                <a:lnTo>
                  <a:pt x="706170" y="326364"/>
                </a:lnTo>
                <a:lnTo>
                  <a:pt x="755053" y="317258"/>
                </a:lnTo>
                <a:lnTo>
                  <a:pt x="787336" y="293712"/>
                </a:lnTo>
                <a:lnTo>
                  <a:pt x="805129" y="261480"/>
                </a:lnTo>
                <a:lnTo>
                  <a:pt x="810590" y="226263"/>
                </a:lnTo>
                <a:close/>
              </a:path>
              <a:path w="1089660" h="328929">
                <a:moveTo>
                  <a:pt x="1089317" y="101727"/>
                </a:moveTo>
                <a:lnTo>
                  <a:pt x="1086472" y="9766"/>
                </a:lnTo>
                <a:lnTo>
                  <a:pt x="818718" y="9766"/>
                </a:lnTo>
                <a:lnTo>
                  <a:pt x="815873" y="101727"/>
                </a:lnTo>
                <a:lnTo>
                  <a:pt x="821969" y="102146"/>
                </a:lnTo>
                <a:lnTo>
                  <a:pt x="841908" y="65582"/>
                </a:lnTo>
                <a:lnTo>
                  <a:pt x="863257" y="39522"/>
                </a:lnTo>
                <a:lnTo>
                  <a:pt x="885901" y="23914"/>
                </a:lnTo>
                <a:lnTo>
                  <a:pt x="909739" y="18719"/>
                </a:lnTo>
                <a:lnTo>
                  <a:pt x="931672" y="18719"/>
                </a:lnTo>
                <a:lnTo>
                  <a:pt x="931672" y="282422"/>
                </a:lnTo>
                <a:lnTo>
                  <a:pt x="928839" y="295452"/>
                </a:lnTo>
                <a:lnTo>
                  <a:pt x="919632" y="305206"/>
                </a:lnTo>
                <a:lnTo>
                  <a:pt x="903046" y="311607"/>
                </a:lnTo>
                <a:lnTo>
                  <a:pt x="878039" y="314566"/>
                </a:lnTo>
                <a:lnTo>
                  <a:pt x="878039" y="320268"/>
                </a:lnTo>
                <a:lnTo>
                  <a:pt x="1027163" y="320268"/>
                </a:lnTo>
                <a:lnTo>
                  <a:pt x="1027163" y="314566"/>
                </a:lnTo>
                <a:lnTo>
                  <a:pt x="1002144" y="311607"/>
                </a:lnTo>
                <a:lnTo>
                  <a:pt x="985558" y="305206"/>
                </a:lnTo>
                <a:lnTo>
                  <a:pt x="976363" y="295452"/>
                </a:lnTo>
                <a:lnTo>
                  <a:pt x="973518" y="282422"/>
                </a:lnTo>
                <a:lnTo>
                  <a:pt x="973518" y="18719"/>
                </a:lnTo>
                <a:lnTo>
                  <a:pt x="995464" y="18719"/>
                </a:lnTo>
                <a:lnTo>
                  <a:pt x="1019924" y="24371"/>
                </a:lnTo>
                <a:lnTo>
                  <a:pt x="1042695" y="40741"/>
                </a:lnTo>
                <a:lnTo>
                  <a:pt x="1063802" y="66954"/>
                </a:lnTo>
                <a:lnTo>
                  <a:pt x="1083233" y="102146"/>
                </a:lnTo>
                <a:lnTo>
                  <a:pt x="1089317" y="101727"/>
                </a:lnTo>
                <a:close/>
              </a:path>
            </a:pathLst>
          </a:custGeom>
          <a:solidFill>
            <a:srgbClr val="DE1A34"/>
          </a:solidFill>
        </p:spPr>
        <p:txBody>
          <a:bodyPr wrap="square" lIns="0" tIns="0" rIns="0" bIns="0" rtlCol="0"/>
          <a:lstStyle/>
          <a:p>
            <a:endParaRPr sz="1800" dirty="0"/>
          </a:p>
        </p:txBody>
      </p:sp>
      <p:sp>
        <p:nvSpPr>
          <p:cNvPr id="20" name="bg object 20"/>
          <p:cNvSpPr/>
          <p:nvPr/>
        </p:nvSpPr>
        <p:spPr>
          <a:xfrm>
            <a:off x="2102629" y="6284456"/>
            <a:ext cx="1042247" cy="320675"/>
          </a:xfrm>
          <a:custGeom>
            <a:avLst/>
            <a:gdLst/>
            <a:ahLst/>
            <a:cxnLst/>
            <a:rect l="l" t="t" r="r" b="b"/>
            <a:pathLst>
              <a:path w="781685" h="320675">
                <a:moveTo>
                  <a:pt x="264909" y="231140"/>
                </a:moveTo>
                <a:lnTo>
                  <a:pt x="258610" y="201079"/>
                </a:lnTo>
                <a:lnTo>
                  <a:pt x="239814" y="178295"/>
                </a:lnTo>
                <a:lnTo>
                  <a:pt x="218592" y="168021"/>
                </a:lnTo>
                <a:lnTo>
                  <a:pt x="218592" y="232359"/>
                </a:lnTo>
                <a:lnTo>
                  <a:pt x="214655" y="268566"/>
                </a:lnTo>
                <a:lnTo>
                  <a:pt x="201777" y="293052"/>
                </a:lnTo>
                <a:lnTo>
                  <a:pt x="178308" y="306933"/>
                </a:lnTo>
                <a:lnTo>
                  <a:pt x="142608" y="311315"/>
                </a:lnTo>
                <a:lnTo>
                  <a:pt x="92633" y="311315"/>
                </a:lnTo>
                <a:lnTo>
                  <a:pt x="92633" y="160337"/>
                </a:lnTo>
                <a:lnTo>
                  <a:pt x="139357" y="160337"/>
                </a:lnTo>
                <a:lnTo>
                  <a:pt x="175044" y="165747"/>
                </a:lnTo>
                <a:lnTo>
                  <a:pt x="199694" y="180784"/>
                </a:lnTo>
                <a:lnTo>
                  <a:pt x="213982" y="203593"/>
                </a:lnTo>
                <a:lnTo>
                  <a:pt x="218592" y="232359"/>
                </a:lnTo>
                <a:lnTo>
                  <a:pt x="218592" y="168021"/>
                </a:lnTo>
                <a:lnTo>
                  <a:pt x="208686" y="163220"/>
                </a:lnTo>
                <a:lnTo>
                  <a:pt x="190728" y="160337"/>
                </a:lnTo>
                <a:lnTo>
                  <a:pt x="165366" y="156260"/>
                </a:lnTo>
                <a:lnTo>
                  <a:pt x="165366" y="155041"/>
                </a:lnTo>
                <a:lnTo>
                  <a:pt x="182372" y="151384"/>
                </a:lnTo>
                <a:lnTo>
                  <a:pt x="205282" y="146443"/>
                </a:lnTo>
                <a:lnTo>
                  <a:pt x="232092" y="129908"/>
                </a:lnTo>
                <a:lnTo>
                  <a:pt x="247180" y="108343"/>
                </a:lnTo>
                <a:lnTo>
                  <a:pt x="251904" y="84645"/>
                </a:lnTo>
                <a:lnTo>
                  <a:pt x="245808" y="56121"/>
                </a:lnTo>
                <a:lnTo>
                  <a:pt x="225653" y="32245"/>
                </a:lnTo>
                <a:lnTo>
                  <a:pt x="205994" y="23545"/>
                </a:lnTo>
                <a:lnTo>
                  <a:pt x="205994" y="85864"/>
                </a:lnTo>
                <a:lnTo>
                  <a:pt x="202349" y="113957"/>
                </a:lnTo>
                <a:lnTo>
                  <a:pt x="190550" y="134493"/>
                </a:lnTo>
                <a:lnTo>
                  <a:pt x="169316" y="147091"/>
                </a:lnTo>
                <a:lnTo>
                  <a:pt x="137325" y="151384"/>
                </a:lnTo>
                <a:lnTo>
                  <a:pt x="92633" y="151384"/>
                </a:lnTo>
                <a:lnTo>
                  <a:pt x="92633" y="18719"/>
                </a:lnTo>
                <a:lnTo>
                  <a:pt x="135699" y="18719"/>
                </a:lnTo>
                <a:lnTo>
                  <a:pt x="170510" y="23825"/>
                </a:lnTo>
                <a:lnTo>
                  <a:pt x="192024" y="37947"/>
                </a:lnTo>
                <a:lnTo>
                  <a:pt x="202946" y="59232"/>
                </a:lnTo>
                <a:lnTo>
                  <a:pt x="205994" y="85864"/>
                </a:lnTo>
                <a:lnTo>
                  <a:pt x="205994" y="23545"/>
                </a:lnTo>
                <a:lnTo>
                  <a:pt x="195110" y="18719"/>
                </a:lnTo>
                <a:lnTo>
                  <a:pt x="188658" y="15849"/>
                </a:lnTo>
                <a:lnTo>
                  <a:pt x="132041" y="9766"/>
                </a:lnTo>
                <a:lnTo>
                  <a:pt x="0" y="9766"/>
                </a:lnTo>
                <a:lnTo>
                  <a:pt x="0" y="15049"/>
                </a:lnTo>
                <a:lnTo>
                  <a:pt x="24498" y="17907"/>
                </a:lnTo>
                <a:lnTo>
                  <a:pt x="39966" y="24409"/>
                </a:lnTo>
                <a:lnTo>
                  <a:pt x="48044" y="34277"/>
                </a:lnTo>
                <a:lnTo>
                  <a:pt x="50380" y="47205"/>
                </a:lnTo>
                <a:lnTo>
                  <a:pt x="50380" y="282422"/>
                </a:lnTo>
                <a:lnTo>
                  <a:pt x="48044" y="295452"/>
                </a:lnTo>
                <a:lnTo>
                  <a:pt x="39966" y="305206"/>
                </a:lnTo>
                <a:lnTo>
                  <a:pt x="24498" y="311607"/>
                </a:lnTo>
                <a:lnTo>
                  <a:pt x="0" y="314566"/>
                </a:lnTo>
                <a:lnTo>
                  <a:pt x="0" y="320268"/>
                </a:lnTo>
                <a:lnTo>
                  <a:pt x="136105" y="320268"/>
                </a:lnTo>
                <a:lnTo>
                  <a:pt x="197027" y="312470"/>
                </a:lnTo>
                <a:lnTo>
                  <a:pt x="199263" y="311315"/>
                </a:lnTo>
                <a:lnTo>
                  <a:pt x="236766" y="292036"/>
                </a:lnTo>
                <a:lnTo>
                  <a:pt x="258381" y="263436"/>
                </a:lnTo>
                <a:lnTo>
                  <a:pt x="264909" y="231140"/>
                </a:lnTo>
                <a:close/>
              </a:path>
              <a:path w="781685" h="320675">
                <a:moveTo>
                  <a:pt x="781329" y="9766"/>
                </a:moveTo>
                <a:lnTo>
                  <a:pt x="678942" y="9766"/>
                </a:lnTo>
                <a:lnTo>
                  <a:pt x="678942" y="15049"/>
                </a:lnTo>
                <a:lnTo>
                  <a:pt x="703732" y="21158"/>
                </a:lnTo>
                <a:lnTo>
                  <a:pt x="714286" y="30975"/>
                </a:lnTo>
                <a:lnTo>
                  <a:pt x="712647" y="46355"/>
                </a:lnTo>
                <a:lnTo>
                  <a:pt x="700874" y="69176"/>
                </a:lnTo>
                <a:lnTo>
                  <a:pt x="642772" y="170510"/>
                </a:lnTo>
                <a:lnTo>
                  <a:pt x="577354" y="53708"/>
                </a:lnTo>
                <a:lnTo>
                  <a:pt x="570674" y="38061"/>
                </a:lnTo>
                <a:lnTo>
                  <a:pt x="572338" y="26441"/>
                </a:lnTo>
                <a:lnTo>
                  <a:pt x="584733" y="18808"/>
                </a:lnTo>
                <a:lnTo>
                  <a:pt x="610273" y="15049"/>
                </a:lnTo>
                <a:lnTo>
                  <a:pt x="610273" y="9766"/>
                </a:lnTo>
                <a:lnTo>
                  <a:pt x="476999" y="9766"/>
                </a:lnTo>
                <a:lnTo>
                  <a:pt x="476999" y="15049"/>
                </a:lnTo>
                <a:lnTo>
                  <a:pt x="494182" y="19812"/>
                </a:lnTo>
                <a:lnTo>
                  <a:pt x="507225" y="26847"/>
                </a:lnTo>
                <a:lnTo>
                  <a:pt x="517740" y="37261"/>
                </a:lnTo>
                <a:lnTo>
                  <a:pt x="527380" y="52082"/>
                </a:lnTo>
                <a:lnTo>
                  <a:pt x="606615" y="189230"/>
                </a:lnTo>
                <a:lnTo>
                  <a:pt x="606615" y="282422"/>
                </a:lnTo>
                <a:lnTo>
                  <a:pt x="604494" y="295452"/>
                </a:lnTo>
                <a:lnTo>
                  <a:pt x="596658" y="305206"/>
                </a:lnTo>
                <a:lnTo>
                  <a:pt x="580898" y="311607"/>
                </a:lnTo>
                <a:lnTo>
                  <a:pt x="556056" y="314452"/>
                </a:lnTo>
                <a:lnTo>
                  <a:pt x="535228" y="310121"/>
                </a:lnTo>
                <a:lnTo>
                  <a:pt x="502602" y="268173"/>
                </a:lnTo>
                <a:lnTo>
                  <a:pt x="477723" y="200621"/>
                </a:lnTo>
                <a:lnTo>
                  <a:pt x="474586" y="192074"/>
                </a:lnTo>
                <a:lnTo>
                  <a:pt x="429056" y="68414"/>
                </a:lnTo>
                <a:lnTo>
                  <a:pt x="429056" y="192074"/>
                </a:lnTo>
                <a:lnTo>
                  <a:pt x="328701" y="192074"/>
                </a:lnTo>
                <a:lnTo>
                  <a:pt x="380707" y="57785"/>
                </a:lnTo>
                <a:lnTo>
                  <a:pt x="382739" y="57785"/>
                </a:lnTo>
                <a:lnTo>
                  <a:pt x="429056" y="192074"/>
                </a:lnTo>
                <a:lnTo>
                  <a:pt x="429056" y="68414"/>
                </a:lnTo>
                <a:lnTo>
                  <a:pt x="425145" y="57785"/>
                </a:lnTo>
                <a:lnTo>
                  <a:pt x="403860" y="0"/>
                </a:lnTo>
                <a:lnTo>
                  <a:pt x="394119" y="0"/>
                </a:lnTo>
                <a:lnTo>
                  <a:pt x="297815" y="240906"/>
                </a:lnTo>
                <a:lnTo>
                  <a:pt x="283514" y="272389"/>
                </a:lnTo>
                <a:lnTo>
                  <a:pt x="269278" y="293458"/>
                </a:lnTo>
                <a:lnTo>
                  <a:pt x="253365" y="306666"/>
                </a:lnTo>
                <a:lnTo>
                  <a:pt x="234022" y="314566"/>
                </a:lnTo>
                <a:lnTo>
                  <a:pt x="234022" y="320268"/>
                </a:lnTo>
                <a:lnTo>
                  <a:pt x="337235" y="320268"/>
                </a:lnTo>
                <a:lnTo>
                  <a:pt x="337235" y="314566"/>
                </a:lnTo>
                <a:lnTo>
                  <a:pt x="312991" y="307467"/>
                </a:lnTo>
                <a:lnTo>
                  <a:pt x="300863" y="294424"/>
                </a:lnTo>
                <a:lnTo>
                  <a:pt x="300316" y="272224"/>
                </a:lnTo>
                <a:lnTo>
                  <a:pt x="310819" y="237655"/>
                </a:lnTo>
                <a:lnTo>
                  <a:pt x="325043" y="200621"/>
                </a:lnTo>
                <a:lnTo>
                  <a:pt x="432308" y="200621"/>
                </a:lnTo>
                <a:lnTo>
                  <a:pt x="459117" y="276720"/>
                </a:lnTo>
                <a:lnTo>
                  <a:pt x="463042" y="293331"/>
                </a:lnTo>
                <a:lnTo>
                  <a:pt x="459371" y="304647"/>
                </a:lnTo>
                <a:lnTo>
                  <a:pt x="446036" y="311454"/>
                </a:lnTo>
                <a:lnTo>
                  <a:pt x="420928" y="314566"/>
                </a:lnTo>
                <a:lnTo>
                  <a:pt x="420928" y="320268"/>
                </a:lnTo>
                <a:lnTo>
                  <a:pt x="555015" y="320268"/>
                </a:lnTo>
                <a:lnTo>
                  <a:pt x="556641" y="320268"/>
                </a:lnTo>
                <a:lnTo>
                  <a:pt x="700062" y="320268"/>
                </a:lnTo>
                <a:lnTo>
                  <a:pt x="700062" y="314566"/>
                </a:lnTo>
                <a:lnTo>
                  <a:pt x="674179" y="311607"/>
                </a:lnTo>
                <a:lnTo>
                  <a:pt x="658418" y="305206"/>
                </a:lnTo>
                <a:lnTo>
                  <a:pt x="650582" y="295452"/>
                </a:lnTo>
                <a:lnTo>
                  <a:pt x="648462" y="282422"/>
                </a:lnTo>
                <a:lnTo>
                  <a:pt x="648462" y="180276"/>
                </a:lnTo>
                <a:lnTo>
                  <a:pt x="712254" y="72428"/>
                </a:lnTo>
                <a:lnTo>
                  <a:pt x="745109" y="29552"/>
                </a:lnTo>
                <a:lnTo>
                  <a:pt x="781329" y="15049"/>
                </a:lnTo>
                <a:lnTo>
                  <a:pt x="781329" y="9766"/>
                </a:lnTo>
                <a:close/>
              </a:path>
            </a:pathLst>
          </a:custGeom>
          <a:solidFill>
            <a:srgbClr val="DE1A34"/>
          </a:solidFill>
        </p:spPr>
        <p:txBody>
          <a:bodyPr wrap="square" lIns="0" tIns="0" rIns="0" bIns="0" rtlCol="0"/>
          <a:lstStyle/>
          <a:p>
            <a:endParaRPr sz="1800" dirty="0"/>
          </a:p>
        </p:txBody>
      </p:sp>
      <p:sp>
        <p:nvSpPr>
          <p:cNvPr id="21" name="bg object 21"/>
          <p:cNvSpPr/>
          <p:nvPr/>
        </p:nvSpPr>
        <p:spPr>
          <a:xfrm>
            <a:off x="515312" y="6080968"/>
            <a:ext cx="605367" cy="189865"/>
          </a:xfrm>
          <a:custGeom>
            <a:avLst/>
            <a:gdLst/>
            <a:ahLst/>
            <a:cxnLst/>
            <a:rect l="l" t="t" r="r" b="b"/>
            <a:pathLst>
              <a:path w="454025" h="189864">
                <a:moveTo>
                  <a:pt x="151147" y="11394"/>
                </a:moveTo>
                <a:lnTo>
                  <a:pt x="137739" y="11394"/>
                </a:lnTo>
                <a:lnTo>
                  <a:pt x="148709" y="0"/>
                </a:lnTo>
                <a:lnTo>
                  <a:pt x="151147" y="0"/>
                </a:lnTo>
                <a:lnTo>
                  <a:pt x="151147" y="11394"/>
                </a:lnTo>
                <a:close/>
              </a:path>
              <a:path w="454025" h="189864">
                <a:moveTo>
                  <a:pt x="183883" y="180279"/>
                </a:moveTo>
                <a:lnTo>
                  <a:pt x="94263" y="180279"/>
                </a:lnTo>
                <a:lnTo>
                  <a:pt x="115728" y="177030"/>
                </a:lnTo>
                <a:lnTo>
                  <a:pt x="136164" y="168325"/>
                </a:lnTo>
                <a:lnTo>
                  <a:pt x="153629" y="155729"/>
                </a:lnTo>
                <a:lnTo>
                  <a:pt x="166180" y="140805"/>
                </a:lnTo>
                <a:lnTo>
                  <a:pt x="166587" y="139991"/>
                </a:lnTo>
                <a:lnTo>
                  <a:pt x="166587" y="139584"/>
                </a:lnTo>
                <a:lnTo>
                  <a:pt x="166993" y="139177"/>
                </a:lnTo>
                <a:lnTo>
                  <a:pt x="222251" y="0"/>
                </a:lnTo>
                <a:lnTo>
                  <a:pt x="227939" y="0"/>
                </a:lnTo>
                <a:lnTo>
                  <a:pt x="240269" y="33370"/>
                </a:lnTo>
                <a:lnTo>
                  <a:pt x="214531" y="33370"/>
                </a:lnTo>
                <a:lnTo>
                  <a:pt x="184464" y="111098"/>
                </a:lnTo>
                <a:lnTo>
                  <a:pt x="268989" y="111098"/>
                </a:lnTo>
                <a:lnTo>
                  <a:pt x="270794" y="115981"/>
                </a:lnTo>
                <a:lnTo>
                  <a:pt x="182433" y="115981"/>
                </a:lnTo>
                <a:lnTo>
                  <a:pt x="174306" y="137549"/>
                </a:lnTo>
                <a:lnTo>
                  <a:pt x="168256" y="157471"/>
                </a:lnTo>
                <a:lnTo>
                  <a:pt x="168476" y="166507"/>
                </a:lnTo>
                <a:lnTo>
                  <a:pt x="168591" y="170284"/>
                </a:lnTo>
                <a:lnTo>
                  <a:pt x="175506" y="177780"/>
                </a:lnTo>
                <a:lnTo>
                  <a:pt x="183883" y="180279"/>
                </a:lnTo>
                <a:close/>
              </a:path>
              <a:path w="454025" h="189864">
                <a:moveTo>
                  <a:pt x="87356" y="189639"/>
                </a:moveTo>
                <a:lnTo>
                  <a:pt x="52109" y="183052"/>
                </a:lnTo>
                <a:lnTo>
                  <a:pt x="24480" y="164408"/>
                </a:lnTo>
                <a:lnTo>
                  <a:pt x="6450" y="135387"/>
                </a:lnTo>
                <a:lnTo>
                  <a:pt x="0" y="97668"/>
                </a:lnTo>
                <a:lnTo>
                  <a:pt x="7154" y="59421"/>
                </a:lnTo>
                <a:lnTo>
                  <a:pt x="26765" y="28842"/>
                </a:lnTo>
                <a:lnTo>
                  <a:pt x="56051" y="8565"/>
                </a:lnTo>
                <a:lnTo>
                  <a:pt x="92232" y="1220"/>
                </a:lnTo>
                <a:lnTo>
                  <a:pt x="105570" y="1952"/>
                </a:lnTo>
                <a:lnTo>
                  <a:pt x="117575" y="4018"/>
                </a:lnTo>
                <a:lnTo>
                  <a:pt x="124532" y="6104"/>
                </a:lnTo>
                <a:lnTo>
                  <a:pt x="89388" y="6104"/>
                </a:lnTo>
                <a:lnTo>
                  <a:pt x="66666" y="11121"/>
                </a:lnTo>
                <a:lnTo>
                  <a:pt x="47182" y="27011"/>
                </a:lnTo>
                <a:lnTo>
                  <a:pt x="33565" y="55033"/>
                </a:lnTo>
                <a:lnTo>
                  <a:pt x="28441" y="96447"/>
                </a:lnTo>
                <a:lnTo>
                  <a:pt x="34441" y="135642"/>
                </a:lnTo>
                <a:lnTo>
                  <a:pt x="49925" y="161560"/>
                </a:lnTo>
                <a:lnTo>
                  <a:pt x="71123" y="175879"/>
                </a:lnTo>
                <a:lnTo>
                  <a:pt x="94263" y="180279"/>
                </a:lnTo>
                <a:lnTo>
                  <a:pt x="183883" y="180279"/>
                </a:lnTo>
                <a:lnTo>
                  <a:pt x="189340" y="181907"/>
                </a:lnTo>
                <a:lnTo>
                  <a:pt x="189340" y="184349"/>
                </a:lnTo>
                <a:lnTo>
                  <a:pt x="118236" y="184349"/>
                </a:lnTo>
                <a:lnTo>
                  <a:pt x="114579" y="185163"/>
                </a:lnTo>
                <a:lnTo>
                  <a:pt x="115478" y="185163"/>
                </a:lnTo>
                <a:lnTo>
                  <a:pt x="110782" y="186549"/>
                </a:lnTo>
                <a:lnTo>
                  <a:pt x="103101" y="188215"/>
                </a:lnTo>
                <a:lnTo>
                  <a:pt x="95266" y="189271"/>
                </a:lnTo>
                <a:lnTo>
                  <a:pt x="87356" y="189639"/>
                </a:lnTo>
                <a:close/>
              </a:path>
              <a:path w="454025" h="189864">
                <a:moveTo>
                  <a:pt x="451162" y="181500"/>
                </a:moveTo>
                <a:lnTo>
                  <a:pt x="313671" y="181500"/>
                </a:lnTo>
                <a:lnTo>
                  <a:pt x="325003" y="179440"/>
                </a:lnTo>
                <a:lnTo>
                  <a:pt x="332107" y="175701"/>
                </a:lnTo>
                <a:lnTo>
                  <a:pt x="335783" y="170284"/>
                </a:lnTo>
                <a:lnTo>
                  <a:pt x="336830" y="163187"/>
                </a:lnTo>
                <a:lnTo>
                  <a:pt x="336785" y="27011"/>
                </a:lnTo>
                <a:lnTo>
                  <a:pt x="335523" y="19883"/>
                </a:lnTo>
                <a:lnTo>
                  <a:pt x="330939" y="14294"/>
                </a:lnTo>
                <a:lnTo>
                  <a:pt x="322089" y="10612"/>
                </a:lnTo>
                <a:lnTo>
                  <a:pt x="307982" y="8952"/>
                </a:lnTo>
                <a:lnTo>
                  <a:pt x="307982" y="5697"/>
                </a:lnTo>
                <a:lnTo>
                  <a:pt x="388432" y="5697"/>
                </a:lnTo>
                <a:lnTo>
                  <a:pt x="388432" y="8952"/>
                </a:lnTo>
                <a:lnTo>
                  <a:pt x="373957" y="10555"/>
                </a:lnTo>
                <a:lnTo>
                  <a:pt x="365882" y="14141"/>
                </a:lnTo>
                <a:lnTo>
                  <a:pt x="362377" y="19711"/>
                </a:lnTo>
                <a:lnTo>
                  <a:pt x="361641" y="27011"/>
                </a:lnTo>
                <a:lnTo>
                  <a:pt x="361615" y="179872"/>
                </a:lnTo>
                <a:lnTo>
                  <a:pt x="451233" y="179872"/>
                </a:lnTo>
                <a:lnTo>
                  <a:pt x="451162" y="181500"/>
                </a:lnTo>
                <a:close/>
              </a:path>
              <a:path w="454025" h="189864">
                <a:moveTo>
                  <a:pt x="151147" y="58601"/>
                </a:moveTo>
                <a:lnTo>
                  <a:pt x="148303" y="58601"/>
                </a:lnTo>
                <a:lnTo>
                  <a:pt x="137554" y="35805"/>
                </a:lnTo>
                <a:lnTo>
                  <a:pt x="124178" y="19381"/>
                </a:lnTo>
                <a:lnTo>
                  <a:pt x="108135" y="9442"/>
                </a:lnTo>
                <a:lnTo>
                  <a:pt x="89388" y="6104"/>
                </a:lnTo>
                <a:lnTo>
                  <a:pt x="124532" y="6104"/>
                </a:lnTo>
                <a:lnTo>
                  <a:pt x="128285" y="7229"/>
                </a:lnTo>
                <a:lnTo>
                  <a:pt x="137739" y="11394"/>
                </a:lnTo>
                <a:lnTo>
                  <a:pt x="151147" y="11394"/>
                </a:lnTo>
                <a:lnTo>
                  <a:pt x="151147" y="58601"/>
                </a:lnTo>
                <a:close/>
              </a:path>
              <a:path w="454025" h="189864">
                <a:moveTo>
                  <a:pt x="268989" y="111098"/>
                </a:moveTo>
                <a:lnTo>
                  <a:pt x="242566" y="111098"/>
                </a:lnTo>
                <a:lnTo>
                  <a:pt x="215750" y="33370"/>
                </a:lnTo>
                <a:lnTo>
                  <a:pt x="240269" y="33370"/>
                </a:lnTo>
                <a:lnTo>
                  <a:pt x="268989" y="111098"/>
                </a:lnTo>
                <a:close/>
              </a:path>
              <a:path w="454025" h="189864">
                <a:moveTo>
                  <a:pt x="451003" y="185163"/>
                </a:moveTo>
                <a:lnTo>
                  <a:pt x="237691" y="185163"/>
                </a:lnTo>
                <a:lnTo>
                  <a:pt x="237691" y="181907"/>
                </a:lnTo>
                <a:lnTo>
                  <a:pt x="252210" y="180076"/>
                </a:lnTo>
                <a:lnTo>
                  <a:pt x="259987" y="176108"/>
                </a:lnTo>
                <a:lnTo>
                  <a:pt x="262203" y="169546"/>
                </a:lnTo>
                <a:lnTo>
                  <a:pt x="260038" y="159932"/>
                </a:lnTo>
                <a:lnTo>
                  <a:pt x="244598" y="115981"/>
                </a:lnTo>
                <a:lnTo>
                  <a:pt x="270794" y="115981"/>
                </a:lnTo>
                <a:lnTo>
                  <a:pt x="285229" y="155048"/>
                </a:lnTo>
                <a:lnTo>
                  <a:pt x="313671" y="181500"/>
                </a:lnTo>
                <a:lnTo>
                  <a:pt x="451162" y="181500"/>
                </a:lnTo>
                <a:lnTo>
                  <a:pt x="451003" y="185163"/>
                </a:lnTo>
                <a:close/>
              </a:path>
              <a:path w="454025" h="189864">
                <a:moveTo>
                  <a:pt x="451233" y="179872"/>
                </a:moveTo>
                <a:lnTo>
                  <a:pt x="385181" y="179872"/>
                </a:lnTo>
                <a:lnTo>
                  <a:pt x="407452" y="177526"/>
                </a:lnTo>
                <a:lnTo>
                  <a:pt x="424695" y="169343"/>
                </a:lnTo>
                <a:lnTo>
                  <a:pt x="438433" y="153605"/>
                </a:lnTo>
                <a:lnTo>
                  <a:pt x="450191" y="128596"/>
                </a:lnTo>
                <a:lnTo>
                  <a:pt x="453441" y="129003"/>
                </a:lnTo>
                <a:lnTo>
                  <a:pt x="451233" y="179872"/>
                </a:lnTo>
                <a:close/>
              </a:path>
              <a:path w="454025" h="189864">
                <a:moveTo>
                  <a:pt x="115478" y="185163"/>
                </a:moveTo>
                <a:lnTo>
                  <a:pt x="114579" y="185163"/>
                </a:lnTo>
                <a:lnTo>
                  <a:pt x="118236" y="184349"/>
                </a:lnTo>
                <a:lnTo>
                  <a:pt x="115478" y="185163"/>
                </a:lnTo>
                <a:close/>
              </a:path>
              <a:path w="454025" h="189864">
                <a:moveTo>
                  <a:pt x="189340" y="185163"/>
                </a:moveTo>
                <a:lnTo>
                  <a:pt x="115478" y="185163"/>
                </a:lnTo>
                <a:lnTo>
                  <a:pt x="118236" y="184349"/>
                </a:lnTo>
                <a:lnTo>
                  <a:pt x="189340" y="184349"/>
                </a:lnTo>
                <a:lnTo>
                  <a:pt x="189340" y="185163"/>
                </a:lnTo>
                <a:close/>
              </a:path>
            </a:pathLst>
          </a:custGeom>
          <a:solidFill>
            <a:srgbClr val="FDFDFD"/>
          </a:solidFill>
        </p:spPr>
        <p:txBody>
          <a:bodyPr wrap="square" lIns="0" tIns="0" rIns="0" bIns="0" rtlCol="0"/>
          <a:lstStyle/>
          <a:p>
            <a:endParaRPr sz="1800" dirty="0"/>
          </a:p>
        </p:txBody>
      </p:sp>
      <p:sp>
        <p:nvSpPr>
          <p:cNvPr id="22" name="bg object 22"/>
          <p:cNvSpPr/>
          <p:nvPr/>
        </p:nvSpPr>
        <p:spPr>
          <a:xfrm>
            <a:off x="1245040" y="6080163"/>
            <a:ext cx="980440" cy="189865"/>
          </a:xfrm>
          <a:custGeom>
            <a:avLst/>
            <a:gdLst/>
            <a:ahLst/>
            <a:cxnLst/>
            <a:rect l="l" t="t" r="r" b="b"/>
            <a:pathLst>
              <a:path w="735330" h="189864">
                <a:moveTo>
                  <a:pt x="120675" y="130632"/>
                </a:moveTo>
                <a:lnTo>
                  <a:pt x="116281" y="109880"/>
                </a:lnTo>
                <a:lnTo>
                  <a:pt x="104775" y="96139"/>
                </a:lnTo>
                <a:lnTo>
                  <a:pt x="88620" y="87134"/>
                </a:lnTo>
                <a:lnTo>
                  <a:pt x="70294" y="80568"/>
                </a:lnTo>
                <a:lnTo>
                  <a:pt x="50939" y="73355"/>
                </a:lnTo>
                <a:lnTo>
                  <a:pt x="36512" y="65265"/>
                </a:lnTo>
                <a:lnTo>
                  <a:pt x="27495" y="54648"/>
                </a:lnTo>
                <a:lnTo>
                  <a:pt x="24371" y="39878"/>
                </a:lnTo>
                <a:lnTo>
                  <a:pt x="27203" y="25806"/>
                </a:lnTo>
                <a:lnTo>
                  <a:pt x="34785" y="15455"/>
                </a:lnTo>
                <a:lnTo>
                  <a:pt x="45796" y="9093"/>
                </a:lnTo>
                <a:lnTo>
                  <a:pt x="58915" y="6921"/>
                </a:lnTo>
                <a:lnTo>
                  <a:pt x="74079" y="10096"/>
                </a:lnTo>
                <a:lnTo>
                  <a:pt x="87350" y="19532"/>
                </a:lnTo>
                <a:lnTo>
                  <a:pt x="98793" y="35077"/>
                </a:lnTo>
                <a:lnTo>
                  <a:pt x="108483" y="56565"/>
                </a:lnTo>
                <a:lnTo>
                  <a:pt x="112141" y="56565"/>
                </a:lnTo>
                <a:lnTo>
                  <a:pt x="112141" y="406"/>
                </a:lnTo>
                <a:lnTo>
                  <a:pt x="109296" y="406"/>
                </a:lnTo>
                <a:lnTo>
                  <a:pt x="100761" y="9766"/>
                </a:lnTo>
                <a:lnTo>
                  <a:pt x="93611" y="6845"/>
                </a:lnTo>
                <a:lnTo>
                  <a:pt x="84658" y="4368"/>
                </a:lnTo>
                <a:lnTo>
                  <a:pt x="74422" y="2667"/>
                </a:lnTo>
                <a:lnTo>
                  <a:pt x="63385" y="2032"/>
                </a:lnTo>
                <a:lnTo>
                  <a:pt x="39827" y="5740"/>
                </a:lnTo>
                <a:lnTo>
                  <a:pt x="20866" y="16433"/>
                </a:lnTo>
                <a:lnTo>
                  <a:pt x="8242" y="33451"/>
                </a:lnTo>
                <a:lnTo>
                  <a:pt x="3657" y="56159"/>
                </a:lnTo>
                <a:lnTo>
                  <a:pt x="8102" y="76428"/>
                </a:lnTo>
                <a:lnTo>
                  <a:pt x="19697" y="89573"/>
                </a:lnTo>
                <a:lnTo>
                  <a:pt x="35877" y="98221"/>
                </a:lnTo>
                <a:lnTo>
                  <a:pt x="54038" y="104990"/>
                </a:lnTo>
                <a:lnTo>
                  <a:pt x="75476" y="113233"/>
                </a:lnTo>
                <a:lnTo>
                  <a:pt x="90551" y="122085"/>
                </a:lnTo>
                <a:lnTo>
                  <a:pt x="99466" y="133375"/>
                </a:lnTo>
                <a:lnTo>
                  <a:pt x="102387" y="148945"/>
                </a:lnTo>
                <a:lnTo>
                  <a:pt x="99999" y="161213"/>
                </a:lnTo>
                <a:lnTo>
                  <a:pt x="92684" y="172339"/>
                </a:lnTo>
                <a:lnTo>
                  <a:pt x="80276" y="180416"/>
                </a:lnTo>
                <a:lnTo>
                  <a:pt x="62572" y="183527"/>
                </a:lnTo>
                <a:lnTo>
                  <a:pt x="43141" y="179146"/>
                </a:lnTo>
                <a:lnTo>
                  <a:pt x="27470" y="167055"/>
                </a:lnTo>
                <a:lnTo>
                  <a:pt x="14630" y="148856"/>
                </a:lnTo>
                <a:lnTo>
                  <a:pt x="3657" y="126149"/>
                </a:lnTo>
                <a:lnTo>
                  <a:pt x="0" y="126149"/>
                </a:lnTo>
                <a:lnTo>
                  <a:pt x="0" y="189636"/>
                </a:lnTo>
                <a:lnTo>
                  <a:pt x="3251" y="189636"/>
                </a:lnTo>
                <a:lnTo>
                  <a:pt x="19088" y="177431"/>
                </a:lnTo>
                <a:lnTo>
                  <a:pt x="27965" y="181724"/>
                </a:lnTo>
                <a:lnTo>
                  <a:pt x="38239" y="185216"/>
                </a:lnTo>
                <a:lnTo>
                  <a:pt x="49199" y="187553"/>
                </a:lnTo>
                <a:lnTo>
                  <a:pt x="60134" y="188417"/>
                </a:lnTo>
                <a:lnTo>
                  <a:pt x="88442" y="183159"/>
                </a:lnTo>
                <a:lnTo>
                  <a:pt x="107162" y="169595"/>
                </a:lnTo>
                <a:lnTo>
                  <a:pt x="117500" y="150990"/>
                </a:lnTo>
                <a:lnTo>
                  <a:pt x="120675" y="130632"/>
                </a:lnTo>
                <a:close/>
              </a:path>
              <a:path w="735330" h="189864">
                <a:moveTo>
                  <a:pt x="285635" y="58597"/>
                </a:moveTo>
                <a:lnTo>
                  <a:pt x="284010" y="5689"/>
                </a:lnTo>
                <a:lnTo>
                  <a:pt x="129603" y="5689"/>
                </a:lnTo>
                <a:lnTo>
                  <a:pt x="127990" y="58597"/>
                </a:lnTo>
                <a:lnTo>
                  <a:pt x="131229" y="59004"/>
                </a:lnTo>
                <a:lnTo>
                  <a:pt x="142887" y="37706"/>
                </a:lnTo>
                <a:lnTo>
                  <a:pt x="155257" y="22580"/>
                </a:lnTo>
                <a:lnTo>
                  <a:pt x="168313" y="13563"/>
                </a:lnTo>
                <a:lnTo>
                  <a:pt x="182029" y="10579"/>
                </a:lnTo>
                <a:lnTo>
                  <a:pt x="194614" y="10579"/>
                </a:lnTo>
                <a:lnTo>
                  <a:pt x="194614" y="163182"/>
                </a:lnTo>
                <a:lnTo>
                  <a:pt x="192989" y="170573"/>
                </a:lnTo>
                <a:lnTo>
                  <a:pt x="187706" y="176161"/>
                </a:lnTo>
                <a:lnTo>
                  <a:pt x="178168" y="179832"/>
                </a:lnTo>
                <a:lnTo>
                  <a:pt x="163741" y="181495"/>
                </a:lnTo>
                <a:lnTo>
                  <a:pt x="163741" y="184759"/>
                </a:lnTo>
                <a:lnTo>
                  <a:pt x="249872" y="184759"/>
                </a:lnTo>
                <a:lnTo>
                  <a:pt x="249872" y="181495"/>
                </a:lnTo>
                <a:lnTo>
                  <a:pt x="235458" y="179832"/>
                </a:lnTo>
                <a:lnTo>
                  <a:pt x="225907" y="176161"/>
                </a:lnTo>
                <a:lnTo>
                  <a:pt x="220624" y="170573"/>
                </a:lnTo>
                <a:lnTo>
                  <a:pt x="218998" y="163182"/>
                </a:lnTo>
                <a:lnTo>
                  <a:pt x="218998" y="10579"/>
                </a:lnTo>
                <a:lnTo>
                  <a:pt x="231597" y="10579"/>
                </a:lnTo>
                <a:lnTo>
                  <a:pt x="245757" y="13855"/>
                </a:lnTo>
                <a:lnTo>
                  <a:pt x="258965" y="23342"/>
                </a:lnTo>
                <a:lnTo>
                  <a:pt x="271195" y="38557"/>
                </a:lnTo>
                <a:lnTo>
                  <a:pt x="282384" y="59004"/>
                </a:lnTo>
                <a:lnTo>
                  <a:pt x="285635" y="58597"/>
                </a:lnTo>
                <a:close/>
              </a:path>
              <a:path w="735330" h="189864">
                <a:moveTo>
                  <a:pt x="446532" y="181495"/>
                </a:moveTo>
                <a:lnTo>
                  <a:pt x="415645" y="154635"/>
                </a:lnTo>
                <a:lnTo>
                  <a:pt x="401332" y="115976"/>
                </a:lnTo>
                <a:lnTo>
                  <a:pt x="399364" y="110693"/>
                </a:lnTo>
                <a:lnTo>
                  <a:pt x="372986" y="39471"/>
                </a:lnTo>
                <a:lnTo>
                  <a:pt x="372986" y="110693"/>
                </a:lnTo>
                <a:lnTo>
                  <a:pt x="314883" y="110693"/>
                </a:lnTo>
                <a:lnTo>
                  <a:pt x="344957" y="33362"/>
                </a:lnTo>
                <a:lnTo>
                  <a:pt x="346176" y="33362"/>
                </a:lnTo>
                <a:lnTo>
                  <a:pt x="372986" y="110693"/>
                </a:lnTo>
                <a:lnTo>
                  <a:pt x="372986" y="39471"/>
                </a:lnTo>
                <a:lnTo>
                  <a:pt x="370725" y="33362"/>
                </a:lnTo>
                <a:lnTo>
                  <a:pt x="358355" y="0"/>
                </a:lnTo>
                <a:lnTo>
                  <a:pt x="352679" y="0"/>
                </a:lnTo>
                <a:lnTo>
                  <a:pt x="297421" y="139179"/>
                </a:lnTo>
                <a:lnTo>
                  <a:pt x="289013" y="157353"/>
                </a:lnTo>
                <a:lnTo>
                  <a:pt x="280758" y="169494"/>
                </a:lnTo>
                <a:lnTo>
                  <a:pt x="271589" y="177063"/>
                </a:lnTo>
                <a:lnTo>
                  <a:pt x="260438" y="181495"/>
                </a:lnTo>
                <a:lnTo>
                  <a:pt x="260438" y="184759"/>
                </a:lnTo>
                <a:lnTo>
                  <a:pt x="319760" y="184759"/>
                </a:lnTo>
                <a:lnTo>
                  <a:pt x="319760" y="181495"/>
                </a:lnTo>
                <a:lnTo>
                  <a:pt x="305930" y="177546"/>
                </a:lnTo>
                <a:lnTo>
                  <a:pt x="298996" y="170002"/>
                </a:lnTo>
                <a:lnTo>
                  <a:pt x="298678" y="157124"/>
                </a:lnTo>
                <a:lnTo>
                  <a:pt x="304723" y="137134"/>
                </a:lnTo>
                <a:lnTo>
                  <a:pt x="312851" y="115976"/>
                </a:lnTo>
                <a:lnTo>
                  <a:pt x="375018" y="115976"/>
                </a:lnTo>
                <a:lnTo>
                  <a:pt x="390461" y="159524"/>
                </a:lnTo>
                <a:lnTo>
                  <a:pt x="392620" y="169367"/>
                </a:lnTo>
                <a:lnTo>
                  <a:pt x="390410" y="176009"/>
                </a:lnTo>
                <a:lnTo>
                  <a:pt x="382638" y="179895"/>
                </a:lnTo>
                <a:lnTo>
                  <a:pt x="368109" y="181495"/>
                </a:lnTo>
                <a:lnTo>
                  <a:pt x="368109" y="184759"/>
                </a:lnTo>
                <a:lnTo>
                  <a:pt x="446532" y="184759"/>
                </a:lnTo>
                <a:lnTo>
                  <a:pt x="446532" y="181495"/>
                </a:lnTo>
                <a:close/>
              </a:path>
              <a:path w="735330" h="189864">
                <a:moveTo>
                  <a:pt x="573709" y="58597"/>
                </a:moveTo>
                <a:lnTo>
                  <a:pt x="572084" y="5689"/>
                </a:lnTo>
                <a:lnTo>
                  <a:pt x="417677" y="5689"/>
                </a:lnTo>
                <a:lnTo>
                  <a:pt x="416052" y="58597"/>
                </a:lnTo>
                <a:lnTo>
                  <a:pt x="419303" y="59004"/>
                </a:lnTo>
                <a:lnTo>
                  <a:pt x="430961" y="37706"/>
                </a:lnTo>
                <a:lnTo>
                  <a:pt x="443331" y="22580"/>
                </a:lnTo>
                <a:lnTo>
                  <a:pt x="456387" y="13563"/>
                </a:lnTo>
                <a:lnTo>
                  <a:pt x="470103" y="10579"/>
                </a:lnTo>
                <a:lnTo>
                  <a:pt x="482688" y="10579"/>
                </a:lnTo>
                <a:lnTo>
                  <a:pt x="482688" y="163182"/>
                </a:lnTo>
                <a:lnTo>
                  <a:pt x="481063" y="170573"/>
                </a:lnTo>
                <a:lnTo>
                  <a:pt x="475780" y="176161"/>
                </a:lnTo>
                <a:lnTo>
                  <a:pt x="466242" y="179832"/>
                </a:lnTo>
                <a:lnTo>
                  <a:pt x="451815" y="181495"/>
                </a:lnTo>
                <a:lnTo>
                  <a:pt x="451815" y="184759"/>
                </a:lnTo>
                <a:lnTo>
                  <a:pt x="537946" y="184759"/>
                </a:lnTo>
                <a:lnTo>
                  <a:pt x="537946" y="181495"/>
                </a:lnTo>
                <a:lnTo>
                  <a:pt x="523532" y="179832"/>
                </a:lnTo>
                <a:lnTo>
                  <a:pt x="513981" y="176161"/>
                </a:lnTo>
                <a:lnTo>
                  <a:pt x="508698" y="170573"/>
                </a:lnTo>
                <a:lnTo>
                  <a:pt x="507072" y="163182"/>
                </a:lnTo>
                <a:lnTo>
                  <a:pt x="507072" y="10579"/>
                </a:lnTo>
                <a:lnTo>
                  <a:pt x="519671" y="10579"/>
                </a:lnTo>
                <a:lnTo>
                  <a:pt x="533768" y="13855"/>
                </a:lnTo>
                <a:lnTo>
                  <a:pt x="546887" y="23342"/>
                </a:lnTo>
                <a:lnTo>
                  <a:pt x="559092" y="38557"/>
                </a:lnTo>
                <a:lnTo>
                  <a:pt x="570458" y="59004"/>
                </a:lnTo>
                <a:lnTo>
                  <a:pt x="573709" y="58597"/>
                </a:lnTo>
                <a:close/>
              </a:path>
              <a:path w="735330" h="189864">
                <a:moveTo>
                  <a:pt x="735012" y="126149"/>
                </a:moveTo>
                <a:lnTo>
                  <a:pt x="731354" y="126149"/>
                </a:lnTo>
                <a:lnTo>
                  <a:pt x="720712" y="149656"/>
                </a:lnTo>
                <a:lnTo>
                  <a:pt x="707732" y="166446"/>
                </a:lnTo>
                <a:lnTo>
                  <a:pt x="690727" y="176517"/>
                </a:lnTo>
                <a:lnTo>
                  <a:pt x="667969" y="179870"/>
                </a:lnTo>
                <a:lnTo>
                  <a:pt x="634250" y="179870"/>
                </a:lnTo>
                <a:lnTo>
                  <a:pt x="634250" y="94411"/>
                </a:lnTo>
                <a:lnTo>
                  <a:pt x="650494" y="94411"/>
                </a:lnTo>
                <a:lnTo>
                  <a:pt x="664705" y="95935"/>
                </a:lnTo>
                <a:lnTo>
                  <a:pt x="675487" y="101434"/>
                </a:lnTo>
                <a:lnTo>
                  <a:pt x="683526" y="112268"/>
                </a:lnTo>
                <a:lnTo>
                  <a:pt x="689508" y="129819"/>
                </a:lnTo>
                <a:lnTo>
                  <a:pt x="693166" y="129819"/>
                </a:lnTo>
                <a:lnTo>
                  <a:pt x="693166" y="53721"/>
                </a:lnTo>
                <a:lnTo>
                  <a:pt x="689508" y="53721"/>
                </a:lnTo>
                <a:lnTo>
                  <a:pt x="683526" y="71094"/>
                </a:lnTo>
                <a:lnTo>
                  <a:pt x="675487" y="81953"/>
                </a:lnTo>
                <a:lnTo>
                  <a:pt x="664705" y="87541"/>
                </a:lnTo>
                <a:lnTo>
                  <a:pt x="650494" y="89115"/>
                </a:lnTo>
                <a:lnTo>
                  <a:pt x="634250" y="89115"/>
                </a:lnTo>
                <a:lnTo>
                  <a:pt x="634250" y="10579"/>
                </a:lnTo>
                <a:lnTo>
                  <a:pt x="667969" y="10579"/>
                </a:lnTo>
                <a:lnTo>
                  <a:pt x="687578" y="13779"/>
                </a:lnTo>
                <a:lnTo>
                  <a:pt x="702348" y="23342"/>
                </a:lnTo>
                <a:lnTo>
                  <a:pt x="713854" y="39243"/>
                </a:lnTo>
                <a:lnTo>
                  <a:pt x="723633" y="61442"/>
                </a:lnTo>
                <a:lnTo>
                  <a:pt x="726884" y="61036"/>
                </a:lnTo>
                <a:lnTo>
                  <a:pt x="726071" y="5689"/>
                </a:lnTo>
                <a:lnTo>
                  <a:pt x="580618" y="5689"/>
                </a:lnTo>
                <a:lnTo>
                  <a:pt x="580618" y="8547"/>
                </a:lnTo>
                <a:lnTo>
                  <a:pt x="594779" y="10261"/>
                </a:lnTo>
                <a:lnTo>
                  <a:pt x="603770" y="14084"/>
                </a:lnTo>
                <a:lnTo>
                  <a:pt x="608495" y="19812"/>
                </a:lnTo>
                <a:lnTo>
                  <a:pt x="609866" y="27266"/>
                </a:lnTo>
                <a:lnTo>
                  <a:pt x="609866" y="163182"/>
                </a:lnTo>
                <a:lnTo>
                  <a:pt x="608495" y="170573"/>
                </a:lnTo>
                <a:lnTo>
                  <a:pt x="603770" y="176161"/>
                </a:lnTo>
                <a:lnTo>
                  <a:pt x="594779" y="179832"/>
                </a:lnTo>
                <a:lnTo>
                  <a:pt x="580618" y="181495"/>
                </a:lnTo>
                <a:lnTo>
                  <a:pt x="580618" y="184759"/>
                </a:lnTo>
                <a:lnTo>
                  <a:pt x="733386" y="184759"/>
                </a:lnTo>
                <a:lnTo>
                  <a:pt x="735012" y="126149"/>
                </a:lnTo>
                <a:close/>
              </a:path>
            </a:pathLst>
          </a:custGeom>
          <a:solidFill>
            <a:srgbClr val="FDFDFD"/>
          </a:solidFill>
        </p:spPr>
        <p:txBody>
          <a:bodyPr wrap="square" lIns="0" tIns="0" rIns="0" bIns="0" rtlCol="0"/>
          <a:lstStyle/>
          <a:p>
            <a:endParaRPr sz="1800" dirty="0"/>
          </a:p>
        </p:txBody>
      </p:sp>
      <p:sp>
        <p:nvSpPr>
          <p:cNvPr id="2" name="Holder 2"/>
          <p:cNvSpPr>
            <a:spLocks noGrp="1"/>
          </p:cNvSpPr>
          <p:nvPr>
            <p:ph type="ctrTitle"/>
          </p:nvPr>
        </p:nvSpPr>
        <p:spPr>
          <a:xfrm>
            <a:off x="4274948" y="461581"/>
            <a:ext cx="3642105" cy="696594"/>
          </a:xfrm>
          <a:prstGeom prst="rect">
            <a:avLst/>
          </a:prstGeom>
        </p:spPr>
        <p:txBody>
          <a:bodyPr wrap="square" lIns="0" tIns="0" rIns="0" bIns="0">
            <a:spAutoFit/>
          </a:bodyPr>
          <a:lstStyle>
            <a:lvl1pPr>
              <a:defRPr sz="4400" b="0" i="0">
                <a:solidFill>
                  <a:schemeClr val="tx1"/>
                </a:solidFill>
                <a:latin typeface="Calibri"/>
                <a:cs typeface="Calibri"/>
              </a:defRPr>
            </a:lvl1pPr>
          </a:lstStyle>
          <a:p>
            <a:endParaRPr/>
          </a:p>
        </p:txBody>
      </p:sp>
      <p:sp>
        <p:nvSpPr>
          <p:cNvPr id="3" name="Holder 3"/>
          <p:cNvSpPr>
            <a:spLocks noGrp="1"/>
          </p:cNvSpPr>
          <p:nvPr>
            <p:ph type="subTitle" idx="4"/>
          </p:nvPr>
        </p:nvSpPr>
        <p:spPr>
          <a:xfrm>
            <a:off x="1828800" y="3840480"/>
            <a:ext cx="853440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9/28/2022</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41367675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3200" b="0" i="0">
                <a:solidFill>
                  <a:srgbClr val="00AF5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9/28/2022</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455359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9/28/2022</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4098632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017" y="5868163"/>
            <a:ext cx="12191153" cy="989965"/>
          </a:xfrm>
          <a:custGeom>
            <a:avLst/>
            <a:gdLst/>
            <a:ahLst/>
            <a:cxnLst/>
            <a:rect l="l" t="t" r="r" b="b"/>
            <a:pathLst>
              <a:path w="9143365" h="989965">
                <a:moveTo>
                  <a:pt x="9143238" y="0"/>
                </a:moveTo>
                <a:lnTo>
                  <a:pt x="0" y="0"/>
                </a:lnTo>
                <a:lnTo>
                  <a:pt x="0" y="989838"/>
                </a:lnTo>
                <a:lnTo>
                  <a:pt x="9143238" y="989838"/>
                </a:lnTo>
                <a:lnTo>
                  <a:pt x="9143238" y="0"/>
                </a:lnTo>
                <a:close/>
              </a:path>
            </a:pathLst>
          </a:custGeom>
          <a:solidFill>
            <a:srgbClr val="000000"/>
          </a:solidFill>
        </p:spPr>
        <p:txBody>
          <a:bodyPr wrap="square" lIns="0" tIns="0" rIns="0" bIns="0" rtlCol="0"/>
          <a:lstStyle/>
          <a:p>
            <a:endParaRPr sz="1800" dirty="0"/>
          </a:p>
        </p:txBody>
      </p:sp>
      <p:sp>
        <p:nvSpPr>
          <p:cNvPr id="17" name="bg object 17"/>
          <p:cNvSpPr/>
          <p:nvPr/>
        </p:nvSpPr>
        <p:spPr>
          <a:xfrm>
            <a:off x="1016" y="5868162"/>
            <a:ext cx="12192000" cy="990600"/>
          </a:xfrm>
          <a:custGeom>
            <a:avLst/>
            <a:gdLst/>
            <a:ahLst/>
            <a:cxnLst/>
            <a:rect l="l" t="t" r="r" b="b"/>
            <a:pathLst>
              <a:path w="9144000" h="990600">
                <a:moveTo>
                  <a:pt x="0" y="0"/>
                </a:moveTo>
                <a:lnTo>
                  <a:pt x="9144000" y="0"/>
                </a:lnTo>
                <a:lnTo>
                  <a:pt x="9144000" y="990600"/>
                </a:lnTo>
                <a:lnTo>
                  <a:pt x="0" y="990600"/>
                </a:lnTo>
                <a:lnTo>
                  <a:pt x="0" y="0"/>
                </a:lnTo>
                <a:close/>
              </a:path>
            </a:pathLst>
          </a:custGeom>
          <a:ln w="25908">
            <a:solidFill>
              <a:srgbClr val="000000"/>
            </a:solidFill>
          </a:ln>
        </p:spPr>
        <p:txBody>
          <a:bodyPr wrap="square" lIns="0" tIns="0" rIns="0" bIns="0" rtlCol="0"/>
          <a:lstStyle/>
          <a:p>
            <a:endParaRPr sz="1800" dirty="0"/>
          </a:p>
        </p:txBody>
      </p:sp>
      <p:sp>
        <p:nvSpPr>
          <p:cNvPr id="18" name="bg object 18"/>
          <p:cNvSpPr/>
          <p:nvPr/>
        </p:nvSpPr>
        <p:spPr>
          <a:xfrm>
            <a:off x="0" y="0"/>
            <a:ext cx="12192000" cy="144780"/>
          </a:xfrm>
          <a:custGeom>
            <a:avLst/>
            <a:gdLst/>
            <a:ahLst/>
            <a:cxnLst/>
            <a:rect l="l" t="t" r="r" b="b"/>
            <a:pathLst>
              <a:path w="9144000" h="144780">
                <a:moveTo>
                  <a:pt x="9144000" y="0"/>
                </a:moveTo>
                <a:lnTo>
                  <a:pt x="0" y="0"/>
                </a:lnTo>
                <a:lnTo>
                  <a:pt x="0" y="144779"/>
                </a:lnTo>
                <a:lnTo>
                  <a:pt x="9144000" y="144779"/>
                </a:lnTo>
                <a:lnTo>
                  <a:pt x="9144000" y="0"/>
                </a:lnTo>
                <a:close/>
              </a:path>
            </a:pathLst>
          </a:custGeom>
          <a:solidFill>
            <a:srgbClr val="000000"/>
          </a:solidFill>
        </p:spPr>
        <p:txBody>
          <a:bodyPr wrap="square" lIns="0" tIns="0" rIns="0" bIns="0" rtlCol="0"/>
          <a:lstStyle/>
          <a:p>
            <a:endParaRPr sz="1800" dirty="0"/>
          </a:p>
        </p:txBody>
      </p:sp>
      <p:sp>
        <p:nvSpPr>
          <p:cNvPr id="19" name="bg object 19"/>
          <p:cNvSpPr/>
          <p:nvPr/>
        </p:nvSpPr>
        <p:spPr>
          <a:xfrm>
            <a:off x="503919" y="6284455"/>
            <a:ext cx="1452880" cy="328930"/>
          </a:xfrm>
          <a:custGeom>
            <a:avLst/>
            <a:gdLst/>
            <a:ahLst/>
            <a:cxnLst/>
            <a:rect l="l" t="t" r="r" b="b"/>
            <a:pathLst>
              <a:path w="1089660" h="328929">
                <a:moveTo>
                  <a:pt x="266547" y="218528"/>
                </a:moveTo>
                <a:lnTo>
                  <a:pt x="260858" y="218122"/>
                </a:lnTo>
                <a:lnTo>
                  <a:pt x="242290" y="258953"/>
                </a:lnTo>
                <a:lnTo>
                  <a:pt x="219875" y="288061"/>
                </a:lnTo>
                <a:lnTo>
                  <a:pt x="190525" y="305511"/>
                </a:lnTo>
                <a:lnTo>
                  <a:pt x="151155" y="311315"/>
                </a:lnTo>
                <a:lnTo>
                  <a:pt x="92240" y="311315"/>
                </a:lnTo>
                <a:lnTo>
                  <a:pt x="92240" y="163182"/>
                </a:lnTo>
                <a:lnTo>
                  <a:pt x="120269" y="163182"/>
                </a:lnTo>
                <a:lnTo>
                  <a:pt x="144995" y="165925"/>
                </a:lnTo>
                <a:lnTo>
                  <a:pt x="163855" y="175641"/>
                </a:lnTo>
                <a:lnTo>
                  <a:pt x="177977" y="194602"/>
                </a:lnTo>
                <a:lnTo>
                  <a:pt x="188531" y="225044"/>
                </a:lnTo>
                <a:lnTo>
                  <a:pt x="194221" y="225044"/>
                </a:lnTo>
                <a:lnTo>
                  <a:pt x="194221" y="92786"/>
                </a:lnTo>
                <a:lnTo>
                  <a:pt x="188531" y="92786"/>
                </a:lnTo>
                <a:lnTo>
                  <a:pt x="177977" y="123215"/>
                </a:lnTo>
                <a:lnTo>
                  <a:pt x="163855" y="142176"/>
                </a:lnTo>
                <a:lnTo>
                  <a:pt x="144995" y="151892"/>
                </a:lnTo>
                <a:lnTo>
                  <a:pt x="120269" y="154635"/>
                </a:lnTo>
                <a:lnTo>
                  <a:pt x="92240" y="154635"/>
                </a:lnTo>
                <a:lnTo>
                  <a:pt x="92240" y="18719"/>
                </a:lnTo>
                <a:lnTo>
                  <a:pt x="151155" y="18719"/>
                </a:lnTo>
                <a:lnTo>
                  <a:pt x="184873" y="24206"/>
                </a:lnTo>
                <a:lnTo>
                  <a:pt x="210375" y="40640"/>
                </a:lnTo>
                <a:lnTo>
                  <a:pt x="230225" y="67983"/>
                </a:lnTo>
                <a:lnTo>
                  <a:pt x="247040" y="106210"/>
                </a:lnTo>
                <a:lnTo>
                  <a:pt x="252730" y="105803"/>
                </a:lnTo>
                <a:lnTo>
                  <a:pt x="251510" y="9766"/>
                </a:lnTo>
                <a:lnTo>
                  <a:pt x="0" y="9766"/>
                </a:lnTo>
                <a:lnTo>
                  <a:pt x="0" y="15049"/>
                </a:lnTo>
                <a:lnTo>
                  <a:pt x="24447" y="17907"/>
                </a:lnTo>
                <a:lnTo>
                  <a:pt x="39776" y="24409"/>
                </a:lnTo>
                <a:lnTo>
                  <a:pt x="47713" y="34277"/>
                </a:lnTo>
                <a:lnTo>
                  <a:pt x="49987" y="47205"/>
                </a:lnTo>
                <a:lnTo>
                  <a:pt x="49987" y="282422"/>
                </a:lnTo>
                <a:lnTo>
                  <a:pt x="47713" y="295452"/>
                </a:lnTo>
                <a:lnTo>
                  <a:pt x="39776" y="305206"/>
                </a:lnTo>
                <a:lnTo>
                  <a:pt x="24447" y="311607"/>
                </a:lnTo>
                <a:lnTo>
                  <a:pt x="0" y="314566"/>
                </a:lnTo>
                <a:lnTo>
                  <a:pt x="0" y="320268"/>
                </a:lnTo>
                <a:lnTo>
                  <a:pt x="264515" y="320268"/>
                </a:lnTo>
                <a:lnTo>
                  <a:pt x="266547" y="218528"/>
                </a:lnTo>
                <a:close/>
              </a:path>
              <a:path w="1089660" h="328929">
                <a:moveTo>
                  <a:pt x="597687" y="314566"/>
                </a:moveTo>
                <a:lnTo>
                  <a:pt x="552488" y="288874"/>
                </a:lnTo>
                <a:lnTo>
                  <a:pt x="518782" y="200621"/>
                </a:lnTo>
                <a:lnTo>
                  <a:pt x="515632" y="192074"/>
                </a:lnTo>
                <a:lnTo>
                  <a:pt x="470509" y="69519"/>
                </a:lnTo>
                <a:lnTo>
                  <a:pt x="470509" y="192074"/>
                </a:lnTo>
                <a:lnTo>
                  <a:pt x="369747" y="192074"/>
                </a:lnTo>
                <a:lnTo>
                  <a:pt x="421754" y="57785"/>
                </a:lnTo>
                <a:lnTo>
                  <a:pt x="423786" y="57785"/>
                </a:lnTo>
                <a:lnTo>
                  <a:pt x="470509" y="192074"/>
                </a:lnTo>
                <a:lnTo>
                  <a:pt x="470509" y="69519"/>
                </a:lnTo>
                <a:lnTo>
                  <a:pt x="466191" y="57785"/>
                </a:lnTo>
                <a:lnTo>
                  <a:pt x="444919" y="0"/>
                </a:lnTo>
                <a:lnTo>
                  <a:pt x="435165" y="0"/>
                </a:lnTo>
                <a:lnTo>
                  <a:pt x="339280" y="240906"/>
                </a:lnTo>
                <a:lnTo>
                  <a:pt x="324904" y="272389"/>
                </a:lnTo>
                <a:lnTo>
                  <a:pt x="310527" y="293458"/>
                </a:lnTo>
                <a:lnTo>
                  <a:pt x="294474" y="306666"/>
                </a:lnTo>
                <a:lnTo>
                  <a:pt x="275082" y="314566"/>
                </a:lnTo>
                <a:lnTo>
                  <a:pt x="275082" y="320268"/>
                </a:lnTo>
                <a:lnTo>
                  <a:pt x="378282" y="320268"/>
                </a:lnTo>
                <a:lnTo>
                  <a:pt x="378282" y="314566"/>
                </a:lnTo>
                <a:lnTo>
                  <a:pt x="354215" y="307467"/>
                </a:lnTo>
                <a:lnTo>
                  <a:pt x="342112" y="294424"/>
                </a:lnTo>
                <a:lnTo>
                  <a:pt x="341604" y="272224"/>
                </a:lnTo>
                <a:lnTo>
                  <a:pt x="352272" y="237655"/>
                </a:lnTo>
                <a:lnTo>
                  <a:pt x="366496" y="200621"/>
                </a:lnTo>
                <a:lnTo>
                  <a:pt x="473354" y="200621"/>
                </a:lnTo>
                <a:lnTo>
                  <a:pt x="500176" y="276720"/>
                </a:lnTo>
                <a:lnTo>
                  <a:pt x="504088" y="293331"/>
                </a:lnTo>
                <a:lnTo>
                  <a:pt x="500430" y="304647"/>
                </a:lnTo>
                <a:lnTo>
                  <a:pt x="487083" y="311454"/>
                </a:lnTo>
                <a:lnTo>
                  <a:pt x="461975" y="314566"/>
                </a:lnTo>
                <a:lnTo>
                  <a:pt x="461975" y="320268"/>
                </a:lnTo>
                <a:lnTo>
                  <a:pt x="597687" y="320268"/>
                </a:lnTo>
                <a:lnTo>
                  <a:pt x="597687" y="314566"/>
                </a:lnTo>
                <a:close/>
              </a:path>
              <a:path w="1089660" h="328929">
                <a:moveTo>
                  <a:pt x="810590" y="226263"/>
                </a:moveTo>
                <a:lnTo>
                  <a:pt x="803071" y="190169"/>
                </a:lnTo>
                <a:lnTo>
                  <a:pt x="783323" y="166433"/>
                </a:lnTo>
                <a:lnTo>
                  <a:pt x="755573" y="150952"/>
                </a:lnTo>
                <a:lnTo>
                  <a:pt x="724052" y="139585"/>
                </a:lnTo>
                <a:lnTo>
                  <a:pt x="690346" y="127203"/>
                </a:lnTo>
                <a:lnTo>
                  <a:pt x="665340" y="113182"/>
                </a:lnTo>
                <a:lnTo>
                  <a:pt x="649770" y="94653"/>
                </a:lnTo>
                <a:lnTo>
                  <a:pt x="644410" y="68770"/>
                </a:lnTo>
                <a:lnTo>
                  <a:pt x="649287" y="44589"/>
                </a:lnTo>
                <a:lnTo>
                  <a:pt x="662343" y="26695"/>
                </a:lnTo>
                <a:lnTo>
                  <a:pt x="681266" y="15608"/>
                </a:lnTo>
                <a:lnTo>
                  <a:pt x="703732" y="11798"/>
                </a:lnTo>
                <a:lnTo>
                  <a:pt x="730059" y="17386"/>
                </a:lnTo>
                <a:lnTo>
                  <a:pt x="753097" y="33921"/>
                </a:lnTo>
                <a:lnTo>
                  <a:pt x="773099" y="61074"/>
                </a:lnTo>
                <a:lnTo>
                  <a:pt x="790282" y="98475"/>
                </a:lnTo>
                <a:lnTo>
                  <a:pt x="796378" y="98475"/>
                </a:lnTo>
                <a:lnTo>
                  <a:pt x="796378" y="812"/>
                </a:lnTo>
                <a:lnTo>
                  <a:pt x="791095" y="812"/>
                </a:lnTo>
                <a:lnTo>
                  <a:pt x="776871" y="16675"/>
                </a:lnTo>
                <a:lnTo>
                  <a:pt x="764197" y="11836"/>
                </a:lnTo>
                <a:lnTo>
                  <a:pt x="748576" y="7518"/>
                </a:lnTo>
                <a:lnTo>
                  <a:pt x="730758" y="4432"/>
                </a:lnTo>
                <a:lnTo>
                  <a:pt x="711454" y="3251"/>
                </a:lnTo>
                <a:lnTo>
                  <a:pt x="670991" y="9690"/>
                </a:lnTo>
                <a:lnTo>
                  <a:pt x="638213" y="28232"/>
                </a:lnTo>
                <a:lnTo>
                  <a:pt x="616267" y="57670"/>
                </a:lnTo>
                <a:lnTo>
                  <a:pt x="608253" y="96850"/>
                </a:lnTo>
                <a:lnTo>
                  <a:pt x="616026" y="132334"/>
                </a:lnTo>
                <a:lnTo>
                  <a:pt x="636282" y="155194"/>
                </a:lnTo>
                <a:lnTo>
                  <a:pt x="664476" y="170040"/>
                </a:lnTo>
                <a:lnTo>
                  <a:pt x="696010" y="181495"/>
                </a:lnTo>
                <a:lnTo>
                  <a:pt x="732917" y="196151"/>
                </a:lnTo>
                <a:lnTo>
                  <a:pt x="759040" y="211709"/>
                </a:lnTo>
                <a:lnTo>
                  <a:pt x="774573" y="231394"/>
                </a:lnTo>
                <a:lnTo>
                  <a:pt x="779716" y="258406"/>
                </a:lnTo>
                <a:lnTo>
                  <a:pt x="775487" y="279298"/>
                </a:lnTo>
                <a:lnTo>
                  <a:pt x="762698" y="298284"/>
                </a:lnTo>
                <a:lnTo>
                  <a:pt x="741146" y="312089"/>
                </a:lnTo>
                <a:lnTo>
                  <a:pt x="710641" y="317423"/>
                </a:lnTo>
                <a:lnTo>
                  <a:pt x="676757" y="309918"/>
                </a:lnTo>
                <a:lnTo>
                  <a:pt x="649541" y="289191"/>
                </a:lnTo>
                <a:lnTo>
                  <a:pt x="627278" y="257848"/>
                </a:lnTo>
                <a:lnTo>
                  <a:pt x="608253" y="218528"/>
                </a:lnTo>
                <a:lnTo>
                  <a:pt x="602157" y="218528"/>
                </a:lnTo>
                <a:lnTo>
                  <a:pt x="602157" y="328409"/>
                </a:lnTo>
                <a:lnTo>
                  <a:pt x="607441" y="328409"/>
                </a:lnTo>
                <a:lnTo>
                  <a:pt x="635063" y="307238"/>
                </a:lnTo>
                <a:lnTo>
                  <a:pt x="650405" y="314528"/>
                </a:lnTo>
                <a:lnTo>
                  <a:pt x="668185" y="320624"/>
                </a:lnTo>
                <a:lnTo>
                  <a:pt x="687171" y="324815"/>
                </a:lnTo>
                <a:lnTo>
                  <a:pt x="706170" y="326364"/>
                </a:lnTo>
                <a:lnTo>
                  <a:pt x="755053" y="317258"/>
                </a:lnTo>
                <a:lnTo>
                  <a:pt x="787336" y="293712"/>
                </a:lnTo>
                <a:lnTo>
                  <a:pt x="805129" y="261480"/>
                </a:lnTo>
                <a:lnTo>
                  <a:pt x="810590" y="226263"/>
                </a:lnTo>
                <a:close/>
              </a:path>
              <a:path w="1089660" h="328929">
                <a:moveTo>
                  <a:pt x="1089317" y="101727"/>
                </a:moveTo>
                <a:lnTo>
                  <a:pt x="1086472" y="9766"/>
                </a:lnTo>
                <a:lnTo>
                  <a:pt x="818718" y="9766"/>
                </a:lnTo>
                <a:lnTo>
                  <a:pt x="815873" y="101727"/>
                </a:lnTo>
                <a:lnTo>
                  <a:pt x="821969" y="102146"/>
                </a:lnTo>
                <a:lnTo>
                  <a:pt x="841908" y="65582"/>
                </a:lnTo>
                <a:lnTo>
                  <a:pt x="863257" y="39522"/>
                </a:lnTo>
                <a:lnTo>
                  <a:pt x="885901" y="23914"/>
                </a:lnTo>
                <a:lnTo>
                  <a:pt x="909739" y="18719"/>
                </a:lnTo>
                <a:lnTo>
                  <a:pt x="931672" y="18719"/>
                </a:lnTo>
                <a:lnTo>
                  <a:pt x="931672" y="282422"/>
                </a:lnTo>
                <a:lnTo>
                  <a:pt x="928839" y="295452"/>
                </a:lnTo>
                <a:lnTo>
                  <a:pt x="919632" y="305206"/>
                </a:lnTo>
                <a:lnTo>
                  <a:pt x="903046" y="311607"/>
                </a:lnTo>
                <a:lnTo>
                  <a:pt x="878039" y="314566"/>
                </a:lnTo>
                <a:lnTo>
                  <a:pt x="878039" y="320268"/>
                </a:lnTo>
                <a:lnTo>
                  <a:pt x="1027163" y="320268"/>
                </a:lnTo>
                <a:lnTo>
                  <a:pt x="1027163" y="314566"/>
                </a:lnTo>
                <a:lnTo>
                  <a:pt x="1002144" y="311607"/>
                </a:lnTo>
                <a:lnTo>
                  <a:pt x="985558" y="305206"/>
                </a:lnTo>
                <a:lnTo>
                  <a:pt x="976363" y="295452"/>
                </a:lnTo>
                <a:lnTo>
                  <a:pt x="973518" y="282422"/>
                </a:lnTo>
                <a:lnTo>
                  <a:pt x="973518" y="18719"/>
                </a:lnTo>
                <a:lnTo>
                  <a:pt x="995464" y="18719"/>
                </a:lnTo>
                <a:lnTo>
                  <a:pt x="1019924" y="24371"/>
                </a:lnTo>
                <a:lnTo>
                  <a:pt x="1042695" y="40741"/>
                </a:lnTo>
                <a:lnTo>
                  <a:pt x="1063802" y="66954"/>
                </a:lnTo>
                <a:lnTo>
                  <a:pt x="1083233" y="102146"/>
                </a:lnTo>
                <a:lnTo>
                  <a:pt x="1089317" y="101727"/>
                </a:lnTo>
                <a:close/>
              </a:path>
            </a:pathLst>
          </a:custGeom>
          <a:solidFill>
            <a:srgbClr val="DE1A34"/>
          </a:solidFill>
        </p:spPr>
        <p:txBody>
          <a:bodyPr wrap="square" lIns="0" tIns="0" rIns="0" bIns="0" rtlCol="0"/>
          <a:lstStyle/>
          <a:p>
            <a:endParaRPr sz="1800" dirty="0"/>
          </a:p>
        </p:txBody>
      </p:sp>
      <p:sp>
        <p:nvSpPr>
          <p:cNvPr id="20" name="bg object 20"/>
          <p:cNvSpPr/>
          <p:nvPr/>
        </p:nvSpPr>
        <p:spPr>
          <a:xfrm>
            <a:off x="2102629" y="6284456"/>
            <a:ext cx="1042247" cy="320675"/>
          </a:xfrm>
          <a:custGeom>
            <a:avLst/>
            <a:gdLst/>
            <a:ahLst/>
            <a:cxnLst/>
            <a:rect l="l" t="t" r="r" b="b"/>
            <a:pathLst>
              <a:path w="781685" h="320675">
                <a:moveTo>
                  <a:pt x="264909" y="231140"/>
                </a:moveTo>
                <a:lnTo>
                  <a:pt x="258610" y="201079"/>
                </a:lnTo>
                <a:lnTo>
                  <a:pt x="239814" y="178295"/>
                </a:lnTo>
                <a:lnTo>
                  <a:pt x="218592" y="168021"/>
                </a:lnTo>
                <a:lnTo>
                  <a:pt x="218592" y="232359"/>
                </a:lnTo>
                <a:lnTo>
                  <a:pt x="214655" y="268566"/>
                </a:lnTo>
                <a:lnTo>
                  <a:pt x="201777" y="293052"/>
                </a:lnTo>
                <a:lnTo>
                  <a:pt x="178308" y="306933"/>
                </a:lnTo>
                <a:lnTo>
                  <a:pt x="142608" y="311315"/>
                </a:lnTo>
                <a:lnTo>
                  <a:pt x="92633" y="311315"/>
                </a:lnTo>
                <a:lnTo>
                  <a:pt x="92633" y="160337"/>
                </a:lnTo>
                <a:lnTo>
                  <a:pt x="139357" y="160337"/>
                </a:lnTo>
                <a:lnTo>
                  <a:pt x="175044" y="165747"/>
                </a:lnTo>
                <a:lnTo>
                  <a:pt x="199694" y="180784"/>
                </a:lnTo>
                <a:lnTo>
                  <a:pt x="213982" y="203593"/>
                </a:lnTo>
                <a:lnTo>
                  <a:pt x="218592" y="232359"/>
                </a:lnTo>
                <a:lnTo>
                  <a:pt x="218592" y="168021"/>
                </a:lnTo>
                <a:lnTo>
                  <a:pt x="208686" y="163220"/>
                </a:lnTo>
                <a:lnTo>
                  <a:pt x="190728" y="160337"/>
                </a:lnTo>
                <a:lnTo>
                  <a:pt x="165366" y="156260"/>
                </a:lnTo>
                <a:lnTo>
                  <a:pt x="165366" y="155041"/>
                </a:lnTo>
                <a:lnTo>
                  <a:pt x="182372" y="151384"/>
                </a:lnTo>
                <a:lnTo>
                  <a:pt x="205282" y="146443"/>
                </a:lnTo>
                <a:lnTo>
                  <a:pt x="232092" y="129908"/>
                </a:lnTo>
                <a:lnTo>
                  <a:pt x="247180" y="108343"/>
                </a:lnTo>
                <a:lnTo>
                  <a:pt x="251904" y="84645"/>
                </a:lnTo>
                <a:lnTo>
                  <a:pt x="245808" y="56121"/>
                </a:lnTo>
                <a:lnTo>
                  <a:pt x="225653" y="32245"/>
                </a:lnTo>
                <a:lnTo>
                  <a:pt x="205994" y="23545"/>
                </a:lnTo>
                <a:lnTo>
                  <a:pt x="205994" y="85864"/>
                </a:lnTo>
                <a:lnTo>
                  <a:pt x="202349" y="113957"/>
                </a:lnTo>
                <a:lnTo>
                  <a:pt x="190550" y="134493"/>
                </a:lnTo>
                <a:lnTo>
                  <a:pt x="169316" y="147091"/>
                </a:lnTo>
                <a:lnTo>
                  <a:pt x="137325" y="151384"/>
                </a:lnTo>
                <a:lnTo>
                  <a:pt x="92633" y="151384"/>
                </a:lnTo>
                <a:lnTo>
                  <a:pt x="92633" y="18719"/>
                </a:lnTo>
                <a:lnTo>
                  <a:pt x="135699" y="18719"/>
                </a:lnTo>
                <a:lnTo>
                  <a:pt x="170510" y="23825"/>
                </a:lnTo>
                <a:lnTo>
                  <a:pt x="192024" y="37947"/>
                </a:lnTo>
                <a:lnTo>
                  <a:pt x="202946" y="59232"/>
                </a:lnTo>
                <a:lnTo>
                  <a:pt x="205994" y="85864"/>
                </a:lnTo>
                <a:lnTo>
                  <a:pt x="205994" y="23545"/>
                </a:lnTo>
                <a:lnTo>
                  <a:pt x="195110" y="18719"/>
                </a:lnTo>
                <a:lnTo>
                  <a:pt x="188658" y="15849"/>
                </a:lnTo>
                <a:lnTo>
                  <a:pt x="132041" y="9766"/>
                </a:lnTo>
                <a:lnTo>
                  <a:pt x="0" y="9766"/>
                </a:lnTo>
                <a:lnTo>
                  <a:pt x="0" y="15049"/>
                </a:lnTo>
                <a:lnTo>
                  <a:pt x="24498" y="17907"/>
                </a:lnTo>
                <a:lnTo>
                  <a:pt x="39966" y="24409"/>
                </a:lnTo>
                <a:lnTo>
                  <a:pt x="48044" y="34277"/>
                </a:lnTo>
                <a:lnTo>
                  <a:pt x="50380" y="47205"/>
                </a:lnTo>
                <a:lnTo>
                  <a:pt x="50380" y="282422"/>
                </a:lnTo>
                <a:lnTo>
                  <a:pt x="48044" y="295452"/>
                </a:lnTo>
                <a:lnTo>
                  <a:pt x="39966" y="305206"/>
                </a:lnTo>
                <a:lnTo>
                  <a:pt x="24498" y="311607"/>
                </a:lnTo>
                <a:lnTo>
                  <a:pt x="0" y="314566"/>
                </a:lnTo>
                <a:lnTo>
                  <a:pt x="0" y="320268"/>
                </a:lnTo>
                <a:lnTo>
                  <a:pt x="136105" y="320268"/>
                </a:lnTo>
                <a:lnTo>
                  <a:pt x="197027" y="312470"/>
                </a:lnTo>
                <a:lnTo>
                  <a:pt x="199263" y="311315"/>
                </a:lnTo>
                <a:lnTo>
                  <a:pt x="236766" y="292036"/>
                </a:lnTo>
                <a:lnTo>
                  <a:pt x="258381" y="263436"/>
                </a:lnTo>
                <a:lnTo>
                  <a:pt x="264909" y="231140"/>
                </a:lnTo>
                <a:close/>
              </a:path>
              <a:path w="781685" h="320675">
                <a:moveTo>
                  <a:pt x="781329" y="9766"/>
                </a:moveTo>
                <a:lnTo>
                  <a:pt x="678942" y="9766"/>
                </a:lnTo>
                <a:lnTo>
                  <a:pt x="678942" y="15049"/>
                </a:lnTo>
                <a:lnTo>
                  <a:pt x="703732" y="21158"/>
                </a:lnTo>
                <a:lnTo>
                  <a:pt x="714286" y="30975"/>
                </a:lnTo>
                <a:lnTo>
                  <a:pt x="712647" y="46355"/>
                </a:lnTo>
                <a:lnTo>
                  <a:pt x="700874" y="69176"/>
                </a:lnTo>
                <a:lnTo>
                  <a:pt x="642772" y="170510"/>
                </a:lnTo>
                <a:lnTo>
                  <a:pt x="577354" y="53708"/>
                </a:lnTo>
                <a:lnTo>
                  <a:pt x="570674" y="38061"/>
                </a:lnTo>
                <a:lnTo>
                  <a:pt x="572338" y="26441"/>
                </a:lnTo>
                <a:lnTo>
                  <a:pt x="584733" y="18808"/>
                </a:lnTo>
                <a:lnTo>
                  <a:pt x="610273" y="15049"/>
                </a:lnTo>
                <a:lnTo>
                  <a:pt x="610273" y="9766"/>
                </a:lnTo>
                <a:lnTo>
                  <a:pt x="476999" y="9766"/>
                </a:lnTo>
                <a:lnTo>
                  <a:pt x="476999" y="15049"/>
                </a:lnTo>
                <a:lnTo>
                  <a:pt x="494182" y="19812"/>
                </a:lnTo>
                <a:lnTo>
                  <a:pt x="507225" y="26847"/>
                </a:lnTo>
                <a:lnTo>
                  <a:pt x="517740" y="37261"/>
                </a:lnTo>
                <a:lnTo>
                  <a:pt x="527380" y="52082"/>
                </a:lnTo>
                <a:lnTo>
                  <a:pt x="606615" y="189230"/>
                </a:lnTo>
                <a:lnTo>
                  <a:pt x="606615" y="282422"/>
                </a:lnTo>
                <a:lnTo>
                  <a:pt x="604494" y="295452"/>
                </a:lnTo>
                <a:lnTo>
                  <a:pt x="596658" y="305206"/>
                </a:lnTo>
                <a:lnTo>
                  <a:pt x="580898" y="311607"/>
                </a:lnTo>
                <a:lnTo>
                  <a:pt x="556056" y="314452"/>
                </a:lnTo>
                <a:lnTo>
                  <a:pt x="535228" y="310121"/>
                </a:lnTo>
                <a:lnTo>
                  <a:pt x="502602" y="268173"/>
                </a:lnTo>
                <a:lnTo>
                  <a:pt x="477723" y="200621"/>
                </a:lnTo>
                <a:lnTo>
                  <a:pt x="474586" y="192074"/>
                </a:lnTo>
                <a:lnTo>
                  <a:pt x="429056" y="68414"/>
                </a:lnTo>
                <a:lnTo>
                  <a:pt x="429056" y="192074"/>
                </a:lnTo>
                <a:lnTo>
                  <a:pt x="328701" y="192074"/>
                </a:lnTo>
                <a:lnTo>
                  <a:pt x="380707" y="57785"/>
                </a:lnTo>
                <a:lnTo>
                  <a:pt x="382739" y="57785"/>
                </a:lnTo>
                <a:lnTo>
                  <a:pt x="429056" y="192074"/>
                </a:lnTo>
                <a:lnTo>
                  <a:pt x="429056" y="68414"/>
                </a:lnTo>
                <a:lnTo>
                  <a:pt x="425145" y="57785"/>
                </a:lnTo>
                <a:lnTo>
                  <a:pt x="403860" y="0"/>
                </a:lnTo>
                <a:lnTo>
                  <a:pt x="394119" y="0"/>
                </a:lnTo>
                <a:lnTo>
                  <a:pt x="297815" y="240906"/>
                </a:lnTo>
                <a:lnTo>
                  <a:pt x="283514" y="272389"/>
                </a:lnTo>
                <a:lnTo>
                  <a:pt x="269278" y="293458"/>
                </a:lnTo>
                <a:lnTo>
                  <a:pt x="253365" y="306666"/>
                </a:lnTo>
                <a:lnTo>
                  <a:pt x="234022" y="314566"/>
                </a:lnTo>
                <a:lnTo>
                  <a:pt x="234022" y="320268"/>
                </a:lnTo>
                <a:lnTo>
                  <a:pt x="337235" y="320268"/>
                </a:lnTo>
                <a:lnTo>
                  <a:pt x="337235" y="314566"/>
                </a:lnTo>
                <a:lnTo>
                  <a:pt x="312991" y="307467"/>
                </a:lnTo>
                <a:lnTo>
                  <a:pt x="300863" y="294424"/>
                </a:lnTo>
                <a:lnTo>
                  <a:pt x="300316" y="272224"/>
                </a:lnTo>
                <a:lnTo>
                  <a:pt x="310819" y="237655"/>
                </a:lnTo>
                <a:lnTo>
                  <a:pt x="325043" y="200621"/>
                </a:lnTo>
                <a:lnTo>
                  <a:pt x="432308" y="200621"/>
                </a:lnTo>
                <a:lnTo>
                  <a:pt x="459117" y="276720"/>
                </a:lnTo>
                <a:lnTo>
                  <a:pt x="463042" y="293331"/>
                </a:lnTo>
                <a:lnTo>
                  <a:pt x="459371" y="304647"/>
                </a:lnTo>
                <a:lnTo>
                  <a:pt x="446036" y="311454"/>
                </a:lnTo>
                <a:lnTo>
                  <a:pt x="420928" y="314566"/>
                </a:lnTo>
                <a:lnTo>
                  <a:pt x="420928" y="320268"/>
                </a:lnTo>
                <a:lnTo>
                  <a:pt x="555015" y="320268"/>
                </a:lnTo>
                <a:lnTo>
                  <a:pt x="556641" y="320268"/>
                </a:lnTo>
                <a:lnTo>
                  <a:pt x="700062" y="320268"/>
                </a:lnTo>
                <a:lnTo>
                  <a:pt x="700062" y="314566"/>
                </a:lnTo>
                <a:lnTo>
                  <a:pt x="674179" y="311607"/>
                </a:lnTo>
                <a:lnTo>
                  <a:pt x="658418" y="305206"/>
                </a:lnTo>
                <a:lnTo>
                  <a:pt x="650582" y="295452"/>
                </a:lnTo>
                <a:lnTo>
                  <a:pt x="648462" y="282422"/>
                </a:lnTo>
                <a:lnTo>
                  <a:pt x="648462" y="180276"/>
                </a:lnTo>
                <a:lnTo>
                  <a:pt x="712254" y="72428"/>
                </a:lnTo>
                <a:lnTo>
                  <a:pt x="745109" y="29552"/>
                </a:lnTo>
                <a:lnTo>
                  <a:pt x="781329" y="15049"/>
                </a:lnTo>
                <a:lnTo>
                  <a:pt x="781329" y="9766"/>
                </a:lnTo>
                <a:close/>
              </a:path>
            </a:pathLst>
          </a:custGeom>
          <a:solidFill>
            <a:srgbClr val="DE1A34"/>
          </a:solidFill>
        </p:spPr>
        <p:txBody>
          <a:bodyPr wrap="square" lIns="0" tIns="0" rIns="0" bIns="0" rtlCol="0"/>
          <a:lstStyle/>
          <a:p>
            <a:endParaRPr sz="1800" dirty="0"/>
          </a:p>
        </p:txBody>
      </p:sp>
      <p:sp>
        <p:nvSpPr>
          <p:cNvPr id="21" name="bg object 21"/>
          <p:cNvSpPr/>
          <p:nvPr/>
        </p:nvSpPr>
        <p:spPr>
          <a:xfrm>
            <a:off x="515312" y="6080968"/>
            <a:ext cx="605367" cy="189865"/>
          </a:xfrm>
          <a:custGeom>
            <a:avLst/>
            <a:gdLst/>
            <a:ahLst/>
            <a:cxnLst/>
            <a:rect l="l" t="t" r="r" b="b"/>
            <a:pathLst>
              <a:path w="454025" h="189864">
                <a:moveTo>
                  <a:pt x="151147" y="11394"/>
                </a:moveTo>
                <a:lnTo>
                  <a:pt x="137739" y="11394"/>
                </a:lnTo>
                <a:lnTo>
                  <a:pt x="148709" y="0"/>
                </a:lnTo>
                <a:lnTo>
                  <a:pt x="151147" y="0"/>
                </a:lnTo>
                <a:lnTo>
                  <a:pt x="151147" y="11394"/>
                </a:lnTo>
                <a:close/>
              </a:path>
              <a:path w="454025" h="189864">
                <a:moveTo>
                  <a:pt x="183883" y="180279"/>
                </a:moveTo>
                <a:lnTo>
                  <a:pt x="94263" y="180279"/>
                </a:lnTo>
                <a:lnTo>
                  <a:pt x="115728" y="177030"/>
                </a:lnTo>
                <a:lnTo>
                  <a:pt x="136164" y="168325"/>
                </a:lnTo>
                <a:lnTo>
                  <a:pt x="153629" y="155729"/>
                </a:lnTo>
                <a:lnTo>
                  <a:pt x="166180" y="140805"/>
                </a:lnTo>
                <a:lnTo>
                  <a:pt x="166587" y="139991"/>
                </a:lnTo>
                <a:lnTo>
                  <a:pt x="166587" y="139584"/>
                </a:lnTo>
                <a:lnTo>
                  <a:pt x="166993" y="139177"/>
                </a:lnTo>
                <a:lnTo>
                  <a:pt x="222251" y="0"/>
                </a:lnTo>
                <a:lnTo>
                  <a:pt x="227939" y="0"/>
                </a:lnTo>
                <a:lnTo>
                  <a:pt x="240269" y="33370"/>
                </a:lnTo>
                <a:lnTo>
                  <a:pt x="214531" y="33370"/>
                </a:lnTo>
                <a:lnTo>
                  <a:pt x="184464" y="111098"/>
                </a:lnTo>
                <a:lnTo>
                  <a:pt x="268989" y="111098"/>
                </a:lnTo>
                <a:lnTo>
                  <a:pt x="270794" y="115981"/>
                </a:lnTo>
                <a:lnTo>
                  <a:pt x="182433" y="115981"/>
                </a:lnTo>
                <a:lnTo>
                  <a:pt x="174306" y="137549"/>
                </a:lnTo>
                <a:lnTo>
                  <a:pt x="168256" y="157471"/>
                </a:lnTo>
                <a:lnTo>
                  <a:pt x="168476" y="166507"/>
                </a:lnTo>
                <a:lnTo>
                  <a:pt x="168591" y="170284"/>
                </a:lnTo>
                <a:lnTo>
                  <a:pt x="175506" y="177780"/>
                </a:lnTo>
                <a:lnTo>
                  <a:pt x="183883" y="180279"/>
                </a:lnTo>
                <a:close/>
              </a:path>
              <a:path w="454025" h="189864">
                <a:moveTo>
                  <a:pt x="87356" y="189639"/>
                </a:moveTo>
                <a:lnTo>
                  <a:pt x="52109" y="183052"/>
                </a:lnTo>
                <a:lnTo>
                  <a:pt x="24480" y="164408"/>
                </a:lnTo>
                <a:lnTo>
                  <a:pt x="6450" y="135387"/>
                </a:lnTo>
                <a:lnTo>
                  <a:pt x="0" y="97668"/>
                </a:lnTo>
                <a:lnTo>
                  <a:pt x="7154" y="59421"/>
                </a:lnTo>
                <a:lnTo>
                  <a:pt x="26765" y="28842"/>
                </a:lnTo>
                <a:lnTo>
                  <a:pt x="56051" y="8565"/>
                </a:lnTo>
                <a:lnTo>
                  <a:pt x="92232" y="1220"/>
                </a:lnTo>
                <a:lnTo>
                  <a:pt x="105570" y="1952"/>
                </a:lnTo>
                <a:lnTo>
                  <a:pt x="117575" y="4018"/>
                </a:lnTo>
                <a:lnTo>
                  <a:pt x="124532" y="6104"/>
                </a:lnTo>
                <a:lnTo>
                  <a:pt x="89388" y="6104"/>
                </a:lnTo>
                <a:lnTo>
                  <a:pt x="66666" y="11121"/>
                </a:lnTo>
                <a:lnTo>
                  <a:pt x="47182" y="27011"/>
                </a:lnTo>
                <a:lnTo>
                  <a:pt x="33565" y="55033"/>
                </a:lnTo>
                <a:lnTo>
                  <a:pt x="28441" y="96447"/>
                </a:lnTo>
                <a:lnTo>
                  <a:pt x="34441" y="135642"/>
                </a:lnTo>
                <a:lnTo>
                  <a:pt x="49925" y="161560"/>
                </a:lnTo>
                <a:lnTo>
                  <a:pt x="71123" y="175879"/>
                </a:lnTo>
                <a:lnTo>
                  <a:pt x="94263" y="180279"/>
                </a:lnTo>
                <a:lnTo>
                  <a:pt x="183883" y="180279"/>
                </a:lnTo>
                <a:lnTo>
                  <a:pt x="189340" y="181907"/>
                </a:lnTo>
                <a:lnTo>
                  <a:pt x="189340" y="184349"/>
                </a:lnTo>
                <a:lnTo>
                  <a:pt x="118236" y="184349"/>
                </a:lnTo>
                <a:lnTo>
                  <a:pt x="114579" y="185163"/>
                </a:lnTo>
                <a:lnTo>
                  <a:pt x="115478" y="185163"/>
                </a:lnTo>
                <a:lnTo>
                  <a:pt x="110782" y="186549"/>
                </a:lnTo>
                <a:lnTo>
                  <a:pt x="103101" y="188215"/>
                </a:lnTo>
                <a:lnTo>
                  <a:pt x="95266" y="189271"/>
                </a:lnTo>
                <a:lnTo>
                  <a:pt x="87356" y="189639"/>
                </a:lnTo>
                <a:close/>
              </a:path>
              <a:path w="454025" h="189864">
                <a:moveTo>
                  <a:pt x="451162" y="181500"/>
                </a:moveTo>
                <a:lnTo>
                  <a:pt x="313671" y="181500"/>
                </a:lnTo>
                <a:lnTo>
                  <a:pt x="325003" y="179440"/>
                </a:lnTo>
                <a:lnTo>
                  <a:pt x="332107" y="175701"/>
                </a:lnTo>
                <a:lnTo>
                  <a:pt x="335783" y="170284"/>
                </a:lnTo>
                <a:lnTo>
                  <a:pt x="336830" y="163187"/>
                </a:lnTo>
                <a:lnTo>
                  <a:pt x="336785" y="27011"/>
                </a:lnTo>
                <a:lnTo>
                  <a:pt x="335523" y="19883"/>
                </a:lnTo>
                <a:lnTo>
                  <a:pt x="330939" y="14294"/>
                </a:lnTo>
                <a:lnTo>
                  <a:pt x="322089" y="10612"/>
                </a:lnTo>
                <a:lnTo>
                  <a:pt x="307982" y="8952"/>
                </a:lnTo>
                <a:lnTo>
                  <a:pt x="307982" y="5697"/>
                </a:lnTo>
                <a:lnTo>
                  <a:pt x="388432" y="5697"/>
                </a:lnTo>
                <a:lnTo>
                  <a:pt x="388432" y="8952"/>
                </a:lnTo>
                <a:lnTo>
                  <a:pt x="373957" y="10555"/>
                </a:lnTo>
                <a:lnTo>
                  <a:pt x="365882" y="14141"/>
                </a:lnTo>
                <a:lnTo>
                  <a:pt x="362377" y="19711"/>
                </a:lnTo>
                <a:lnTo>
                  <a:pt x="361641" y="27011"/>
                </a:lnTo>
                <a:lnTo>
                  <a:pt x="361615" y="179872"/>
                </a:lnTo>
                <a:lnTo>
                  <a:pt x="451233" y="179872"/>
                </a:lnTo>
                <a:lnTo>
                  <a:pt x="451162" y="181500"/>
                </a:lnTo>
                <a:close/>
              </a:path>
              <a:path w="454025" h="189864">
                <a:moveTo>
                  <a:pt x="151147" y="58601"/>
                </a:moveTo>
                <a:lnTo>
                  <a:pt x="148303" y="58601"/>
                </a:lnTo>
                <a:lnTo>
                  <a:pt x="137554" y="35805"/>
                </a:lnTo>
                <a:lnTo>
                  <a:pt x="124178" y="19381"/>
                </a:lnTo>
                <a:lnTo>
                  <a:pt x="108135" y="9442"/>
                </a:lnTo>
                <a:lnTo>
                  <a:pt x="89388" y="6104"/>
                </a:lnTo>
                <a:lnTo>
                  <a:pt x="124532" y="6104"/>
                </a:lnTo>
                <a:lnTo>
                  <a:pt x="128285" y="7229"/>
                </a:lnTo>
                <a:lnTo>
                  <a:pt x="137739" y="11394"/>
                </a:lnTo>
                <a:lnTo>
                  <a:pt x="151147" y="11394"/>
                </a:lnTo>
                <a:lnTo>
                  <a:pt x="151147" y="58601"/>
                </a:lnTo>
                <a:close/>
              </a:path>
              <a:path w="454025" h="189864">
                <a:moveTo>
                  <a:pt x="268989" y="111098"/>
                </a:moveTo>
                <a:lnTo>
                  <a:pt x="242566" y="111098"/>
                </a:lnTo>
                <a:lnTo>
                  <a:pt x="215750" y="33370"/>
                </a:lnTo>
                <a:lnTo>
                  <a:pt x="240269" y="33370"/>
                </a:lnTo>
                <a:lnTo>
                  <a:pt x="268989" y="111098"/>
                </a:lnTo>
                <a:close/>
              </a:path>
              <a:path w="454025" h="189864">
                <a:moveTo>
                  <a:pt x="451003" y="185163"/>
                </a:moveTo>
                <a:lnTo>
                  <a:pt x="237691" y="185163"/>
                </a:lnTo>
                <a:lnTo>
                  <a:pt x="237691" y="181907"/>
                </a:lnTo>
                <a:lnTo>
                  <a:pt x="252210" y="180076"/>
                </a:lnTo>
                <a:lnTo>
                  <a:pt x="259987" y="176108"/>
                </a:lnTo>
                <a:lnTo>
                  <a:pt x="262203" y="169546"/>
                </a:lnTo>
                <a:lnTo>
                  <a:pt x="260038" y="159932"/>
                </a:lnTo>
                <a:lnTo>
                  <a:pt x="244598" y="115981"/>
                </a:lnTo>
                <a:lnTo>
                  <a:pt x="270794" y="115981"/>
                </a:lnTo>
                <a:lnTo>
                  <a:pt x="285229" y="155048"/>
                </a:lnTo>
                <a:lnTo>
                  <a:pt x="313671" y="181500"/>
                </a:lnTo>
                <a:lnTo>
                  <a:pt x="451162" y="181500"/>
                </a:lnTo>
                <a:lnTo>
                  <a:pt x="451003" y="185163"/>
                </a:lnTo>
                <a:close/>
              </a:path>
              <a:path w="454025" h="189864">
                <a:moveTo>
                  <a:pt x="451233" y="179872"/>
                </a:moveTo>
                <a:lnTo>
                  <a:pt x="385181" y="179872"/>
                </a:lnTo>
                <a:lnTo>
                  <a:pt x="407452" y="177526"/>
                </a:lnTo>
                <a:lnTo>
                  <a:pt x="424695" y="169343"/>
                </a:lnTo>
                <a:lnTo>
                  <a:pt x="438433" y="153605"/>
                </a:lnTo>
                <a:lnTo>
                  <a:pt x="450191" y="128596"/>
                </a:lnTo>
                <a:lnTo>
                  <a:pt x="453441" y="129003"/>
                </a:lnTo>
                <a:lnTo>
                  <a:pt x="451233" y="179872"/>
                </a:lnTo>
                <a:close/>
              </a:path>
              <a:path w="454025" h="189864">
                <a:moveTo>
                  <a:pt x="115478" y="185163"/>
                </a:moveTo>
                <a:lnTo>
                  <a:pt x="114579" y="185163"/>
                </a:lnTo>
                <a:lnTo>
                  <a:pt x="118236" y="184349"/>
                </a:lnTo>
                <a:lnTo>
                  <a:pt x="115478" y="185163"/>
                </a:lnTo>
                <a:close/>
              </a:path>
              <a:path w="454025" h="189864">
                <a:moveTo>
                  <a:pt x="189340" y="185163"/>
                </a:moveTo>
                <a:lnTo>
                  <a:pt x="115478" y="185163"/>
                </a:lnTo>
                <a:lnTo>
                  <a:pt x="118236" y="184349"/>
                </a:lnTo>
                <a:lnTo>
                  <a:pt x="189340" y="184349"/>
                </a:lnTo>
                <a:lnTo>
                  <a:pt x="189340" y="185163"/>
                </a:lnTo>
                <a:close/>
              </a:path>
            </a:pathLst>
          </a:custGeom>
          <a:solidFill>
            <a:srgbClr val="FDFDFD"/>
          </a:solidFill>
        </p:spPr>
        <p:txBody>
          <a:bodyPr wrap="square" lIns="0" tIns="0" rIns="0" bIns="0" rtlCol="0"/>
          <a:lstStyle/>
          <a:p>
            <a:endParaRPr sz="1800" dirty="0"/>
          </a:p>
        </p:txBody>
      </p:sp>
      <p:sp>
        <p:nvSpPr>
          <p:cNvPr id="22" name="bg object 22"/>
          <p:cNvSpPr/>
          <p:nvPr/>
        </p:nvSpPr>
        <p:spPr>
          <a:xfrm>
            <a:off x="1245040" y="6080163"/>
            <a:ext cx="980440" cy="189865"/>
          </a:xfrm>
          <a:custGeom>
            <a:avLst/>
            <a:gdLst/>
            <a:ahLst/>
            <a:cxnLst/>
            <a:rect l="l" t="t" r="r" b="b"/>
            <a:pathLst>
              <a:path w="735330" h="189864">
                <a:moveTo>
                  <a:pt x="120675" y="130632"/>
                </a:moveTo>
                <a:lnTo>
                  <a:pt x="116281" y="109880"/>
                </a:lnTo>
                <a:lnTo>
                  <a:pt x="104775" y="96139"/>
                </a:lnTo>
                <a:lnTo>
                  <a:pt x="88620" y="87134"/>
                </a:lnTo>
                <a:lnTo>
                  <a:pt x="70294" y="80568"/>
                </a:lnTo>
                <a:lnTo>
                  <a:pt x="50939" y="73355"/>
                </a:lnTo>
                <a:lnTo>
                  <a:pt x="36512" y="65265"/>
                </a:lnTo>
                <a:lnTo>
                  <a:pt x="27495" y="54648"/>
                </a:lnTo>
                <a:lnTo>
                  <a:pt x="24371" y="39878"/>
                </a:lnTo>
                <a:lnTo>
                  <a:pt x="27203" y="25806"/>
                </a:lnTo>
                <a:lnTo>
                  <a:pt x="34785" y="15455"/>
                </a:lnTo>
                <a:lnTo>
                  <a:pt x="45796" y="9093"/>
                </a:lnTo>
                <a:lnTo>
                  <a:pt x="58915" y="6921"/>
                </a:lnTo>
                <a:lnTo>
                  <a:pt x="74079" y="10096"/>
                </a:lnTo>
                <a:lnTo>
                  <a:pt x="87350" y="19532"/>
                </a:lnTo>
                <a:lnTo>
                  <a:pt x="98793" y="35077"/>
                </a:lnTo>
                <a:lnTo>
                  <a:pt x="108483" y="56565"/>
                </a:lnTo>
                <a:lnTo>
                  <a:pt x="112141" y="56565"/>
                </a:lnTo>
                <a:lnTo>
                  <a:pt x="112141" y="406"/>
                </a:lnTo>
                <a:lnTo>
                  <a:pt x="109296" y="406"/>
                </a:lnTo>
                <a:lnTo>
                  <a:pt x="100761" y="9766"/>
                </a:lnTo>
                <a:lnTo>
                  <a:pt x="93611" y="6845"/>
                </a:lnTo>
                <a:lnTo>
                  <a:pt x="84658" y="4368"/>
                </a:lnTo>
                <a:lnTo>
                  <a:pt x="74422" y="2667"/>
                </a:lnTo>
                <a:lnTo>
                  <a:pt x="63385" y="2032"/>
                </a:lnTo>
                <a:lnTo>
                  <a:pt x="39827" y="5740"/>
                </a:lnTo>
                <a:lnTo>
                  <a:pt x="20866" y="16433"/>
                </a:lnTo>
                <a:lnTo>
                  <a:pt x="8242" y="33451"/>
                </a:lnTo>
                <a:lnTo>
                  <a:pt x="3657" y="56159"/>
                </a:lnTo>
                <a:lnTo>
                  <a:pt x="8102" y="76428"/>
                </a:lnTo>
                <a:lnTo>
                  <a:pt x="19697" y="89573"/>
                </a:lnTo>
                <a:lnTo>
                  <a:pt x="35877" y="98221"/>
                </a:lnTo>
                <a:lnTo>
                  <a:pt x="54038" y="104990"/>
                </a:lnTo>
                <a:lnTo>
                  <a:pt x="75476" y="113233"/>
                </a:lnTo>
                <a:lnTo>
                  <a:pt x="90551" y="122085"/>
                </a:lnTo>
                <a:lnTo>
                  <a:pt x="99466" y="133375"/>
                </a:lnTo>
                <a:lnTo>
                  <a:pt x="102387" y="148945"/>
                </a:lnTo>
                <a:lnTo>
                  <a:pt x="99999" y="161213"/>
                </a:lnTo>
                <a:lnTo>
                  <a:pt x="92684" y="172339"/>
                </a:lnTo>
                <a:lnTo>
                  <a:pt x="80276" y="180416"/>
                </a:lnTo>
                <a:lnTo>
                  <a:pt x="62572" y="183527"/>
                </a:lnTo>
                <a:lnTo>
                  <a:pt x="43141" y="179146"/>
                </a:lnTo>
                <a:lnTo>
                  <a:pt x="27470" y="167055"/>
                </a:lnTo>
                <a:lnTo>
                  <a:pt x="14630" y="148856"/>
                </a:lnTo>
                <a:lnTo>
                  <a:pt x="3657" y="126149"/>
                </a:lnTo>
                <a:lnTo>
                  <a:pt x="0" y="126149"/>
                </a:lnTo>
                <a:lnTo>
                  <a:pt x="0" y="189636"/>
                </a:lnTo>
                <a:lnTo>
                  <a:pt x="3251" y="189636"/>
                </a:lnTo>
                <a:lnTo>
                  <a:pt x="19088" y="177431"/>
                </a:lnTo>
                <a:lnTo>
                  <a:pt x="27965" y="181724"/>
                </a:lnTo>
                <a:lnTo>
                  <a:pt x="38239" y="185216"/>
                </a:lnTo>
                <a:lnTo>
                  <a:pt x="49199" y="187553"/>
                </a:lnTo>
                <a:lnTo>
                  <a:pt x="60134" y="188417"/>
                </a:lnTo>
                <a:lnTo>
                  <a:pt x="88442" y="183159"/>
                </a:lnTo>
                <a:lnTo>
                  <a:pt x="107162" y="169595"/>
                </a:lnTo>
                <a:lnTo>
                  <a:pt x="117500" y="150990"/>
                </a:lnTo>
                <a:lnTo>
                  <a:pt x="120675" y="130632"/>
                </a:lnTo>
                <a:close/>
              </a:path>
              <a:path w="735330" h="189864">
                <a:moveTo>
                  <a:pt x="285635" y="58597"/>
                </a:moveTo>
                <a:lnTo>
                  <a:pt x="284010" y="5689"/>
                </a:lnTo>
                <a:lnTo>
                  <a:pt x="129603" y="5689"/>
                </a:lnTo>
                <a:lnTo>
                  <a:pt x="127990" y="58597"/>
                </a:lnTo>
                <a:lnTo>
                  <a:pt x="131229" y="59004"/>
                </a:lnTo>
                <a:lnTo>
                  <a:pt x="142887" y="37706"/>
                </a:lnTo>
                <a:lnTo>
                  <a:pt x="155257" y="22580"/>
                </a:lnTo>
                <a:lnTo>
                  <a:pt x="168313" y="13563"/>
                </a:lnTo>
                <a:lnTo>
                  <a:pt x="182029" y="10579"/>
                </a:lnTo>
                <a:lnTo>
                  <a:pt x="194614" y="10579"/>
                </a:lnTo>
                <a:lnTo>
                  <a:pt x="194614" y="163182"/>
                </a:lnTo>
                <a:lnTo>
                  <a:pt x="192989" y="170573"/>
                </a:lnTo>
                <a:lnTo>
                  <a:pt x="187706" y="176161"/>
                </a:lnTo>
                <a:lnTo>
                  <a:pt x="178168" y="179832"/>
                </a:lnTo>
                <a:lnTo>
                  <a:pt x="163741" y="181495"/>
                </a:lnTo>
                <a:lnTo>
                  <a:pt x="163741" y="184759"/>
                </a:lnTo>
                <a:lnTo>
                  <a:pt x="249872" y="184759"/>
                </a:lnTo>
                <a:lnTo>
                  <a:pt x="249872" y="181495"/>
                </a:lnTo>
                <a:lnTo>
                  <a:pt x="235458" y="179832"/>
                </a:lnTo>
                <a:lnTo>
                  <a:pt x="225907" y="176161"/>
                </a:lnTo>
                <a:lnTo>
                  <a:pt x="220624" y="170573"/>
                </a:lnTo>
                <a:lnTo>
                  <a:pt x="218998" y="163182"/>
                </a:lnTo>
                <a:lnTo>
                  <a:pt x="218998" y="10579"/>
                </a:lnTo>
                <a:lnTo>
                  <a:pt x="231597" y="10579"/>
                </a:lnTo>
                <a:lnTo>
                  <a:pt x="245757" y="13855"/>
                </a:lnTo>
                <a:lnTo>
                  <a:pt x="258965" y="23342"/>
                </a:lnTo>
                <a:lnTo>
                  <a:pt x="271195" y="38557"/>
                </a:lnTo>
                <a:lnTo>
                  <a:pt x="282384" y="59004"/>
                </a:lnTo>
                <a:lnTo>
                  <a:pt x="285635" y="58597"/>
                </a:lnTo>
                <a:close/>
              </a:path>
              <a:path w="735330" h="189864">
                <a:moveTo>
                  <a:pt x="446532" y="181495"/>
                </a:moveTo>
                <a:lnTo>
                  <a:pt x="415645" y="154635"/>
                </a:lnTo>
                <a:lnTo>
                  <a:pt x="401332" y="115976"/>
                </a:lnTo>
                <a:lnTo>
                  <a:pt x="399364" y="110693"/>
                </a:lnTo>
                <a:lnTo>
                  <a:pt x="372986" y="39471"/>
                </a:lnTo>
                <a:lnTo>
                  <a:pt x="372986" y="110693"/>
                </a:lnTo>
                <a:lnTo>
                  <a:pt x="314883" y="110693"/>
                </a:lnTo>
                <a:lnTo>
                  <a:pt x="344957" y="33362"/>
                </a:lnTo>
                <a:lnTo>
                  <a:pt x="346176" y="33362"/>
                </a:lnTo>
                <a:lnTo>
                  <a:pt x="372986" y="110693"/>
                </a:lnTo>
                <a:lnTo>
                  <a:pt x="372986" y="39471"/>
                </a:lnTo>
                <a:lnTo>
                  <a:pt x="370725" y="33362"/>
                </a:lnTo>
                <a:lnTo>
                  <a:pt x="358355" y="0"/>
                </a:lnTo>
                <a:lnTo>
                  <a:pt x="352679" y="0"/>
                </a:lnTo>
                <a:lnTo>
                  <a:pt x="297421" y="139179"/>
                </a:lnTo>
                <a:lnTo>
                  <a:pt x="289013" y="157353"/>
                </a:lnTo>
                <a:lnTo>
                  <a:pt x="280758" y="169494"/>
                </a:lnTo>
                <a:lnTo>
                  <a:pt x="271589" y="177063"/>
                </a:lnTo>
                <a:lnTo>
                  <a:pt x="260438" y="181495"/>
                </a:lnTo>
                <a:lnTo>
                  <a:pt x="260438" y="184759"/>
                </a:lnTo>
                <a:lnTo>
                  <a:pt x="319760" y="184759"/>
                </a:lnTo>
                <a:lnTo>
                  <a:pt x="319760" y="181495"/>
                </a:lnTo>
                <a:lnTo>
                  <a:pt x="305930" y="177546"/>
                </a:lnTo>
                <a:lnTo>
                  <a:pt x="298996" y="170002"/>
                </a:lnTo>
                <a:lnTo>
                  <a:pt x="298678" y="157124"/>
                </a:lnTo>
                <a:lnTo>
                  <a:pt x="304723" y="137134"/>
                </a:lnTo>
                <a:lnTo>
                  <a:pt x="312851" y="115976"/>
                </a:lnTo>
                <a:lnTo>
                  <a:pt x="375018" y="115976"/>
                </a:lnTo>
                <a:lnTo>
                  <a:pt x="390461" y="159524"/>
                </a:lnTo>
                <a:lnTo>
                  <a:pt x="392620" y="169367"/>
                </a:lnTo>
                <a:lnTo>
                  <a:pt x="390410" y="176009"/>
                </a:lnTo>
                <a:lnTo>
                  <a:pt x="382638" y="179895"/>
                </a:lnTo>
                <a:lnTo>
                  <a:pt x="368109" y="181495"/>
                </a:lnTo>
                <a:lnTo>
                  <a:pt x="368109" y="184759"/>
                </a:lnTo>
                <a:lnTo>
                  <a:pt x="446532" y="184759"/>
                </a:lnTo>
                <a:lnTo>
                  <a:pt x="446532" y="181495"/>
                </a:lnTo>
                <a:close/>
              </a:path>
              <a:path w="735330" h="189864">
                <a:moveTo>
                  <a:pt x="573709" y="58597"/>
                </a:moveTo>
                <a:lnTo>
                  <a:pt x="572084" y="5689"/>
                </a:lnTo>
                <a:lnTo>
                  <a:pt x="417677" y="5689"/>
                </a:lnTo>
                <a:lnTo>
                  <a:pt x="416052" y="58597"/>
                </a:lnTo>
                <a:lnTo>
                  <a:pt x="419303" y="59004"/>
                </a:lnTo>
                <a:lnTo>
                  <a:pt x="430961" y="37706"/>
                </a:lnTo>
                <a:lnTo>
                  <a:pt x="443331" y="22580"/>
                </a:lnTo>
                <a:lnTo>
                  <a:pt x="456387" y="13563"/>
                </a:lnTo>
                <a:lnTo>
                  <a:pt x="470103" y="10579"/>
                </a:lnTo>
                <a:lnTo>
                  <a:pt x="482688" y="10579"/>
                </a:lnTo>
                <a:lnTo>
                  <a:pt x="482688" y="163182"/>
                </a:lnTo>
                <a:lnTo>
                  <a:pt x="481063" y="170573"/>
                </a:lnTo>
                <a:lnTo>
                  <a:pt x="475780" y="176161"/>
                </a:lnTo>
                <a:lnTo>
                  <a:pt x="466242" y="179832"/>
                </a:lnTo>
                <a:lnTo>
                  <a:pt x="451815" y="181495"/>
                </a:lnTo>
                <a:lnTo>
                  <a:pt x="451815" y="184759"/>
                </a:lnTo>
                <a:lnTo>
                  <a:pt x="537946" y="184759"/>
                </a:lnTo>
                <a:lnTo>
                  <a:pt x="537946" y="181495"/>
                </a:lnTo>
                <a:lnTo>
                  <a:pt x="523532" y="179832"/>
                </a:lnTo>
                <a:lnTo>
                  <a:pt x="513981" y="176161"/>
                </a:lnTo>
                <a:lnTo>
                  <a:pt x="508698" y="170573"/>
                </a:lnTo>
                <a:lnTo>
                  <a:pt x="507072" y="163182"/>
                </a:lnTo>
                <a:lnTo>
                  <a:pt x="507072" y="10579"/>
                </a:lnTo>
                <a:lnTo>
                  <a:pt x="519671" y="10579"/>
                </a:lnTo>
                <a:lnTo>
                  <a:pt x="533768" y="13855"/>
                </a:lnTo>
                <a:lnTo>
                  <a:pt x="546887" y="23342"/>
                </a:lnTo>
                <a:lnTo>
                  <a:pt x="559092" y="38557"/>
                </a:lnTo>
                <a:lnTo>
                  <a:pt x="570458" y="59004"/>
                </a:lnTo>
                <a:lnTo>
                  <a:pt x="573709" y="58597"/>
                </a:lnTo>
                <a:close/>
              </a:path>
              <a:path w="735330" h="189864">
                <a:moveTo>
                  <a:pt x="735012" y="126149"/>
                </a:moveTo>
                <a:lnTo>
                  <a:pt x="731354" y="126149"/>
                </a:lnTo>
                <a:lnTo>
                  <a:pt x="720712" y="149656"/>
                </a:lnTo>
                <a:lnTo>
                  <a:pt x="707732" y="166446"/>
                </a:lnTo>
                <a:lnTo>
                  <a:pt x="690727" y="176517"/>
                </a:lnTo>
                <a:lnTo>
                  <a:pt x="667969" y="179870"/>
                </a:lnTo>
                <a:lnTo>
                  <a:pt x="634250" y="179870"/>
                </a:lnTo>
                <a:lnTo>
                  <a:pt x="634250" y="94411"/>
                </a:lnTo>
                <a:lnTo>
                  <a:pt x="650494" y="94411"/>
                </a:lnTo>
                <a:lnTo>
                  <a:pt x="664705" y="95935"/>
                </a:lnTo>
                <a:lnTo>
                  <a:pt x="675487" y="101434"/>
                </a:lnTo>
                <a:lnTo>
                  <a:pt x="683526" y="112268"/>
                </a:lnTo>
                <a:lnTo>
                  <a:pt x="689508" y="129819"/>
                </a:lnTo>
                <a:lnTo>
                  <a:pt x="693166" y="129819"/>
                </a:lnTo>
                <a:lnTo>
                  <a:pt x="693166" y="53721"/>
                </a:lnTo>
                <a:lnTo>
                  <a:pt x="689508" y="53721"/>
                </a:lnTo>
                <a:lnTo>
                  <a:pt x="683526" y="71094"/>
                </a:lnTo>
                <a:lnTo>
                  <a:pt x="675487" y="81953"/>
                </a:lnTo>
                <a:lnTo>
                  <a:pt x="664705" y="87541"/>
                </a:lnTo>
                <a:lnTo>
                  <a:pt x="650494" y="89115"/>
                </a:lnTo>
                <a:lnTo>
                  <a:pt x="634250" y="89115"/>
                </a:lnTo>
                <a:lnTo>
                  <a:pt x="634250" y="10579"/>
                </a:lnTo>
                <a:lnTo>
                  <a:pt x="667969" y="10579"/>
                </a:lnTo>
                <a:lnTo>
                  <a:pt x="687578" y="13779"/>
                </a:lnTo>
                <a:lnTo>
                  <a:pt x="702348" y="23342"/>
                </a:lnTo>
                <a:lnTo>
                  <a:pt x="713854" y="39243"/>
                </a:lnTo>
                <a:lnTo>
                  <a:pt x="723633" y="61442"/>
                </a:lnTo>
                <a:lnTo>
                  <a:pt x="726884" y="61036"/>
                </a:lnTo>
                <a:lnTo>
                  <a:pt x="726071" y="5689"/>
                </a:lnTo>
                <a:lnTo>
                  <a:pt x="580618" y="5689"/>
                </a:lnTo>
                <a:lnTo>
                  <a:pt x="580618" y="8547"/>
                </a:lnTo>
                <a:lnTo>
                  <a:pt x="594779" y="10261"/>
                </a:lnTo>
                <a:lnTo>
                  <a:pt x="603770" y="14084"/>
                </a:lnTo>
                <a:lnTo>
                  <a:pt x="608495" y="19812"/>
                </a:lnTo>
                <a:lnTo>
                  <a:pt x="609866" y="27266"/>
                </a:lnTo>
                <a:lnTo>
                  <a:pt x="609866" y="163182"/>
                </a:lnTo>
                <a:lnTo>
                  <a:pt x="608495" y="170573"/>
                </a:lnTo>
                <a:lnTo>
                  <a:pt x="603770" y="176161"/>
                </a:lnTo>
                <a:lnTo>
                  <a:pt x="594779" y="179832"/>
                </a:lnTo>
                <a:lnTo>
                  <a:pt x="580618" y="181495"/>
                </a:lnTo>
                <a:lnTo>
                  <a:pt x="580618" y="184759"/>
                </a:lnTo>
                <a:lnTo>
                  <a:pt x="733386" y="184759"/>
                </a:lnTo>
                <a:lnTo>
                  <a:pt x="735012" y="126149"/>
                </a:lnTo>
                <a:close/>
              </a:path>
            </a:pathLst>
          </a:custGeom>
          <a:solidFill>
            <a:srgbClr val="FDFDFD"/>
          </a:solidFill>
        </p:spPr>
        <p:txBody>
          <a:bodyPr wrap="square" lIns="0" tIns="0" rIns="0" bIns="0" rtlCol="0"/>
          <a:lstStyle/>
          <a:p>
            <a:endParaRPr sz="1800" dirty="0"/>
          </a:p>
        </p:txBody>
      </p:sp>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9/28/2022</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7331000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9/28/2022</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301960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ECC69E-B8DF-4FBB-AEA7-186CF38F5A40}" type="datetimeFigureOut">
              <a:rPr lang="en-US" smtClean="0"/>
              <a:t>9/28/2022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752A64D-6A18-4D83-8292-AD4A0CC9C366}" type="slidenum">
              <a:rPr lang="en-US" smtClean="0"/>
              <a:t>‹#›</a:t>
            </a:fld>
            <a:endParaRPr lang="en-US" dirty="0"/>
          </a:p>
        </p:txBody>
      </p:sp>
    </p:spTree>
    <p:extLst>
      <p:ext uri="{BB962C8B-B14F-4D97-AF65-F5344CB8AC3E}">
        <p14:creationId xmlns:p14="http://schemas.microsoft.com/office/powerpoint/2010/main" val="410328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CEECC69E-B8DF-4FBB-AEA7-186CF38F5A40}" type="datetimeFigureOut">
              <a:rPr lang="en-US" smtClean="0"/>
              <a:t>9/28/2022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52A64D-6A18-4D83-8292-AD4A0CC9C366}" type="slidenum">
              <a:rPr lang="en-US" smtClean="0"/>
              <a:t>‹#›</a:t>
            </a:fld>
            <a:endParaRPr lang="en-US" dirty="0"/>
          </a:p>
        </p:txBody>
      </p:sp>
    </p:spTree>
    <p:extLst>
      <p:ext uri="{BB962C8B-B14F-4D97-AF65-F5344CB8AC3E}">
        <p14:creationId xmlns:p14="http://schemas.microsoft.com/office/powerpoint/2010/main" val="417635891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a:t>Click icon to add picture</a:t>
            </a:r>
          </a:p>
        </p:txBody>
      </p:sp>
      <p:sp>
        <p:nvSpPr>
          <p:cNvPr id="5" name="Date Placeholder 4"/>
          <p:cNvSpPr>
            <a:spLocks noGrp="1"/>
          </p:cNvSpPr>
          <p:nvPr>
            <p:ph type="dt" sz="half" idx="10"/>
          </p:nvPr>
        </p:nvSpPr>
        <p:spPr/>
        <p:txBody>
          <a:bodyPr/>
          <a:lstStyle>
            <a:lvl1pPr>
              <a:defRPr>
                <a:solidFill>
                  <a:schemeClr val="tx1"/>
                </a:solidFill>
              </a:defRPr>
            </a:lvl1pPr>
            <a:extLst/>
          </a:lstStyle>
          <a:p>
            <a:fld id="{CEECC69E-B8DF-4FBB-AEA7-186CF38F5A40}" type="datetimeFigureOut">
              <a:rPr lang="en-US" smtClean="0"/>
              <a:t>9/28/2022</a:t>
            </a:fld>
            <a:endParaRPr lang="en-US" dirty="0"/>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9752A64D-6A18-4D83-8292-AD4A0CC9C366}" type="slidenum">
              <a:rPr lang="en-US" smtClean="0"/>
              <a:t>‹#›</a:t>
            </a:fld>
            <a:endParaRPr lang="en-US" dirty="0"/>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Right Triangle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Tree>
    <p:extLst>
      <p:ext uri="{BB962C8B-B14F-4D97-AF65-F5344CB8AC3E}">
        <p14:creationId xmlns:p14="http://schemas.microsoft.com/office/powerpoint/2010/main" val="115061626"/>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6.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1.jpe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7.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theme" Target="../theme/theme8.xml"/><Relationship Id="rId5" Type="http://schemas.openxmlformats.org/officeDocument/2006/relationships/slideLayout" Target="../slideLayouts/slideLayout69.xml"/><Relationship Id="rId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Right Triangle 13"/>
          <p:cNvSpPr>
            <a:spLocks/>
          </p:cNvSpPr>
          <p:nvPr/>
        </p:nvSpPr>
        <p:spPr bwMode="auto">
          <a:xfrm>
            <a:off x="-8056" y="5791253"/>
            <a:ext cx="4536419"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CEECC69E-B8DF-4FBB-AEA7-186CF38F5A40}" type="datetimeFigureOut">
              <a:rPr lang="en-US" smtClean="0"/>
              <a:t>9/28/2022</a:t>
            </a:fld>
            <a:endParaRPr lang="en-US" dirty="0"/>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9752A64D-6A18-4D83-8292-AD4A0CC9C366}" type="slidenum">
              <a:rPr lang="en-US" smtClean="0"/>
              <a:t>‹#›</a:t>
            </a:fld>
            <a:endParaRPr lang="en-US" dirty="0"/>
          </a:p>
        </p:txBody>
      </p:sp>
    </p:spTree>
    <p:extLst>
      <p:ext uri="{BB962C8B-B14F-4D97-AF65-F5344CB8AC3E}">
        <p14:creationId xmlns:p14="http://schemas.microsoft.com/office/powerpoint/2010/main" val="17221898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274637"/>
            <a:ext cx="109728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11" name="Shape 11"/>
          <p:cNvSpPr txBox="1">
            <a:spLocks noGrp="1"/>
          </p:cNvSpPr>
          <p:nvPr>
            <p:ph type="body" idx="1"/>
          </p:nvPr>
        </p:nvSpPr>
        <p:spPr>
          <a:xfrm>
            <a:off x="609600" y="1600205"/>
            <a:ext cx="10972800" cy="4525963"/>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Font typeface="Arial"/>
              <a:buChar char="•"/>
              <a:defRPr/>
            </a:lvl1pPr>
            <a:lvl2pPr marL="742950" marR="0" lvl="1" indent="-107950" algn="l" rtl="0">
              <a:spcBef>
                <a:spcPts val="560"/>
              </a:spcBef>
              <a:buClr>
                <a:schemeClr val="dk1"/>
              </a:buClr>
              <a:buFont typeface="Arial"/>
              <a:buChar char="–"/>
              <a:defRPr/>
            </a:lvl2pPr>
            <a:lvl3pPr marL="1143000" marR="0" lvl="2" indent="-76200" algn="l" rtl="0">
              <a:spcBef>
                <a:spcPts val="480"/>
              </a:spcBef>
              <a:buClr>
                <a:schemeClr val="dk1"/>
              </a:buClr>
              <a:buFont typeface="Arial"/>
              <a:buChar char="•"/>
              <a:defRPr/>
            </a:lvl3pPr>
            <a:lvl4pPr marL="1600200" marR="0" lvl="3" indent="-101600" algn="l" rtl="0">
              <a:spcBef>
                <a:spcPts val="400"/>
              </a:spcBef>
              <a:buClr>
                <a:schemeClr val="dk1"/>
              </a:buClr>
              <a:buFont typeface="Arial"/>
              <a:buChar char="–"/>
              <a:defRPr/>
            </a:lvl4pPr>
            <a:lvl5pPr marL="2057400" marR="0" lvl="4" indent="-101600" algn="l" rtl="0">
              <a:spcBef>
                <a:spcPts val="400"/>
              </a:spcBef>
              <a:buClr>
                <a:schemeClr val="dk1"/>
              </a:buClr>
              <a:buFont typeface="Arial"/>
              <a:buChar char="»"/>
              <a:defRPr/>
            </a:lvl5pPr>
            <a:lvl6pPr marL="2514600" marR="0" lvl="5" indent="-101600" algn="l" rtl="0">
              <a:spcBef>
                <a:spcPts val="400"/>
              </a:spcBef>
              <a:buClr>
                <a:schemeClr val="dk1"/>
              </a:buClr>
              <a:buFont typeface="Arial"/>
              <a:buChar char="•"/>
              <a:defRPr/>
            </a:lvl6pPr>
            <a:lvl7pPr marL="2971800" marR="0" lvl="6" indent="-101600" algn="l" rtl="0">
              <a:spcBef>
                <a:spcPts val="400"/>
              </a:spcBef>
              <a:buClr>
                <a:schemeClr val="dk1"/>
              </a:buClr>
              <a:buFont typeface="Arial"/>
              <a:buChar char="•"/>
              <a:defRPr/>
            </a:lvl7pPr>
            <a:lvl8pPr marL="3429000" marR="0" lvl="7" indent="-101600" algn="l" rtl="0">
              <a:spcBef>
                <a:spcPts val="400"/>
              </a:spcBef>
              <a:buClr>
                <a:schemeClr val="dk1"/>
              </a:buClr>
              <a:buFont typeface="Arial"/>
              <a:buChar char="•"/>
              <a:defRPr/>
            </a:lvl8pPr>
            <a:lvl9pPr marL="3886200" marR="0" lvl="8" indent="-101600" algn="l" rtl="0">
              <a:spcBef>
                <a:spcPts val="400"/>
              </a:spcBef>
              <a:buClr>
                <a:schemeClr val="dk1"/>
              </a:buClr>
              <a:buFont typeface="Arial"/>
              <a:buChar char="•"/>
              <a:defRPr/>
            </a:lvl9pPr>
          </a:lstStyle>
          <a:p>
            <a:endParaRPr/>
          </a:p>
        </p:txBody>
      </p:sp>
      <p:sp>
        <p:nvSpPr>
          <p:cNvPr id="12" name="Shape 12"/>
          <p:cNvSpPr txBox="1">
            <a:spLocks noGrp="1"/>
          </p:cNvSpPr>
          <p:nvPr>
            <p:ph type="dt" idx="10"/>
          </p:nvPr>
        </p:nvSpPr>
        <p:spPr>
          <a:xfrm>
            <a:off x="609603" y="6356355"/>
            <a:ext cx="2844799" cy="365125"/>
          </a:xfrm>
          <a:prstGeom prst="rect">
            <a:avLst/>
          </a:prstGeom>
          <a:noFill/>
          <a:ln>
            <a:noFill/>
          </a:ln>
        </p:spPr>
        <p:txBody>
          <a:bodyPr wrap="square"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sz="1400" kern="0" dirty="0">
              <a:solidFill>
                <a:srgbClr val="000000"/>
              </a:solidFill>
              <a:cs typeface="Arial"/>
              <a:sym typeface="Arial"/>
            </a:endParaRPr>
          </a:p>
        </p:txBody>
      </p:sp>
      <p:sp>
        <p:nvSpPr>
          <p:cNvPr id="13" name="Shape 13"/>
          <p:cNvSpPr txBox="1">
            <a:spLocks noGrp="1"/>
          </p:cNvSpPr>
          <p:nvPr>
            <p:ph type="ftr" idx="11"/>
          </p:nvPr>
        </p:nvSpPr>
        <p:spPr>
          <a:xfrm>
            <a:off x="4165600" y="6356355"/>
            <a:ext cx="3860800" cy="365125"/>
          </a:xfrm>
          <a:prstGeom prst="rect">
            <a:avLst/>
          </a:prstGeom>
          <a:noFill/>
          <a:ln>
            <a:noFill/>
          </a:ln>
        </p:spPr>
        <p:txBody>
          <a:bodyPr wrap="square" lIns="91425" tIns="91425" rIns="91425" bIns="91425" anchor="ctr"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sz="1400" kern="0" dirty="0">
              <a:solidFill>
                <a:srgbClr val="000000"/>
              </a:solidFill>
              <a:cs typeface="Arial"/>
              <a:sym typeface="Arial"/>
            </a:endParaRPr>
          </a:p>
        </p:txBody>
      </p:sp>
      <p:sp>
        <p:nvSpPr>
          <p:cNvPr id="14" name="Shape 14"/>
          <p:cNvSpPr txBox="1">
            <a:spLocks noGrp="1"/>
          </p:cNvSpPr>
          <p:nvPr>
            <p:ph type="sldNum" idx="12"/>
          </p:nvPr>
        </p:nvSpPr>
        <p:spPr>
          <a:xfrm>
            <a:off x="8737603" y="6356355"/>
            <a:ext cx="2844799" cy="365125"/>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kern="0">
                <a:solidFill>
                  <a:srgbClr val="888888"/>
                </a:solidFill>
                <a:latin typeface="Calibri"/>
                <a:ea typeface="Calibri"/>
                <a:cs typeface="Calibri"/>
                <a:sym typeface="Calibri"/>
              </a:rPr>
              <a:pPr algn="r">
                <a:buSzPct val="25000"/>
              </a:pPr>
              <a:t>‹#›</a:t>
            </a:fld>
            <a:endParaRPr lang="en-US" sz="1200" kern="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39051736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528264056"/>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04116840"/>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spd="slow">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
          <p:cNvSpPr/>
          <p:nvPr/>
        </p:nvSpPr>
        <p:spPr>
          <a:xfrm>
            <a:off x="665697" y="5944936"/>
            <a:ext cx="6587499" cy="921076"/>
          </a:xfrm>
          <a:custGeom>
            <a:avLst/>
            <a:gdLst/>
            <a:ahLst/>
            <a:cxnLst/>
            <a:rect l="l" t="t" r="r" b="b"/>
            <a:pathLst>
              <a:path w="7485" h="337" extrusionOk="0">
                <a:moveTo>
                  <a:pt x="0" y="2"/>
                </a:moveTo>
                <a:lnTo>
                  <a:pt x="7485" y="337"/>
                </a:lnTo>
                <a:lnTo>
                  <a:pt x="5558" y="337"/>
                </a:lnTo>
                <a:lnTo>
                  <a:pt x="1" y="0"/>
                </a:lnTo>
              </a:path>
            </a:pathLst>
          </a:custGeom>
          <a:solidFill>
            <a:srgbClr val="D19A9A">
              <a:alpha val="4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Lucida Sans"/>
              <a:ea typeface="Lucida Sans"/>
              <a:cs typeface="Lucida Sans"/>
              <a:sym typeface="Lucida Sans"/>
            </a:endParaRPr>
          </a:p>
        </p:txBody>
      </p:sp>
      <p:sp>
        <p:nvSpPr>
          <p:cNvPr id="11" name="Google Shape;11;p7"/>
          <p:cNvSpPr/>
          <p:nvPr/>
        </p:nvSpPr>
        <p:spPr>
          <a:xfrm>
            <a:off x="647623" y="5939011"/>
            <a:ext cx="4920601" cy="933450"/>
          </a:xfrm>
          <a:custGeom>
            <a:avLst/>
            <a:gdLst/>
            <a:ahLst/>
            <a:cxnLst/>
            <a:rect l="l" t="t" r="r" b="b"/>
            <a:pathLst>
              <a:path w="5591" h="588" extrusionOk="0">
                <a:moveTo>
                  <a:pt x="0" y="0"/>
                </a:moveTo>
                <a:lnTo>
                  <a:pt x="5591" y="585"/>
                </a:lnTo>
                <a:lnTo>
                  <a:pt x="4415" y="588"/>
                </a:lnTo>
                <a:lnTo>
                  <a:pt x="12" y="4"/>
                </a:ln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Lucida Sans"/>
              <a:ea typeface="Lucida Sans"/>
              <a:cs typeface="Lucida Sans"/>
              <a:sym typeface="Lucida Sans"/>
            </a:endParaRPr>
          </a:p>
        </p:txBody>
      </p:sp>
      <p:sp>
        <p:nvSpPr>
          <p:cNvPr id="12" name="Google Shape;12;p7"/>
          <p:cNvSpPr/>
          <p:nvPr/>
        </p:nvSpPr>
        <p:spPr>
          <a:xfrm>
            <a:off x="-8056" y="5791253"/>
            <a:ext cx="4536419" cy="1080868"/>
          </a:xfrm>
          <a:prstGeom prst="rtTriangle">
            <a:avLst/>
          </a:prstGeom>
          <a:blipFill rotWithShape="1">
            <a:blip r:embed="rId13">
              <a:alphaModFix amt="50000"/>
            </a:blip>
            <a:tile tx="0" ty="0" sx="50000" sy="50000" flip="none" algn="t"/>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ucida Sans"/>
              <a:ea typeface="Lucida Sans"/>
              <a:cs typeface="Lucida Sans"/>
              <a:sym typeface="Lucida Sans"/>
            </a:endParaRPr>
          </a:p>
        </p:txBody>
      </p:sp>
      <p:cxnSp>
        <p:nvCxnSpPr>
          <p:cNvPr id="13" name="Google Shape;13;p7"/>
          <p:cNvCxnSpPr/>
          <p:nvPr/>
        </p:nvCxnSpPr>
        <p:spPr>
          <a:xfrm>
            <a:off x="-12316" y="5787739"/>
            <a:ext cx="4540679" cy="1084383"/>
          </a:xfrm>
          <a:prstGeom prst="straightConnector1">
            <a:avLst/>
          </a:prstGeom>
          <a:noFill/>
          <a:ln w="12050" cap="flat" cmpd="sng">
            <a:solidFill>
              <a:srgbClr val="CC9191"/>
            </a:solidFill>
            <a:prstDash val="solid"/>
            <a:miter lim="800000"/>
            <a:headEnd type="none" w="sm" len="sm"/>
            <a:tailEnd type="none" w="sm" len="sm"/>
          </a:ln>
        </p:spPr>
      </p:cxnSp>
      <p:sp>
        <p:nvSpPr>
          <p:cNvPr id="14" name="Google Shape;14;p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dk2"/>
              </a:buClr>
              <a:buSzPts val="4100"/>
              <a:buFont typeface="Lucida Sans"/>
              <a:buNone/>
              <a:defRPr sz="4100" b="1" i="0" u="none" strike="noStrike" cap="none">
                <a:solidFill>
                  <a:schemeClr val="dk2"/>
                </a:solidFill>
                <a:latin typeface="Lucida Sans"/>
                <a:ea typeface="Lucida Sans"/>
                <a:cs typeface="Lucida Sans"/>
                <a:sym typeface="Lucida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 name="Google Shape;15;p7"/>
          <p:cNvSpPr txBox="1">
            <a:spLocks noGrp="1"/>
          </p:cNvSpPr>
          <p:nvPr>
            <p:ph type="body" idx="1"/>
          </p:nvPr>
        </p:nvSpPr>
        <p:spPr>
          <a:xfrm>
            <a:off x="609600" y="1481329"/>
            <a:ext cx="10972800" cy="4525963"/>
          </a:xfrm>
          <a:prstGeom prst="rect">
            <a:avLst/>
          </a:prstGeom>
          <a:noFill/>
          <a:ln>
            <a:noFill/>
          </a:ln>
        </p:spPr>
        <p:txBody>
          <a:bodyPr spcFirstLastPara="1" wrap="square" lIns="91425" tIns="45700" rIns="91425" bIns="45700" anchor="t" anchorCtr="0">
            <a:normAutofit/>
          </a:bodyPr>
          <a:lstStyle>
            <a:lvl1pPr marL="457200" marR="0" lvl="0" indent="-345186" algn="l" rtl="0">
              <a:spcBef>
                <a:spcPts val="400"/>
              </a:spcBef>
              <a:spcAft>
                <a:spcPts val="0"/>
              </a:spcAft>
              <a:buClr>
                <a:schemeClr val="accent1"/>
              </a:buClr>
              <a:buSzPts val="1836"/>
              <a:buFont typeface="Noto Sans Symbols"/>
              <a:buChar char="🞂"/>
              <a:defRPr sz="2700" b="0" i="0" u="none" strike="noStrike" cap="none">
                <a:solidFill>
                  <a:schemeClr val="dk1"/>
                </a:solidFill>
                <a:latin typeface="Lucida Sans"/>
                <a:ea typeface="Lucida Sans"/>
                <a:cs typeface="Lucida Sans"/>
                <a:sym typeface="Lucida Sans"/>
              </a:defRPr>
            </a:lvl1pPr>
            <a:lvl2pPr marL="914400" marR="0" lvl="1" indent="-374650" algn="l" rtl="0">
              <a:spcBef>
                <a:spcPts val="324"/>
              </a:spcBef>
              <a:spcAft>
                <a:spcPts val="0"/>
              </a:spcAft>
              <a:buClr>
                <a:schemeClr val="accent1"/>
              </a:buClr>
              <a:buSzPts val="2300"/>
              <a:buFont typeface="Verdana"/>
              <a:buChar char="◦"/>
              <a:defRPr sz="2300" b="0" i="0" u="none" strike="noStrike" cap="none">
                <a:solidFill>
                  <a:schemeClr val="dk1"/>
                </a:solidFill>
                <a:latin typeface="Lucida Sans"/>
                <a:ea typeface="Lucida Sans"/>
                <a:cs typeface="Lucida Sans"/>
                <a:sym typeface="Lucida Sans"/>
              </a:defRPr>
            </a:lvl2pPr>
            <a:lvl3pPr marL="1371600" marR="0" lvl="2" indent="-361950" algn="l" rtl="0">
              <a:spcBef>
                <a:spcPts val="350"/>
              </a:spcBef>
              <a:spcAft>
                <a:spcPts val="0"/>
              </a:spcAft>
              <a:buClr>
                <a:schemeClr val="accent2"/>
              </a:buClr>
              <a:buSzPts val="2100"/>
              <a:buFont typeface="Noto Sans Symbols"/>
              <a:buChar char="●"/>
              <a:defRPr sz="2100" b="0" i="0" u="none" strike="noStrike" cap="none">
                <a:solidFill>
                  <a:schemeClr val="dk1"/>
                </a:solidFill>
                <a:latin typeface="Lucida Sans"/>
                <a:ea typeface="Lucida Sans"/>
                <a:cs typeface="Lucida Sans"/>
                <a:sym typeface="Lucida Sans"/>
              </a:defRPr>
            </a:lvl3pPr>
            <a:lvl4pPr marL="1828800" marR="0" lvl="3" indent="-349250" algn="l" rtl="0">
              <a:spcBef>
                <a:spcPts val="350"/>
              </a:spcBef>
              <a:spcAft>
                <a:spcPts val="0"/>
              </a:spcAft>
              <a:buClr>
                <a:schemeClr val="accent2"/>
              </a:buClr>
              <a:buSzPts val="1900"/>
              <a:buFont typeface="Noto Sans Symbols"/>
              <a:buChar char="●"/>
              <a:defRPr sz="1900" b="0" i="0" u="none" strike="noStrike" cap="none">
                <a:solidFill>
                  <a:schemeClr val="dk1"/>
                </a:solidFill>
                <a:latin typeface="Lucida Sans"/>
                <a:ea typeface="Lucida Sans"/>
                <a:cs typeface="Lucida Sans"/>
                <a:sym typeface="Lucida Sans"/>
              </a:defRPr>
            </a:lvl4pPr>
            <a:lvl5pPr marL="2286000" marR="0" lvl="4" indent="-342900" algn="l" rtl="0">
              <a:spcBef>
                <a:spcPts val="350"/>
              </a:spcBef>
              <a:spcAft>
                <a:spcPts val="0"/>
              </a:spcAft>
              <a:buClr>
                <a:schemeClr val="accent2"/>
              </a:buClr>
              <a:buSzPts val="1800"/>
              <a:buFont typeface="Noto Sans Symbols"/>
              <a:buChar char="●"/>
              <a:defRPr sz="1800" b="0" i="0" u="none" strike="noStrike" cap="none">
                <a:solidFill>
                  <a:schemeClr val="dk1"/>
                </a:solidFill>
                <a:latin typeface="Lucida Sans"/>
                <a:ea typeface="Lucida Sans"/>
                <a:cs typeface="Lucida Sans"/>
                <a:sym typeface="Lucida Sans"/>
              </a:defRPr>
            </a:lvl5pPr>
            <a:lvl6pPr marL="2743200" marR="0" lvl="5" indent="-342900" algn="l" rtl="0">
              <a:spcBef>
                <a:spcPts val="350"/>
              </a:spcBef>
              <a:spcAft>
                <a:spcPts val="0"/>
              </a:spcAft>
              <a:buClr>
                <a:schemeClr val="accent3"/>
              </a:buClr>
              <a:buSzPts val="1800"/>
              <a:buFont typeface="Noto Sans Symbols"/>
              <a:buChar char="■"/>
              <a:defRPr sz="1800" b="0" i="0" u="none" strike="noStrike" cap="none">
                <a:solidFill>
                  <a:schemeClr val="dk1"/>
                </a:solidFill>
                <a:latin typeface="Lucida Sans"/>
                <a:ea typeface="Lucida Sans"/>
                <a:cs typeface="Lucida Sans"/>
                <a:sym typeface="Lucida Sans"/>
              </a:defRPr>
            </a:lvl6pPr>
            <a:lvl7pPr marL="3200400" marR="0" lvl="6" indent="-330200" algn="l" rtl="0">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7pPr>
            <a:lvl8pPr marL="3657600" marR="0" lvl="7" indent="-330200" algn="l" rtl="0">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8pPr>
            <a:lvl9pPr marL="4114800" marR="0" lvl="8" indent="-330200" algn="l" rtl="0">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9pPr>
          </a:lstStyle>
          <a:p>
            <a:endParaRPr/>
          </a:p>
        </p:txBody>
      </p:sp>
      <p:sp>
        <p:nvSpPr>
          <p:cNvPr id="16" name="Google Shape;16;p7"/>
          <p:cNvSpPr txBox="1">
            <a:spLocks noGrp="1"/>
          </p:cNvSpPr>
          <p:nvPr>
            <p:ph type="dt" idx="10"/>
          </p:nvPr>
        </p:nvSpPr>
        <p:spPr>
          <a:xfrm>
            <a:off x="8969376" y="6407944"/>
            <a:ext cx="2560320" cy="36576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000">
                <a:solidFill>
                  <a:schemeClr val="dk1"/>
                </a:solidFill>
                <a:latin typeface="Lucida Sans"/>
                <a:ea typeface="Lucida Sans"/>
                <a:cs typeface="Lucida Sans"/>
                <a:sym typeface="Lucida Sans"/>
              </a:defRPr>
            </a:lvl1pPr>
            <a:lvl2pPr marR="0" lvl="1"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2pPr>
            <a:lvl3pPr marR="0" lvl="2"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3pPr>
            <a:lvl4pPr marR="0" lvl="3"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4pPr>
            <a:lvl5pPr marR="0" lvl="4"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5pPr>
            <a:lvl6pPr marR="0" lvl="5"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6pPr>
            <a:lvl7pPr marR="0" lvl="6"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7pPr>
            <a:lvl8pPr marR="0" lvl="7"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8pPr>
            <a:lvl9pPr marR="0" lvl="8"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9pPr>
          </a:lstStyle>
          <a:p>
            <a:endParaRPr dirty="0"/>
          </a:p>
        </p:txBody>
      </p:sp>
      <p:sp>
        <p:nvSpPr>
          <p:cNvPr id="17" name="Google Shape;17;p7"/>
          <p:cNvSpPr txBox="1">
            <a:spLocks noGrp="1"/>
          </p:cNvSpPr>
          <p:nvPr>
            <p:ph type="ftr" idx="11"/>
          </p:nvPr>
        </p:nvSpPr>
        <p:spPr>
          <a:xfrm>
            <a:off x="5840097" y="6407945"/>
            <a:ext cx="3134241" cy="365125"/>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1000">
                <a:solidFill>
                  <a:schemeClr val="dk1"/>
                </a:solidFill>
                <a:latin typeface="Lucida Sans"/>
                <a:ea typeface="Lucida Sans"/>
                <a:cs typeface="Lucida Sans"/>
                <a:sym typeface="Lucida Sans"/>
              </a:defRPr>
            </a:lvl1pPr>
            <a:lvl2pPr marR="0" lvl="1"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2pPr>
            <a:lvl3pPr marR="0" lvl="2"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3pPr>
            <a:lvl4pPr marR="0" lvl="3"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4pPr>
            <a:lvl5pPr marR="0" lvl="4"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5pPr>
            <a:lvl6pPr marR="0" lvl="5"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6pPr>
            <a:lvl7pPr marR="0" lvl="6"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7pPr>
            <a:lvl8pPr marR="0" lvl="7"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8pPr>
            <a:lvl9pPr marR="0" lvl="8"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9pPr>
          </a:lstStyle>
          <a:p>
            <a:endParaRPr dirty="0"/>
          </a:p>
        </p:txBody>
      </p:sp>
      <p:sp>
        <p:nvSpPr>
          <p:cNvPr id="18" name="Google Shape;18;p7"/>
          <p:cNvSpPr txBox="1">
            <a:spLocks noGrp="1"/>
          </p:cNvSpPr>
          <p:nvPr>
            <p:ph type="sldNum" idx="12"/>
          </p:nvPr>
        </p:nvSpPr>
        <p:spPr>
          <a:xfrm>
            <a:off x="11529696" y="6407945"/>
            <a:ext cx="487680" cy="3651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1000" b="0" u="none">
                <a:solidFill>
                  <a:schemeClr val="dk1"/>
                </a:solidFill>
                <a:latin typeface="Lucida Sans"/>
                <a:ea typeface="Lucida Sans"/>
                <a:cs typeface="Lucida Sans"/>
                <a:sym typeface="Lucida Sans"/>
              </a:defRPr>
            </a:lvl1pPr>
            <a:lvl2pPr marL="0" marR="0" lvl="1" indent="0" algn="r" rtl="0">
              <a:spcBef>
                <a:spcPts val="0"/>
              </a:spcBef>
              <a:buNone/>
              <a:defRPr sz="1000" b="0" u="none">
                <a:solidFill>
                  <a:schemeClr val="dk1"/>
                </a:solidFill>
                <a:latin typeface="Lucida Sans"/>
                <a:ea typeface="Lucida Sans"/>
                <a:cs typeface="Lucida Sans"/>
                <a:sym typeface="Lucida Sans"/>
              </a:defRPr>
            </a:lvl2pPr>
            <a:lvl3pPr marL="0" marR="0" lvl="2" indent="0" algn="r" rtl="0">
              <a:spcBef>
                <a:spcPts val="0"/>
              </a:spcBef>
              <a:buNone/>
              <a:defRPr sz="1000" b="0" u="none">
                <a:solidFill>
                  <a:schemeClr val="dk1"/>
                </a:solidFill>
                <a:latin typeface="Lucida Sans"/>
                <a:ea typeface="Lucida Sans"/>
                <a:cs typeface="Lucida Sans"/>
                <a:sym typeface="Lucida Sans"/>
              </a:defRPr>
            </a:lvl3pPr>
            <a:lvl4pPr marL="0" marR="0" lvl="3" indent="0" algn="r" rtl="0">
              <a:spcBef>
                <a:spcPts val="0"/>
              </a:spcBef>
              <a:buNone/>
              <a:defRPr sz="1000" b="0" u="none">
                <a:solidFill>
                  <a:schemeClr val="dk1"/>
                </a:solidFill>
                <a:latin typeface="Lucida Sans"/>
                <a:ea typeface="Lucida Sans"/>
                <a:cs typeface="Lucida Sans"/>
                <a:sym typeface="Lucida Sans"/>
              </a:defRPr>
            </a:lvl4pPr>
            <a:lvl5pPr marL="0" marR="0" lvl="4" indent="0" algn="r" rtl="0">
              <a:spcBef>
                <a:spcPts val="0"/>
              </a:spcBef>
              <a:buNone/>
              <a:defRPr sz="1000" b="0" u="none">
                <a:solidFill>
                  <a:schemeClr val="dk1"/>
                </a:solidFill>
                <a:latin typeface="Lucida Sans"/>
                <a:ea typeface="Lucida Sans"/>
                <a:cs typeface="Lucida Sans"/>
                <a:sym typeface="Lucida Sans"/>
              </a:defRPr>
            </a:lvl5pPr>
            <a:lvl6pPr marL="0" marR="0" lvl="5" indent="0" algn="r" rtl="0">
              <a:spcBef>
                <a:spcPts val="0"/>
              </a:spcBef>
              <a:buNone/>
              <a:defRPr sz="1000" b="0" u="none">
                <a:solidFill>
                  <a:schemeClr val="dk1"/>
                </a:solidFill>
                <a:latin typeface="Lucida Sans"/>
                <a:ea typeface="Lucida Sans"/>
                <a:cs typeface="Lucida Sans"/>
                <a:sym typeface="Lucida Sans"/>
              </a:defRPr>
            </a:lvl6pPr>
            <a:lvl7pPr marL="0" marR="0" lvl="6" indent="0" algn="r" rtl="0">
              <a:spcBef>
                <a:spcPts val="0"/>
              </a:spcBef>
              <a:buNone/>
              <a:defRPr sz="1000" b="0" u="none">
                <a:solidFill>
                  <a:schemeClr val="dk1"/>
                </a:solidFill>
                <a:latin typeface="Lucida Sans"/>
                <a:ea typeface="Lucida Sans"/>
                <a:cs typeface="Lucida Sans"/>
                <a:sym typeface="Lucida Sans"/>
              </a:defRPr>
            </a:lvl7pPr>
            <a:lvl8pPr marL="0" marR="0" lvl="7" indent="0" algn="r" rtl="0">
              <a:spcBef>
                <a:spcPts val="0"/>
              </a:spcBef>
              <a:buNone/>
              <a:defRPr sz="1000" b="0" u="none">
                <a:solidFill>
                  <a:schemeClr val="dk1"/>
                </a:solidFill>
                <a:latin typeface="Lucida Sans"/>
                <a:ea typeface="Lucida Sans"/>
                <a:cs typeface="Lucida Sans"/>
                <a:sym typeface="Lucida Sans"/>
              </a:defRPr>
            </a:lvl8pPr>
            <a:lvl9pPr marL="0" marR="0" lvl="8" indent="0" algn="r" rtl="0">
              <a:spcBef>
                <a:spcPts val="0"/>
              </a:spcBef>
              <a:buNone/>
              <a:defRPr sz="1000" b="0" u="none">
                <a:solidFill>
                  <a:schemeClr val="dk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88994186"/>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609600" y="274637"/>
            <a:ext cx="109728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1pPr>
            <a:lvl2pPr marL="0" marR="0" lvl="1" indent="0" algn="l" rtl="0">
              <a:spcBef>
                <a:spcPts val="0"/>
              </a:spcBef>
              <a:buNone/>
              <a:defRPr sz="1800"/>
            </a:lvl2pPr>
            <a:lvl3pPr marL="0" marR="0" lvl="2" indent="0" algn="l" rtl="0">
              <a:spcBef>
                <a:spcPts val="0"/>
              </a:spcBef>
              <a:buNone/>
              <a:defRPr sz="1800"/>
            </a:lvl3pPr>
            <a:lvl4pPr marL="0" marR="0" lvl="3" indent="0" algn="l" rtl="0">
              <a:spcBef>
                <a:spcPts val="0"/>
              </a:spcBef>
              <a:buNone/>
              <a:defRPr sz="1800"/>
            </a:lvl4pPr>
            <a:lvl5pPr marL="0" marR="0" lvl="4" indent="0" algn="l" rtl="0">
              <a:spcBef>
                <a:spcPts val="0"/>
              </a:spcBef>
              <a:buNone/>
              <a:defRPr sz="1800"/>
            </a:lvl5pPr>
            <a:lvl6pPr marL="0" marR="0" lvl="5" indent="0" algn="l" rtl="0">
              <a:spcBef>
                <a:spcPts val="0"/>
              </a:spcBef>
              <a:buNone/>
              <a:defRPr sz="1800"/>
            </a:lvl6pPr>
            <a:lvl7pPr marL="0" marR="0" lvl="6" indent="0" algn="l" rtl="0">
              <a:spcBef>
                <a:spcPts val="0"/>
              </a:spcBef>
              <a:buNone/>
              <a:defRPr sz="1800"/>
            </a:lvl7pPr>
            <a:lvl8pPr marL="0" marR="0" lvl="7" indent="0" algn="l" rtl="0">
              <a:spcBef>
                <a:spcPts val="0"/>
              </a:spcBef>
              <a:buNone/>
              <a:defRPr sz="1800"/>
            </a:lvl8pPr>
            <a:lvl9pPr marL="0" marR="0" lvl="8" indent="0" algn="l" rtl="0">
              <a:spcBef>
                <a:spcPts val="0"/>
              </a:spcBef>
              <a:buNone/>
              <a:defRPr sz="1800"/>
            </a:lvl9pPr>
          </a:lstStyle>
          <a:p>
            <a:endParaRPr/>
          </a:p>
        </p:txBody>
      </p:sp>
      <p:sp>
        <p:nvSpPr>
          <p:cNvPr id="92" name="Shape 92"/>
          <p:cNvSpPr txBox="1">
            <a:spLocks noGrp="1"/>
          </p:cNvSpPr>
          <p:nvPr>
            <p:ph type="body" idx="1"/>
          </p:nvPr>
        </p:nvSpPr>
        <p:spPr>
          <a:xfrm>
            <a:off x="609600" y="1600205"/>
            <a:ext cx="10972800" cy="4525963"/>
          </a:xfrm>
          <a:prstGeom prst="rect">
            <a:avLst/>
          </a:prstGeom>
          <a:noFill/>
          <a:ln>
            <a:noFill/>
          </a:ln>
        </p:spPr>
        <p:txBody>
          <a:bodyPr wrap="square" lIns="91425" tIns="91425" rIns="91425" bIns="91425" anchor="t" anchorCtr="0"/>
          <a:lstStyle>
            <a:lvl1pPr marL="342900" marR="0" lvl="0" indent="-50800" algn="l" rtl="0">
              <a:lnSpc>
                <a:spcPct val="100000"/>
              </a:lnSpc>
              <a:spcBef>
                <a:spcPts val="64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1pPr>
            <a:lvl2pPr marL="742950" marR="0" lvl="1" indent="-19050" algn="l" rtl="0">
              <a:lnSpc>
                <a:spcPct val="100000"/>
              </a:lnSpc>
              <a:spcBef>
                <a:spcPts val="56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2pPr>
            <a:lvl3pPr marL="1143000" marR="0" lvl="2" indent="12700" algn="l" rtl="0">
              <a:lnSpc>
                <a:spcPct val="100000"/>
              </a:lnSpc>
              <a:spcBef>
                <a:spcPts val="48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3pPr>
            <a:lvl4pPr marL="1600200" marR="0" lvl="3"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4pPr>
            <a:lvl5pPr marL="2057400" marR="0" lvl="4"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5pPr>
            <a:lvl6pPr marL="2514600" marR="0" lvl="5"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6pPr>
            <a:lvl7pPr marL="2971800" marR="0" lvl="6"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7pPr>
            <a:lvl8pPr marL="3429000" marR="0" lvl="7"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8pPr>
            <a:lvl9pPr marL="3886200" marR="0" lvl="8"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93" name="Shape 93"/>
          <p:cNvSpPr txBox="1">
            <a:spLocks noGrp="1"/>
          </p:cNvSpPr>
          <p:nvPr>
            <p:ph type="dt" idx="10"/>
          </p:nvPr>
        </p:nvSpPr>
        <p:spPr>
          <a:xfrm>
            <a:off x="609600" y="6356355"/>
            <a:ext cx="2844797"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kern="0" dirty="0"/>
          </a:p>
        </p:txBody>
      </p:sp>
      <p:sp>
        <p:nvSpPr>
          <p:cNvPr id="94" name="Shape 94"/>
          <p:cNvSpPr txBox="1">
            <a:spLocks noGrp="1"/>
          </p:cNvSpPr>
          <p:nvPr>
            <p:ph type="ftr" idx="11"/>
          </p:nvPr>
        </p:nvSpPr>
        <p:spPr>
          <a:xfrm>
            <a:off x="4165600" y="6356355"/>
            <a:ext cx="38608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kern="0" dirty="0"/>
          </a:p>
        </p:txBody>
      </p:sp>
      <p:sp>
        <p:nvSpPr>
          <p:cNvPr id="95" name="Shape 95"/>
          <p:cNvSpPr txBox="1">
            <a:spLocks noGrp="1"/>
          </p:cNvSpPr>
          <p:nvPr>
            <p:ph type="sldNum" idx="12"/>
          </p:nvPr>
        </p:nvSpPr>
        <p:spPr>
          <a:xfrm>
            <a:off x="8737600" y="6356355"/>
            <a:ext cx="2844797" cy="365125"/>
          </a:xfrm>
          <a:prstGeom prst="rect">
            <a:avLst/>
          </a:prstGeom>
          <a:noFill/>
          <a:ln>
            <a:noFill/>
          </a:ln>
        </p:spPr>
        <p:txBody>
          <a:bodyPr wrap="square" lIns="91425" tIns="45700" rIns="91425" bIns="45700" anchor="ctr" anchorCtr="0">
            <a:noAutofit/>
          </a:bodyPr>
          <a:lstStyle/>
          <a:p>
            <a:pPr algn="r">
              <a:buClr>
                <a:srgbClr val="888888"/>
              </a:buClr>
              <a:buSzPct val="25000"/>
              <a:buFont typeface="Calibri"/>
              <a:buNone/>
            </a:pPr>
            <a:fld id="{00000000-1234-1234-1234-123412341234}" type="slidenum">
              <a:rPr lang="en-US" sz="1200" kern="0">
                <a:solidFill>
                  <a:srgbClr val="888888"/>
                </a:solidFill>
                <a:latin typeface="Calibri"/>
                <a:ea typeface="Calibri"/>
                <a:cs typeface="Calibri"/>
                <a:sym typeface="Calibri"/>
              </a:rPr>
              <a:pPr algn="r">
                <a:buClr>
                  <a:srgbClr val="888888"/>
                </a:buClr>
                <a:buSzPct val="25000"/>
                <a:buFont typeface="Calibri"/>
                <a:buNone/>
              </a:pPr>
              <a:t>‹#›</a:t>
            </a:fld>
            <a:endParaRPr lang="en-US" sz="1200" kern="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602662781"/>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p:nvPr/>
        </p:nvSpPr>
        <p:spPr>
          <a:xfrm>
            <a:off x="665697" y="5944936"/>
            <a:ext cx="6587499" cy="921076"/>
          </a:xfrm>
          <a:custGeom>
            <a:avLst/>
            <a:gdLst/>
            <a:ahLst/>
            <a:cxnLst/>
            <a:rect l="l" t="t" r="r" b="b"/>
            <a:pathLst>
              <a:path w="7485" h="337" extrusionOk="0">
                <a:moveTo>
                  <a:pt x="0" y="2"/>
                </a:moveTo>
                <a:lnTo>
                  <a:pt x="7485" y="337"/>
                </a:lnTo>
                <a:lnTo>
                  <a:pt x="5558" y="337"/>
                </a:lnTo>
                <a:lnTo>
                  <a:pt x="1" y="0"/>
                </a:lnTo>
              </a:path>
            </a:pathLst>
          </a:custGeom>
          <a:solidFill>
            <a:srgbClr val="D19A9A">
              <a:alpha val="4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Lucida Sans"/>
              <a:ea typeface="Lucida Sans"/>
              <a:cs typeface="Lucida Sans"/>
              <a:sym typeface="Lucida Sans"/>
            </a:endParaRPr>
          </a:p>
        </p:txBody>
      </p:sp>
      <p:sp>
        <p:nvSpPr>
          <p:cNvPr id="11" name="Google Shape;11;p16"/>
          <p:cNvSpPr/>
          <p:nvPr/>
        </p:nvSpPr>
        <p:spPr>
          <a:xfrm>
            <a:off x="647623" y="5939011"/>
            <a:ext cx="4920601" cy="933450"/>
          </a:xfrm>
          <a:custGeom>
            <a:avLst/>
            <a:gdLst/>
            <a:ahLst/>
            <a:cxnLst/>
            <a:rect l="l" t="t" r="r" b="b"/>
            <a:pathLst>
              <a:path w="5591" h="588" extrusionOk="0">
                <a:moveTo>
                  <a:pt x="0" y="0"/>
                </a:moveTo>
                <a:lnTo>
                  <a:pt x="5591" y="585"/>
                </a:lnTo>
                <a:lnTo>
                  <a:pt x="4415" y="588"/>
                </a:lnTo>
                <a:lnTo>
                  <a:pt x="12" y="4"/>
                </a:ln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Lucida Sans"/>
              <a:ea typeface="Lucida Sans"/>
              <a:cs typeface="Lucida Sans"/>
              <a:sym typeface="Lucida Sans"/>
            </a:endParaRPr>
          </a:p>
        </p:txBody>
      </p:sp>
      <p:sp>
        <p:nvSpPr>
          <p:cNvPr id="12" name="Google Shape;12;p16"/>
          <p:cNvSpPr/>
          <p:nvPr/>
        </p:nvSpPr>
        <p:spPr>
          <a:xfrm>
            <a:off x="-8056" y="5791253"/>
            <a:ext cx="4536419" cy="1080868"/>
          </a:xfrm>
          <a:prstGeom prst="rtTriangle">
            <a:avLst/>
          </a:prstGeom>
          <a:blipFill rotWithShape="1">
            <a:blip r:embed="rId13">
              <a:alphaModFix amt="50000"/>
            </a:blip>
            <a:tile tx="0" ty="0" sx="50000" sy="50000" flip="none" algn="t"/>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Lucida Sans"/>
              <a:ea typeface="Lucida Sans"/>
              <a:cs typeface="Lucida Sans"/>
              <a:sym typeface="Lucida Sans"/>
            </a:endParaRPr>
          </a:p>
        </p:txBody>
      </p:sp>
      <p:cxnSp>
        <p:nvCxnSpPr>
          <p:cNvPr id="13" name="Google Shape;13;p16"/>
          <p:cNvCxnSpPr/>
          <p:nvPr/>
        </p:nvCxnSpPr>
        <p:spPr>
          <a:xfrm>
            <a:off x="-12316" y="5787739"/>
            <a:ext cx="4540679" cy="1084383"/>
          </a:xfrm>
          <a:prstGeom prst="straightConnector1">
            <a:avLst/>
          </a:prstGeom>
          <a:noFill/>
          <a:ln w="12050" cap="flat" cmpd="sng">
            <a:solidFill>
              <a:srgbClr val="CC9191"/>
            </a:solidFill>
            <a:prstDash val="solid"/>
            <a:miter lim="800000"/>
            <a:headEnd type="none" w="sm" len="sm"/>
            <a:tailEnd type="none" w="sm" len="sm"/>
          </a:ln>
        </p:spPr>
      </p:cxnSp>
      <p:sp>
        <p:nvSpPr>
          <p:cNvPr id="14" name="Google Shape;14;p1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dk2"/>
              </a:buClr>
              <a:buSzPts val="4100"/>
              <a:buFont typeface="Lucida Sans"/>
              <a:buNone/>
              <a:defRPr sz="4100" b="1" i="0" u="none" strike="noStrike" cap="none">
                <a:solidFill>
                  <a:schemeClr val="dk2"/>
                </a:solidFill>
                <a:latin typeface="Lucida Sans"/>
                <a:ea typeface="Lucida Sans"/>
                <a:cs typeface="Lucida Sans"/>
                <a:sym typeface="Lucida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 name="Google Shape;15;p16"/>
          <p:cNvSpPr txBox="1">
            <a:spLocks noGrp="1"/>
          </p:cNvSpPr>
          <p:nvPr>
            <p:ph type="body" idx="1"/>
          </p:nvPr>
        </p:nvSpPr>
        <p:spPr>
          <a:xfrm>
            <a:off x="609600" y="1481329"/>
            <a:ext cx="10972800" cy="4525963"/>
          </a:xfrm>
          <a:prstGeom prst="rect">
            <a:avLst/>
          </a:prstGeom>
          <a:noFill/>
          <a:ln>
            <a:noFill/>
          </a:ln>
        </p:spPr>
        <p:txBody>
          <a:bodyPr spcFirstLastPara="1" wrap="square" lIns="91425" tIns="45700" rIns="91425" bIns="45700" anchor="t" anchorCtr="0">
            <a:normAutofit/>
          </a:bodyPr>
          <a:lstStyle>
            <a:lvl1pPr marL="457200" marR="0" lvl="0" indent="-345186" algn="l" rtl="0">
              <a:spcBef>
                <a:spcPts val="400"/>
              </a:spcBef>
              <a:spcAft>
                <a:spcPts val="0"/>
              </a:spcAft>
              <a:buClr>
                <a:schemeClr val="accent1"/>
              </a:buClr>
              <a:buSzPts val="1836"/>
              <a:buFont typeface="Noto Sans Symbols"/>
              <a:buChar char="🞂"/>
              <a:defRPr sz="2700" b="0" i="0" u="none" strike="noStrike" cap="none">
                <a:solidFill>
                  <a:schemeClr val="dk1"/>
                </a:solidFill>
                <a:latin typeface="Lucida Sans"/>
                <a:ea typeface="Lucida Sans"/>
                <a:cs typeface="Lucida Sans"/>
                <a:sym typeface="Lucida Sans"/>
              </a:defRPr>
            </a:lvl1pPr>
            <a:lvl2pPr marL="914400" marR="0" lvl="1" indent="-374650" algn="l" rtl="0">
              <a:spcBef>
                <a:spcPts val="324"/>
              </a:spcBef>
              <a:spcAft>
                <a:spcPts val="0"/>
              </a:spcAft>
              <a:buClr>
                <a:schemeClr val="accent1"/>
              </a:buClr>
              <a:buSzPts val="2300"/>
              <a:buFont typeface="Verdana"/>
              <a:buChar char="◦"/>
              <a:defRPr sz="2300" b="0" i="0" u="none" strike="noStrike" cap="none">
                <a:solidFill>
                  <a:schemeClr val="dk1"/>
                </a:solidFill>
                <a:latin typeface="Lucida Sans"/>
                <a:ea typeface="Lucida Sans"/>
                <a:cs typeface="Lucida Sans"/>
                <a:sym typeface="Lucida Sans"/>
              </a:defRPr>
            </a:lvl2pPr>
            <a:lvl3pPr marL="1371600" marR="0" lvl="2" indent="-361950" algn="l" rtl="0">
              <a:spcBef>
                <a:spcPts val="350"/>
              </a:spcBef>
              <a:spcAft>
                <a:spcPts val="0"/>
              </a:spcAft>
              <a:buClr>
                <a:schemeClr val="accent2"/>
              </a:buClr>
              <a:buSzPts val="2100"/>
              <a:buFont typeface="Noto Sans Symbols"/>
              <a:buChar char="●"/>
              <a:defRPr sz="2100" b="0" i="0" u="none" strike="noStrike" cap="none">
                <a:solidFill>
                  <a:schemeClr val="dk1"/>
                </a:solidFill>
                <a:latin typeface="Lucida Sans"/>
                <a:ea typeface="Lucida Sans"/>
                <a:cs typeface="Lucida Sans"/>
                <a:sym typeface="Lucida Sans"/>
              </a:defRPr>
            </a:lvl3pPr>
            <a:lvl4pPr marL="1828800" marR="0" lvl="3" indent="-349250" algn="l" rtl="0">
              <a:spcBef>
                <a:spcPts val="350"/>
              </a:spcBef>
              <a:spcAft>
                <a:spcPts val="0"/>
              </a:spcAft>
              <a:buClr>
                <a:schemeClr val="accent2"/>
              </a:buClr>
              <a:buSzPts val="1900"/>
              <a:buFont typeface="Noto Sans Symbols"/>
              <a:buChar char="●"/>
              <a:defRPr sz="1900" b="0" i="0" u="none" strike="noStrike" cap="none">
                <a:solidFill>
                  <a:schemeClr val="dk1"/>
                </a:solidFill>
                <a:latin typeface="Lucida Sans"/>
                <a:ea typeface="Lucida Sans"/>
                <a:cs typeface="Lucida Sans"/>
                <a:sym typeface="Lucida Sans"/>
              </a:defRPr>
            </a:lvl4pPr>
            <a:lvl5pPr marL="2286000" marR="0" lvl="4" indent="-342900" algn="l" rtl="0">
              <a:spcBef>
                <a:spcPts val="350"/>
              </a:spcBef>
              <a:spcAft>
                <a:spcPts val="0"/>
              </a:spcAft>
              <a:buClr>
                <a:schemeClr val="accent2"/>
              </a:buClr>
              <a:buSzPts val="1800"/>
              <a:buFont typeface="Noto Sans Symbols"/>
              <a:buChar char="●"/>
              <a:defRPr sz="1800" b="0" i="0" u="none" strike="noStrike" cap="none">
                <a:solidFill>
                  <a:schemeClr val="dk1"/>
                </a:solidFill>
                <a:latin typeface="Lucida Sans"/>
                <a:ea typeface="Lucida Sans"/>
                <a:cs typeface="Lucida Sans"/>
                <a:sym typeface="Lucida Sans"/>
              </a:defRPr>
            </a:lvl5pPr>
            <a:lvl6pPr marL="2743200" marR="0" lvl="5" indent="-342900" algn="l" rtl="0">
              <a:spcBef>
                <a:spcPts val="350"/>
              </a:spcBef>
              <a:spcAft>
                <a:spcPts val="0"/>
              </a:spcAft>
              <a:buClr>
                <a:schemeClr val="accent3"/>
              </a:buClr>
              <a:buSzPts val="1800"/>
              <a:buFont typeface="Noto Sans Symbols"/>
              <a:buChar char="■"/>
              <a:defRPr sz="1800" b="0" i="0" u="none" strike="noStrike" cap="none">
                <a:solidFill>
                  <a:schemeClr val="dk1"/>
                </a:solidFill>
                <a:latin typeface="Lucida Sans"/>
                <a:ea typeface="Lucida Sans"/>
                <a:cs typeface="Lucida Sans"/>
                <a:sym typeface="Lucida Sans"/>
              </a:defRPr>
            </a:lvl6pPr>
            <a:lvl7pPr marL="3200400" marR="0" lvl="6" indent="-330200" algn="l" rtl="0">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7pPr>
            <a:lvl8pPr marL="3657600" marR="0" lvl="7" indent="-330200" algn="l" rtl="0">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8pPr>
            <a:lvl9pPr marL="4114800" marR="0" lvl="8" indent="-330200" algn="l" rtl="0">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9pPr>
          </a:lstStyle>
          <a:p>
            <a:endParaRPr/>
          </a:p>
        </p:txBody>
      </p:sp>
      <p:sp>
        <p:nvSpPr>
          <p:cNvPr id="16" name="Google Shape;16;p16"/>
          <p:cNvSpPr txBox="1">
            <a:spLocks noGrp="1"/>
          </p:cNvSpPr>
          <p:nvPr>
            <p:ph type="dt" idx="10"/>
          </p:nvPr>
        </p:nvSpPr>
        <p:spPr>
          <a:xfrm>
            <a:off x="8969376" y="6407944"/>
            <a:ext cx="2560320" cy="36576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000">
                <a:solidFill>
                  <a:schemeClr val="dk1"/>
                </a:solidFill>
                <a:latin typeface="Lucida Sans"/>
                <a:ea typeface="Lucida Sans"/>
                <a:cs typeface="Lucida Sans"/>
                <a:sym typeface="Lucida Sans"/>
              </a:defRPr>
            </a:lvl1pPr>
            <a:lvl2pPr marR="0" lvl="1"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2pPr>
            <a:lvl3pPr marR="0" lvl="2"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3pPr>
            <a:lvl4pPr marR="0" lvl="3"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4pPr>
            <a:lvl5pPr marR="0" lvl="4"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5pPr>
            <a:lvl6pPr marR="0" lvl="5"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6pPr>
            <a:lvl7pPr marR="0" lvl="6"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7pPr>
            <a:lvl8pPr marR="0" lvl="7"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8pPr>
            <a:lvl9pPr marR="0" lvl="8"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9pPr>
          </a:lstStyle>
          <a:p>
            <a:endParaRPr dirty="0"/>
          </a:p>
        </p:txBody>
      </p:sp>
      <p:sp>
        <p:nvSpPr>
          <p:cNvPr id="17" name="Google Shape;17;p16"/>
          <p:cNvSpPr txBox="1">
            <a:spLocks noGrp="1"/>
          </p:cNvSpPr>
          <p:nvPr>
            <p:ph type="ftr" idx="11"/>
          </p:nvPr>
        </p:nvSpPr>
        <p:spPr>
          <a:xfrm>
            <a:off x="5840097" y="6407945"/>
            <a:ext cx="3134241" cy="365125"/>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1000">
                <a:solidFill>
                  <a:schemeClr val="dk1"/>
                </a:solidFill>
                <a:latin typeface="Lucida Sans"/>
                <a:ea typeface="Lucida Sans"/>
                <a:cs typeface="Lucida Sans"/>
                <a:sym typeface="Lucida Sans"/>
              </a:defRPr>
            </a:lvl1pPr>
            <a:lvl2pPr marR="0" lvl="1"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2pPr>
            <a:lvl3pPr marR="0" lvl="2"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3pPr>
            <a:lvl4pPr marR="0" lvl="3"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4pPr>
            <a:lvl5pPr marR="0" lvl="4"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5pPr>
            <a:lvl6pPr marR="0" lvl="5"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6pPr>
            <a:lvl7pPr marR="0" lvl="6"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7pPr>
            <a:lvl8pPr marR="0" lvl="7"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8pPr>
            <a:lvl9pPr marR="0" lvl="8"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9pPr>
          </a:lstStyle>
          <a:p>
            <a:endParaRPr dirty="0"/>
          </a:p>
        </p:txBody>
      </p:sp>
      <p:sp>
        <p:nvSpPr>
          <p:cNvPr id="18" name="Google Shape;18;p16"/>
          <p:cNvSpPr txBox="1">
            <a:spLocks noGrp="1"/>
          </p:cNvSpPr>
          <p:nvPr>
            <p:ph type="sldNum" idx="12"/>
          </p:nvPr>
        </p:nvSpPr>
        <p:spPr>
          <a:xfrm>
            <a:off x="11529696" y="6407945"/>
            <a:ext cx="487680" cy="3651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1000" b="0" u="none">
                <a:solidFill>
                  <a:schemeClr val="dk1"/>
                </a:solidFill>
                <a:latin typeface="Lucida Sans"/>
                <a:ea typeface="Lucida Sans"/>
                <a:cs typeface="Lucida Sans"/>
                <a:sym typeface="Lucida Sans"/>
              </a:defRPr>
            </a:lvl1pPr>
            <a:lvl2pPr marL="0" marR="0" lvl="1" indent="0" algn="r" rtl="0">
              <a:spcBef>
                <a:spcPts val="0"/>
              </a:spcBef>
              <a:buNone/>
              <a:defRPr sz="1000" b="0" u="none">
                <a:solidFill>
                  <a:schemeClr val="dk1"/>
                </a:solidFill>
                <a:latin typeface="Lucida Sans"/>
                <a:ea typeface="Lucida Sans"/>
                <a:cs typeface="Lucida Sans"/>
                <a:sym typeface="Lucida Sans"/>
              </a:defRPr>
            </a:lvl2pPr>
            <a:lvl3pPr marL="0" marR="0" lvl="2" indent="0" algn="r" rtl="0">
              <a:spcBef>
                <a:spcPts val="0"/>
              </a:spcBef>
              <a:buNone/>
              <a:defRPr sz="1000" b="0" u="none">
                <a:solidFill>
                  <a:schemeClr val="dk1"/>
                </a:solidFill>
                <a:latin typeface="Lucida Sans"/>
                <a:ea typeface="Lucida Sans"/>
                <a:cs typeface="Lucida Sans"/>
                <a:sym typeface="Lucida Sans"/>
              </a:defRPr>
            </a:lvl3pPr>
            <a:lvl4pPr marL="0" marR="0" lvl="3" indent="0" algn="r" rtl="0">
              <a:spcBef>
                <a:spcPts val="0"/>
              </a:spcBef>
              <a:buNone/>
              <a:defRPr sz="1000" b="0" u="none">
                <a:solidFill>
                  <a:schemeClr val="dk1"/>
                </a:solidFill>
                <a:latin typeface="Lucida Sans"/>
                <a:ea typeface="Lucida Sans"/>
                <a:cs typeface="Lucida Sans"/>
                <a:sym typeface="Lucida Sans"/>
              </a:defRPr>
            </a:lvl4pPr>
            <a:lvl5pPr marL="0" marR="0" lvl="4" indent="0" algn="r" rtl="0">
              <a:spcBef>
                <a:spcPts val="0"/>
              </a:spcBef>
              <a:buNone/>
              <a:defRPr sz="1000" b="0" u="none">
                <a:solidFill>
                  <a:schemeClr val="dk1"/>
                </a:solidFill>
                <a:latin typeface="Lucida Sans"/>
                <a:ea typeface="Lucida Sans"/>
                <a:cs typeface="Lucida Sans"/>
                <a:sym typeface="Lucida Sans"/>
              </a:defRPr>
            </a:lvl5pPr>
            <a:lvl6pPr marL="0" marR="0" lvl="5" indent="0" algn="r" rtl="0">
              <a:spcBef>
                <a:spcPts val="0"/>
              </a:spcBef>
              <a:buNone/>
              <a:defRPr sz="1000" b="0" u="none">
                <a:solidFill>
                  <a:schemeClr val="dk1"/>
                </a:solidFill>
                <a:latin typeface="Lucida Sans"/>
                <a:ea typeface="Lucida Sans"/>
                <a:cs typeface="Lucida Sans"/>
                <a:sym typeface="Lucida Sans"/>
              </a:defRPr>
            </a:lvl6pPr>
            <a:lvl7pPr marL="0" marR="0" lvl="6" indent="0" algn="r" rtl="0">
              <a:spcBef>
                <a:spcPts val="0"/>
              </a:spcBef>
              <a:buNone/>
              <a:defRPr sz="1000" b="0" u="none">
                <a:solidFill>
                  <a:schemeClr val="dk1"/>
                </a:solidFill>
                <a:latin typeface="Lucida Sans"/>
                <a:ea typeface="Lucida Sans"/>
                <a:cs typeface="Lucida Sans"/>
                <a:sym typeface="Lucida Sans"/>
              </a:defRPr>
            </a:lvl7pPr>
            <a:lvl8pPr marL="0" marR="0" lvl="7" indent="0" algn="r" rtl="0">
              <a:spcBef>
                <a:spcPts val="0"/>
              </a:spcBef>
              <a:buNone/>
              <a:defRPr sz="1000" b="0" u="none">
                <a:solidFill>
                  <a:schemeClr val="dk1"/>
                </a:solidFill>
                <a:latin typeface="Lucida Sans"/>
                <a:ea typeface="Lucida Sans"/>
                <a:cs typeface="Lucida Sans"/>
                <a:sym typeface="Lucida Sans"/>
              </a:defRPr>
            </a:lvl8pPr>
            <a:lvl9pPr marL="0" marR="0" lvl="8" indent="0" algn="r" rtl="0">
              <a:spcBef>
                <a:spcPts val="0"/>
              </a:spcBef>
              <a:buNone/>
              <a:defRPr sz="1000" b="0" u="none">
                <a:solidFill>
                  <a:schemeClr val="dk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496538754"/>
      </p:ext>
    </p:extLst>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017" y="5868163"/>
            <a:ext cx="12191153" cy="989965"/>
          </a:xfrm>
          <a:custGeom>
            <a:avLst/>
            <a:gdLst/>
            <a:ahLst/>
            <a:cxnLst/>
            <a:rect l="l" t="t" r="r" b="b"/>
            <a:pathLst>
              <a:path w="9143365" h="989965">
                <a:moveTo>
                  <a:pt x="9143238" y="0"/>
                </a:moveTo>
                <a:lnTo>
                  <a:pt x="0" y="0"/>
                </a:lnTo>
                <a:lnTo>
                  <a:pt x="0" y="989838"/>
                </a:lnTo>
                <a:lnTo>
                  <a:pt x="9143238" y="989838"/>
                </a:lnTo>
                <a:lnTo>
                  <a:pt x="9143238" y="0"/>
                </a:lnTo>
                <a:close/>
              </a:path>
            </a:pathLst>
          </a:custGeom>
          <a:solidFill>
            <a:srgbClr val="000000"/>
          </a:solidFill>
        </p:spPr>
        <p:txBody>
          <a:bodyPr wrap="square" lIns="0" tIns="0" rIns="0" bIns="0" rtlCol="0"/>
          <a:lstStyle/>
          <a:p>
            <a:endParaRPr sz="1800" dirty="0"/>
          </a:p>
        </p:txBody>
      </p:sp>
      <p:sp>
        <p:nvSpPr>
          <p:cNvPr id="17" name="bg object 17"/>
          <p:cNvSpPr/>
          <p:nvPr/>
        </p:nvSpPr>
        <p:spPr>
          <a:xfrm>
            <a:off x="1016" y="5868162"/>
            <a:ext cx="12192000" cy="990600"/>
          </a:xfrm>
          <a:custGeom>
            <a:avLst/>
            <a:gdLst/>
            <a:ahLst/>
            <a:cxnLst/>
            <a:rect l="l" t="t" r="r" b="b"/>
            <a:pathLst>
              <a:path w="9144000" h="990600">
                <a:moveTo>
                  <a:pt x="0" y="0"/>
                </a:moveTo>
                <a:lnTo>
                  <a:pt x="9144000" y="0"/>
                </a:lnTo>
                <a:lnTo>
                  <a:pt x="9144000" y="990600"/>
                </a:lnTo>
                <a:lnTo>
                  <a:pt x="0" y="990600"/>
                </a:lnTo>
                <a:lnTo>
                  <a:pt x="0" y="0"/>
                </a:lnTo>
                <a:close/>
              </a:path>
            </a:pathLst>
          </a:custGeom>
          <a:ln w="25908">
            <a:solidFill>
              <a:srgbClr val="000000"/>
            </a:solidFill>
          </a:ln>
        </p:spPr>
        <p:txBody>
          <a:bodyPr wrap="square" lIns="0" tIns="0" rIns="0" bIns="0" rtlCol="0"/>
          <a:lstStyle/>
          <a:p>
            <a:endParaRPr sz="1800" dirty="0"/>
          </a:p>
        </p:txBody>
      </p:sp>
      <p:sp>
        <p:nvSpPr>
          <p:cNvPr id="2" name="Holder 2"/>
          <p:cNvSpPr>
            <a:spLocks noGrp="1"/>
          </p:cNvSpPr>
          <p:nvPr>
            <p:ph type="title"/>
          </p:nvPr>
        </p:nvSpPr>
        <p:spPr>
          <a:xfrm>
            <a:off x="612988" y="450597"/>
            <a:ext cx="10376745" cy="677108"/>
          </a:xfrm>
          <a:prstGeom prst="rect">
            <a:avLst/>
          </a:prstGeom>
        </p:spPr>
        <p:txBody>
          <a:bodyPr wrap="square" lIns="0" tIns="0" rIns="0" bIns="0">
            <a:spAutoFit/>
          </a:bodyPr>
          <a:lstStyle>
            <a:lvl1pPr>
              <a:defRPr sz="4400" b="0" i="0">
                <a:solidFill>
                  <a:schemeClr val="tx1"/>
                </a:solidFill>
                <a:latin typeface="Calibri"/>
                <a:cs typeface="Calibri"/>
              </a:defRPr>
            </a:lvl1pPr>
          </a:lstStyle>
          <a:p>
            <a:endParaRPr/>
          </a:p>
        </p:txBody>
      </p:sp>
      <p:sp>
        <p:nvSpPr>
          <p:cNvPr id="3" name="Holder 3"/>
          <p:cNvSpPr>
            <a:spLocks noGrp="1"/>
          </p:cNvSpPr>
          <p:nvPr>
            <p:ph type="body" idx="1"/>
          </p:nvPr>
        </p:nvSpPr>
        <p:spPr>
          <a:xfrm>
            <a:off x="563996" y="1607312"/>
            <a:ext cx="11064005" cy="492443"/>
          </a:xfrm>
          <a:prstGeom prst="rect">
            <a:avLst/>
          </a:prstGeom>
        </p:spPr>
        <p:txBody>
          <a:bodyPr wrap="square" lIns="0" tIns="0" rIns="0" bIns="0">
            <a:spAutoFit/>
          </a:bodyPr>
          <a:lstStyle>
            <a:lvl1pPr>
              <a:defRPr sz="3200" b="0" i="0">
                <a:solidFill>
                  <a:srgbClr val="00AF50"/>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9/28/2022</a:t>
            </a:fld>
            <a:endParaRPr lang="en-US" dirty="0"/>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404686641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cid:image001.png@01D59B00.27FA2D70"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3" Type="http://schemas.openxmlformats.org/officeDocument/2006/relationships/hyperlink" Target="https://csueastbay.policystat.com/policy/12042327/latest" TargetMode="External"/><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4.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36.jpg"/></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hyperlink" Target="https://www.csueastbay.edu/facilitie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16.xml"/><Relationship Id="rId6" Type="http://schemas.openxmlformats.org/officeDocument/2006/relationships/hyperlink" Target="https://www.csueastbay.edu/facilities/files/docs/revised-key-policy-and-procedure-04272022.pdf" TargetMode="External"/><Relationship Id="rId5" Type="http://schemas.openxmlformats.org/officeDocument/2006/relationships/hyperlink" Target="https://csueb.tfaforms.net/4740660" TargetMode="External"/><Relationship Id="rId4" Type="http://schemas.openxmlformats.org/officeDocument/2006/relationships/image" Target="../media/image38.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csueastbay.edu/policy/index.html" TargetMode="External"/><Relationship Id="rId2" Type="http://schemas.openxmlformats.org/officeDocument/2006/relationships/hyperlink" Target="https://www.csueastbay.edu/accounting-fiscal/accounts-payable.html"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7.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7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0.png"/><Relationship Id="rId7"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2.png"/></Relationships>
</file>

<file path=ppt/slides/_rels/slide7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7.xml"/><Relationship Id="rId4" Type="http://schemas.openxmlformats.org/officeDocument/2006/relationships/image" Target="../media/image42.png"/></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7.xml"/><Relationship Id="rId4" Type="http://schemas.openxmlformats.org/officeDocument/2006/relationships/image" Target="../media/image42.png"/></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7.xml"/><Relationship Id="rId4" Type="http://schemas.openxmlformats.org/officeDocument/2006/relationships/image" Target="../media/image42.png"/></Relationships>
</file>

<file path=ppt/slides/_rels/slide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27.xml"/><Relationship Id="rId5" Type="http://schemas.openxmlformats.org/officeDocument/2006/relationships/image" Target="../media/image48.png"/><Relationship Id="rId4" Type="http://schemas.openxmlformats.org/officeDocument/2006/relationships/image" Target="../media/image42.png"/></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2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2.png"/></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27.xml"/><Relationship Id="rId4" Type="http://schemas.openxmlformats.org/officeDocument/2006/relationships/image" Target="../media/image42.png"/></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27.xml"/><Relationship Id="rId5" Type="http://schemas.openxmlformats.org/officeDocument/2006/relationships/image" Target="../media/image42.png"/><Relationship Id="rId4" Type="http://schemas.openxmlformats.org/officeDocument/2006/relationships/image" Target="../media/image41.png"/></Relationships>
</file>

<file path=ppt/slides/_rels/slide7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7.xml"/><Relationship Id="rId6" Type="http://schemas.openxmlformats.org/officeDocument/2006/relationships/image" Target="../media/image52.png"/><Relationship Id="rId5" Type="http://schemas.openxmlformats.org/officeDocument/2006/relationships/image" Target="../media/image42.png"/><Relationship Id="rId4" Type="http://schemas.openxmlformats.org/officeDocument/2006/relationships/image" Target="../media/image41.png"/></Relationships>
</file>

<file path=ppt/slides/_rels/slide79.xml.rels><?xml version="1.0" encoding="UTF-8" standalone="yes"?>
<Relationships xmlns="http://schemas.openxmlformats.org/package/2006/relationships"><Relationship Id="rId2" Type="http://schemas.openxmlformats.org/officeDocument/2006/relationships/hyperlink" Target="mailto:accounts.payable@csueastbay.edu"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55.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38.xml"/><Relationship Id="rId4" Type="http://schemas.openxmlformats.org/officeDocument/2006/relationships/image" Target="../media/image6.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8.xml"/></Relationships>
</file>

<file path=ppt/slides/_rels/slide8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9.xml"/></Relationships>
</file>

<file path=ppt/slides/_rels/slide83.xml.rels><?xml version="1.0" encoding="UTF-8" standalone="yes"?>
<Relationships xmlns="http://schemas.openxmlformats.org/package/2006/relationships"><Relationship Id="rId3" Type="http://schemas.openxmlformats.org/officeDocument/2006/relationships/image" Target="cid:image001.png@01D59B00.27FA2D70"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id:image001.png@01D59B00.27FA2D70"/>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143251" y="880431"/>
            <a:ext cx="5905500" cy="5097145"/>
          </a:xfrm>
          <a:prstGeom prst="rect">
            <a:avLst/>
          </a:prstGeom>
          <a:noFill/>
          <a:ln>
            <a:noFill/>
          </a:ln>
        </p:spPr>
      </p:pic>
    </p:spTree>
    <p:extLst>
      <p:ext uri="{BB962C8B-B14F-4D97-AF65-F5344CB8AC3E}">
        <p14:creationId xmlns:p14="http://schemas.microsoft.com/office/powerpoint/2010/main" val="1952882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7"/>
          <p:cNvPicPr preferRelativeResize="0"/>
          <p:nvPr/>
        </p:nvPicPr>
        <p:blipFill>
          <a:blip r:embed="rId3">
            <a:alphaModFix/>
          </a:blip>
          <a:stretch>
            <a:fillRect/>
          </a:stretch>
        </p:blipFill>
        <p:spPr>
          <a:xfrm>
            <a:off x="2529375" y="-113000"/>
            <a:ext cx="5658499" cy="62669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8"/>
          <p:cNvSpPr txBox="1">
            <a:spLocks noGrp="1"/>
          </p:cNvSpPr>
          <p:nvPr>
            <p:ph type="body" idx="1"/>
          </p:nvPr>
        </p:nvSpPr>
        <p:spPr>
          <a:xfrm>
            <a:off x="609600" y="1271588"/>
            <a:ext cx="10972800" cy="4843462"/>
          </a:xfrm>
          <a:prstGeom prst="rect">
            <a:avLst/>
          </a:prstGeom>
          <a:noFill/>
          <a:ln>
            <a:noFill/>
          </a:ln>
        </p:spPr>
        <p:txBody>
          <a:bodyPr spcFirstLastPara="1" wrap="square" lIns="91425" tIns="45700" rIns="91425" bIns="45700" anchor="t" anchorCtr="0">
            <a:normAutofit lnSpcReduction="10000"/>
          </a:bodyPr>
          <a:lstStyle/>
          <a:p>
            <a:pPr marL="109728" lvl="0" indent="0" algn="l" rtl="0">
              <a:spcBef>
                <a:spcPts val="0"/>
              </a:spcBef>
              <a:spcAft>
                <a:spcPts val="0"/>
              </a:spcAft>
              <a:buSzPts val="1836"/>
              <a:buNone/>
            </a:pPr>
            <a:r>
              <a:rPr lang="en-US" dirty="0"/>
              <a:t>Must avoid </a:t>
            </a:r>
            <a:r>
              <a:rPr lang="en-US" u="sng" dirty="0"/>
              <a:t>even the appearance </a:t>
            </a:r>
            <a:r>
              <a:rPr lang="en-US" dirty="0"/>
              <a:t>or presence of conflicts of interest, and never sign any document or obligate the University to an agreement in which he or she may have a personal interest in.  </a:t>
            </a:r>
          </a:p>
          <a:p>
            <a:pPr marL="109728" lvl="0" indent="0" algn="l" rtl="0">
              <a:spcBef>
                <a:spcPts val="0"/>
              </a:spcBef>
              <a:spcAft>
                <a:spcPts val="0"/>
              </a:spcAft>
              <a:buSzPts val="1836"/>
              <a:buNone/>
            </a:pPr>
            <a:endParaRPr dirty="0"/>
          </a:p>
          <a:p>
            <a:pPr marL="109728" lvl="0" indent="0" algn="l" rtl="0">
              <a:spcBef>
                <a:spcPts val="400"/>
              </a:spcBef>
              <a:spcAft>
                <a:spcPts val="0"/>
              </a:spcAft>
              <a:buSzPts val="1836"/>
              <a:buNone/>
            </a:pPr>
            <a:r>
              <a:rPr lang="en-US" dirty="0"/>
              <a:t>When a transaction is of an unusual nature or outside the normal course of University activities and practices, but within their DOA, the agreement should be elevated to a higher organizational level before it is executed.</a:t>
            </a:r>
          </a:p>
          <a:p>
            <a:pPr marL="109728" lvl="0" indent="0" algn="l" rtl="0">
              <a:spcBef>
                <a:spcPts val="400"/>
              </a:spcBef>
              <a:spcAft>
                <a:spcPts val="0"/>
              </a:spcAft>
              <a:buSzPts val="1836"/>
              <a:buNone/>
            </a:pPr>
            <a:endParaRPr dirty="0"/>
          </a:p>
          <a:p>
            <a:pPr marL="109728" lvl="0" indent="0" algn="l" rtl="0">
              <a:spcBef>
                <a:spcPts val="400"/>
              </a:spcBef>
              <a:spcAft>
                <a:spcPts val="0"/>
              </a:spcAft>
              <a:buSzPts val="1836"/>
              <a:buNone/>
            </a:pPr>
            <a:r>
              <a:rPr lang="en-US" dirty="0"/>
              <a:t>Never sign an agreement/contract for which a DOA has not been previously provided.</a:t>
            </a:r>
            <a:endParaRPr dirty="0"/>
          </a:p>
          <a:p>
            <a:pPr marL="365760" lvl="0" indent="-139446" algn="l" rtl="0">
              <a:spcBef>
                <a:spcPts val="400"/>
              </a:spcBef>
              <a:spcAft>
                <a:spcPts val="0"/>
              </a:spcAft>
              <a:buSzPts val="1836"/>
              <a:buNone/>
            </a:pPr>
            <a:endParaRPr dirty="0"/>
          </a:p>
        </p:txBody>
      </p:sp>
      <p:sp>
        <p:nvSpPr>
          <p:cNvPr id="164" name="Google Shape;164;p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100"/>
              <a:buFont typeface="Lucida Sans"/>
              <a:buNone/>
            </a:pPr>
            <a:r>
              <a:rPr lang="en-US" sz="3200" dirty="0"/>
              <a:t>CSUEB Staff/Faculty with a Contractual DOA (con’t)</a:t>
            </a:r>
            <a:endParaRPr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9"/>
          <p:cNvSpPr txBox="1">
            <a:spLocks noGrp="1"/>
          </p:cNvSpPr>
          <p:nvPr>
            <p:ph type="body" idx="1"/>
          </p:nvPr>
        </p:nvSpPr>
        <p:spPr>
          <a:xfrm>
            <a:off x="609600" y="1481329"/>
            <a:ext cx="10972800" cy="4525963"/>
          </a:xfrm>
          <a:prstGeom prst="rect">
            <a:avLst/>
          </a:prstGeom>
          <a:noFill/>
          <a:ln>
            <a:noFill/>
          </a:ln>
        </p:spPr>
        <p:txBody>
          <a:bodyPr spcFirstLastPara="1" wrap="square" lIns="91425" tIns="45700" rIns="91425" bIns="45700" anchor="t" anchorCtr="0">
            <a:normAutofit/>
          </a:bodyPr>
          <a:lstStyle/>
          <a:p>
            <a:pPr marL="109728" lvl="0" indent="0" algn="l" rtl="0">
              <a:spcBef>
                <a:spcPts val="0"/>
              </a:spcBef>
              <a:spcAft>
                <a:spcPts val="0"/>
              </a:spcAft>
              <a:buSzPts val="1836"/>
              <a:buNone/>
            </a:pPr>
            <a:r>
              <a:rPr lang="en-US" dirty="0"/>
              <a:t>Who can enter into CSUEB agreements and/or contracts?</a:t>
            </a:r>
            <a:endParaRPr dirty="0"/>
          </a:p>
          <a:p>
            <a:pPr marL="621792" lvl="1" indent="-82550" algn="l" rtl="0">
              <a:spcBef>
                <a:spcPts val="324"/>
              </a:spcBef>
              <a:spcAft>
                <a:spcPts val="0"/>
              </a:spcAft>
              <a:buSzPts val="2300"/>
              <a:buNone/>
            </a:pPr>
            <a:endParaRPr dirty="0"/>
          </a:p>
          <a:p>
            <a:pPr marL="621792" lvl="1" indent="-228600" algn="l" rtl="0">
              <a:spcBef>
                <a:spcPts val="324"/>
              </a:spcBef>
              <a:spcAft>
                <a:spcPts val="0"/>
              </a:spcAft>
              <a:buSzPts val="2300"/>
              <a:buChar char="◦"/>
            </a:pPr>
            <a:r>
              <a:rPr lang="en-US" dirty="0"/>
              <a:t>Only those </a:t>
            </a:r>
            <a:r>
              <a:rPr lang="en-US" b="1" dirty="0"/>
              <a:t>individuals who receive a formal (written) Delegation of Authority </a:t>
            </a:r>
            <a:r>
              <a:rPr lang="en-US" dirty="0"/>
              <a:t>may enter into agreements. </a:t>
            </a:r>
            <a:endParaRPr dirty="0"/>
          </a:p>
        </p:txBody>
      </p:sp>
      <p:sp>
        <p:nvSpPr>
          <p:cNvPr id="170" name="Google Shape;170;p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2"/>
              </a:buClr>
              <a:buSzPts val="4100"/>
              <a:buFont typeface="Lucida Sans"/>
              <a:buNone/>
            </a:pPr>
            <a:r>
              <a:rPr lang="en-US" dirty="0"/>
              <a:t>Contractual Delegation of Authority</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0"/>
          <p:cNvSpPr txBox="1">
            <a:spLocks noGrp="1"/>
          </p:cNvSpPr>
          <p:nvPr>
            <p:ph type="body" idx="1"/>
          </p:nvPr>
        </p:nvSpPr>
        <p:spPr>
          <a:xfrm>
            <a:off x="609600" y="1481329"/>
            <a:ext cx="10972800" cy="4525963"/>
          </a:xfrm>
          <a:prstGeom prst="rect">
            <a:avLst/>
          </a:prstGeom>
          <a:noFill/>
          <a:ln>
            <a:noFill/>
          </a:ln>
        </p:spPr>
        <p:txBody>
          <a:bodyPr spcFirstLastPara="1" wrap="square" lIns="91425" tIns="45700" rIns="91425" bIns="45700" anchor="t" anchorCtr="0">
            <a:normAutofit fontScale="92500" lnSpcReduction="20000"/>
          </a:bodyPr>
          <a:lstStyle/>
          <a:p>
            <a:pPr marL="109728" lvl="0" indent="0" algn="l" rtl="0">
              <a:spcBef>
                <a:spcPts val="0"/>
              </a:spcBef>
              <a:spcAft>
                <a:spcPts val="0"/>
              </a:spcAft>
              <a:buSzPts val="1836"/>
              <a:buNone/>
            </a:pPr>
            <a:r>
              <a:rPr lang="en-US" b="1" dirty="0"/>
              <a:t>CSUEB has established a campus Unauthorized Purchase Request Policy and Form. See PolicyStat: </a:t>
            </a:r>
            <a:r>
              <a:rPr lang="en-US" sz="2500" b="1" u="sng" dirty="0">
                <a:solidFill>
                  <a:schemeClr val="hlink"/>
                </a:solidFill>
                <a:hlinkClick r:id="rId3"/>
              </a:rPr>
              <a:t>https://csueastbay.policystat.com/policy/12042327/latest</a:t>
            </a:r>
            <a:r>
              <a:rPr lang="en-US" sz="2500" b="1" dirty="0"/>
              <a:t> </a:t>
            </a:r>
          </a:p>
          <a:p>
            <a:pPr marL="109728" lvl="0" indent="0" algn="l" rtl="0">
              <a:spcBef>
                <a:spcPts val="0"/>
              </a:spcBef>
              <a:spcAft>
                <a:spcPts val="0"/>
              </a:spcAft>
              <a:buSzPts val="1836"/>
              <a:buNone/>
            </a:pPr>
            <a:endParaRPr sz="2500" b="1" dirty="0"/>
          </a:p>
          <a:p>
            <a:pPr marL="109728" lvl="0" indent="0" algn="l" rtl="0">
              <a:spcBef>
                <a:spcPts val="400"/>
              </a:spcBef>
              <a:spcAft>
                <a:spcPts val="0"/>
              </a:spcAft>
              <a:buSzPts val="1836"/>
              <a:buNone/>
            </a:pPr>
            <a:r>
              <a:rPr lang="en-US" dirty="0"/>
              <a:t>The </a:t>
            </a:r>
            <a:r>
              <a:rPr lang="en-US" b="1" dirty="0"/>
              <a:t>intent </a:t>
            </a:r>
            <a:r>
              <a:rPr lang="en-US" dirty="0"/>
              <a:t>of this policy is meant to </a:t>
            </a:r>
            <a:r>
              <a:rPr lang="en-US" b="1" dirty="0"/>
              <a:t>curtail unapproved/unencumbered spend </a:t>
            </a:r>
            <a:r>
              <a:rPr lang="en-US" dirty="0"/>
              <a:t>and ensure that individuals without a valid and current DOA do not bind the campus contractually and/or financially.</a:t>
            </a:r>
          </a:p>
          <a:p>
            <a:pPr marL="109728" lvl="0" indent="0" algn="l" rtl="0">
              <a:spcBef>
                <a:spcPts val="400"/>
              </a:spcBef>
              <a:spcAft>
                <a:spcPts val="0"/>
              </a:spcAft>
              <a:buSzPts val="1836"/>
              <a:buNone/>
            </a:pPr>
            <a:endParaRPr dirty="0"/>
          </a:p>
          <a:p>
            <a:pPr marL="109728" lvl="0" indent="0" algn="l" rtl="0">
              <a:spcBef>
                <a:spcPts val="400"/>
              </a:spcBef>
              <a:spcAft>
                <a:spcPts val="0"/>
              </a:spcAft>
              <a:buSzPts val="1836"/>
              <a:buNone/>
            </a:pPr>
            <a:r>
              <a:rPr lang="en-US" dirty="0"/>
              <a:t>Those not adhering to the policy are required to complete an Unauthorized Purchase Request Form that must be signed by the Vice President of your area and the Vice President of Administration &amp; Finance. </a:t>
            </a:r>
            <a:r>
              <a:rPr lang="en-US" u="sng" dirty="0"/>
              <a:t>The form is initiated by the Procurement Office. </a:t>
            </a:r>
            <a:endParaRPr u="sng" dirty="0"/>
          </a:p>
        </p:txBody>
      </p:sp>
      <p:sp>
        <p:nvSpPr>
          <p:cNvPr id="176" name="Google Shape;176;p1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2"/>
              </a:buClr>
              <a:buSzPct val="100000"/>
              <a:buFont typeface="Lucida Sans"/>
              <a:buNone/>
            </a:pPr>
            <a:r>
              <a:rPr lang="en-US" sz="3200" dirty="0"/>
              <a:t>Unauthorized Purchase Request Policy and Form</a:t>
            </a:r>
            <a:endParaRPr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15a9b828be1_0_0"/>
          <p:cNvSpPr txBox="1">
            <a:spLocks noGrp="1"/>
          </p:cNvSpPr>
          <p:nvPr>
            <p:ph type="body" idx="1"/>
          </p:nvPr>
        </p:nvSpPr>
        <p:spPr>
          <a:xfrm>
            <a:off x="609600" y="1481329"/>
            <a:ext cx="10972800" cy="45261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r>
              <a:rPr lang="en-US" b="1" dirty="0"/>
              <a:t>There are two primary avenues to procure goods or services:</a:t>
            </a:r>
            <a:endParaRPr b="1" dirty="0"/>
          </a:p>
          <a:p>
            <a:pPr marL="0" lvl="0" indent="0" algn="l" rtl="0">
              <a:spcBef>
                <a:spcPts val="400"/>
              </a:spcBef>
              <a:spcAft>
                <a:spcPts val="0"/>
              </a:spcAft>
              <a:buNone/>
            </a:pPr>
            <a:endParaRPr b="1" dirty="0"/>
          </a:p>
          <a:p>
            <a:pPr marL="150876" lvl="0" indent="0" algn="l" rtl="0">
              <a:spcBef>
                <a:spcPts val="400"/>
              </a:spcBef>
              <a:spcAft>
                <a:spcPts val="0"/>
              </a:spcAft>
              <a:buSzPts val="1224"/>
              <a:buNone/>
            </a:pPr>
            <a:r>
              <a:rPr lang="en-US" b="1" dirty="0"/>
              <a:t>Procurement Card for allowed goods/services &lt;$10,000 (This dollar amount has been recently revised from $5,000 to $10,000.)</a:t>
            </a:r>
          </a:p>
          <a:p>
            <a:pPr marL="150876" lvl="0" indent="0" algn="l" rtl="0">
              <a:spcBef>
                <a:spcPts val="400"/>
              </a:spcBef>
              <a:spcAft>
                <a:spcPts val="0"/>
              </a:spcAft>
              <a:buSzPts val="1224"/>
              <a:buNone/>
            </a:pPr>
            <a:endParaRPr b="1" dirty="0"/>
          </a:p>
          <a:p>
            <a:pPr marL="150876" lvl="0" indent="0" algn="l" rtl="0">
              <a:spcBef>
                <a:spcPts val="0"/>
              </a:spcBef>
              <a:spcAft>
                <a:spcPts val="0"/>
              </a:spcAft>
              <a:buSzPts val="1224"/>
              <a:buNone/>
            </a:pPr>
            <a:r>
              <a:rPr lang="en-US" b="1" dirty="0"/>
              <a:t>Through a requisition process that will lead to the issuance of a Purchase Order.</a:t>
            </a:r>
            <a:endParaRPr b="1" dirty="0"/>
          </a:p>
          <a:p>
            <a:pPr marL="0" lvl="0" indent="0" algn="l" rtl="0">
              <a:spcBef>
                <a:spcPts val="400"/>
              </a:spcBef>
              <a:spcAft>
                <a:spcPts val="0"/>
              </a:spcAft>
              <a:buNone/>
            </a:pPr>
            <a:endParaRPr dirty="0"/>
          </a:p>
          <a:p>
            <a:pPr marL="457200" lvl="0" indent="0" algn="l" rtl="0">
              <a:spcBef>
                <a:spcPts val="400"/>
              </a:spcBef>
              <a:spcAft>
                <a:spcPts val="0"/>
              </a:spcAft>
              <a:buNone/>
            </a:pPr>
            <a:endParaRPr dirty="0"/>
          </a:p>
        </p:txBody>
      </p:sp>
      <p:sp>
        <p:nvSpPr>
          <p:cNvPr id="183" name="Google Shape;183;g15a9b828be1_0_0"/>
          <p:cNvSpPr txBox="1">
            <a:spLocks noGrp="1"/>
          </p:cNvSpPr>
          <p:nvPr>
            <p:ph type="title"/>
          </p:nvPr>
        </p:nvSpPr>
        <p:spPr>
          <a:xfrm>
            <a:off x="609600" y="274638"/>
            <a:ext cx="10972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Unauthorized Purchases</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15a9b828be1_0_6"/>
          <p:cNvSpPr txBox="1">
            <a:spLocks noGrp="1"/>
          </p:cNvSpPr>
          <p:nvPr>
            <p:ph type="body" idx="1"/>
          </p:nvPr>
        </p:nvSpPr>
        <p:spPr>
          <a:xfrm>
            <a:off x="609600" y="1481329"/>
            <a:ext cx="10972800" cy="4526100"/>
          </a:xfrm>
          <a:prstGeom prst="rect">
            <a:avLst/>
          </a:prstGeom>
        </p:spPr>
        <p:txBody>
          <a:bodyPr spcFirstLastPara="1" wrap="square" lIns="91425" tIns="45700" rIns="91425" bIns="45700" anchor="t" anchorCtr="0">
            <a:normAutofit fontScale="70000" lnSpcReduction="20000"/>
          </a:bodyPr>
          <a:lstStyle/>
          <a:p>
            <a:pPr marL="0" lvl="0" indent="0" algn="l" rtl="0">
              <a:spcBef>
                <a:spcPts val="400"/>
              </a:spcBef>
              <a:spcAft>
                <a:spcPts val="0"/>
              </a:spcAft>
              <a:buNone/>
            </a:pPr>
            <a:r>
              <a:rPr lang="en-US" b="1" dirty="0"/>
              <a:t>CSUEB staff shall </a:t>
            </a:r>
            <a:r>
              <a:rPr lang="en-US" b="1" u="sng" dirty="0"/>
              <a:t>not</a:t>
            </a:r>
            <a:r>
              <a:rPr lang="en-US" b="1" dirty="0"/>
              <a:t>:</a:t>
            </a:r>
            <a:endParaRPr b="1" dirty="0"/>
          </a:p>
          <a:p>
            <a:pPr marL="0" lvl="0" indent="0" algn="l" rtl="0">
              <a:spcBef>
                <a:spcPts val="400"/>
              </a:spcBef>
              <a:spcAft>
                <a:spcPts val="0"/>
              </a:spcAft>
              <a:buClr>
                <a:schemeClr val="dk1"/>
              </a:buClr>
              <a:buSzPct val="40740"/>
              <a:buFont typeface="Arial"/>
              <a:buNone/>
            </a:pPr>
            <a:endParaRPr b="1" dirty="0"/>
          </a:p>
          <a:p>
            <a:pPr marL="162535" lvl="0" indent="0" algn="l" rtl="0">
              <a:spcBef>
                <a:spcPts val="400"/>
              </a:spcBef>
              <a:spcAft>
                <a:spcPts val="0"/>
              </a:spcAft>
              <a:buSzPct val="45333"/>
              <a:buNone/>
            </a:pPr>
            <a:r>
              <a:rPr lang="en-US" b="1" dirty="0"/>
              <a:t>Use their personal credit card or funds to purchase University goods or services. Doing so, and seeking reimbursement, could obligate the University to pay for an unauthorized expense.</a:t>
            </a:r>
          </a:p>
          <a:p>
            <a:pPr marL="162535" lvl="0" indent="0" algn="l" rtl="0">
              <a:spcBef>
                <a:spcPts val="400"/>
              </a:spcBef>
              <a:spcAft>
                <a:spcPts val="0"/>
              </a:spcAft>
              <a:buSzPct val="45333"/>
              <a:buNone/>
            </a:pPr>
            <a:endParaRPr b="1" dirty="0"/>
          </a:p>
          <a:p>
            <a:pPr marL="162535" lvl="0" indent="0" algn="l" rtl="0">
              <a:spcBef>
                <a:spcPts val="0"/>
              </a:spcBef>
              <a:spcAft>
                <a:spcPts val="0"/>
              </a:spcAft>
              <a:buSzPct val="45333"/>
              <a:buNone/>
            </a:pPr>
            <a:r>
              <a:rPr lang="en-US" b="1" dirty="0"/>
              <a:t>Use the requisition number to order supplies or services prior to the issuance of a Purchase Order.</a:t>
            </a:r>
          </a:p>
          <a:p>
            <a:pPr marL="162535" lvl="0" indent="0" algn="l" rtl="0">
              <a:spcBef>
                <a:spcPts val="0"/>
              </a:spcBef>
              <a:spcAft>
                <a:spcPts val="0"/>
              </a:spcAft>
              <a:buSzPct val="45333"/>
              <a:buNone/>
            </a:pPr>
            <a:endParaRPr b="1" dirty="0"/>
          </a:p>
          <a:p>
            <a:pPr marL="162535" lvl="0" indent="0" algn="l" rtl="0">
              <a:spcBef>
                <a:spcPts val="0"/>
              </a:spcBef>
              <a:spcAft>
                <a:spcPts val="0"/>
              </a:spcAft>
              <a:buSzPct val="45333"/>
              <a:buNone/>
            </a:pPr>
            <a:r>
              <a:rPr lang="en-US" b="1" dirty="0"/>
              <a:t>Provide the Purchase Order Number or an unsigned copy of a PO to a vendor before it has been approved by a member of the Procurement Office and conveyed to the vendor.</a:t>
            </a:r>
          </a:p>
          <a:p>
            <a:pPr marL="162535" lvl="0" indent="0" algn="l" rtl="0">
              <a:spcBef>
                <a:spcPts val="0"/>
              </a:spcBef>
              <a:spcAft>
                <a:spcPts val="0"/>
              </a:spcAft>
              <a:buSzPct val="45333"/>
              <a:buNone/>
            </a:pPr>
            <a:endParaRPr b="1" dirty="0"/>
          </a:p>
          <a:p>
            <a:pPr marL="162535" lvl="0" indent="0" algn="l" rtl="0">
              <a:spcBef>
                <a:spcPts val="0"/>
              </a:spcBef>
              <a:spcAft>
                <a:spcPts val="0"/>
              </a:spcAft>
              <a:buSzPct val="45333"/>
              <a:buNone/>
            </a:pPr>
            <a:r>
              <a:rPr lang="en-US" b="1" dirty="0"/>
              <a:t>Issue a requisition after an order has been (improperly) placed, or after goods or services have been received. This is called an “after the fact” purchase, also known as a “confirming order”. These types of orders are not allowed.</a:t>
            </a:r>
            <a:endParaRPr b="1" dirty="0"/>
          </a:p>
          <a:p>
            <a:pPr marL="0" lvl="0" indent="0" algn="l" rtl="0">
              <a:spcBef>
                <a:spcPts val="400"/>
              </a:spcBef>
              <a:spcAft>
                <a:spcPts val="0"/>
              </a:spcAft>
              <a:buNone/>
            </a:pPr>
            <a:endParaRPr dirty="0"/>
          </a:p>
        </p:txBody>
      </p:sp>
      <p:sp>
        <p:nvSpPr>
          <p:cNvPr id="190" name="Google Shape;190;g15a9b828be1_0_6"/>
          <p:cNvSpPr txBox="1">
            <a:spLocks noGrp="1"/>
          </p:cNvSpPr>
          <p:nvPr>
            <p:ph type="title"/>
          </p:nvPr>
        </p:nvSpPr>
        <p:spPr>
          <a:xfrm>
            <a:off x="609600" y="274638"/>
            <a:ext cx="10972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Unauthorized Purchases</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1"/>
          <p:cNvSpPr txBox="1">
            <a:spLocks noGrp="1"/>
          </p:cNvSpPr>
          <p:nvPr>
            <p:ph type="body" idx="1"/>
          </p:nvPr>
        </p:nvSpPr>
        <p:spPr>
          <a:xfrm>
            <a:off x="609600" y="1481329"/>
            <a:ext cx="10972800" cy="4525963"/>
          </a:xfrm>
          <a:prstGeom prst="rect">
            <a:avLst/>
          </a:prstGeom>
          <a:noFill/>
          <a:ln>
            <a:noFill/>
          </a:ln>
        </p:spPr>
        <p:txBody>
          <a:bodyPr spcFirstLastPara="1" wrap="square" lIns="91425" tIns="45700" rIns="91425" bIns="45700" anchor="t" anchorCtr="0">
            <a:normAutofit/>
          </a:bodyPr>
          <a:lstStyle/>
          <a:p>
            <a:pPr marL="109728" lvl="0" indent="0" algn="l" rtl="0">
              <a:spcBef>
                <a:spcPts val="0"/>
              </a:spcBef>
              <a:spcAft>
                <a:spcPts val="0"/>
              </a:spcAft>
              <a:buSzPts val="1836"/>
              <a:buNone/>
            </a:pPr>
            <a:r>
              <a:rPr lang="en-US" b="1" dirty="0"/>
              <a:t>What form needs to be signed by both the Vice President/Provost of your division and the Vice President of Administration &amp; Finance in a situation where a requisition was not generated, or a P-Card was not utilized, to acquire a commodity?</a:t>
            </a:r>
            <a:endParaRPr b="1" dirty="0"/>
          </a:p>
        </p:txBody>
      </p:sp>
      <p:sp>
        <p:nvSpPr>
          <p:cNvPr id="196" name="Google Shape;196;p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100"/>
              <a:buFont typeface="Lucida Sans"/>
              <a:buNone/>
            </a:pPr>
            <a:r>
              <a:rPr lang="en-US" dirty="0"/>
              <a:t>Quiz Question #1</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2"/>
          <p:cNvSpPr txBox="1">
            <a:spLocks noGrp="1"/>
          </p:cNvSpPr>
          <p:nvPr>
            <p:ph type="body" idx="1"/>
          </p:nvPr>
        </p:nvSpPr>
        <p:spPr>
          <a:xfrm>
            <a:off x="609600" y="1481329"/>
            <a:ext cx="10972800" cy="4525963"/>
          </a:xfrm>
          <a:prstGeom prst="rect">
            <a:avLst/>
          </a:prstGeom>
          <a:noFill/>
          <a:ln>
            <a:noFill/>
          </a:ln>
        </p:spPr>
        <p:txBody>
          <a:bodyPr spcFirstLastPara="1" wrap="square" lIns="91425" tIns="45700" rIns="91425" bIns="45700" anchor="t" anchorCtr="0">
            <a:normAutofit/>
          </a:bodyPr>
          <a:lstStyle/>
          <a:p>
            <a:pPr marL="109728" lvl="0" indent="0" algn="l" rtl="0">
              <a:spcBef>
                <a:spcPts val="0"/>
              </a:spcBef>
              <a:spcAft>
                <a:spcPts val="0"/>
              </a:spcAft>
              <a:buSzPts val="1836"/>
              <a:buNone/>
            </a:pPr>
            <a:r>
              <a:rPr lang="en-US" b="1" dirty="0"/>
              <a:t>The Unauthorized Purchase Request Form. This form is routed to the offending party via AdobeSign.</a:t>
            </a:r>
            <a:endParaRPr b="1" dirty="0"/>
          </a:p>
        </p:txBody>
      </p:sp>
      <p:sp>
        <p:nvSpPr>
          <p:cNvPr id="202" name="Google Shape;202;p1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100"/>
              <a:buFont typeface="Lucida Sans"/>
              <a:buNone/>
            </a:pPr>
            <a:r>
              <a:rPr lang="en-US" dirty="0"/>
              <a:t>Answer to Quiz Question #1</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3"/>
          <p:cNvSpPr txBox="1">
            <a:spLocks noGrp="1"/>
          </p:cNvSpPr>
          <p:nvPr>
            <p:ph type="body" idx="1"/>
          </p:nvPr>
        </p:nvSpPr>
        <p:spPr>
          <a:xfrm>
            <a:off x="609600" y="1481329"/>
            <a:ext cx="10972800" cy="4525963"/>
          </a:xfrm>
          <a:prstGeom prst="rect">
            <a:avLst/>
          </a:prstGeom>
          <a:noFill/>
          <a:ln>
            <a:noFill/>
          </a:ln>
        </p:spPr>
        <p:txBody>
          <a:bodyPr spcFirstLastPara="1" wrap="square" lIns="91425" tIns="45700" rIns="91425" bIns="45700" anchor="t" anchorCtr="0">
            <a:normAutofit/>
          </a:bodyPr>
          <a:lstStyle/>
          <a:p>
            <a:pPr marL="109728" lvl="0" indent="0" algn="l" rtl="0">
              <a:spcBef>
                <a:spcPts val="0"/>
              </a:spcBef>
              <a:spcAft>
                <a:spcPts val="0"/>
              </a:spcAft>
              <a:buSzPts val="1836"/>
              <a:buNone/>
            </a:pPr>
            <a:r>
              <a:rPr lang="en-US" b="1" dirty="0"/>
              <a:t>True or False, a person who has received a Delegation of Authority shall:</a:t>
            </a:r>
            <a:endParaRPr dirty="0"/>
          </a:p>
          <a:p>
            <a:pPr marL="365760" lvl="0" indent="-139446" algn="l" rtl="0">
              <a:spcBef>
                <a:spcPts val="400"/>
              </a:spcBef>
              <a:spcAft>
                <a:spcPts val="0"/>
              </a:spcAft>
              <a:buSzPts val="1836"/>
              <a:buNone/>
            </a:pPr>
            <a:endParaRPr b="1" dirty="0"/>
          </a:p>
          <a:p>
            <a:pPr marL="109728" lvl="0" indent="0" algn="l" rtl="0">
              <a:spcBef>
                <a:spcPts val="400"/>
              </a:spcBef>
              <a:spcAft>
                <a:spcPts val="0"/>
              </a:spcAft>
              <a:buSzPts val="1836"/>
              <a:buNone/>
            </a:pPr>
            <a:r>
              <a:rPr lang="en-US" b="1" dirty="0"/>
              <a:t>Act within the limits of their power and delegation, as documented by their designated DOA; AND</a:t>
            </a:r>
          </a:p>
          <a:p>
            <a:pPr marL="109728" lvl="0" indent="0" algn="l" rtl="0">
              <a:spcBef>
                <a:spcPts val="400"/>
              </a:spcBef>
              <a:spcAft>
                <a:spcPts val="0"/>
              </a:spcAft>
              <a:buSzPts val="1836"/>
              <a:buNone/>
            </a:pPr>
            <a:endParaRPr b="1" dirty="0"/>
          </a:p>
          <a:p>
            <a:pPr marL="109728" lvl="0" indent="0" algn="l" rtl="0">
              <a:spcBef>
                <a:spcPts val="400"/>
              </a:spcBef>
              <a:spcAft>
                <a:spcPts val="0"/>
              </a:spcAft>
              <a:buSzPts val="1836"/>
              <a:buNone/>
            </a:pPr>
            <a:r>
              <a:rPr lang="en-US" b="1" dirty="0"/>
              <a:t>Be aware of and comply with all relevant University policies, procedures, internal controls, and laws when exercising authority.</a:t>
            </a:r>
            <a:endParaRPr b="1" dirty="0"/>
          </a:p>
          <a:p>
            <a:pPr marL="365760" lvl="0" indent="-139446" algn="l" rtl="0">
              <a:spcBef>
                <a:spcPts val="400"/>
              </a:spcBef>
              <a:spcAft>
                <a:spcPts val="0"/>
              </a:spcAft>
              <a:buSzPts val="1836"/>
              <a:buNone/>
            </a:pPr>
            <a:endParaRPr dirty="0"/>
          </a:p>
        </p:txBody>
      </p:sp>
      <p:sp>
        <p:nvSpPr>
          <p:cNvPr id="208" name="Google Shape;208;p1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100"/>
              <a:buFont typeface="Lucida Sans"/>
              <a:buNone/>
            </a:pPr>
            <a:r>
              <a:rPr lang="en-US" dirty="0"/>
              <a:t>Quiz Question #2</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4"/>
          <p:cNvSpPr txBox="1">
            <a:spLocks noGrp="1"/>
          </p:cNvSpPr>
          <p:nvPr>
            <p:ph type="body" idx="1"/>
          </p:nvPr>
        </p:nvSpPr>
        <p:spPr>
          <a:xfrm>
            <a:off x="609600" y="1481329"/>
            <a:ext cx="10972800" cy="4525963"/>
          </a:xfrm>
          <a:prstGeom prst="rect">
            <a:avLst/>
          </a:prstGeom>
          <a:noFill/>
          <a:ln>
            <a:noFill/>
          </a:ln>
        </p:spPr>
        <p:txBody>
          <a:bodyPr spcFirstLastPara="1" wrap="square" lIns="91425" tIns="45700" rIns="91425" bIns="45700" anchor="t" anchorCtr="0">
            <a:normAutofit/>
          </a:bodyPr>
          <a:lstStyle/>
          <a:p>
            <a:pPr marL="109728" lvl="0" indent="0" algn="l" rtl="0">
              <a:spcBef>
                <a:spcPts val="0"/>
              </a:spcBef>
              <a:spcAft>
                <a:spcPts val="0"/>
              </a:spcAft>
              <a:buSzPts val="1836"/>
              <a:buNone/>
            </a:pPr>
            <a:r>
              <a:rPr lang="en-US" b="1" dirty="0"/>
              <a:t>True</a:t>
            </a:r>
            <a:endParaRPr b="1" dirty="0"/>
          </a:p>
        </p:txBody>
      </p:sp>
      <p:sp>
        <p:nvSpPr>
          <p:cNvPr id="214" name="Google Shape;214;p1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100"/>
              <a:buFont typeface="Lucida Sans"/>
              <a:buNone/>
            </a:pPr>
            <a:r>
              <a:rPr lang="en-US" dirty="0"/>
              <a:t>Answer to Quiz Question #2</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ctrTitle"/>
          </p:nvPr>
        </p:nvSpPr>
        <p:spPr>
          <a:xfrm>
            <a:off x="2398629" y="2819400"/>
            <a:ext cx="7513344" cy="838200"/>
          </a:xfrm>
          <a:prstGeom prst="rect">
            <a:avLst/>
          </a:prstGeom>
          <a:ln/>
        </p:spPr>
        <p:style>
          <a:lnRef idx="0">
            <a:schemeClr val="accent2"/>
          </a:lnRef>
          <a:fillRef idx="3">
            <a:schemeClr val="accent2"/>
          </a:fillRef>
          <a:effectRef idx="3">
            <a:schemeClr val="accent2"/>
          </a:effectRef>
          <a:fontRef idx="minor">
            <a:schemeClr val="lt1"/>
          </a:fontRef>
        </p:style>
        <p:txBody>
          <a:bodyPr wrap="square" lIns="91425" tIns="45700" rIns="91425" bIns="45700" anchor="ctr" anchorCtr="0">
            <a:noAutofit/>
            <a:scene3d>
              <a:camera prst="orthographicFront"/>
              <a:lightRig rig="soft" dir="t">
                <a:rot lat="0" lon="0" rev="10800000"/>
              </a:lightRig>
            </a:scene3d>
            <a:sp3d>
              <a:bevelT w="27940" h="12700"/>
              <a:contourClr>
                <a:srgbClr val="DDDDDD"/>
              </a:contourClr>
            </a:sp3d>
          </a:bodyPr>
          <a:lstStyle/>
          <a:p>
            <a:pPr marL="0" marR="0" lvl="0" indent="0" algn="ctr" rtl="0">
              <a:spcBef>
                <a:spcPts val="0"/>
              </a:spcBef>
              <a:buClr>
                <a:schemeClr val="dk1"/>
              </a:buClr>
              <a:buSzPct val="25000"/>
              <a:buFont typeface="Calibri"/>
              <a:buNone/>
            </a:pPr>
            <a:r>
              <a:rPr lang="en-US" sz="4400" b="1" i="0" u="none" strike="noStrike" spc="150" dirty="0">
                <a:ln w="11430">
                  <a:solidFill>
                    <a:schemeClr val="accent2"/>
                  </a:solidFill>
                </a:ln>
                <a:solidFill>
                  <a:srgbClr val="F8F8F8"/>
                </a:solidFill>
                <a:effectLst>
                  <a:outerShdw blurRad="25400" algn="tl" rotWithShape="0">
                    <a:srgbClr val="000000">
                      <a:alpha val="43000"/>
                    </a:srgbClr>
                  </a:outerShdw>
                </a:effectLst>
                <a:latin typeface="Calibri"/>
                <a:ea typeface="Calibri"/>
                <a:cs typeface="Calibri"/>
                <a:sym typeface="Calibri"/>
              </a:rPr>
              <a:t>FINANCIAL  SERVICES</a:t>
            </a:r>
          </a:p>
        </p:txBody>
      </p:sp>
      <p:sp>
        <p:nvSpPr>
          <p:cNvPr id="7" name="TextBox 6"/>
          <p:cNvSpPr txBox="1"/>
          <p:nvPr/>
        </p:nvSpPr>
        <p:spPr>
          <a:xfrm>
            <a:off x="736636" y="899966"/>
            <a:ext cx="2492990"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Arial"/>
                <a:ea typeface="+mn-ea"/>
                <a:cs typeface="Arial"/>
                <a:sym typeface="Arial"/>
              </a:rPr>
              <a:t>General Accounting</a:t>
            </a:r>
          </a:p>
        </p:txBody>
      </p:sp>
      <p:sp>
        <p:nvSpPr>
          <p:cNvPr id="8" name="TextBox 7"/>
          <p:cNvSpPr txBox="1"/>
          <p:nvPr/>
        </p:nvSpPr>
        <p:spPr>
          <a:xfrm>
            <a:off x="6423939" y="4246702"/>
            <a:ext cx="3288080"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Arial"/>
                <a:ea typeface="+mn-ea"/>
                <a:cs typeface="Arial"/>
                <a:sym typeface="Arial"/>
              </a:rPr>
              <a:t>Student Financial Services</a:t>
            </a:r>
          </a:p>
        </p:txBody>
      </p:sp>
      <p:sp>
        <p:nvSpPr>
          <p:cNvPr id="9" name="TextBox 8"/>
          <p:cNvSpPr txBox="1"/>
          <p:nvPr/>
        </p:nvSpPr>
        <p:spPr>
          <a:xfrm>
            <a:off x="8737605" y="915888"/>
            <a:ext cx="1973617"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Arial"/>
                <a:ea typeface="+mn-ea"/>
                <a:cs typeface="Arial"/>
                <a:sym typeface="Arial"/>
              </a:rPr>
              <a:t>Cashiers Office</a:t>
            </a:r>
          </a:p>
        </p:txBody>
      </p:sp>
      <p:sp>
        <p:nvSpPr>
          <p:cNvPr id="10" name="TextBox 9"/>
          <p:cNvSpPr txBox="1"/>
          <p:nvPr/>
        </p:nvSpPr>
        <p:spPr>
          <a:xfrm>
            <a:off x="1930400" y="1948934"/>
            <a:ext cx="2274982"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Arial"/>
                <a:ea typeface="+mn-ea"/>
                <a:cs typeface="Arial"/>
                <a:sym typeface="Arial"/>
              </a:rPr>
              <a:t>Accounts Payable</a:t>
            </a:r>
          </a:p>
        </p:txBody>
      </p:sp>
      <p:sp>
        <p:nvSpPr>
          <p:cNvPr id="11" name="TextBox 10"/>
          <p:cNvSpPr txBox="1"/>
          <p:nvPr/>
        </p:nvSpPr>
        <p:spPr>
          <a:xfrm>
            <a:off x="6463370" y="1803527"/>
            <a:ext cx="3031599"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Arial"/>
                <a:ea typeface="+mn-ea"/>
                <a:cs typeface="Arial"/>
                <a:sym typeface="Arial"/>
              </a:rPr>
              <a:t>University Budget Office</a:t>
            </a:r>
          </a:p>
        </p:txBody>
      </p:sp>
      <p:sp>
        <p:nvSpPr>
          <p:cNvPr id="12" name="TextBox 11"/>
          <p:cNvSpPr txBox="1"/>
          <p:nvPr/>
        </p:nvSpPr>
        <p:spPr>
          <a:xfrm>
            <a:off x="1682469" y="4246702"/>
            <a:ext cx="2646878"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Arial"/>
                <a:ea typeface="+mn-ea"/>
                <a:cs typeface="Arial"/>
                <a:sym typeface="Arial"/>
              </a:rPr>
              <a:t>Finance Support Unit</a:t>
            </a:r>
          </a:p>
        </p:txBody>
      </p:sp>
      <p:sp>
        <p:nvSpPr>
          <p:cNvPr id="14" name="TextBox 13"/>
          <p:cNvSpPr txBox="1"/>
          <p:nvPr/>
        </p:nvSpPr>
        <p:spPr>
          <a:xfrm>
            <a:off x="736636" y="5086768"/>
            <a:ext cx="2185214"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Arial"/>
                <a:ea typeface="+mn-ea"/>
                <a:cs typeface="Arial"/>
                <a:sym typeface="Arial"/>
              </a:rPr>
              <a:t>Support Services</a:t>
            </a:r>
          </a:p>
        </p:txBody>
      </p:sp>
      <p:sp>
        <p:nvSpPr>
          <p:cNvPr id="15" name="TextBox 14"/>
          <p:cNvSpPr txBox="1"/>
          <p:nvPr/>
        </p:nvSpPr>
        <p:spPr>
          <a:xfrm>
            <a:off x="7543050" y="5267587"/>
            <a:ext cx="2390398"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Arial"/>
                <a:ea typeface="+mn-ea"/>
                <a:cs typeface="Arial"/>
                <a:sym typeface="Arial"/>
              </a:rPr>
              <a:t>Asset Management</a:t>
            </a:r>
          </a:p>
        </p:txBody>
      </p:sp>
      <p:sp>
        <p:nvSpPr>
          <p:cNvPr id="16" name="TextBox 15"/>
          <p:cNvSpPr txBox="1"/>
          <p:nvPr/>
        </p:nvSpPr>
        <p:spPr>
          <a:xfrm>
            <a:off x="4631711" y="5408193"/>
            <a:ext cx="1249060"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Arial"/>
                <a:ea typeface="+mn-ea"/>
                <a:cs typeface="Arial"/>
                <a:sym typeface="Arial"/>
              </a:rPr>
              <a:t>Bay Card</a:t>
            </a:r>
          </a:p>
        </p:txBody>
      </p:sp>
      <p:sp>
        <p:nvSpPr>
          <p:cNvPr id="21" name="TextBox 20"/>
          <p:cNvSpPr txBox="1"/>
          <p:nvPr/>
        </p:nvSpPr>
        <p:spPr>
          <a:xfrm>
            <a:off x="5164635" y="731222"/>
            <a:ext cx="1678665"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Arial"/>
                <a:ea typeface="+mn-ea"/>
                <a:cs typeface="Arial"/>
                <a:sym typeface="Arial"/>
              </a:rPr>
              <a:t>Procurement</a:t>
            </a:r>
          </a:p>
        </p:txBody>
      </p:sp>
      <p:pic>
        <p:nvPicPr>
          <p:cNvPr id="20" name="Picture 2" descr="brandbook-pg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5313" y="6169581"/>
            <a:ext cx="2946400" cy="671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8623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5"/>
          <p:cNvSpPr txBox="1">
            <a:spLocks noGrp="1"/>
          </p:cNvSpPr>
          <p:nvPr>
            <p:ph type="body" idx="1"/>
          </p:nvPr>
        </p:nvSpPr>
        <p:spPr>
          <a:xfrm>
            <a:off x="609600" y="1481329"/>
            <a:ext cx="10972800" cy="4525963"/>
          </a:xfrm>
          <a:prstGeom prst="rect">
            <a:avLst/>
          </a:prstGeom>
          <a:noFill/>
          <a:ln>
            <a:noFill/>
          </a:ln>
        </p:spPr>
        <p:txBody>
          <a:bodyPr spcFirstLastPara="1" wrap="square" lIns="91425" tIns="45700" rIns="91425" bIns="45700" anchor="t" anchorCtr="0">
            <a:normAutofit/>
          </a:bodyPr>
          <a:lstStyle/>
          <a:p>
            <a:pPr marL="109728" lvl="0" indent="0" algn="l" rtl="0">
              <a:spcBef>
                <a:spcPts val="0"/>
              </a:spcBef>
              <a:spcAft>
                <a:spcPts val="0"/>
              </a:spcAft>
              <a:buSzPts val="1836"/>
              <a:buNone/>
            </a:pPr>
            <a:r>
              <a:rPr lang="en-US" b="1" dirty="0"/>
              <a:t>Please ask any questions that you may have about this presentation through the Zoom Chat function.</a:t>
            </a:r>
            <a:endParaRPr b="1" dirty="0"/>
          </a:p>
        </p:txBody>
      </p:sp>
      <p:sp>
        <p:nvSpPr>
          <p:cNvPr id="220" name="Google Shape;220;p1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2"/>
              </a:buClr>
              <a:buSzPts val="4100"/>
              <a:buFont typeface="Lucida Sans"/>
              <a:buNone/>
            </a:pPr>
            <a:r>
              <a:rPr lang="en-US" dirty="0"/>
              <a:t>Questions &amp; Answers</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831341" y="4937253"/>
            <a:ext cx="5188585" cy="1101725"/>
          </a:xfrm>
          <a:prstGeom prst="rect">
            <a:avLst/>
          </a:prstGeom>
        </p:spPr>
        <p:txBody>
          <a:bodyPr vert="horz" wrap="square" lIns="0" tIns="12700" rIns="0" bIns="0" rtlCol="0">
            <a:spAutoFit/>
          </a:bodyPr>
          <a:lstStyle/>
          <a:p>
            <a:pPr marL="12700">
              <a:lnSpc>
                <a:spcPts val="5675"/>
              </a:lnSpc>
              <a:spcBef>
                <a:spcPts val="100"/>
              </a:spcBef>
            </a:pPr>
            <a:r>
              <a:rPr sz="4800" kern="0" dirty="0">
                <a:solidFill>
                  <a:sysClr val="windowText" lastClr="000000"/>
                </a:solidFill>
                <a:latin typeface="Garamond"/>
                <a:cs typeface="Garamond"/>
              </a:rPr>
              <a:t>Fiscal</a:t>
            </a:r>
            <a:r>
              <a:rPr sz="4800" kern="0" spc="-20" dirty="0">
                <a:solidFill>
                  <a:sysClr val="windowText" lastClr="000000"/>
                </a:solidFill>
                <a:latin typeface="Garamond"/>
                <a:cs typeface="Garamond"/>
              </a:rPr>
              <a:t> </a:t>
            </a:r>
            <a:r>
              <a:rPr sz="4800" kern="0" spc="-10" dirty="0">
                <a:solidFill>
                  <a:sysClr val="windowText" lastClr="000000"/>
                </a:solidFill>
                <a:latin typeface="Garamond"/>
                <a:cs typeface="Garamond"/>
              </a:rPr>
              <a:t>Responsibilities</a:t>
            </a:r>
            <a:endParaRPr sz="4800" kern="0" dirty="0">
              <a:solidFill>
                <a:sysClr val="windowText" lastClr="000000"/>
              </a:solidFill>
              <a:latin typeface="Garamond"/>
              <a:cs typeface="Garamond"/>
            </a:endParaRPr>
          </a:p>
          <a:p>
            <a:pPr marL="12700">
              <a:lnSpc>
                <a:spcPts val="2795"/>
              </a:lnSpc>
              <a:tabLst>
                <a:tab pos="1513205" algn="l"/>
              </a:tabLst>
            </a:pPr>
            <a:r>
              <a:rPr sz="2400" kern="0" spc="-10" dirty="0">
                <a:solidFill>
                  <a:sysClr val="windowText" lastClr="000000"/>
                </a:solidFill>
                <a:latin typeface="Calibri"/>
                <a:cs typeface="Calibri"/>
              </a:rPr>
              <a:t>September</a:t>
            </a:r>
            <a:r>
              <a:rPr sz="2400" kern="0" dirty="0">
                <a:solidFill>
                  <a:sysClr val="windowText" lastClr="000000"/>
                </a:solidFill>
                <a:latin typeface="Calibri"/>
                <a:cs typeface="Calibri"/>
              </a:rPr>
              <a:t>	29,</a:t>
            </a:r>
            <a:r>
              <a:rPr sz="2400" kern="0" spc="-25" dirty="0">
                <a:solidFill>
                  <a:sysClr val="windowText" lastClr="000000"/>
                </a:solidFill>
                <a:latin typeface="Calibri"/>
                <a:cs typeface="Calibri"/>
              </a:rPr>
              <a:t> </a:t>
            </a:r>
            <a:r>
              <a:rPr sz="2400" kern="0" spc="-20" dirty="0">
                <a:solidFill>
                  <a:sysClr val="windowText" lastClr="000000"/>
                </a:solidFill>
                <a:latin typeface="Calibri"/>
                <a:cs typeface="Calibri"/>
              </a:rPr>
              <a:t>2022</a:t>
            </a:r>
            <a:endParaRPr sz="2400" kern="0" dirty="0">
              <a:solidFill>
                <a:sysClr val="windowText" lastClr="000000"/>
              </a:solidFill>
              <a:latin typeface="Calibri"/>
              <a:cs typeface="Calibri"/>
            </a:endParaRPr>
          </a:p>
        </p:txBody>
      </p:sp>
      <p:pic>
        <p:nvPicPr>
          <p:cNvPr id="3" name="object 3"/>
          <p:cNvPicPr/>
          <p:nvPr/>
        </p:nvPicPr>
        <p:blipFill>
          <a:blip r:embed="rId2" cstate="print"/>
          <a:stretch>
            <a:fillRect/>
          </a:stretch>
        </p:blipFill>
        <p:spPr>
          <a:xfrm>
            <a:off x="1524000" y="1"/>
            <a:ext cx="9144000" cy="4952987"/>
          </a:xfrm>
          <a:prstGeom prst="rect">
            <a:avLst/>
          </a:prstGeom>
        </p:spPr>
      </p:pic>
      <p:pic>
        <p:nvPicPr>
          <p:cNvPr id="4" name="object 4"/>
          <p:cNvPicPr/>
          <p:nvPr/>
        </p:nvPicPr>
        <p:blipFill>
          <a:blip r:embed="rId3" cstate="print"/>
          <a:stretch>
            <a:fillRect/>
          </a:stretch>
        </p:blipFill>
        <p:spPr>
          <a:xfrm>
            <a:off x="8534401" y="6080760"/>
            <a:ext cx="1828799" cy="49072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11810" y="5809489"/>
            <a:ext cx="9170035" cy="1016635"/>
            <a:chOff x="-12191" y="5809488"/>
            <a:chExt cx="9170035" cy="1016635"/>
          </a:xfrm>
        </p:grpSpPr>
        <p:sp>
          <p:nvSpPr>
            <p:cNvPr id="3" name="object 3"/>
            <p:cNvSpPr/>
            <p:nvPr/>
          </p:nvSpPr>
          <p:spPr>
            <a:xfrm>
              <a:off x="762" y="5822442"/>
              <a:ext cx="9143365" cy="990600"/>
            </a:xfrm>
            <a:custGeom>
              <a:avLst/>
              <a:gdLst/>
              <a:ahLst/>
              <a:cxnLst/>
              <a:rect l="l" t="t" r="r" b="b"/>
              <a:pathLst>
                <a:path w="9143365" h="990600">
                  <a:moveTo>
                    <a:pt x="9143238" y="0"/>
                  </a:moveTo>
                  <a:lnTo>
                    <a:pt x="0" y="0"/>
                  </a:lnTo>
                  <a:lnTo>
                    <a:pt x="0" y="990600"/>
                  </a:lnTo>
                  <a:lnTo>
                    <a:pt x="9143238" y="990600"/>
                  </a:lnTo>
                  <a:lnTo>
                    <a:pt x="9143238" y="0"/>
                  </a:lnTo>
                  <a:close/>
                </a:path>
              </a:pathLst>
            </a:custGeom>
            <a:solidFill>
              <a:srgbClr val="000000"/>
            </a:solidFill>
          </p:spPr>
          <p:txBody>
            <a:bodyPr wrap="square" lIns="0" tIns="0" rIns="0" bIns="0" rtlCol="0"/>
            <a:lstStyle/>
            <a:p>
              <a:endParaRPr kern="0" dirty="0">
                <a:solidFill>
                  <a:sysClr val="windowText" lastClr="000000"/>
                </a:solidFill>
              </a:endParaRPr>
            </a:p>
          </p:txBody>
        </p:sp>
        <p:sp>
          <p:nvSpPr>
            <p:cNvPr id="4" name="object 4"/>
            <p:cNvSpPr/>
            <p:nvPr/>
          </p:nvSpPr>
          <p:spPr>
            <a:xfrm>
              <a:off x="762" y="5822442"/>
              <a:ext cx="9144000" cy="990600"/>
            </a:xfrm>
            <a:custGeom>
              <a:avLst/>
              <a:gdLst/>
              <a:ahLst/>
              <a:cxnLst/>
              <a:rect l="l" t="t" r="r" b="b"/>
              <a:pathLst>
                <a:path w="9144000" h="990600">
                  <a:moveTo>
                    <a:pt x="0" y="0"/>
                  </a:moveTo>
                  <a:lnTo>
                    <a:pt x="9144000" y="0"/>
                  </a:lnTo>
                  <a:lnTo>
                    <a:pt x="9144000" y="990600"/>
                  </a:lnTo>
                  <a:lnTo>
                    <a:pt x="0" y="990600"/>
                  </a:lnTo>
                  <a:lnTo>
                    <a:pt x="0" y="0"/>
                  </a:lnTo>
                  <a:close/>
                </a:path>
              </a:pathLst>
            </a:custGeom>
            <a:ln w="25908">
              <a:solidFill>
                <a:srgbClr val="000000"/>
              </a:solidFill>
            </a:ln>
          </p:spPr>
          <p:txBody>
            <a:bodyPr wrap="square" lIns="0" tIns="0" rIns="0" bIns="0" rtlCol="0"/>
            <a:lstStyle/>
            <a:p>
              <a:endParaRPr kern="0" dirty="0">
                <a:solidFill>
                  <a:sysClr val="windowText" lastClr="000000"/>
                </a:solidFill>
              </a:endParaRPr>
            </a:p>
          </p:txBody>
        </p:sp>
      </p:grpSp>
      <p:sp>
        <p:nvSpPr>
          <p:cNvPr id="5" name="object 5"/>
          <p:cNvSpPr/>
          <p:nvPr/>
        </p:nvSpPr>
        <p:spPr>
          <a:xfrm>
            <a:off x="1524000" y="0"/>
            <a:ext cx="9144000" cy="144780"/>
          </a:xfrm>
          <a:custGeom>
            <a:avLst/>
            <a:gdLst/>
            <a:ahLst/>
            <a:cxnLst/>
            <a:rect l="l" t="t" r="r" b="b"/>
            <a:pathLst>
              <a:path w="9144000" h="144780">
                <a:moveTo>
                  <a:pt x="9144000" y="0"/>
                </a:moveTo>
                <a:lnTo>
                  <a:pt x="0" y="0"/>
                </a:lnTo>
                <a:lnTo>
                  <a:pt x="0" y="144779"/>
                </a:lnTo>
                <a:lnTo>
                  <a:pt x="9144000" y="144779"/>
                </a:lnTo>
                <a:lnTo>
                  <a:pt x="9144000" y="0"/>
                </a:lnTo>
                <a:close/>
              </a:path>
            </a:pathLst>
          </a:custGeom>
          <a:solidFill>
            <a:srgbClr val="000000"/>
          </a:solidFill>
        </p:spPr>
        <p:txBody>
          <a:bodyPr wrap="square" lIns="0" tIns="0" rIns="0" bIns="0" rtlCol="0"/>
          <a:lstStyle/>
          <a:p>
            <a:endParaRPr kern="0" dirty="0">
              <a:solidFill>
                <a:sysClr val="windowText" lastClr="000000"/>
              </a:solidFill>
            </a:endParaRPr>
          </a:p>
        </p:txBody>
      </p:sp>
      <p:sp>
        <p:nvSpPr>
          <p:cNvPr id="6" name="object 6"/>
          <p:cNvSpPr/>
          <p:nvPr/>
        </p:nvSpPr>
        <p:spPr>
          <a:xfrm>
            <a:off x="1901939" y="6284455"/>
            <a:ext cx="1089660" cy="328930"/>
          </a:xfrm>
          <a:custGeom>
            <a:avLst/>
            <a:gdLst/>
            <a:ahLst/>
            <a:cxnLst/>
            <a:rect l="l" t="t" r="r" b="b"/>
            <a:pathLst>
              <a:path w="1089660" h="328929">
                <a:moveTo>
                  <a:pt x="266547" y="218528"/>
                </a:moveTo>
                <a:lnTo>
                  <a:pt x="260858" y="218122"/>
                </a:lnTo>
                <a:lnTo>
                  <a:pt x="242290" y="258953"/>
                </a:lnTo>
                <a:lnTo>
                  <a:pt x="219875" y="288061"/>
                </a:lnTo>
                <a:lnTo>
                  <a:pt x="190525" y="305511"/>
                </a:lnTo>
                <a:lnTo>
                  <a:pt x="151155" y="311315"/>
                </a:lnTo>
                <a:lnTo>
                  <a:pt x="92240" y="311315"/>
                </a:lnTo>
                <a:lnTo>
                  <a:pt x="92240" y="163182"/>
                </a:lnTo>
                <a:lnTo>
                  <a:pt x="120269" y="163182"/>
                </a:lnTo>
                <a:lnTo>
                  <a:pt x="144995" y="165925"/>
                </a:lnTo>
                <a:lnTo>
                  <a:pt x="163855" y="175641"/>
                </a:lnTo>
                <a:lnTo>
                  <a:pt x="177977" y="194602"/>
                </a:lnTo>
                <a:lnTo>
                  <a:pt x="188531" y="225044"/>
                </a:lnTo>
                <a:lnTo>
                  <a:pt x="194221" y="225044"/>
                </a:lnTo>
                <a:lnTo>
                  <a:pt x="194221" y="92786"/>
                </a:lnTo>
                <a:lnTo>
                  <a:pt x="188531" y="92786"/>
                </a:lnTo>
                <a:lnTo>
                  <a:pt x="177977" y="123215"/>
                </a:lnTo>
                <a:lnTo>
                  <a:pt x="163855" y="142176"/>
                </a:lnTo>
                <a:lnTo>
                  <a:pt x="144995" y="151892"/>
                </a:lnTo>
                <a:lnTo>
                  <a:pt x="120269" y="154635"/>
                </a:lnTo>
                <a:lnTo>
                  <a:pt x="92240" y="154635"/>
                </a:lnTo>
                <a:lnTo>
                  <a:pt x="92240" y="18719"/>
                </a:lnTo>
                <a:lnTo>
                  <a:pt x="151155" y="18719"/>
                </a:lnTo>
                <a:lnTo>
                  <a:pt x="184873" y="24206"/>
                </a:lnTo>
                <a:lnTo>
                  <a:pt x="210375" y="40640"/>
                </a:lnTo>
                <a:lnTo>
                  <a:pt x="230225" y="67983"/>
                </a:lnTo>
                <a:lnTo>
                  <a:pt x="247040" y="106210"/>
                </a:lnTo>
                <a:lnTo>
                  <a:pt x="252730" y="105803"/>
                </a:lnTo>
                <a:lnTo>
                  <a:pt x="251510" y="9766"/>
                </a:lnTo>
                <a:lnTo>
                  <a:pt x="0" y="9766"/>
                </a:lnTo>
                <a:lnTo>
                  <a:pt x="0" y="15049"/>
                </a:lnTo>
                <a:lnTo>
                  <a:pt x="24447" y="17907"/>
                </a:lnTo>
                <a:lnTo>
                  <a:pt x="39776" y="24409"/>
                </a:lnTo>
                <a:lnTo>
                  <a:pt x="47713" y="34277"/>
                </a:lnTo>
                <a:lnTo>
                  <a:pt x="49987" y="47205"/>
                </a:lnTo>
                <a:lnTo>
                  <a:pt x="49987" y="282422"/>
                </a:lnTo>
                <a:lnTo>
                  <a:pt x="47713" y="295452"/>
                </a:lnTo>
                <a:lnTo>
                  <a:pt x="39776" y="305206"/>
                </a:lnTo>
                <a:lnTo>
                  <a:pt x="24447" y="311607"/>
                </a:lnTo>
                <a:lnTo>
                  <a:pt x="0" y="314566"/>
                </a:lnTo>
                <a:lnTo>
                  <a:pt x="0" y="320268"/>
                </a:lnTo>
                <a:lnTo>
                  <a:pt x="264515" y="320268"/>
                </a:lnTo>
                <a:lnTo>
                  <a:pt x="266547" y="218528"/>
                </a:lnTo>
                <a:close/>
              </a:path>
              <a:path w="1089660" h="328929">
                <a:moveTo>
                  <a:pt x="597687" y="314566"/>
                </a:moveTo>
                <a:lnTo>
                  <a:pt x="552488" y="288874"/>
                </a:lnTo>
                <a:lnTo>
                  <a:pt x="518782" y="200621"/>
                </a:lnTo>
                <a:lnTo>
                  <a:pt x="515632" y="192074"/>
                </a:lnTo>
                <a:lnTo>
                  <a:pt x="470509" y="69519"/>
                </a:lnTo>
                <a:lnTo>
                  <a:pt x="470509" y="192074"/>
                </a:lnTo>
                <a:lnTo>
                  <a:pt x="369747" y="192074"/>
                </a:lnTo>
                <a:lnTo>
                  <a:pt x="421754" y="57785"/>
                </a:lnTo>
                <a:lnTo>
                  <a:pt x="423786" y="57785"/>
                </a:lnTo>
                <a:lnTo>
                  <a:pt x="470509" y="192074"/>
                </a:lnTo>
                <a:lnTo>
                  <a:pt x="470509" y="69519"/>
                </a:lnTo>
                <a:lnTo>
                  <a:pt x="466191" y="57785"/>
                </a:lnTo>
                <a:lnTo>
                  <a:pt x="444919" y="0"/>
                </a:lnTo>
                <a:lnTo>
                  <a:pt x="435165" y="0"/>
                </a:lnTo>
                <a:lnTo>
                  <a:pt x="339280" y="240906"/>
                </a:lnTo>
                <a:lnTo>
                  <a:pt x="324904" y="272389"/>
                </a:lnTo>
                <a:lnTo>
                  <a:pt x="310527" y="293458"/>
                </a:lnTo>
                <a:lnTo>
                  <a:pt x="294474" y="306666"/>
                </a:lnTo>
                <a:lnTo>
                  <a:pt x="275082" y="314566"/>
                </a:lnTo>
                <a:lnTo>
                  <a:pt x="275082" y="320268"/>
                </a:lnTo>
                <a:lnTo>
                  <a:pt x="378282" y="320268"/>
                </a:lnTo>
                <a:lnTo>
                  <a:pt x="378282" y="314566"/>
                </a:lnTo>
                <a:lnTo>
                  <a:pt x="354215" y="307467"/>
                </a:lnTo>
                <a:lnTo>
                  <a:pt x="342112" y="294424"/>
                </a:lnTo>
                <a:lnTo>
                  <a:pt x="341604" y="272224"/>
                </a:lnTo>
                <a:lnTo>
                  <a:pt x="352272" y="237655"/>
                </a:lnTo>
                <a:lnTo>
                  <a:pt x="366496" y="200621"/>
                </a:lnTo>
                <a:lnTo>
                  <a:pt x="473354" y="200621"/>
                </a:lnTo>
                <a:lnTo>
                  <a:pt x="500176" y="276720"/>
                </a:lnTo>
                <a:lnTo>
                  <a:pt x="504088" y="293331"/>
                </a:lnTo>
                <a:lnTo>
                  <a:pt x="500430" y="304647"/>
                </a:lnTo>
                <a:lnTo>
                  <a:pt x="487083" y="311454"/>
                </a:lnTo>
                <a:lnTo>
                  <a:pt x="461975" y="314566"/>
                </a:lnTo>
                <a:lnTo>
                  <a:pt x="461975" y="320268"/>
                </a:lnTo>
                <a:lnTo>
                  <a:pt x="597687" y="320268"/>
                </a:lnTo>
                <a:lnTo>
                  <a:pt x="597687" y="314566"/>
                </a:lnTo>
                <a:close/>
              </a:path>
              <a:path w="1089660" h="328929">
                <a:moveTo>
                  <a:pt x="810590" y="226263"/>
                </a:moveTo>
                <a:lnTo>
                  <a:pt x="803071" y="190169"/>
                </a:lnTo>
                <a:lnTo>
                  <a:pt x="783323" y="166433"/>
                </a:lnTo>
                <a:lnTo>
                  <a:pt x="755573" y="150952"/>
                </a:lnTo>
                <a:lnTo>
                  <a:pt x="724052" y="139585"/>
                </a:lnTo>
                <a:lnTo>
                  <a:pt x="690346" y="127203"/>
                </a:lnTo>
                <a:lnTo>
                  <a:pt x="665340" y="113182"/>
                </a:lnTo>
                <a:lnTo>
                  <a:pt x="649770" y="94653"/>
                </a:lnTo>
                <a:lnTo>
                  <a:pt x="644410" y="68770"/>
                </a:lnTo>
                <a:lnTo>
                  <a:pt x="649287" y="44589"/>
                </a:lnTo>
                <a:lnTo>
                  <a:pt x="662343" y="26695"/>
                </a:lnTo>
                <a:lnTo>
                  <a:pt x="681266" y="15608"/>
                </a:lnTo>
                <a:lnTo>
                  <a:pt x="703732" y="11798"/>
                </a:lnTo>
                <a:lnTo>
                  <a:pt x="730059" y="17386"/>
                </a:lnTo>
                <a:lnTo>
                  <a:pt x="753097" y="33921"/>
                </a:lnTo>
                <a:lnTo>
                  <a:pt x="773099" y="61074"/>
                </a:lnTo>
                <a:lnTo>
                  <a:pt x="790282" y="98475"/>
                </a:lnTo>
                <a:lnTo>
                  <a:pt x="796378" y="98475"/>
                </a:lnTo>
                <a:lnTo>
                  <a:pt x="796378" y="812"/>
                </a:lnTo>
                <a:lnTo>
                  <a:pt x="791095" y="812"/>
                </a:lnTo>
                <a:lnTo>
                  <a:pt x="776871" y="16675"/>
                </a:lnTo>
                <a:lnTo>
                  <a:pt x="764197" y="11836"/>
                </a:lnTo>
                <a:lnTo>
                  <a:pt x="748576" y="7518"/>
                </a:lnTo>
                <a:lnTo>
                  <a:pt x="730758" y="4432"/>
                </a:lnTo>
                <a:lnTo>
                  <a:pt x="711454" y="3251"/>
                </a:lnTo>
                <a:lnTo>
                  <a:pt x="670991" y="9690"/>
                </a:lnTo>
                <a:lnTo>
                  <a:pt x="638213" y="28232"/>
                </a:lnTo>
                <a:lnTo>
                  <a:pt x="616267" y="57670"/>
                </a:lnTo>
                <a:lnTo>
                  <a:pt x="608253" y="96850"/>
                </a:lnTo>
                <a:lnTo>
                  <a:pt x="616026" y="132334"/>
                </a:lnTo>
                <a:lnTo>
                  <a:pt x="636282" y="155194"/>
                </a:lnTo>
                <a:lnTo>
                  <a:pt x="664476" y="170040"/>
                </a:lnTo>
                <a:lnTo>
                  <a:pt x="696010" y="181495"/>
                </a:lnTo>
                <a:lnTo>
                  <a:pt x="732917" y="196151"/>
                </a:lnTo>
                <a:lnTo>
                  <a:pt x="759040" y="211709"/>
                </a:lnTo>
                <a:lnTo>
                  <a:pt x="774573" y="231394"/>
                </a:lnTo>
                <a:lnTo>
                  <a:pt x="779716" y="258406"/>
                </a:lnTo>
                <a:lnTo>
                  <a:pt x="775487" y="279298"/>
                </a:lnTo>
                <a:lnTo>
                  <a:pt x="762698" y="298284"/>
                </a:lnTo>
                <a:lnTo>
                  <a:pt x="741146" y="312089"/>
                </a:lnTo>
                <a:lnTo>
                  <a:pt x="710641" y="317423"/>
                </a:lnTo>
                <a:lnTo>
                  <a:pt x="676757" y="309918"/>
                </a:lnTo>
                <a:lnTo>
                  <a:pt x="649541" y="289191"/>
                </a:lnTo>
                <a:lnTo>
                  <a:pt x="627278" y="257848"/>
                </a:lnTo>
                <a:lnTo>
                  <a:pt x="608253" y="218528"/>
                </a:lnTo>
                <a:lnTo>
                  <a:pt x="602157" y="218528"/>
                </a:lnTo>
                <a:lnTo>
                  <a:pt x="602157" y="328409"/>
                </a:lnTo>
                <a:lnTo>
                  <a:pt x="607441" y="328409"/>
                </a:lnTo>
                <a:lnTo>
                  <a:pt x="635063" y="307238"/>
                </a:lnTo>
                <a:lnTo>
                  <a:pt x="650405" y="314528"/>
                </a:lnTo>
                <a:lnTo>
                  <a:pt x="668185" y="320624"/>
                </a:lnTo>
                <a:lnTo>
                  <a:pt x="687171" y="324815"/>
                </a:lnTo>
                <a:lnTo>
                  <a:pt x="706170" y="326364"/>
                </a:lnTo>
                <a:lnTo>
                  <a:pt x="755053" y="317258"/>
                </a:lnTo>
                <a:lnTo>
                  <a:pt x="787336" y="293712"/>
                </a:lnTo>
                <a:lnTo>
                  <a:pt x="805129" y="261480"/>
                </a:lnTo>
                <a:lnTo>
                  <a:pt x="810590" y="226263"/>
                </a:lnTo>
                <a:close/>
              </a:path>
              <a:path w="1089660" h="328929">
                <a:moveTo>
                  <a:pt x="1089317" y="101727"/>
                </a:moveTo>
                <a:lnTo>
                  <a:pt x="1086472" y="9766"/>
                </a:lnTo>
                <a:lnTo>
                  <a:pt x="818718" y="9766"/>
                </a:lnTo>
                <a:lnTo>
                  <a:pt x="815873" y="101727"/>
                </a:lnTo>
                <a:lnTo>
                  <a:pt x="821969" y="102146"/>
                </a:lnTo>
                <a:lnTo>
                  <a:pt x="841908" y="65582"/>
                </a:lnTo>
                <a:lnTo>
                  <a:pt x="863257" y="39522"/>
                </a:lnTo>
                <a:lnTo>
                  <a:pt x="885901" y="23914"/>
                </a:lnTo>
                <a:lnTo>
                  <a:pt x="909739" y="18719"/>
                </a:lnTo>
                <a:lnTo>
                  <a:pt x="931672" y="18719"/>
                </a:lnTo>
                <a:lnTo>
                  <a:pt x="931672" y="282422"/>
                </a:lnTo>
                <a:lnTo>
                  <a:pt x="928839" y="295452"/>
                </a:lnTo>
                <a:lnTo>
                  <a:pt x="919632" y="305206"/>
                </a:lnTo>
                <a:lnTo>
                  <a:pt x="903046" y="311607"/>
                </a:lnTo>
                <a:lnTo>
                  <a:pt x="878039" y="314566"/>
                </a:lnTo>
                <a:lnTo>
                  <a:pt x="878039" y="320268"/>
                </a:lnTo>
                <a:lnTo>
                  <a:pt x="1027163" y="320268"/>
                </a:lnTo>
                <a:lnTo>
                  <a:pt x="1027163" y="314566"/>
                </a:lnTo>
                <a:lnTo>
                  <a:pt x="1002144" y="311607"/>
                </a:lnTo>
                <a:lnTo>
                  <a:pt x="985558" y="305206"/>
                </a:lnTo>
                <a:lnTo>
                  <a:pt x="976363" y="295452"/>
                </a:lnTo>
                <a:lnTo>
                  <a:pt x="973518" y="282422"/>
                </a:lnTo>
                <a:lnTo>
                  <a:pt x="973518" y="18719"/>
                </a:lnTo>
                <a:lnTo>
                  <a:pt x="995464" y="18719"/>
                </a:lnTo>
                <a:lnTo>
                  <a:pt x="1019924" y="24371"/>
                </a:lnTo>
                <a:lnTo>
                  <a:pt x="1042695" y="40741"/>
                </a:lnTo>
                <a:lnTo>
                  <a:pt x="1063802" y="66954"/>
                </a:lnTo>
                <a:lnTo>
                  <a:pt x="1083233" y="102146"/>
                </a:lnTo>
                <a:lnTo>
                  <a:pt x="1089317" y="101727"/>
                </a:lnTo>
                <a:close/>
              </a:path>
            </a:pathLst>
          </a:custGeom>
          <a:solidFill>
            <a:srgbClr val="DE1A34"/>
          </a:solidFill>
        </p:spPr>
        <p:txBody>
          <a:bodyPr wrap="square" lIns="0" tIns="0" rIns="0" bIns="0" rtlCol="0"/>
          <a:lstStyle/>
          <a:p>
            <a:endParaRPr kern="0" dirty="0">
              <a:solidFill>
                <a:sysClr val="windowText" lastClr="000000"/>
              </a:solidFill>
            </a:endParaRPr>
          </a:p>
        </p:txBody>
      </p:sp>
      <p:sp>
        <p:nvSpPr>
          <p:cNvPr id="7" name="object 7"/>
          <p:cNvSpPr/>
          <p:nvPr/>
        </p:nvSpPr>
        <p:spPr>
          <a:xfrm>
            <a:off x="3100972" y="6284456"/>
            <a:ext cx="781685" cy="320675"/>
          </a:xfrm>
          <a:custGeom>
            <a:avLst/>
            <a:gdLst/>
            <a:ahLst/>
            <a:cxnLst/>
            <a:rect l="l" t="t" r="r" b="b"/>
            <a:pathLst>
              <a:path w="781685" h="320675">
                <a:moveTo>
                  <a:pt x="264909" y="231140"/>
                </a:moveTo>
                <a:lnTo>
                  <a:pt x="258610" y="201079"/>
                </a:lnTo>
                <a:lnTo>
                  <a:pt x="239814" y="178295"/>
                </a:lnTo>
                <a:lnTo>
                  <a:pt x="218592" y="168021"/>
                </a:lnTo>
                <a:lnTo>
                  <a:pt x="218592" y="232359"/>
                </a:lnTo>
                <a:lnTo>
                  <a:pt x="214655" y="268566"/>
                </a:lnTo>
                <a:lnTo>
                  <a:pt x="201777" y="293052"/>
                </a:lnTo>
                <a:lnTo>
                  <a:pt x="178308" y="306933"/>
                </a:lnTo>
                <a:lnTo>
                  <a:pt x="142608" y="311315"/>
                </a:lnTo>
                <a:lnTo>
                  <a:pt x="92633" y="311315"/>
                </a:lnTo>
                <a:lnTo>
                  <a:pt x="92633" y="160337"/>
                </a:lnTo>
                <a:lnTo>
                  <a:pt x="139357" y="160337"/>
                </a:lnTo>
                <a:lnTo>
                  <a:pt x="175044" y="165747"/>
                </a:lnTo>
                <a:lnTo>
                  <a:pt x="199694" y="180784"/>
                </a:lnTo>
                <a:lnTo>
                  <a:pt x="213982" y="203593"/>
                </a:lnTo>
                <a:lnTo>
                  <a:pt x="218592" y="232359"/>
                </a:lnTo>
                <a:lnTo>
                  <a:pt x="218592" y="168021"/>
                </a:lnTo>
                <a:lnTo>
                  <a:pt x="208686" y="163220"/>
                </a:lnTo>
                <a:lnTo>
                  <a:pt x="190728" y="160337"/>
                </a:lnTo>
                <a:lnTo>
                  <a:pt x="165366" y="156260"/>
                </a:lnTo>
                <a:lnTo>
                  <a:pt x="165366" y="155041"/>
                </a:lnTo>
                <a:lnTo>
                  <a:pt x="182372" y="151384"/>
                </a:lnTo>
                <a:lnTo>
                  <a:pt x="205282" y="146443"/>
                </a:lnTo>
                <a:lnTo>
                  <a:pt x="232092" y="129908"/>
                </a:lnTo>
                <a:lnTo>
                  <a:pt x="247180" y="108343"/>
                </a:lnTo>
                <a:lnTo>
                  <a:pt x="251904" y="84645"/>
                </a:lnTo>
                <a:lnTo>
                  <a:pt x="245808" y="56121"/>
                </a:lnTo>
                <a:lnTo>
                  <a:pt x="225653" y="32245"/>
                </a:lnTo>
                <a:lnTo>
                  <a:pt x="205994" y="23545"/>
                </a:lnTo>
                <a:lnTo>
                  <a:pt x="205994" y="85864"/>
                </a:lnTo>
                <a:lnTo>
                  <a:pt x="202349" y="113957"/>
                </a:lnTo>
                <a:lnTo>
                  <a:pt x="190550" y="134493"/>
                </a:lnTo>
                <a:lnTo>
                  <a:pt x="169316" y="147091"/>
                </a:lnTo>
                <a:lnTo>
                  <a:pt x="137325" y="151384"/>
                </a:lnTo>
                <a:lnTo>
                  <a:pt x="92633" y="151384"/>
                </a:lnTo>
                <a:lnTo>
                  <a:pt x="92633" y="18719"/>
                </a:lnTo>
                <a:lnTo>
                  <a:pt x="135699" y="18719"/>
                </a:lnTo>
                <a:lnTo>
                  <a:pt x="170510" y="23825"/>
                </a:lnTo>
                <a:lnTo>
                  <a:pt x="192024" y="37947"/>
                </a:lnTo>
                <a:lnTo>
                  <a:pt x="202946" y="59232"/>
                </a:lnTo>
                <a:lnTo>
                  <a:pt x="205994" y="85864"/>
                </a:lnTo>
                <a:lnTo>
                  <a:pt x="205994" y="23545"/>
                </a:lnTo>
                <a:lnTo>
                  <a:pt x="195110" y="18719"/>
                </a:lnTo>
                <a:lnTo>
                  <a:pt x="188658" y="15849"/>
                </a:lnTo>
                <a:lnTo>
                  <a:pt x="132041" y="9766"/>
                </a:lnTo>
                <a:lnTo>
                  <a:pt x="0" y="9766"/>
                </a:lnTo>
                <a:lnTo>
                  <a:pt x="0" y="15049"/>
                </a:lnTo>
                <a:lnTo>
                  <a:pt x="24498" y="17907"/>
                </a:lnTo>
                <a:lnTo>
                  <a:pt x="39966" y="24409"/>
                </a:lnTo>
                <a:lnTo>
                  <a:pt x="48044" y="34277"/>
                </a:lnTo>
                <a:lnTo>
                  <a:pt x="50380" y="47205"/>
                </a:lnTo>
                <a:lnTo>
                  <a:pt x="50380" y="282422"/>
                </a:lnTo>
                <a:lnTo>
                  <a:pt x="48044" y="295452"/>
                </a:lnTo>
                <a:lnTo>
                  <a:pt x="39966" y="305206"/>
                </a:lnTo>
                <a:lnTo>
                  <a:pt x="24498" y="311607"/>
                </a:lnTo>
                <a:lnTo>
                  <a:pt x="0" y="314566"/>
                </a:lnTo>
                <a:lnTo>
                  <a:pt x="0" y="320268"/>
                </a:lnTo>
                <a:lnTo>
                  <a:pt x="136105" y="320268"/>
                </a:lnTo>
                <a:lnTo>
                  <a:pt x="197027" y="312470"/>
                </a:lnTo>
                <a:lnTo>
                  <a:pt x="199263" y="311315"/>
                </a:lnTo>
                <a:lnTo>
                  <a:pt x="236766" y="292036"/>
                </a:lnTo>
                <a:lnTo>
                  <a:pt x="258381" y="263436"/>
                </a:lnTo>
                <a:lnTo>
                  <a:pt x="264909" y="231140"/>
                </a:lnTo>
                <a:close/>
              </a:path>
              <a:path w="781685" h="320675">
                <a:moveTo>
                  <a:pt x="781329" y="9766"/>
                </a:moveTo>
                <a:lnTo>
                  <a:pt x="678942" y="9766"/>
                </a:lnTo>
                <a:lnTo>
                  <a:pt x="678942" y="15049"/>
                </a:lnTo>
                <a:lnTo>
                  <a:pt x="703732" y="21158"/>
                </a:lnTo>
                <a:lnTo>
                  <a:pt x="714286" y="30975"/>
                </a:lnTo>
                <a:lnTo>
                  <a:pt x="712647" y="46355"/>
                </a:lnTo>
                <a:lnTo>
                  <a:pt x="700874" y="69176"/>
                </a:lnTo>
                <a:lnTo>
                  <a:pt x="642772" y="170510"/>
                </a:lnTo>
                <a:lnTo>
                  <a:pt x="577354" y="53708"/>
                </a:lnTo>
                <a:lnTo>
                  <a:pt x="570674" y="38061"/>
                </a:lnTo>
                <a:lnTo>
                  <a:pt x="572338" y="26441"/>
                </a:lnTo>
                <a:lnTo>
                  <a:pt x="584733" y="18808"/>
                </a:lnTo>
                <a:lnTo>
                  <a:pt x="610273" y="15049"/>
                </a:lnTo>
                <a:lnTo>
                  <a:pt x="610273" y="9766"/>
                </a:lnTo>
                <a:lnTo>
                  <a:pt x="476999" y="9766"/>
                </a:lnTo>
                <a:lnTo>
                  <a:pt x="476999" y="15049"/>
                </a:lnTo>
                <a:lnTo>
                  <a:pt x="494182" y="19812"/>
                </a:lnTo>
                <a:lnTo>
                  <a:pt x="507225" y="26847"/>
                </a:lnTo>
                <a:lnTo>
                  <a:pt x="517740" y="37261"/>
                </a:lnTo>
                <a:lnTo>
                  <a:pt x="527380" y="52082"/>
                </a:lnTo>
                <a:lnTo>
                  <a:pt x="606615" y="189230"/>
                </a:lnTo>
                <a:lnTo>
                  <a:pt x="606615" y="282422"/>
                </a:lnTo>
                <a:lnTo>
                  <a:pt x="604494" y="295452"/>
                </a:lnTo>
                <a:lnTo>
                  <a:pt x="596658" y="305206"/>
                </a:lnTo>
                <a:lnTo>
                  <a:pt x="580898" y="311607"/>
                </a:lnTo>
                <a:lnTo>
                  <a:pt x="556056" y="314452"/>
                </a:lnTo>
                <a:lnTo>
                  <a:pt x="535228" y="310121"/>
                </a:lnTo>
                <a:lnTo>
                  <a:pt x="502602" y="268173"/>
                </a:lnTo>
                <a:lnTo>
                  <a:pt x="477723" y="200621"/>
                </a:lnTo>
                <a:lnTo>
                  <a:pt x="474586" y="192074"/>
                </a:lnTo>
                <a:lnTo>
                  <a:pt x="429056" y="68414"/>
                </a:lnTo>
                <a:lnTo>
                  <a:pt x="429056" y="192074"/>
                </a:lnTo>
                <a:lnTo>
                  <a:pt x="328701" y="192074"/>
                </a:lnTo>
                <a:lnTo>
                  <a:pt x="380707" y="57785"/>
                </a:lnTo>
                <a:lnTo>
                  <a:pt x="382739" y="57785"/>
                </a:lnTo>
                <a:lnTo>
                  <a:pt x="429056" y="192074"/>
                </a:lnTo>
                <a:lnTo>
                  <a:pt x="429056" y="68414"/>
                </a:lnTo>
                <a:lnTo>
                  <a:pt x="425145" y="57785"/>
                </a:lnTo>
                <a:lnTo>
                  <a:pt x="403860" y="0"/>
                </a:lnTo>
                <a:lnTo>
                  <a:pt x="394119" y="0"/>
                </a:lnTo>
                <a:lnTo>
                  <a:pt x="297815" y="240906"/>
                </a:lnTo>
                <a:lnTo>
                  <a:pt x="283514" y="272389"/>
                </a:lnTo>
                <a:lnTo>
                  <a:pt x="269278" y="293458"/>
                </a:lnTo>
                <a:lnTo>
                  <a:pt x="253365" y="306666"/>
                </a:lnTo>
                <a:lnTo>
                  <a:pt x="234022" y="314566"/>
                </a:lnTo>
                <a:lnTo>
                  <a:pt x="234022" y="320268"/>
                </a:lnTo>
                <a:lnTo>
                  <a:pt x="337235" y="320268"/>
                </a:lnTo>
                <a:lnTo>
                  <a:pt x="337235" y="314566"/>
                </a:lnTo>
                <a:lnTo>
                  <a:pt x="312991" y="307467"/>
                </a:lnTo>
                <a:lnTo>
                  <a:pt x="300863" y="294424"/>
                </a:lnTo>
                <a:lnTo>
                  <a:pt x="300316" y="272224"/>
                </a:lnTo>
                <a:lnTo>
                  <a:pt x="310819" y="237655"/>
                </a:lnTo>
                <a:lnTo>
                  <a:pt x="325043" y="200621"/>
                </a:lnTo>
                <a:lnTo>
                  <a:pt x="432308" y="200621"/>
                </a:lnTo>
                <a:lnTo>
                  <a:pt x="459117" y="276720"/>
                </a:lnTo>
                <a:lnTo>
                  <a:pt x="463042" y="293331"/>
                </a:lnTo>
                <a:lnTo>
                  <a:pt x="459371" y="304647"/>
                </a:lnTo>
                <a:lnTo>
                  <a:pt x="446036" y="311454"/>
                </a:lnTo>
                <a:lnTo>
                  <a:pt x="420928" y="314566"/>
                </a:lnTo>
                <a:lnTo>
                  <a:pt x="420928" y="320268"/>
                </a:lnTo>
                <a:lnTo>
                  <a:pt x="555015" y="320268"/>
                </a:lnTo>
                <a:lnTo>
                  <a:pt x="556641" y="320268"/>
                </a:lnTo>
                <a:lnTo>
                  <a:pt x="700062" y="320268"/>
                </a:lnTo>
                <a:lnTo>
                  <a:pt x="700062" y="314566"/>
                </a:lnTo>
                <a:lnTo>
                  <a:pt x="674179" y="311607"/>
                </a:lnTo>
                <a:lnTo>
                  <a:pt x="658418" y="305206"/>
                </a:lnTo>
                <a:lnTo>
                  <a:pt x="650582" y="295452"/>
                </a:lnTo>
                <a:lnTo>
                  <a:pt x="648462" y="282422"/>
                </a:lnTo>
                <a:lnTo>
                  <a:pt x="648462" y="180276"/>
                </a:lnTo>
                <a:lnTo>
                  <a:pt x="712254" y="72428"/>
                </a:lnTo>
                <a:lnTo>
                  <a:pt x="745109" y="29552"/>
                </a:lnTo>
                <a:lnTo>
                  <a:pt x="781329" y="15049"/>
                </a:lnTo>
                <a:lnTo>
                  <a:pt x="781329" y="9766"/>
                </a:lnTo>
                <a:close/>
              </a:path>
            </a:pathLst>
          </a:custGeom>
          <a:solidFill>
            <a:srgbClr val="DE1A34"/>
          </a:solidFill>
        </p:spPr>
        <p:txBody>
          <a:bodyPr wrap="square" lIns="0" tIns="0" rIns="0" bIns="0" rtlCol="0"/>
          <a:lstStyle/>
          <a:p>
            <a:endParaRPr kern="0" dirty="0">
              <a:solidFill>
                <a:sysClr val="windowText" lastClr="000000"/>
              </a:solidFill>
            </a:endParaRPr>
          </a:p>
        </p:txBody>
      </p:sp>
      <p:sp>
        <p:nvSpPr>
          <p:cNvPr id="8" name="object 8"/>
          <p:cNvSpPr/>
          <p:nvPr/>
        </p:nvSpPr>
        <p:spPr>
          <a:xfrm>
            <a:off x="1910485" y="6080968"/>
            <a:ext cx="454025" cy="189865"/>
          </a:xfrm>
          <a:custGeom>
            <a:avLst/>
            <a:gdLst/>
            <a:ahLst/>
            <a:cxnLst/>
            <a:rect l="l" t="t" r="r" b="b"/>
            <a:pathLst>
              <a:path w="454025" h="189864">
                <a:moveTo>
                  <a:pt x="151147" y="11394"/>
                </a:moveTo>
                <a:lnTo>
                  <a:pt x="137739" y="11394"/>
                </a:lnTo>
                <a:lnTo>
                  <a:pt x="148709" y="0"/>
                </a:lnTo>
                <a:lnTo>
                  <a:pt x="151147" y="0"/>
                </a:lnTo>
                <a:lnTo>
                  <a:pt x="151147" y="11394"/>
                </a:lnTo>
                <a:close/>
              </a:path>
              <a:path w="454025" h="189864">
                <a:moveTo>
                  <a:pt x="183883" y="180279"/>
                </a:moveTo>
                <a:lnTo>
                  <a:pt x="94263" y="180279"/>
                </a:lnTo>
                <a:lnTo>
                  <a:pt x="115728" y="177030"/>
                </a:lnTo>
                <a:lnTo>
                  <a:pt x="136164" y="168325"/>
                </a:lnTo>
                <a:lnTo>
                  <a:pt x="153629" y="155729"/>
                </a:lnTo>
                <a:lnTo>
                  <a:pt x="166180" y="140805"/>
                </a:lnTo>
                <a:lnTo>
                  <a:pt x="166587" y="139991"/>
                </a:lnTo>
                <a:lnTo>
                  <a:pt x="166587" y="139584"/>
                </a:lnTo>
                <a:lnTo>
                  <a:pt x="166993" y="139177"/>
                </a:lnTo>
                <a:lnTo>
                  <a:pt x="222251" y="0"/>
                </a:lnTo>
                <a:lnTo>
                  <a:pt x="227939" y="0"/>
                </a:lnTo>
                <a:lnTo>
                  <a:pt x="240269" y="33370"/>
                </a:lnTo>
                <a:lnTo>
                  <a:pt x="214531" y="33370"/>
                </a:lnTo>
                <a:lnTo>
                  <a:pt x="184464" y="111098"/>
                </a:lnTo>
                <a:lnTo>
                  <a:pt x="268989" y="111098"/>
                </a:lnTo>
                <a:lnTo>
                  <a:pt x="270794" y="115981"/>
                </a:lnTo>
                <a:lnTo>
                  <a:pt x="182433" y="115981"/>
                </a:lnTo>
                <a:lnTo>
                  <a:pt x="174306" y="137549"/>
                </a:lnTo>
                <a:lnTo>
                  <a:pt x="168256" y="157471"/>
                </a:lnTo>
                <a:lnTo>
                  <a:pt x="168476" y="166507"/>
                </a:lnTo>
                <a:lnTo>
                  <a:pt x="168591" y="170284"/>
                </a:lnTo>
                <a:lnTo>
                  <a:pt x="175506" y="177780"/>
                </a:lnTo>
                <a:lnTo>
                  <a:pt x="183883" y="180279"/>
                </a:lnTo>
                <a:close/>
              </a:path>
              <a:path w="454025" h="189864">
                <a:moveTo>
                  <a:pt x="87356" y="189639"/>
                </a:moveTo>
                <a:lnTo>
                  <a:pt x="52109" y="183052"/>
                </a:lnTo>
                <a:lnTo>
                  <a:pt x="24480" y="164408"/>
                </a:lnTo>
                <a:lnTo>
                  <a:pt x="6450" y="135387"/>
                </a:lnTo>
                <a:lnTo>
                  <a:pt x="0" y="97668"/>
                </a:lnTo>
                <a:lnTo>
                  <a:pt x="7154" y="59421"/>
                </a:lnTo>
                <a:lnTo>
                  <a:pt x="26765" y="28842"/>
                </a:lnTo>
                <a:lnTo>
                  <a:pt x="56051" y="8565"/>
                </a:lnTo>
                <a:lnTo>
                  <a:pt x="92232" y="1220"/>
                </a:lnTo>
                <a:lnTo>
                  <a:pt x="105570" y="1952"/>
                </a:lnTo>
                <a:lnTo>
                  <a:pt x="117575" y="4018"/>
                </a:lnTo>
                <a:lnTo>
                  <a:pt x="124532" y="6104"/>
                </a:lnTo>
                <a:lnTo>
                  <a:pt x="89388" y="6104"/>
                </a:lnTo>
                <a:lnTo>
                  <a:pt x="66666" y="11121"/>
                </a:lnTo>
                <a:lnTo>
                  <a:pt x="47182" y="27011"/>
                </a:lnTo>
                <a:lnTo>
                  <a:pt x="33565" y="55033"/>
                </a:lnTo>
                <a:lnTo>
                  <a:pt x="28441" y="96447"/>
                </a:lnTo>
                <a:lnTo>
                  <a:pt x="34441" y="135642"/>
                </a:lnTo>
                <a:lnTo>
                  <a:pt x="49925" y="161560"/>
                </a:lnTo>
                <a:lnTo>
                  <a:pt x="71123" y="175879"/>
                </a:lnTo>
                <a:lnTo>
                  <a:pt x="94263" y="180279"/>
                </a:lnTo>
                <a:lnTo>
                  <a:pt x="183883" y="180279"/>
                </a:lnTo>
                <a:lnTo>
                  <a:pt x="189340" y="181907"/>
                </a:lnTo>
                <a:lnTo>
                  <a:pt x="189340" y="184349"/>
                </a:lnTo>
                <a:lnTo>
                  <a:pt x="118236" y="184349"/>
                </a:lnTo>
                <a:lnTo>
                  <a:pt x="114579" y="185163"/>
                </a:lnTo>
                <a:lnTo>
                  <a:pt x="115478" y="185163"/>
                </a:lnTo>
                <a:lnTo>
                  <a:pt x="110782" y="186549"/>
                </a:lnTo>
                <a:lnTo>
                  <a:pt x="103101" y="188215"/>
                </a:lnTo>
                <a:lnTo>
                  <a:pt x="95266" y="189271"/>
                </a:lnTo>
                <a:lnTo>
                  <a:pt x="87356" y="189639"/>
                </a:lnTo>
                <a:close/>
              </a:path>
              <a:path w="454025" h="189864">
                <a:moveTo>
                  <a:pt x="451162" y="181500"/>
                </a:moveTo>
                <a:lnTo>
                  <a:pt x="313671" y="181500"/>
                </a:lnTo>
                <a:lnTo>
                  <a:pt x="325003" y="179440"/>
                </a:lnTo>
                <a:lnTo>
                  <a:pt x="332107" y="175701"/>
                </a:lnTo>
                <a:lnTo>
                  <a:pt x="335783" y="170284"/>
                </a:lnTo>
                <a:lnTo>
                  <a:pt x="336830" y="163187"/>
                </a:lnTo>
                <a:lnTo>
                  <a:pt x="336785" y="27011"/>
                </a:lnTo>
                <a:lnTo>
                  <a:pt x="335523" y="19883"/>
                </a:lnTo>
                <a:lnTo>
                  <a:pt x="330939" y="14294"/>
                </a:lnTo>
                <a:lnTo>
                  <a:pt x="322089" y="10612"/>
                </a:lnTo>
                <a:lnTo>
                  <a:pt x="307982" y="8952"/>
                </a:lnTo>
                <a:lnTo>
                  <a:pt x="307982" y="5697"/>
                </a:lnTo>
                <a:lnTo>
                  <a:pt x="388432" y="5697"/>
                </a:lnTo>
                <a:lnTo>
                  <a:pt x="388432" y="8952"/>
                </a:lnTo>
                <a:lnTo>
                  <a:pt x="373957" y="10555"/>
                </a:lnTo>
                <a:lnTo>
                  <a:pt x="365882" y="14141"/>
                </a:lnTo>
                <a:lnTo>
                  <a:pt x="362377" y="19711"/>
                </a:lnTo>
                <a:lnTo>
                  <a:pt x="361641" y="27011"/>
                </a:lnTo>
                <a:lnTo>
                  <a:pt x="361615" y="179872"/>
                </a:lnTo>
                <a:lnTo>
                  <a:pt x="451233" y="179872"/>
                </a:lnTo>
                <a:lnTo>
                  <a:pt x="451162" y="181500"/>
                </a:lnTo>
                <a:close/>
              </a:path>
              <a:path w="454025" h="189864">
                <a:moveTo>
                  <a:pt x="151147" y="58601"/>
                </a:moveTo>
                <a:lnTo>
                  <a:pt x="148303" y="58601"/>
                </a:lnTo>
                <a:lnTo>
                  <a:pt x="137554" y="35805"/>
                </a:lnTo>
                <a:lnTo>
                  <a:pt x="124178" y="19381"/>
                </a:lnTo>
                <a:lnTo>
                  <a:pt x="108135" y="9442"/>
                </a:lnTo>
                <a:lnTo>
                  <a:pt x="89388" y="6104"/>
                </a:lnTo>
                <a:lnTo>
                  <a:pt x="124532" y="6104"/>
                </a:lnTo>
                <a:lnTo>
                  <a:pt x="128285" y="7229"/>
                </a:lnTo>
                <a:lnTo>
                  <a:pt x="137739" y="11394"/>
                </a:lnTo>
                <a:lnTo>
                  <a:pt x="151147" y="11394"/>
                </a:lnTo>
                <a:lnTo>
                  <a:pt x="151147" y="58601"/>
                </a:lnTo>
                <a:close/>
              </a:path>
              <a:path w="454025" h="189864">
                <a:moveTo>
                  <a:pt x="268989" y="111098"/>
                </a:moveTo>
                <a:lnTo>
                  <a:pt x="242566" y="111098"/>
                </a:lnTo>
                <a:lnTo>
                  <a:pt x="215750" y="33370"/>
                </a:lnTo>
                <a:lnTo>
                  <a:pt x="240269" y="33370"/>
                </a:lnTo>
                <a:lnTo>
                  <a:pt x="268989" y="111098"/>
                </a:lnTo>
                <a:close/>
              </a:path>
              <a:path w="454025" h="189864">
                <a:moveTo>
                  <a:pt x="451003" y="185163"/>
                </a:moveTo>
                <a:lnTo>
                  <a:pt x="237691" y="185163"/>
                </a:lnTo>
                <a:lnTo>
                  <a:pt x="237691" y="181907"/>
                </a:lnTo>
                <a:lnTo>
                  <a:pt x="252210" y="180076"/>
                </a:lnTo>
                <a:lnTo>
                  <a:pt x="259987" y="176108"/>
                </a:lnTo>
                <a:lnTo>
                  <a:pt x="262203" y="169546"/>
                </a:lnTo>
                <a:lnTo>
                  <a:pt x="260038" y="159932"/>
                </a:lnTo>
                <a:lnTo>
                  <a:pt x="244598" y="115981"/>
                </a:lnTo>
                <a:lnTo>
                  <a:pt x="270794" y="115981"/>
                </a:lnTo>
                <a:lnTo>
                  <a:pt x="285229" y="155048"/>
                </a:lnTo>
                <a:lnTo>
                  <a:pt x="313671" y="181500"/>
                </a:lnTo>
                <a:lnTo>
                  <a:pt x="451162" y="181500"/>
                </a:lnTo>
                <a:lnTo>
                  <a:pt x="451003" y="185163"/>
                </a:lnTo>
                <a:close/>
              </a:path>
              <a:path w="454025" h="189864">
                <a:moveTo>
                  <a:pt x="451233" y="179872"/>
                </a:moveTo>
                <a:lnTo>
                  <a:pt x="385181" y="179872"/>
                </a:lnTo>
                <a:lnTo>
                  <a:pt x="407452" y="177526"/>
                </a:lnTo>
                <a:lnTo>
                  <a:pt x="424695" y="169343"/>
                </a:lnTo>
                <a:lnTo>
                  <a:pt x="438433" y="153605"/>
                </a:lnTo>
                <a:lnTo>
                  <a:pt x="450191" y="128596"/>
                </a:lnTo>
                <a:lnTo>
                  <a:pt x="453441" y="129003"/>
                </a:lnTo>
                <a:lnTo>
                  <a:pt x="451233" y="179872"/>
                </a:lnTo>
                <a:close/>
              </a:path>
              <a:path w="454025" h="189864">
                <a:moveTo>
                  <a:pt x="115478" y="185163"/>
                </a:moveTo>
                <a:lnTo>
                  <a:pt x="114579" y="185163"/>
                </a:lnTo>
                <a:lnTo>
                  <a:pt x="118236" y="184349"/>
                </a:lnTo>
                <a:lnTo>
                  <a:pt x="115478" y="185163"/>
                </a:lnTo>
                <a:close/>
              </a:path>
              <a:path w="454025" h="189864">
                <a:moveTo>
                  <a:pt x="189340" y="185163"/>
                </a:moveTo>
                <a:lnTo>
                  <a:pt x="115478" y="185163"/>
                </a:lnTo>
                <a:lnTo>
                  <a:pt x="118236" y="184349"/>
                </a:lnTo>
                <a:lnTo>
                  <a:pt x="189340" y="184349"/>
                </a:lnTo>
                <a:lnTo>
                  <a:pt x="189340" y="185163"/>
                </a:lnTo>
                <a:close/>
              </a:path>
            </a:pathLst>
          </a:custGeom>
          <a:solidFill>
            <a:srgbClr val="FDFDFD"/>
          </a:solidFill>
        </p:spPr>
        <p:txBody>
          <a:bodyPr wrap="square" lIns="0" tIns="0" rIns="0" bIns="0" rtlCol="0"/>
          <a:lstStyle/>
          <a:p>
            <a:endParaRPr kern="0" dirty="0">
              <a:solidFill>
                <a:sysClr val="windowText" lastClr="000000"/>
              </a:solidFill>
            </a:endParaRPr>
          </a:p>
        </p:txBody>
      </p:sp>
      <p:sp>
        <p:nvSpPr>
          <p:cNvPr id="9" name="object 9"/>
          <p:cNvSpPr/>
          <p:nvPr/>
        </p:nvSpPr>
        <p:spPr>
          <a:xfrm>
            <a:off x="2457780" y="6080163"/>
            <a:ext cx="735330" cy="189865"/>
          </a:xfrm>
          <a:custGeom>
            <a:avLst/>
            <a:gdLst/>
            <a:ahLst/>
            <a:cxnLst/>
            <a:rect l="l" t="t" r="r" b="b"/>
            <a:pathLst>
              <a:path w="735330" h="189864">
                <a:moveTo>
                  <a:pt x="120675" y="130632"/>
                </a:moveTo>
                <a:lnTo>
                  <a:pt x="116281" y="109880"/>
                </a:lnTo>
                <a:lnTo>
                  <a:pt x="104775" y="96139"/>
                </a:lnTo>
                <a:lnTo>
                  <a:pt x="88620" y="87134"/>
                </a:lnTo>
                <a:lnTo>
                  <a:pt x="70294" y="80568"/>
                </a:lnTo>
                <a:lnTo>
                  <a:pt x="50939" y="73355"/>
                </a:lnTo>
                <a:lnTo>
                  <a:pt x="36512" y="65265"/>
                </a:lnTo>
                <a:lnTo>
                  <a:pt x="27495" y="54648"/>
                </a:lnTo>
                <a:lnTo>
                  <a:pt x="24371" y="39878"/>
                </a:lnTo>
                <a:lnTo>
                  <a:pt x="27203" y="25806"/>
                </a:lnTo>
                <a:lnTo>
                  <a:pt x="34785" y="15455"/>
                </a:lnTo>
                <a:lnTo>
                  <a:pt x="45796" y="9093"/>
                </a:lnTo>
                <a:lnTo>
                  <a:pt x="58915" y="6921"/>
                </a:lnTo>
                <a:lnTo>
                  <a:pt x="74079" y="10096"/>
                </a:lnTo>
                <a:lnTo>
                  <a:pt x="87350" y="19532"/>
                </a:lnTo>
                <a:lnTo>
                  <a:pt x="98793" y="35077"/>
                </a:lnTo>
                <a:lnTo>
                  <a:pt x="108483" y="56565"/>
                </a:lnTo>
                <a:lnTo>
                  <a:pt x="112141" y="56565"/>
                </a:lnTo>
                <a:lnTo>
                  <a:pt x="112141" y="406"/>
                </a:lnTo>
                <a:lnTo>
                  <a:pt x="109296" y="406"/>
                </a:lnTo>
                <a:lnTo>
                  <a:pt x="100761" y="9766"/>
                </a:lnTo>
                <a:lnTo>
                  <a:pt x="93611" y="6845"/>
                </a:lnTo>
                <a:lnTo>
                  <a:pt x="84658" y="4368"/>
                </a:lnTo>
                <a:lnTo>
                  <a:pt x="74422" y="2667"/>
                </a:lnTo>
                <a:lnTo>
                  <a:pt x="63385" y="2032"/>
                </a:lnTo>
                <a:lnTo>
                  <a:pt x="39827" y="5740"/>
                </a:lnTo>
                <a:lnTo>
                  <a:pt x="20866" y="16433"/>
                </a:lnTo>
                <a:lnTo>
                  <a:pt x="8242" y="33451"/>
                </a:lnTo>
                <a:lnTo>
                  <a:pt x="3657" y="56159"/>
                </a:lnTo>
                <a:lnTo>
                  <a:pt x="8102" y="76428"/>
                </a:lnTo>
                <a:lnTo>
                  <a:pt x="19697" y="89573"/>
                </a:lnTo>
                <a:lnTo>
                  <a:pt x="35877" y="98221"/>
                </a:lnTo>
                <a:lnTo>
                  <a:pt x="54038" y="104990"/>
                </a:lnTo>
                <a:lnTo>
                  <a:pt x="75476" y="113233"/>
                </a:lnTo>
                <a:lnTo>
                  <a:pt x="90551" y="122085"/>
                </a:lnTo>
                <a:lnTo>
                  <a:pt x="99466" y="133375"/>
                </a:lnTo>
                <a:lnTo>
                  <a:pt x="102387" y="148945"/>
                </a:lnTo>
                <a:lnTo>
                  <a:pt x="99999" y="161213"/>
                </a:lnTo>
                <a:lnTo>
                  <a:pt x="92684" y="172339"/>
                </a:lnTo>
                <a:lnTo>
                  <a:pt x="80276" y="180416"/>
                </a:lnTo>
                <a:lnTo>
                  <a:pt x="62572" y="183527"/>
                </a:lnTo>
                <a:lnTo>
                  <a:pt x="43141" y="179146"/>
                </a:lnTo>
                <a:lnTo>
                  <a:pt x="27470" y="167055"/>
                </a:lnTo>
                <a:lnTo>
                  <a:pt x="14630" y="148856"/>
                </a:lnTo>
                <a:lnTo>
                  <a:pt x="3657" y="126149"/>
                </a:lnTo>
                <a:lnTo>
                  <a:pt x="0" y="126149"/>
                </a:lnTo>
                <a:lnTo>
                  <a:pt x="0" y="189636"/>
                </a:lnTo>
                <a:lnTo>
                  <a:pt x="3251" y="189636"/>
                </a:lnTo>
                <a:lnTo>
                  <a:pt x="19088" y="177431"/>
                </a:lnTo>
                <a:lnTo>
                  <a:pt x="27965" y="181724"/>
                </a:lnTo>
                <a:lnTo>
                  <a:pt x="38239" y="185216"/>
                </a:lnTo>
                <a:lnTo>
                  <a:pt x="49199" y="187553"/>
                </a:lnTo>
                <a:lnTo>
                  <a:pt x="60134" y="188417"/>
                </a:lnTo>
                <a:lnTo>
                  <a:pt x="88442" y="183159"/>
                </a:lnTo>
                <a:lnTo>
                  <a:pt x="107162" y="169595"/>
                </a:lnTo>
                <a:lnTo>
                  <a:pt x="117500" y="150990"/>
                </a:lnTo>
                <a:lnTo>
                  <a:pt x="120675" y="130632"/>
                </a:lnTo>
                <a:close/>
              </a:path>
              <a:path w="735330" h="189864">
                <a:moveTo>
                  <a:pt x="285635" y="58597"/>
                </a:moveTo>
                <a:lnTo>
                  <a:pt x="284010" y="5689"/>
                </a:lnTo>
                <a:lnTo>
                  <a:pt x="129603" y="5689"/>
                </a:lnTo>
                <a:lnTo>
                  <a:pt x="127990" y="58597"/>
                </a:lnTo>
                <a:lnTo>
                  <a:pt x="131229" y="59004"/>
                </a:lnTo>
                <a:lnTo>
                  <a:pt x="142887" y="37706"/>
                </a:lnTo>
                <a:lnTo>
                  <a:pt x="155257" y="22580"/>
                </a:lnTo>
                <a:lnTo>
                  <a:pt x="168313" y="13563"/>
                </a:lnTo>
                <a:lnTo>
                  <a:pt x="182029" y="10579"/>
                </a:lnTo>
                <a:lnTo>
                  <a:pt x="194614" y="10579"/>
                </a:lnTo>
                <a:lnTo>
                  <a:pt x="194614" y="163182"/>
                </a:lnTo>
                <a:lnTo>
                  <a:pt x="192989" y="170573"/>
                </a:lnTo>
                <a:lnTo>
                  <a:pt x="187706" y="176161"/>
                </a:lnTo>
                <a:lnTo>
                  <a:pt x="178168" y="179832"/>
                </a:lnTo>
                <a:lnTo>
                  <a:pt x="163741" y="181495"/>
                </a:lnTo>
                <a:lnTo>
                  <a:pt x="163741" y="184759"/>
                </a:lnTo>
                <a:lnTo>
                  <a:pt x="249872" y="184759"/>
                </a:lnTo>
                <a:lnTo>
                  <a:pt x="249872" y="181495"/>
                </a:lnTo>
                <a:lnTo>
                  <a:pt x="235458" y="179832"/>
                </a:lnTo>
                <a:lnTo>
                  <a:pt x="225907" y="176161"/>
                </a:lnTo>
                <a:lnTo>
                  <a:pt x="220624" y="170573"/>
                </a:lnTo>
                <a:lnTo>
                  <a:pt x="218998" y="163182"/>
                </a:lnTo>
                <a:lnTo>
                  <a:pt x="218998" y="10579"/>
                </a:lnTo>
                <a:lnTo>
                  <a:pt x="231597" y="10579"/>
                </a:lnTo>
                <a:lnTo>
                  <a:pt x="245757" y="13855"/>
                </a:lnTo>
                <a:lnTo>
                  <a:pt x="258965" y="23342"/>
                </a:lnTo>
                <a:lnTo>
                  <a:pt x="271195" y="38557"/>
                </a:lnTo>
                <a:lnTo>
                  <a:pt x="282384" y="59004"/>
                </a:lnTo>
                <a:lnTo>
                  <a:pt x="285635" y="58597"/>
                </a:lnTo>
                <a:close/>
              </a:path>
              <a:path w="735330" h="189864">
                <a:moveTo>
                  <a:pt x="446532" y="181495"/>
                </a:moveTo>
                <a:lnTo>
                  <a:pt x="415645" y="154635"/>
                </a:lnTo>
                <a:lnTo>
                  <a:pt x="401332" y="115976"/>
                </a:lnTo>
                <a:lnTo>
                  <a:pt x="399364" y="110693"/>
                </a:lnTo>
                <a:lnTo>
                  <a:pt x="372986" y="39471"/>
                </a:lnTo>
                <a:lnTo>
                  <a:pt x="372986" y="110693"/>
                </a:lnTo>
                <a:lnTo>
                  <a:pt x="314883" y="110693"/>
                </a:lnTo>
                <a:lnTo>
                  <a:pt x="344957" y="33362"/>
                </a:lnTo>
                <a:lnTo>
                  <a:pt x="346176" y="33362"/>
                </a:lnTo>
                <a:lnTo>
                  <a:pt x="372986" y="110693"/>
                </a:lnTo>
                <a:lnTo>
                  <a:pt x="372986" y="39471"/>
                </a:lnTo>
                <a:lnTo>
                  <a:pt x="370725" y="33362"/>
                </a:lnTo>
                <a:lnTo>
                  <a:pt x="358355" y="0"/>
                </a:lnTo>
                <a:lnTo>
                  <a:pt x="352679" y="0"/>
                </a:lnTo>
                <a:lnTo>
                  <a:pt x="297421" y="139179"/>
                </a:lnTo>
                <a:lnTo>
                  <a:pt x="289013" y="157353"/>
                </a:lnTo>
                <a:lnTo>
                  <a:pt x="280758" y="169494"/>
                </a:lnTo>
                <a:lnTo>
                  <a:pt x="271589" y="177063"/>
                </a:lnTo>
                <a:lnTo>
                  <a:pt x="260438" y="181495"/>
                </a:lnTo>
                <a:lnTo>
                  <a:pt x="260438" y="184759"/>
                </a:lnTo>
                <a:lnTo>
                  <a:pt x="319760" y="184759"/>
                </a:lnTo>
                <a:lnTo>
                  <a:pt x="319760" y="181495"/>
                </a:lnTo>
                <a:lnTo>
                  <a:pt x="305930" y="177546"/>
                </a:lnTo>
                <a:lnTo>
                  <a:pt x="298996" y="170002"/>
                </a:lnTo>
                <a:lnTo>
                  <a:pt x="298678" y="157124"/>
                </a:lnTo>
                <a:lnTo>
                  <a:pt x="304723" y="137134"/>
                </a:lnTo>
                <a:lnTo>
                  <a:pt x="312851" y="115976"/>
                </a:lnTo>
                <a:lnTo>
                  <a:pt x="375018" y="115976"/>
                </a:lnTo>
                <a:lnTo>
                  <a:pt x="390461" y="159524"/>
                </a:lnTo>
                <a:lnTo>
                  <a:pt x="392620" y="169367"/>
                </a:lnTo>
                <a:lnTo>
                  <a:pt x="390410" y="176009"/>
                </a:lnTo>
                <a:lnTo>
                  <a:pt x="382638" y="179895"/>
                </a:lnTo>
                <a:lnTo>
                  <a:pt x="368109" y="181495"/>
                </a:lnTo>
                <a:lnTo>
                  <a:pt x="368109" y="184759"/>
                </a:lnTo>
                <a:lnTo>
                  <a:pt x="446532" y="184759"/>
                </a:lnTo>
                <a:lnTo>
                  <a:pt x="446532" y="181495"/>
                </a:lnTo>
                <a:close/>
              </a:path>
              <a:path w="735330" h="189864">
                <a:moveTo>
                  <a:pt x="573709" y="58597"/>
                </a:moveTo>
                <a:lnTo>
                  <a:pt x="572084" y="5689"/>
                </a:lnTo>
                <a:lnTo>
                  <a:pt x="417677" y="5689"/>
                </a:lnTo>
                <a:lnTo>
                  <a:pt x="416052" y="58597"/>
                </a:lnTo>
                <a:lnTo>
                  <a:pt x="419303" y="59004"/>
                </a:lnTo>
                <a:lnTo>
                  <a:pt x="430961" y="37706"/>
                </a:lnTo>
                <a:lnTo>
                  <a:pt x="443331" y="22580"/>
                </a:lnTo>
                <a:lnTo>
                  <a:pt x="456387" y="13563"/>
                </a:lnTo>
                <a:lnTo>
                  <a:pt x="470103" y="10579"/>
                </a:lnTo>
                <a:lnTo>
                  <a:pt x="482688" y="10579"/>
                </a:lnTo>
                <a:lnTo>
                  <a:pt x="482688" y="163182"/>
                </a:lnTo>
                <a:lnTo>
                  <a:pt x="481063" y="170573"/>
                </a:lnTo>
                <a:lnTo>
                  <a:pt x="475780" y="176161"/>
                </a:lnTo>
                <a:lnTo>
                  <a:pt x="466242" y="179832"/>
                </a:lnTo>
                <a:lnTo>
                  <a:pt x="451815" y="181495"/>
                </a:lnTo>
                <a:lnTo>
                  <a:pt x="451815" y="184759"/>
                </a:lnTo>
                <a:lnTo>
                  <a:pt x="537946" y="184759"/>
                </a:lnTo>
                <a:lnTo>
                  <a:pt x="537946" y="181495"/>
                </a:lnTo>
                <a:lnTo>
                  <a:pt x="523532" y="179832"/>
                </a:lnTo>
                <a:lnTo>
                  <a:pt x="513981" y="176161"/>
                </a:lnTo>
                <a:lnTo>
                  <a:pt x="508698" y="170573"/>
                </a:lnTo>
                <a:lnTo>
                  <a:pt x="507072" y="163182"/>
                </a:lnTo>
                <a:lnTo>
                  <a:pt x="507072" y="10579"/>
                </a:lnTo>
                <a:lnTo>
                  <a:pt x="519671" y="10579"/>
                </a:lnTo>
                <a:lnTo>
                  <a:pt x="533768" y="13855"/>
                </a:lnTo>
                <a:lnTo>
                  <a:pt x="546887" y="23342"/>
                </a:lnTo>
                <a:lnTo>
                  <a:pt x="559092" y="38557"/>
                </a:lnTo>
                <a:lnTo>
                  <a:pt x="570458" y="59004"/>
                </a:lnTo>
                <a:lnTo>
                  <a:pt x="573709" y="58597"/>
                </a:lnTo>
                <a:close/>
              </a:path>
              <a:path w="735330" h="189864">
                <a:moveTo>
                  <a:pt x="735012" y="126149"/>
                </a:moveTo>
                <a:lnTo>
                  <a:pt x="731354" y="126149"/>
                </a:lnTo>
                <a:lnTo>
                  <a:pt x="720712" y="149656"/>
                </a:lnTo>
                <a:lnTo>
                  <a:pt x="707732" y="166446"/>
                </a:lnTo>
                <a:lnTo>
                  <a:pt x="690727" y="176517"/>
                </a:lnTo>
                <a:lnTo>
                  <a:pt x="667969" y="179870"/>
                </a:lnTo>
                <a:lnTo>
                  <a:pt x="634250" y="179870"/>
                </a:lnTo>
                <a:lnTo>
                  <a:pt x="634250" y="94411"/>
                </a:lnTo>
                <a:lnTo>
                  <a:pt x="650494" y="94411"/>
                </a:lnTo>
                <a:lnTo>
                  <a:pt x="664705" y="95935"/>
                </a:lnTo>
                <a:lnTo>
                  <a:pt x="675487" y="101434"/>
                </a:lnTo>
                <a:lnTo>
                  <a:pt x="683526" y="112268"/>
                </a:lnTo>
                <a:lnTo>
                  <a:pt x="689508" y="129819"/>
                </a:lnTo>
                <a:lnTo>
                  <a:pt x="693166" y="129819"/>
                </a:lnTo>
                <a:lnTo>
                  <a:pt x="693166" y="53721"/>
                </a:lnTo>
                <a:lnTo>
                  <a:pt x="689508" y="53721"/>
                </a:lnTo>
                <a:lnTo>
                  <a:pt x="683526" y="71094"/>
                </a:lnTo>
                <a:lnTo>
                  <a:pt x="675487" y="81953"/>
                </a:lnTo>
                <a:lnTo>
                  <a:pt x="664705" y="87541"/>
                </a:lnTo>
                <a:lnTo>
                  <a:pt x="650494" y="89115"/>
                </a:lnTo>
                <a:lnTo>
                  <a:pt x="634250" y="89115"/>
                </a:lnTo>
                <a:lnTo>
                  <a:pt x="634250" y="10579"/>
                </a:lnTo>
                <a:lnTo>
                  <a:pt x="667969" y="10579"/>
                </a:lnTo>
                <a:lnTo>
                  <a:pt x="687578" y="13779"/>
                </a:lnTo>
                <a:lnTo>
                  <a:pt x="702348" y="23342"/>
                </a:lnTo>
                <a:lnTo>
                  <a:pt x="713854" y="39243"/>
                </a:lnTo>
                <a:lnTo>
                  <a:pt x="723633" y="61442"/>
                </a:lnTo>
                <a:lnTo>
                  <a:pt x="726884" y="61036"/>
                </a:lnTo>
                <a:lnTo>
                  <a:pt x="726071" y="5689"/>
                </a:lnTo>
                <a:lnTo>
                  <a:pt x="580618" y="5689"/>
                </a:lnTo>
                <a:lnTo>
                  <a:pt x="580618" y="8547"/>
                </a:lnTo>
                <a:lnTo>
                  <a:pt x="594779" y="10261"/>
                </a:lnTo>
                <a:lnTo>
                  <a:pt x="603770" y="14084"/>
                </a:lnTo>
                <a:lnTo>
                  <a:pt x="608495" y="19812"/>
                </a:lnTo>
                <a:lnTo>
                  <a:pt x="609866" y="27266"/>
                </a:lnTo>
                <a:lnTo>
                  <a:pt x="609866" y="163182"/>
                </a:lnTo>
                <a:lnTo>
                  <a:pt x="608495" y="170573"/>
                </a:lnTo>
                <a:lnTo>
                  <a:pt x="603770" y="176161"/>
                </a:lnTo>
                <a:lnTo>
                  <a:pt x="594779" y="179832"/>
                </a:lnTo>
                <a:lnTo>
                  <a:pt x="580618" y="181495"/>
                </a:lnTo>
                <a:lnTo>
                  <a:pt x="580618" y="184759"/>
                </a:lnTo>
                <a:lnTo>
                  <a:pt x="733386" y="184759"/>
                </a:lnTo>
                <a:lnTo>
                  <a:pt x="735012" y="126149"/>
                </a:lnTo>
                <a:close/>
              </a:path>
            </a:pathLst>
          </a:custGeom>
          <a:solidFill>
            <a:srgbClr val="FDFDFD"/>
          </a:solidFill>
        </p:spPr>
        <p:txBody>
          <a:bodyPr wrap="square" lIns="0" tIns="0" rIns="0" bIns="0" rtlCol="0"/>
          <a:lstStyle/>
          <a:p>
            <a:endParaRPr kern="0" dirty="0">
              <a:solidFill>
                <a:sysClr val="windowText" lastClr="000000"/>
              </a:solidFill>
            </a:endParaRPr>
          </a:p>
        </p:txBody>
      </p:sp>
      <p:pic>
        <p:nvPicPr>
          <p:cNvPr id="10" name="object 10"/>
          <p:cNvPicPr/>
          <p:nvPr/>
        </p:nvPicPr>
        <p:blipFill>
          <a:blip r:embed="rId2" cstate="print"/>
          <a:stretch>
            <a:fillRect/>
          </a:stretch>
        </p:blipFill>
        <p:spPr>
          <a:xfrm>
            <a:off x="1600213" y="355093"/>
            <a:ext cx="8842235" cy="519431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36989" y="450597"/>
            <a:ext cx="10376745" cy="627736"/>
          </a:xfrm>
          <a:prstGeom prst="rect">
            <a:avLst/>
          </a:prstGeom>
        </p:spPr>
        <p:txBody>
          <a:bodyPr vert="horz" wrap="square" lIns="0" tIns="12065" rIns="0" bIns="0" rtlCol="0">
            <a:spAutoFit/>
          </a:bodyPr>
          <a:lstStyle/>
          <a:p>
            <a:pPr marL="483870">
              <a:spcBef>
                <a:spcPts val="95"/>
              </a:spcBef>
            </a:pPr>
            <a:r>
              <a:rPr sz="4000" u="sng" spc="-20" dirty="0">
                <a:uFill>
                  <a:solidFill>
                    <a:srgbClr val="000000"/>
                  </a:solidFill>
                </a:uFill>
              </a:rPr>
              <a:t>Delegation</a:t>
            </a:r>
            <a:r>
              <a:rPr sz="4000" u="sng" spc="-140" dirty="0">
                <a:uFill>
                  <a:solidFill>
                    <a:srgbClr val="000000"/>
                  </a:solidFill>
                </a:uFill>
              </a:rPr>
              <a:t> </a:t>
            </a:r>
            <a:r>
              <a:rPr sz="4000" u="sng" dirty="0">
                <a:uFill>
                  <a:solidFill>
                    <a:srgbClr val="000000"/>
                  </a:solidFill>
                </a:uFill>
              </a:rPr>
              <a:t>of</a:t>
            </a:r>
            <a:r>
              <a:rPr sz="4000" u="sng" spc="-100" dirty="0">
                <a:uFill>
                  <a:solidFill>
                    <a:srgbClr val="000000"/>
                  </a:solidFill>
                </a:uFill>
              </a:rPr>
              <a:t> </a:t>
            </a:r>
            <a:r>
              <a:rPr sz="4000" u="sng" dirty="0">
                <a:uFill>
                  <a:solidFill>
                    <a:srgbClr val="000000"/>
                  </a:solidFill>
                </a:uFill>
              </a:rPr>
              <a:t>Fiscal</a:t>
            </a:r>
            <a:r>
              <a:rPr sz="4000" u="sng" spc="-135" dirty="0">
                <a:uFill>
                  <a:solidFill>
                    <a:srgbClr val="000000"/>
                  </a:solidFill>
                </a:uFill>
              </a:rPr>
              <a:t> </a:t>
            </a:r>
            <a:r>
              <a:rPr sz="4000" u="sng" dirty="0">
                <a:uFill>
                  <a:solidFill>
                    <a:srgbClr val="000000"/>
                  </a:solidFill>
                </a:uFill>
              </a:rPr>
              <a:t>Authority</a:t>
            </a:r>
            <a:r>
              <a:rPr sz="4000" u="sng" spc="-114" dirty="0">
                <a:uFill>
                  <a:solidFill>
                    <a:srgbClr val="000000"/>
                  </a:solidFill>
                </a:uFill>
              </a:rPr>
              <a:t> </a:t>
            </a:r>
            <a:r>
              <a:rPr sz="4000" u="sng" spc="-20" dirty="0">
                <a:uFill>
                  <a:solidFill>
                    <a:srgbClr val="000000"/>
                  </a:solidFill>
                </a:uFill>
              </a:rPr>
              <a:t>Form</a:t>
            </a:r>
            <a:endParaRPr sz="4000" dirty="0"/>
          </a:p>
        </p:txBody>
      </p:sp>
      <p:grpSp>
        <p:nvGrpSpPr>
          <p:cNvPr id="3" name="object 3"/>
          <p:cNvGrpSpPr/>
          <p:nvPr/>
        </p:nvGrpSpPr>
        <p:grpSpPr>
          <a:xfrm>
            <a:off x="1638509" y="1417320"/>
            <a:ext cx="8953500" cy="4221480"/>
            <a:chOff x="114509" y="1417320"/>
            <a:chExt cx="8953500" cy="4221480"/>
          </a:xfrm>
        </p:grpSpPr>
        <p:pic>
          <p:nvPicPr>
            <p:cNvPr id="4" name="object 4"/>
            <p:cNvPicPr/>
            <p:nvPr/>
          </p:nvPicPr>
          <p:blipFill>
            <a:blip r:embed="rId2" cstate="print"/>
            <a:stretch>
              <a:fillRect/>
            </a:stretch>
          </p:blipFill>
          <p:spPr>
            <a:xfrm>
              <a:off x="114509" y="1417320"/>
              <a:ext cx="4609890" cy="4091939"/>
            </a:xfrm>
            <a:prstGeom prst="rect">
              <a:avLst/>
            </a:prstGeom>
          </p:spPr>
        </p:pic>
        <p:pic>
          <p:nvPicPr>
            <p:cNvPr id="5" name="object 5"/>
            <p:cNvPicPr/>
            <p:nvPr/>
          </p:nvPicPr>
          <p:blipFill>
            <a:blip r:embed="rId3" cstate="print"/>
            <a:stretch>
              <a:fillRect/>
            </a:stretch>
          </p:blipFill>
          <p:spPr>
            <a:xfrm>
              <a:off x="4724400" y="1546860"/>
              <a:ext cx="4343399" cy="4091939"/>
            </a:xfrm>
            <a:prstGeom prst="rect">
              <a:avLst/>
            </a:prstGeom>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11810" y="5855209"/>
            <a:ext cx="9170035" cy="1016635"/>
            <a:chOff x="-12191" y="5855208"/>
            <a:chExt cx="9170035" cy="1016635"/>
          </a:xfrm>
        </p:grpSpPr>
        <p:sp>
          <p:nvSpPr>
            <p:cNvPr id="3" name="object 3"/>
            <p:cNvSpPr/>
            <p:nvPr/>
          </p:nvSpPr>
          <p:spPr>
            <a:xfrm>
              <a:off x="377939" y="6284455"/>
              <a:ext cx="1980564" cy="328930"/>
            </a:xfrm>
            <a:custGeom>
              <a:avLst/>
              <a:gdLst/>
              <a:ahLst/>
              <a:cxnLst/>
              <a:rect l="l" t="t" r="r" b="b"/>
              <a:pathLst>
                <a:path w="1980564" h="328929">
                  <a:moveTo>
                    <a:pt x="266547" y="218528"/>
                  </a:moveTo>
                  <a:lnTo>
                    <a:pt x="260858" y="218122"/>
                  </a:lnTo>
                  <a:lnTo>
                    <a:pt x="242290" y="258953"/>
                  </a:lnTo>
                  <a:lnTo>
                    <a:pt x="219875" y="288061"/>
                  </a:lnTo>
                  <a:lnTo>
                    <a:pt x="190525" y="305511"/>
                  </a:lnTo>
                  <a:lnTo>
                    <a:pt x="151155" y="311315"/>
                  </a:lnTo>
                  <a:lnTo>
                    <a:pt x="92240" y="311315"/>
                  </a:lnTo>
                  <a:lnTo>
                    <a:pt x="92240" y="163182"/>
                  </a:lnTo>
                  <a:lnTo>
                    <a:pt x="120269" y="163182"/>
                  </a:lnTo>
                  <a:lnTo>
                    <a:pt x="144995" y="165925"/>
                  </a:lnTo>
                  <a:lnTo>
                    <a:pt x="163855" y="175641"/>
                  </a:lnTo>
                  <a:lnTo>
                    <a:pt x="177977" y="194602"/>
                  </a:lnTo>
                  <a:lnTo>
                    <a:pt x="188531" y="225044"/>
                  </a:lnTo>
                  <a:lnTo>
                    <a:pt x="194221" y="225044"/>
                  </a:lnTo>
                  <a:lnTo>
                    <a:pt x="194221" y="92786"/>
                  </a:lnTo>
                  <a:lnTo>
                    <a:pt x="188531" y="92786"/>
                  </a:lnTo>
                  <a:lnTo>
                    <a:pt x="177977" y="123215"/>
                  </a:lnTo>
                  <a:lnTo>
                    <a:pt x="163855" y="142176"/>
                  </a:lnTo>
                  <a:lnTo>
                    <a:pt x="144995" y="151892"/>
                  </a:lnTo>
                  <a:lnTo>
                    <a:pt x="120269" y="154635"/>
                  </a:lnTo>
                  <a:lnTo>
                    <a:pt x="92240" y="154635"/>
                  </a:lnTo>
                  <a:lnTo>
                    <a:pt x="92240" y="18719"/>
                  </a:lnTo>
                  <a:lnTo>
                    <a:pt x="151155" y="18719"/>
                  </a:lnTo>
                  <a:lnTo>
                    <a:pt x="184873" y="24206"/>
                  </a:lnTo>
                  <a:lnTo>
                    <a:pt x="210375" y="40640"/>
                  </a:lnTo>
                  <a:lnTo>
                    <a:pt x="230225" y="67983"/>
                  </a:lnTo>
                  <a:lnTo>
                    <a:pt x="247040" y="106210"/>
                  </a:lnTo>
                  <a:lnTo>
                    <a:pt x="252730" y="105803"/>
                  </a:lnTo>
                  <a:lnTo>
                    <a:pt x="251510" y="9766"/>
                  </a:lnTo>
                  <a:lnTo>
                    <a:pt x="0" y="9766"/>
                  </a:lnTo>
                  <a:lnTo>
                    <a:pt x="0" y="15049"/>
                  </a:lnTo>
                  <a:lnTo>
                    <a:pt x="24447" y="17907"/>
                  </a:lnTo>
                  <a:lnTo>
                    <a:pt x="39776" y="24409"/>
                  </a:lnTo>
                  <a:lnTo>
                    <a:pt x="47713" y="34277"/>
                  </a:lnTo>
                  <a:lnTo>
                    <a:pt x="49987" y="47205"/>
                  </a:lnTo>
                  <a:lnTo>
                    <a:pt x="49987" y="282422"/>
                  </a:lnTo>
                  <a:lnTo>
                    <a:pt x="47713" y="295452"/>
                  </a:lnTo>
                  <a:lnTo>
                    <a:pt x="39776" y="305206"/>
                  </a:lnTo>
                  <a:lnTo>
                    <a:pt x="24447" y="311607"/>
                  </a:lnTo>
                  <a:lnTo>
                    <a:pt x="0" y="314566"/>
                  </a:lnTo>
                  <a:lnTo>
                    <a:pt x="0" y="320268"/>
                  </a:lnTo>
                  <a:lnTo>
                    <a:pt x="264515" y="320268"/>
                  </a:lnTo>
                  <a:lnTo>
                    <a:pt x="266547" y="218528"/>
                  </a:lnTo>
                  <a:close/>
                </a:path>
                <a:path w="1980564" h="328929">
                  <a:moveTo>
                    <a:pt x="597687" y="314566"/>
                  </a:moveTo>
                  <a:lnTo>
                    <a:pt x="552488" y="288874"/>
                  </a:lnTo>
                  <a:lnTo>
                    <a:pt x="518782" y="200621"/>
                  </a:lnTo>
                  <a:lnTo>
                    <a:pt x="515632" y="192074"/>
                  </a:lnTo>
                  <a:lnTo>
                    <a:pt x="470509" y="69519"/>
                  </a:lnTo>
                  <a:lnTo>
                    <a:pt x="470509" y="192074"/>
                  </a:lnTo>
                  <a:lnTo>
                    <a:pt x="369747" y="192074"/>
                  </a:lnTo>
                  <a:lnTo>
                    <a:pt x="421754" y="57785"/>
                  </a:lnTo>
                  <a:lnTo>
                    <a:pt x="423786" y="57785"/>
                  </a:lnTo>
                  <a:lnTo>
                    <a:pt x="470509" y="192074"/>
                  </a:lnTo>
                  <a:lnTo>
                    <a:pt x="470509" y="69519"/>
                  </a:lnTo>
                  <a:lnTo>
                    <a:pt x="466191" y="57785"/>
                  </a:lnTo>
                  <a:lnTo>
                    <a:pt x="444919" y="0"/>
                  </a:lnTo>
                  <a:lnTo>
                    <a:pt x="435165" y="0"/>
                  </a:lnTo>
                  <a:lnTo>
                    <a:pt x="339280" y="240906"/>
                  </a:lnTo>
                  <a:lnTo>
                    <a:pt x="324904" y="272389"/>
                  </a:lnTo>
                  <a:lnTo>
                    <a:pt x="310527" y="293458"/>
                  </a:lnTo>
                  <a:lnTo>
                    <a:pt x="294474" y="306666"/>
                  </a:lnTo>
                  <a:lnTo>
                    <a:pt x="275082" y="314566"/>
                  </a:lnTo>
                  <a:lnTo>
                    <a:pt x="275082" y="320268"/>
                  </a:lnTo>
                  <a:lnTo>
                    <a:pt x="378282" y="320268"/>
                  </a:lnTo>
                  <a:lnTo>
                    <a:pt x="378282" y="314566"/>
                  </a:lnTo>
                  <a:lnTo>
                    <a:pt x="354215" y="307467"/>
                  </a:lnTo>
                  <a:lnTo>
                    <a:pt x="342112" y="294424"/>
                  </a:lnTo>
                  <a:lnTo>
                    <a:pt x="341604" y="272224"/>
                  </a:lnTo>
                  <a:lnTo>
                    <a:pt x="352272" y="237655"/>
                  </a:lnTo>
                  <a:lnTo>
                    <a:pt x="366496" y="200621"/>
                  </a:lnTo>
                  <a:lnTo>
                    <a:pt x="473354" y="200621"/>
                  </a:lnTo>
                  <a:lnTo>
                    <a:pt x="500176" y="276720"/>
                  </a:lnTo>
                  <a:lnTo>
                    <a:pt x="504088" y="293331"/>
                  </a:lnTo>
                  <a:lnTo>
                    <a:pt x="500430" y="304647"/>
                  </a:lnTo>
                  <a:lnTo>
                    <a:pt x="487083" y="311454"/>
                  </a:lnTo>
                  <a:lnTo>
                    <a:pt x="461975" y="314566"/>
                  </a:lnTo>
                  <a:lnTo>
                    <a:pt x="461975" y="320268"/>
                  </a:lnTo>
                  <a:lnTo>
                    <a:pt x="597687" y="320268"/>
                  </a:lnTo>
                  <a:lnTo>
                    <a:pt x="597687" y="314566"/>
                  </a:lnTo>
                  <a:close/>
                </a:path>
                <a:path w="1980564" h="328929">
                  <a:moveTo>
                    <a:pt x="810590" y="226263"/>
                  </a:moveTo>
                  <a:lnTo>
                    <a:pt x="803071" y="190169"/>
                  </a:lnTo>
                  <a:lnTo>
                    <a:pt x="783323" y="166433"/>
                  </a:lnTo>
                  <a:lnTo>
                    <a:pt x="755573" y="150952"/>
                  </a:lnTo>
                  <a:lnTo>
                    <a:pt x="724052" y="139585"/>
                  </a:lnTo>
                  <a:lnTo>
                    <a:pt x="690346" y="127203"/>
                  </a:lnTo>
                  <a:lnTo>
                    <a:pt x="665340" y="113182"/>
                  </a:lnTo>
                  <a:lnTo>
                    <a:pt x="649770" y="94653"/>
                  </a:lnTo>
                  <a:lnTo>
                    <a:pt x="644410" y="68770"/>
                  </a:lnTo>
                  <a:lnTo>
                    <a:pt x="649287" y="44589"/>
                  </a:lnTo>
                  <a:lnTo>
                    <a:pt x="662343" y="26695"/>
                  </a:lnTo>
                  <a:lnTo>
                    <a:pt x="681266" y="15608"/>
                  </a:lnTo>
                  <a:lnTo>
                    <a:pt x="703732" y="11798"/>
                  </a:lnTo>
                  <a:lnTo>
                    <a:pt x="730059" y="17386"/>
                  </a:lnTo>
                  <a:lnTo>
                    <a:pt x="753097" y="33921"/>
                  </a:lnTo>
                  <a:lnTo>
                    <a:pt x="773099" y="61074"/>
                  </a:lnTo>
                  <a:lnTo>
                    <a:pt x="790282" y="98475"/>
                  </a:lnTo>
                  <a:lnTo>
                    <a:pt x="796378" y="98475"/>
                  </a:lnTo>
                  <a:lnTo>
                    <a:pt x="796378" y="812"/>
                  </a:lnTo>
                  <a:lnTo>
                    <a:pt x="791095" y="812"/>
                  </a:lnTo>
                  <a:lnTo>
                    <a:pt x="776871" y="16675"/>
                  </a:lnTo>
                  <a:lnTo>
                    <a:pt x="764197" y="11836"/>
                  </a:lnTo>
                  <a:lnTo>
                    <a:pt x="748576" y="7518"/>
                  </a:lnTo>
                  <a:lnTo>
                    <a:pt x="730758" y="4432"/>
                  </a:lnTo>
                  <a:lnTo>
                    <a:pt x="711454" y="3251"/>
                  </a:lnTo>
                  <a:lnTo>
                    <a:pt x="670991" y="9690"/>
                  </a:lnTo>
                  <a:lnTo>
                    <a:pt x="638213" y="28232"/>
                  </a:lnTo>
                  <a:lnTo>
                    <a:pt x="616267" y="57670"/>
                  </a:lnTo>
                  <a:lnTo>
                    <a:pt x="608253" y="96850"/>
                  </a:lnTo>
                  <a:lnTo>
                    <a:pt x="616026" y="132334"/>
                  </a:lnTo>
                  <a:lnTo>
                    <a:pt x="636282" y="155194"/>
                  </a:lnTo>
                  <a:lnTo>
                    <a:pt x="664476" y="170040"/>
                  </a:lnTo>
                  <a:lnTo>
                    <a:pt x="696010" y="181495"/>
                  </a:lnTo>
                  <a:lnTo>
                    <a:pt x="732917" y="196151"/>
                  </a:lnTo>
                  <a:lnTo>
                    <a:pt x="759040" y="211709"/>
                  </a:lnTo>
                  <a:lnTo>
                    <a:pt x="774573" y="231394"/>
                  </a:lnTo>
                  <a:lnTo>
                    <a:pt x="779716" y="258406"/>
                  </a:lnTo>
                  <a:lnTo>
                    <a:pt x="775487" y="279298"/>
                  </a:lnTo>
                  <a:lnTo>
                    <a:pt x="762698" y="298284"/>
                  </a:lnTo>
                  <a:lnTo>
                    <a:pt x="741146" y="312089"/>
                  </a:lnTo>
                  <a:lnTo>
                    <a:pt x="710641" y="317423"/>
                  </a:lnTo>
                  <a:lnTo>
                    <a:pt x="676757" y="309918"/>
                  </a:lnTo>
                  <a:lnTo>
                    <a:pt x="649541" y="289191"/>
                  </a:lnTo>
                  <a:lnTo>
                    <a:pt x="627278" y="257848"/>
                  </a:lnTo>
                  <a:lnTo>
                    <a:pt x="608253" y="218528"/>
                  </a:lnTo>
                  <a:lnTo>
                    <a:pt x="602157" y="218528"/>
                  </a:lnTo>
                  <a:lnTo>
                    <a:pt x="602157" y="328409"/>
                  </a:lnTo>
                  <a:lnTo>
                    <a:pt x="607441" y="328409"/>
                  </a:lnTo>
                  <a:lnTo>
                    <a:pt x="635063" y="307238"/>
                  </a:lnTo>
                  <a:lnTo>
                    <a:pt x="650405" y="314528"/>
                  </a:lnTo>
                  <a:lnTo>
                    <a:pt x="668185" y="320624"/>
                  </a:lnTo>
                  <a:lnTo>
                    <a:pt x="687171" y="324815"/>
                  </a:lnTo>
                  <a:lnTo>
                    <a:pt x="706170" y="326364"/>
                  </a:lnTo>
                  <a:lnTo>
                    <a:pt x="755053" y="317258"/>
                  </a:lnTo>
                  <a:lnTo>
                    <a:pt x="787336" y="293712"/>
                  </a:lnTo>
                  <a:lnTo>
                    <a:pt x="805129" y="261480"/>
                  </a:lnTo>
                  <a:lnTo>
                    <a:pt x="810590" y="226263"/>
                  </a:lnTo>
                  <a:close/>
                </a:path>
                <a:path w="1980564" h="328929">
                  <a:moveTo>
                    <a:pt x="1089317" y="101727"/>
                  </a:moveTo>
                  <a:lnTo>
                    <a:pt x="1086472" y="9766"/>
                  </a:lnTo>
                  <a:lnTo>
                    <a:pt x="818718" y="9766"/>
                  </a:lnTo>
                  <a:lnTo>
                    <a:pt x="815873" y="101727"/>
                  </a:lnTo>
                  <a:lnTo>
                    <a:pt x="821969" y="102146"/>
                  </a:lnTo>
                  <a:lnTo>
                    <a:pt x="841908" y="65582"/>
                  </a:lnTo>
                  <a:lnTo>
                    <a:pt x="863257" y="39522"/>
                  </a:lnTo>
                  <a:lnTo>
                    <a:pt x="885901" y="23914"/>
                  </a:lnTo>
                  <a:lnTo>
                    <a:pt x="909739" y="18719"/>
                  </a:lnTo>
                  <a:lnTo>
                    <a:pt x="931672" y="18719"/>
                  </a:lnTo>
                  <a:lnTo>
                    <a:pt x="931672" y="282422"/>
                  </a:lnTo>
                  <a:lnTo>
                    <a:pt x="928839" y="295452"/>
                  </a:lnTo>
                  <a:lnTo>
                    <a:pt x="919632" y="305206"/>
                  </a:lnTo>
                  <a:lnTo>
                    <a:pt x="903046" y="311607"/>
                  </a:lnTo>
                  <a:lnTo>
                    <a:pt x="878039" y="314566"/>
                  </a:lnTo>
                  <a:lnTo>
                    <a:pt x="878039" y="320268"/>
                  </a:lnTo>
                  <a:lnTo>
                    <a:pt x="1027163" y="320268"/>
                  </a:lnTo>
                  <a:lnTo>
                    <a:pt x="1027163" y="314566"/>
                  </a:lnTo>
                  <a:lnTo>
                    <a:pt x="1002144" y="311607"/>
                  </a:lnTo>
                  <a:lnTo>
                    <a:pt x="985558" y="305206"/>
                  </a:lnTo>
                  <a:lnTo>
                    <a:pt x="976363" y="295452"/>
                  </a:lnTo>
                  <a:lnTo>
                    <a:pt x="973518" y="282422"/>
                  </a:lnTo>
                  <a:lnTo>
                    <a:pt x="973518" y="18719"/>
                  </a:lnTo>
                  <a:lnTo>
                    <a:pt x="995464" y="18719"/>
                  </a:lnTo>
                  <a:lnTo>
                    <a:pt x="1019924" y="24371"/>
                  </a:lnTo>
                  <a:lnTo>
                    <a:pt x="1042695" y="40741"/>
                  </a:lnTo>
                  <a:lnTo>
                    <a:pt x="1063802" y="66954"/>
                  </a:lnTo>
                  <a:lnTo>
                    <a:pt x="1083233" y="102146"/>
                  </a:lnTo>
                  <a:lnTo>
                    <a:pt x="1089317" y="101727"/>
                  </a:lnTo>
                  <a:close/>
                </a:path>
                <a:path w="1980564" h="328929">
                  <a:moveTo>
                    <a:pt x="1463941" y="231140"/>
                  </a:moveTo>
                  <a:lnTo>
                    <a:pt x="1457642" y="201079"/>
                  </a:lnTo>
                  <a:lnTo>
                    <a:pt x="1438846" y="178295"/>
                  </a:lnTo>
                  <a:lnTo>
                    <a:pt x="1417624" y="168021"/>
                  </a:lnTo>
                  <a:lnTo>
                    <a:pt x="1417624" y="232359"/>
                  </a:lnTo>
                  <a:lnTo>
                    <a:pt x="1413687" y="268566"/>
                  </a:lnTo>
                  <a:lnTo>
                    <a:pt x="1400810" y="293052"/>
                  </a:lnTo>
                  <a:lnTo>
                    <a:pt x="1377340" y="306933"/>
                  </a:lnTo>
                  <a:lnTo>
                    <a:pt x="1341640" y="311315"/>
                  </a:lnTo>
                  <a:lnTo>
                    <a:pt x="1291666" y="311315"/>
                  </a:lnTo>
                  <a:lnTo>
                    <a:pt x="1291666" y="160337"/>
                  </a:lnTo>
                  <a:lnTo>
                    <a:pt x="1338389" y="160337"/>
                  </a:lnTo>
                  <a:lnTo>
                    <a:pt x="1374076" y="165747"/>
                  </a:lnTo>
                  <a:lnTo>
                    <a:pt x="1398727" y="180784"/>
                  </a:lnTo>
                  <a:lnTo>
                    <a:pt x="1413014" y="203593"/>
                  </a:lnTo>
                  <a:lnTo>
                    <a:pt x="1417624" y="232359"/>
                  </a:lnTo>
                  <a:lnTo>
                    <a:pt x="1417624" y="168021"/>
                  </a:lnTo>
                  <a:lnTo>
                    <a:pt x="1407718" y="163220"/>
                  </a:lnTo>
                  <a:lnTo>
                    <a:pt x="1389761" y="160337"/>
                  </a:lnTo>
                  <a:lnTo>
                    <a:pt x="1364399" y="156260"/>
                  </a:lnTo>
                  <a:lnTo>
                    <a:pt x="1364399" y="155041"/>
                  </a:lnTo>
                  <a:lnTo>
                    <a:pt x="1381404" y="151384"/>
                  </a:lnTo>
                  <a:lnTo>
                    <a:pt x="1404315" y="146443"/>
                  </a:lnTo>
                  <a:lnTo>
                    <a:pt x="1431124" y="129908"/>
                  </a:lnTo>
                  <a:lnTo>
                    <a:pt x="1446212" y="108343"/>
                  </a:lnTo>
                  <a:lnTo>
                    <a:pt x="1450936" y="84645"/>
                  </a:lnTo>
                  <a:lnTo>
                    <a:pt x="1444840" y="56121"/>
                  </a:lnTo>
                  <a:lnTo>
                    <a:pt x="1424686" y="32245"/>
                  </a:lnTo>
                  <a:lnTo>
                    <a:pt x="1405026" y="23545"/>
                  </a:lnTo>
                  <a:lnTo>
                    <a:pt x="1405026" y="85864"/>
                  </a:lnTo>
                  <a:lnTo>
                    <a:pt x="1401381" y="113957"/>
                  </a:lnTo>
                  <a:lnTo>
                    <a:pt x="1389583" y="134493"/>
                  </a:lnTo>
                  <a:lnTo>
                    <a:pt x="1368348" y="147091"/>
                  </a:lnTo>
                  <a:lnTo>
                    <a:pt x="1336357" y="151384"/>
                  </a:lnTo>
                  <a:lnTo>
                    <a:pt x="1291666" y="151384"/>
                  </a:lnTo>
                  <a:lnTo>
                    <a:pt x="1291666" y="18719"/>
                  </a:lnTo>
                  <a:lnTo>
                    <a:pt x="1334731" y="18719"/>
                  </a:lnTo>
                  <a:lnTo>
                    <a:pt x="1369542" y="23825"/>
                  </a:lnTo>
                  <a:lnTo>
                    <a:pt x="1391056" y="37947"/>
                  </a:lnTo>
                  <a:lnTo>
                    <a:pt x="1401978" y="59232"/>
                  </a:lnTo>
                  <a:lnTo>
                    <a:pt x="1405026" y="85864"/>
                  </a:lnTo>
                  <a:lnTo>
                    <a:pt x="1405026" y="23545"/>
                  </a:lnTo>
                  <a:lnTo>
                    <a:pt x="1394142" y="18719"/>
                  </a:lnTo>
                  <a:lnTo>
                    <a:pt x="1387690" y="15849"/>
                  </a:lnTo>
                  <a:lnTo>
                    <a:pt x="1331074" y="9766"/>
                  </a:lnTo>
                  <a:lnTo>
                    <a:pt x="1199032" y="9766"/>
                  </a:lnTo>
                  <a:lnTo>
                    <a:pt x="1199032" y="15049"/>
                  </a:lnTo>
                  <a:lnTo>
                    <a:pt x="1223530" y="17907"/>
                  </a:lnTo>
                  <a:lnTo>
                    <a:pt x="1238999" y="24409"/>
                  </a:lnTo>
                  <a:lnTo>
                    <a:pt x="1247076" y="34277"/>
                  </a:lnTo>
                  <a:lnTo>
                    <a:pt x="1249413" y="47205"/>
                  </a:lnTo>
                  <a:lnTo>
                    <a:pt x="1249413" y="282422"/>
                  </a:lnTo>
                  <a:lnTo>
                    <a:pt x="1247076" y="295452"/>
                  </a:lnTo>
                  <a:lnTo>
                    <a:pt x="1238999" y="305206"/>
                  </a:lnTo>
                  <a:lnTo>
                    <a:pt x="1223530" y="311607"/>
                  </a:lnTo>
                  <a:lnTo>
                    <a:pt x="1199032" y="314566"/>
                  </a:lnTo>
                  <a:lnTo>
                    <a:pt x="1199032" y="320268"/>
                  </a:lnTo>
                  <a:lnTo>
                    <a:pt x="1335138" y="320268"/>
                  </a:lnTo>
                  <a:lnTo>
                    <a:pt x="1396060" y="312470"/>
                  </a:lnTo>
                  <a:lnTo>
                    <a:pt x="1398295" y="311315"/>
                  </a:lnTo>
                  <a:lnTo>
                    <a:pt x="1435798" y="292036"/>
                  </a:lnTo>
                  <a:lnTo>
                    <a:pt x="1457413" y="263436"/>
                  </a:lnTo>
                  <a:lnTo>
                    <a:pt x="1463941" y="231140"/>
                  </a:lnTo>
                  <a:close/>
                </a:path>
                <a:path w="1980564" h="328929">
                  <a:moveTo>
                    <a:pt x="1980361" y="9766"/>
                  </a:moveTo>
                  <a:lnTo>
                    <a:pt x="1877974" y="9766"/>
                  </a:lnTo>
                  <a:lnTo>
                    <a:pt x="1877974" y="15049"/>
                  </a:lnTo>
                  <a:lnTo>
                    <a:pt x="1902764" y="21158"/>
                  </a:lnTo>
                  <a:lnTo>
                    <a:pt x="1913318" y="30975"/>
                  </a:lnTo>
                  <a:lnTo>
                    <a:pt x="1911680" y="46355"/>
                  </a:lnTo>
                  <a:lnTo>
                    <a:pt x="1899907" y="69176"/>
                  </a:lnTo>
                  <a:lnTo>
                    <a:pt x="1841804" y="170510"/>
                  </a:lnTo>
                  <a:lnTo>
                    <a:pt x="1776387" y="53708"/>
                  </a:lnTo>
                  <a:lnTo>
                    <a:pt x="1769706" y="38061"/>
                  </a:lnTo>
                  <a:lnTo>
                    <a:pt x="1771370" y="26441"/>
                  </a:lnTo>
                  <a:lnTo>
                    <a:pt x="1783765" y="18808"/>
                  </a:lnTo>
                  <a:lnTo>
                    <a:pt x="1809305" y="15049"/>
                  </a:lnTo>
                  <a:lnTo>
                    <a:pt x="1809305" y="9766"/>
                  </a:lnTo>
                  <a:lnTo>
                    <a:pt x="1676031" y="9766"/>
                  </a:lnTo>
                  <a:lnTo>
                    <a:pt x="1676031" y="15049"/>
                  </a:lnTo>
                  <a:lnTo>
                    <a:pt x="1693214" y="19812"/>
                  </a:lnTo>
                  <a:lnTo>
                    <a:pt x="1706257" y="26847"/>
                  </a:lnTo>
                  <a:lnTo>
                    <a:pt x="1716773" y="37261"/>
                  </a:lnTo>
                  <a:lnTo>
                    <a:pt x="1726412" y="52082"/>
                  </a:lnTo>
                  <a:lnTo>
                    <a:pt x="1805647" y="189230"/>
                  </a:lnTo>
                  <a:lnTo>
                    <a:pt x="1805647" y="282422"/>
                  </a:lnTo>
                  <a:lnTo>
                    <a:pt x="1803527" y="295452"/>
                  </a:lnTo>
                  <a:lnTo>
                    <a:pt x="1795691" y="305206"/>
                  </a:lnTo>
                  <a:lnTo>
                    <a:pt x="1779930" y="311607"/>
                  </a:lnTo>
                  <a:lnTo>
                    <a:pt x="1755089" y="314452"/>
                  </a:lnTo>
                  <a:lnTo>
                    <a:pt x="1734261" y="310121"/>
                  </a:lnTo>
                  <a:lnTo>
                    <a:pt x="1701634" y="268173"/>
                  </a:lnTo>
                  <a:lnTo>
                    <a:pt x="1676755" y="200621"/>
                  </a:lnTo>
                  <a:lnTo>
                    <a:pt x="1673618" y="192074"/>
                  </a:lnTo>
                  <a:lnTo>
                    <a:pt x="1628089" y="68414"/>
                  </a:lnTo>
                  <a:lnTo>
                    <a:pt x="1628089" y="192074"/>
                  </a:lnTo>
                  <a:lnTo>
                    <a:pt x="1527733" y="192074"/>
                  </a:lnTo>
                  <a:lnTo>
                    <a:pt x="1579740" y="57785"/>
                  </a:lnTo>
                  <a:lnTo>
                    <a:pt x="1581772" y="57785"/>
                  </a:lnTo>
                  <a:lnTo>
                    <a:pt x="1628089" y="192074"/>
                  </a:lnTo>
                  <a:lnTo>
                    <a:pt x="1628089" y="68414"/>
                  </a:lnTo>
                  <a:lnTo>
                    <a:pt x="1624177" y="57785"/>
                  </a:lnTo>
                  <a:lnTo>
                    <a:pt x="1602892" y="0"/>
                  </a:lnTo>
                  <a:lnTo>
                    <a:pt x="1593151" y="0"/>
                  </a:lnTo>
                  <a:lnTo>
                    <a:pt x="1496847" y="240906"/>
                  </a:lnTo>
                  <a:lnTo>
                    <a:pt x="1482547" y="272389"/>
                  </a:lnTo>
                  <a:lnTo>
                    <a:pt x="1468310" y="293458"/>
                  </a:lnTo>
                  <a:lnTo>
                    <a:pt x="1452397" y="306666"/>
                  </a:lnTo>
                  <a:lnTo>
                    <a:pt x="1433055" y="314566"/>
                  </a:lnTo>
                  <a:lnTo>
                    <a:pt x="1433055" y="320268"/>
                  </a:lnTo>
                  <a:lnTo>
                    <a:pt x="1536268" y="320268"/>
                  </a:lnTo>
                  <a:lnTo>
                    <a:pt x="1536268" y="314566"/>
                  </a:lnTo>
                  <a:lnTo>
                    <a:pt x="1512023" y="307467"/>
                  </a:lnTo>
                  <a:lnTo>
                    <a:pt x="1499895" y="294424"/>
                  </a:lnTo>
                  <a:lnTo>
                    <a:pt x="1499349" y="272224"/>
                  </a:lnTo>
                  <a:lnTo>
                    <a:pt x="1509852" y="237655"/>
                  </a:lnTo>
                  <a:lnTo>
                    <a:pt x="1524076" y="200621"/>
                  </a:lnTo>
                  <a:lnTo>
                    <a:pt x="1631340" y="200621"/>
                  </a:lnTo>
                  <a:lnTo>
                    <a:pt x="1658150" y="276720"/>
                  </a:lnTo>
                  <a:lnTo>
                    <a:pt x="1662074" y="293331"/>
                  </a:lnTo>
                  <a:lnTo>
                    <a:pt x="1658404" y="304647"/>
                  </a:lnTo>
                  <a:lnTo>
                    <a:pt x="1645069" y="311454"/>
                  </a:lnTo>
                  <a:lnTo>
                    <a:pt x="1619961" y="314566"/>
                  </a:lnTo>
                  <a:lnTo>
                    <a:pt x="1619961" y="320268"/>
                  </a:lnTo>
                  <a:lnTo>
                    <a:pt x="1754047" y="320268"/>
                  </a:lnTo>
                  <a:lnTo>
                    <a:pt x="1755673" y="320268"/>
                  </a:lnTo>
                  <a:lnTo>
                    <a:pt x="1899094" y="320268"/>
                  </a:lnTo>
                  <a:lnTo>
                    <a:pt x="1899094" y="314566"/>
                  </a:lnTo>
                  <a:lnTo>
                    <a:pt x="1873211" y="311607"/>
                  </a:lnTo>
                  <a:lnTo>
                    <a:pt x="1857451" y="305206"/>
                  </a:lnTo>
                  <a:lnTo>
                    <a:pt x="1849615" y="295452"/>
                  </a:lnTo>
                  <a:lnTo>
                    <a:pt x="1847494" y="282422"/>
                  </a:lnTo>
                  <a:lnTo>
                    <a:pt x="1847494" y="180276"/>
                  </a:lnTo>
                  <a:lnTo>
                    <a:pt x="1911286" y="72428"/>
                  </a:lnTo>
                  <a:lnTo>
                    <a:pt x="1944141" y="29552"/>
                  </a:lnTo>
                  <a:lnTo>
                    <a:pt x="1980361" y="15049"/>
                  </a:lnTo>
                  <a:lnTo>
                    <a:pt x="1980361" y="9766"/>
                  </a:lnTo>
                  <a:close/>
                </a:path>
              </a:pathLst>
            </a:custGeom>
            <a:solidFill>
              <a:srgbClr val="DE1A34"/>
            </a:solidFill>
          </p:spPr>
          <p:txBody>
            <a:bodyPr wrap="square" lIns="0" tIns="0" rIns="0" bIns="0" rtlCol="0"/>
            <a:lstStyle/>
            <a:p>
              <a:endParaRPr kern="0">
                <a:solidFill>
                  <a:sysClr val="windowText" lastClr="000000"/>
                </a:solidFill>
              </a:endParaRPr>
            </a:p>
          </p:txBody>
        </p:sp>
        <p:sp>
          <p:nvSpPr>
            <p:cNvPr id="4" name="object 4"/>
            <p:cNvSpPr/>
            <p:nvPr/>
          </p:nvSpPr>
          <p:spPr>
            <a:xfrm>
              <a:off x="386473" y="6080163"/>
              <a:ext cx="1282700" cy="190500"/>
            </a:xfrm>
            <a:custGeom>
              <a:avLst/>
              <a:gdLst/>
              <a:ahLst/>
              <a:cxnLst/>
              <a:rect l="l" t="t" r="r" b="b"/>
              <a:pathLst>
                <a:path w="1282700" h="190500">
                  <a:moveTo>
                    <a:pt x="453440" y="129819"/>
                  </a:moveTo>
                  <a:lnTo>
                    <a:pt x="450189" y="129413"/>
                  </a:lnTo>
                  <a:lnTo>
                    <a:pt x="438442" y="154419"/>
                  </a:lnTo>
                  <a:lnTo>
                    <a:pt x="424700" y="170154"/>
                  </a:lnTo>
                  <a:lnTo>
                    <a:pt x="407454" y="178333"/>
                  </a:lnTo>
                  <a:lnTo>
                    <a:pt x="385191" y="180682"/>
                  </a:lnTo>
                  <a:lnTo>
                    <a:pt x="361619" y="180682"/>
                  </a:lnTo>
                  <a:lnTo>
                    <a:pt x="361645" y="27825"/>
                  </a:lnTo>
                  <a:lnTo>
                    <a:pt x="388442" y="9766"/>
                  </a:lnTo>
                  <a:lnTo>
                    <a:pt x="388442" y="6502"/>
                  </a:lnTo>
                  <a:lnTo>
                    <a:pt x="307987" y="6502"/>
                  </a:lnTo>
                  <a:lnTo>
                    <a:pt x="307987" y="9766"/>
                  </a:lnTo>
                  <a:lnTo>
                    <a:pt x="322097" y="11417"/>
                  </a:lnTo>
                  <a:lnTo>
                    <a:pt x="330949" y="15100"/>
                  </a:lnTo>
                  <a:lnTo>
                    <a:pt x="335521" y="20688"/>
                  </a:lnTo>
                  <a:lnTo>
                    <a:pt x="336791" y="27825"/>
                  </a:lnTo>
                  <a:lnTo>
                    <a:pt x="336829" y="163995"/>
                  </a:lnTo>
                  <a:lnTo>
                    <a:pt x="335788" y="171094"/>
                  </a:lnTo>
                  <a:lnTo>
                    <a:pt x="332117" y="176517"/>
                  </a:lnTo>
                  <a:lnTo>
                    <a:pt x="325005" y="180251"/>
                  </a:lnTo>
                  <a:lnTo>
                    <a:pt x="313677" y="182308"/>
                  </a:lnTo>
                  <a:lnTo>
                    <a:pt x="302666" y="179552"/>
                  </a:lnTo>
                  <a:lnTo>
                    <a:pt x="295338" y="174879"/>
                  </a:lnTo>
                  <a:lnTo>
                    <a:pt x="290080" y="167322"/>
                  </a:lnTo>
                  <a:lnTo>
                    <a:pt x="285229" y="155854"/>
                  </a:lnTo>
                  <a:lnTo>
                    <a:pt x="270802" y="116789"/>
                  </a:lnTo>
                  <a:lnTo>
                    <a:pt x="268998" y="111912"/>
                  </a:lnTo>
                  <a:lnTo>
                    <a:pt x="242570" y="40398"/>
                  </a:lnTo>
                  <a:lnTo>
                    <a:pt x="242570" y="111912"/>
                  </a:lnTo>
                  <a:lnTo>
                    <a:pt x="184467" y="111912"/>
                  </a:lnTo>
                  <a:lnTo>
                    <a:pt x="214541" y="34175"/>
                  </a:lnTo>
                  <a:lnTo>
                    <a:pt x="215760" y="34175"/>
                  </a:lnTo>
                  <a:lnTo>
                    <a:pt x="242570" y="111912"/>
                  </a:lnTo>
                  <a:lnTo>
                    <a:pt x="242570" y="40398"/>
                  </a:lnTo>
                  <a:lnTo>
                    <a:pt x="240271" y="34175"/>
                  </a:lnTo>
                  <a:lnTo>
                    <a:pt x="227939" y="812"/>
                  </a:lnTo>
                  <a:lnTo>
                    <a:pt x="222250" y="812"/>
                  </a:lnTo>
                  <a:lnTo>
                    <a:pt x="166992" y="139992"/>
                  </a:lnTo>
                  <a:lnTo>
                    <a:pt x="166585" y="140398"/>
                  </a:lnTo>
                  <a:lnTo>
                    <a:pt x="166585" y="140804"/>
                  </a:lnTo>
                  <a:lnTo>
                    <a:pt x="166179" y="141617"/>
                  </a:lnTo>
                  <a:lnTo>
                    <a:pt x="153631" y="156540"/>
                  </a:lnTo>
                  <a:lnTo>
                    <a:pt x="136169" y="169138"/>
                  </a:lnTo>
                  <a:lnTo>
                    <a:pt x="115735" y="177838"/>
                  </a:lnTo>
                  <a:lnTo>
                    <a:pt x="94272" y="181089"/>
                  </a:lnTo>
                  <a:lnTo>
                    <a:pt x="71132" y="176695"/>
                  </a:lnTo>
                  <a:lnTo>
                    <a:pt x="49923" y="162369"/>
                  </a:lnTo>
                  <a:lnTo>
                    <a:pt x="34442" y="136448"/>
                  </a:lnTo>
                  <a:lnTo>
                    <a:pt x="28448" y="97256"/>
                  </a:lnTo>
                  <a:lnTo>
                    <a:pt x="33566" y="55841"/>
                  </a:lnTo>
                  <a:lnTo>
                    <a:pt x="47193" y="27825"/>
                  </a:lnTo>
                  <a:lnTo>
                    <a:pt x="66675" y="11938"/>
                  </a:lnTo>
                  <a:lnTo>
                    <a:pt x="89395" y="6921"/>
                  </a:lnTo>
                  <a:lnTo>
                    <a:pt x="108140" y="10248"/>
                  </a:lnTo>
                  <a:lnTo>
                    <a:pt x="124180" y="20193"/>
                  </a:lnTo>
                  <a:lnTo>
                    <a:pt x="137553" y="36614"/>
                  </a:lnTo>
                  <a:lnTo>
                    <a:pt x="148310" y="59410"/>
                  </a:lnTo>
                  <a:lnTo>
                    <a:pt x="151155" y="59410"/>
                  </a:lnTo>
                  <a:lnTo>
                    <a:pt x="151155" y="12204"/>
                  </a:lnTo>
                  <a:lnTo>
                    <a:pt x="151155" y="812"/>
                  </a:lnTo>
                  <a:lnTo>
                    <a:pt x="148717" y="812"/>
                  </a:lnTo>
                  <a:lnTo>
                    <a:pt x="137744" y="12204"/>
                  </a:lnTo>
                  <a:lnTo>
                    <a:pt x="128295" y="8039"/>
                  </a:lnTo>
                  <a:lnTo>
                    <a:pt x="124536" y="6921"/>
                  </a:lnTo>
                  <a:lnTo>
                    <a:pt x="117576" y="4826"/>
                  </a:lnTo>
                  <a:lnTo>
                    <a:pt x="105575" y="2768"/>
                  </a:lnTo>
                  <a:lnTo>
                    <a:pt x="92240" y="2032"/>
                  </a:lnTo>
                  <a:lnTo>
                    <a:pt x="56057" y="9372"/>
                  </a:lnTo>
                  <a:lnTo>
                    <a:pt x="26771" y="29654"/>
                  </a:lnTo>
                  <a:lnTo>
                    <a:pt x="7162" y="60236"/>
                  </a:lnTo>
                  <a:lnTo>
                    <a:pt x="0" y="98475"/>
                  </a:lnTo>
                  <a:lnTo>
                    <a:pt x="6451" y="136194"/>
                  </a:lnTo>
                  <a:lnTo>
                    <a:pt x="24485" y="165214"/>
                  </a:lnTo>
                  <a:lnTo>
                    <a:pt x="52108" y="183857"/>
                  </a:lnTo>
                  <a:lnTo>
                    <a:pt x="87363" y="190449"/>
                  </a:lnTo>
                  <a:lnTo>
                    <a:pt x="95275" y="190080"/>
                  </a:lnTo>
                  <a:lnTo>
                    <a:pt x="103111" y="189026"/>
                  </a:lnTo>
                  <a:lnTo>
                    <a:pt x="110782" y="187363"/>
                  </a:lnTo>
                  <a:lnTo>
                    <a:pt x="115481" y="185978"/>
                  </a:lnTo>
                  <a:lnTo>
                    <a:pt x="189344" y="185978"/>
                  </a:lnTo>
                  <a:lnTo>
                    <a:pt x="189344" y="185166"/>
                  </a:lnTo>
                  <a:lnTo>
                    <a:pt x="189344" y="182714"/>
                  </a:lnTo>
                  <a:lnTo>
                    <a:pt x="183883" y="181089"/>
                  </a:lnTo>
                  <a:lnTo>
                    <a:pt x="175514" y="178587"/>
                  </a:lnTo>
                  <a:lnTo>
                    <a:pt x="168592" y="171094"/>
                  </a:lnTo>
                  <a:lnTo>
                    <a:pt x="168478" y="167322"/>
                  </a:lnTo>
                  <a:lnTo>
                    <a:pt x="168262" y="158280"/>
                  </a:lnTo>
                  <a:lnTo>
                    <a:pt x="174307" y="138366"/>
                  </a:lnTo>
                  <a:lnTo>
                    <a:pt x="182435" y="116789"/>
                  </a:lnTo>
                  <a:lnTo>
                    <a:pt x="244602" y="116789"/>
                  </a:lnTo>
                  <a:lnTo>
                    <a:pt x="260045" y="160743"/>
                  </a:lnTo>
                  <a:lnTo>
                    <a:pt x="262204" y="170357"/>
                  </a:lnTo>
                  <a:lnTo>
                    <a:pt x="259994" y="176923"/>
                  </a:lnTo>
                  <a:lnTo>
                    <a:pt x="252209" y="180886"/>
                  </a:lnTo>
                  <a:lnTo>
                    <a:pt x="237693" y="182714"/>
                  </a:lnTo>
                  <a:lnTo>
                    <a:pt x="237693" y="185978"/>
                  </a:lnTo>
                  <a:lnTo>
                    <a:pt x="451002" y="185978"/>
                  </a:lnTo>
                  <a:lnTo>
                    <a:pt x="451167" y="182308"/>
                  </a:lnTo>
                  <a:lnTo>
                    <a:pt x="451243" y="180682"/>
                  </a:lnTo>
                  <a:lnTo>
                    <a:pt x="453440" y="129819"/>
                  </a:lnTo>
                  <a:close/>
                </a:path>
                <a:path w="1282700" h="190500">
                  <a:moveTo>
                    <a:pt x="667981" y="130632"/>
                  </a:moveTo>
                  <a:lnTo>
                    <a:pt x="663587" y="109880"/>
                  </a:lnTo>
                  <a:lnTo>
                    <a:pt x="652081" y="96139"/>
                  </a:lnTo>
                  <a:lnTo>
                    <a:pt x="635927" y="87134"/>
                  </a:lnTo>
                  <a:lnTo>
                    <a:pt x="617601" y="80568"/>
                  </a:lnTo>
                  <a:lnTo>
                    <a:pt x="598246" y="73355"/>
                  </a:lnTo>
                  <a:lnTo>
                    <a:pt x="583819" y="65265"/>
                  </a:lnTo>
                  <a:lnTo>
                    <a:pt x="574802" y="54648"/>
                  </a:lnTo>
                  <a:lnTo>
                    <a:pt x="571677" y="39878"/>
                  </a:lnTo>
                  <a:lnTo>
                    <a:pt x="574509" y="25806"/>
                  </a:lnTo>
                  <a:lnTo>
                    <a:pt x="582091" y="15455"/>
                  </a:lnTo>
                  <a:lnTo>
                    <a:pt x="593102" y="9093"/>
                  </a:lnTo>
                  <a:lnTo>
                    <a:pt x="606221" y="6921"/>
                  </a:lnTo>
                  <a:lnTo>
                    <a:pt x="621385" y="10096"/>
                  </a:lnTo>
                  <a:lnTo>
                    <a:pt x="634657" y="19532"/>
                  </a:lnTo>
                  <a:lnTo>
                    <a:pt x="646099" y="35077"/>
                  </a:lnTo>
                  <a:lnTo>
                    <a:pt x="655789" y="56565"/>
                  </a:lnTo>
                  <a:lnTo>
                    <a:pt x="659447" y="56565"/>
                  </a:lnTo>
                  <a:lnTo>
                    <a:pt x="659447" y="406"/>
                  </a:lnTo>
                  <a:lnTo>
                    <a:pt x="656602" y="406"/>
                  </a:lnTo>
                  <a:lnTo>
                    <a:pt x="648068" y="9766"/>
                  </a:lnTo>
                  <a:lnTo>
                    <a:pt x="640918" y="6845"/>
                  </a:lnTo>
                  <a:lnTo>
                    <a:pt x="631964" y="4368"/>
                  </a:lnTo>
                  <a:lnTo>
                    <a:pt x="621728" y="2667"/>
                  </a:lnTo>
                  <a:lnTo>
                    <a:pt x="610692" y="2032"/>
                  </a:lnTo>
                  <a:lnTo>
                    <a:pt x="587133" y="5740"/>
                  </a:lnTo>
                  <a:lnTo>
                    <a:pt x="568172" y="16433"/>
                  </a:lnTo>
                  <a:lnTo>
                    <a:pt x="555548" y="33451"/>
                  </a:lnTo>
                  <a:lnTo>
                    <a:pt x="550964" y="56159"/>
                  </a:lnTo>
                  <a:lnTo>
                    <a:pt x="555409" y="76428"/>
                  </a:lnTo>
                  <a:lnTo>
                    <a:pt x="567004" y="89573"/>
                  </a:lnTo>
                  <a:lnTo>
                    <a:pt x="583184" y="98221"/>
                  </a:lnTo>
                  <a:lnTo>
                    <a:pt x="601345" y="104990"/>
                  </a:lnTo>
                  <a:lnTo>
                    <a:pt x="622782" y="113233"/>
                  </a:lnTo>
                  <a:lnTo>
                    <a:pt x="637857" y="122085"/>
                  </a:lnTo>
                  <a:lnTo>
                    <a:pt x="646772" y="133375"/>
                  </a:lnTo>
                  <a:lnTo>
                    <a:pt x="649693" y="148945"/>
                  </a:lnTo>
                  <a:lnTo>
                    <a:pt x="647306" y="161213"/>
                  </a:lnTo>
                  <a:lnTo>
                    <a:pt x="639991" y="172339"/>
                  </a:lnTo>
                  <a:lnTo>
                    <a:pt x="627583" y="180416"/>
                  </a:lnTo>
                  <a:lnTo>
                    <a:pt x="609879" y="183527"/>
                  </a:lnTo>
                  <a:lnTo>
                    <a:pt x="590448" y="179146"/>
                  </a:lnTo>
                  <a:lnTo>
                    <a:pt x="574776" y="167055"/>
                  </a:lnTo>
                  <a:lnTo>
                    <a:pt x="561936" y="148856"/>
                  </a:lnTo>
                  <a:lnTo>
                    <a:pt x="550964" y="126149"/>
                  </a:lnTo>
                  <a:lnTo>
                    <a:pt x="547306" y="126149"/>
                  </a:lnTo>
                  <a:lnTo>
                    <a:pt x="547306" y="189636"/>
                  </a:lnTo>
                  <a:lnTo>
                    <a:pt x="550557" y="189636"/>
                  </a:lnTo>
                  <a:lnTo>
                    <a:pt x="566394" y="177431"/>
                  </a:lnTo>
                  <a:lnTo>
                    <a:pt x="575271" y="181724"/>
                  </a:lnTo>
                  <a:lnTo>
                    <a:pt x="585546" y="185216"/>
                  </a:lnTo>
                  <a:lnTo>
                    <a:pt x="596506" y="187553"/>
                  </a:lnTo>
                  <a:lnTo>
                    <a:pt x="607441" y="188417"/>
                  </a:lnTo>
                  <a:lnTo>
                    <a:pt x="635749" y="183159"/>
                  </a:lnTo>
                  <a:lnTo>
                    <a:pt x="654469" y="169595"/>
                  </a:lnTo>
                  <a:lnTo>
                    <a:pt x="664806" y="150990"/>
                  </a:lnTo>
                  <a:lnTo>
                    <a:pt x="667981" y="130632"/>
                  </a:lnTo>
                  <a:close/>
                </a:path>
                <a:path w="1282700" h="190500">
                  <a:moveTo>
                    <a:pt x="832942" y="58597"/>
                  </a:moveTo>
                  <a:lnTo>
                    <a:pt x="831316" y="5689"/>
                  </a:lnTo>
                  <a:lnTo>
                    <a:pt x="676910" y="5689"/>
                  </a:lnTo>
                  <a:lnTo>
                    <a:pt x="675297" y="58597"/>
                  </a:lnTo>
                  <a:lnTo>
                    <a:pt x="678535" y="59004"/>
                  </a:lnTo>
                  <a:lnTo>
                    <a:pt x="690194" y="37706"/>
                  </a:lnTo>
                  <a:lnTo>
                    <a:pt x="702564" y="22580"/>
                  </a:lnTo>
                  <a:lnTo>
                    <a:pt x="715619" y="13563"/>
                  </a:lnTo>
                  <a:lnTo>
                    <a:pt x="729335" y="10579"/>
                  </a:lnTo>
                  <a:lnTo>
                    <a:pt x="741921" y="10579"/>
                  </a:lnTo>
                  <a:lnTo>
                    <a:pt x="741921" y="163182"/>
                  </a:lnTo>
                  <a:lnTo>
                    <a:pt x="740295" y="170573"/>
                  </a:lnTo>
                  <a:lnTo>
                    <a:pt x="735012" y="176161"/>
                  </a:lnTo>
                  <a:lnTo>
                    <a:pt x="725474" y="179832"/>
                  </a:lnTo>
                  <a:lnTo>
                    <a:pt x="711047" y="181495"/>
                  </a:lnTo>
                  <a:lnTo>
                    <a:pt x="711047" y="184759"/>
                  </a:lnTo>
                  <a:lnTo>
                    <a:pt x="797179" y="184759"/>
                  </a:lnTo>
                  <a:lnTo>
                    <a:pt x="797179" y="181495"/>
                  </a:lnTo>
                  <a:lnTo>
                    <a:pt x="782764" y="179832"/>
                  </a:lnTo>
                  <a:lnTo>
                    <a:pt x="773214" y="176161"/>
                  </a:lnTo>
                  <a:lnTo>
                    <a:pt x="767930" y="170573"/>
                  </a:lnTo>
                  <a:lnTo>
                    <a:pt x="766305" y="163182"/>
                  </a:lnTo>
                  <a:lnTo>
                    <a:pt x="766305" y="10579"/>
                  </a:lnTo>
                  <a:lnTo>
                    <a:pt x="778903" y="10579"/>
                  </a:lnTo>
                  <a:lnTo>
                    <a:pt x="793064" y="13855"/>
                  </a:lnTo>
                  <a:lnTo>
                    <a:pt x="806272" y="23342"/>
                  </a:lnTo>
                  <a:lnTo>
                    <a:pt x="818502" y="38557"/>
                  </a:lnTo>
                  <a:lnTo>
                    <a:pt x="829691" y="59004"/>
                  </a:lnTo>
                  <a:lnTo>
                    <a:pt x="832942" y="58597"/>
                  </a:lnTo>
                  <a:close/>
                </a:path>
                <a:path w="1282700" h="190500">
                  <a:moveTo>
                    <a:pt x="993838" y="181495"/>
                  </a:moveTo>
                  <a:lnTo>
                    <a:pt x="962952" y="154635"/>
                  </a:lnTo>
                  <a:lnTo>
                    <a:pt x="948639" y="115976"/>
                  </a:lnTo>
                  <a:lnTo>
                    <a:pt x="946670" y="110693"/>
                  </a:lnTo>
                  <a:lnTo>
                    <a:pt x="920292" y="39471"/>
                  </a:lnTo>
                  <a:lnTo>
                    <a:pt x="920292" y="110693"/>
                  </a:lnTo>
                  <a:lnTo>
                    <a:pt x="862190" y="110693"/>
                  </a:lnTo>
                  <a:lnTo>
                    <a:pt x="892263" y="33362"/>
                  </a:lnTo>
                  <a:lnTo>
                    <a:pt x="893483" y="33362"/>
                  </a:lnTo>
                  <a:lnTo>
                    <a:pt x="920292" y="110693"/>
                  </a:lnTo>
                  <a:lnTo>
                    <a:pt x="920292" y="39471"/>
                  </a:lnTo>
                  <a:lnTo>
                    <a:pt x="918032" y="33362"/>
                  </a:lnTo>
                  <a:lnTo>
                    <a:pt x="905662" y="0"/>
                  </a:lnTo>
                  <a:lnTo>
                    <a:pt x="899985" y="0"/>
                  </a:lnTo>
                  <a:lnTo>
                    <a:pt x="844727" y="139179"/>
                  </a:lnTo>
                  <a:lnTo>
                    <a:pt x="836320" y="157353"/>
                  </a:lnTo>
                  <a:lnTo>
                    <a:pt x="828065" y="169494"/>
                  </a:lnTo>
                  <a:lnTo>
                    <a:pt x="818896" y="177063"/>
                  </a:lnTo>
                  <a:lnTo>
                    <a:pt x="807745" y="181495"/>
                  </a:lnTo>
                  <a:lnTo>
                    <a:pt x="807745" y="184759"/>
                  </a:lnTo>
                  <a:lnTo>
                    <a:pt x="867067" y="184759"/>
                  </a:lnTo>
                  <a:lnTo>
                    <a:pt x="867067" y="181495"/>
                  </a:lnTo>
                  <a:lnTo>
                    <a:pt x="853236" y="177546"/>
                  </a:lnTo>
                  <a:lnTo>
                    <a:pt x="846302" y="170002"/>
                  </a:lnTo>
                  <a:lnTo>
                    <a:pt x="845985" y="157124"/>
                  </a:lnTo>
                  <a:lnTo>
                    <a:pt x="852030" y="137134"/>
                  </a:lnTo>
                  <a:lnTo>
                    <a:pt x="860158" y="115976"/>
                  </a:lnTo>
                  <a:lnTo>
                    <a:pt x="922324" y="115976"/>
                  </a:lnTo>
                  <a:lnTo>
                    <a:pt x="937768" y="159524"/>
                  </a:lnTo>
                  <a:lnTo>
                    <a:pt x="939927" y="169367"/>
                  </a:lnTo>
                  <a:lnTo>
                    <a:pt x="937717" y="176009"/>
                  </a:lnTo>
                  <a:lnTo>
                    <a:pt x="929944" y="179895"/>
                  </a:lnTo>
                  <a:lnTo>
                    <a:pt x="915416" y="181495"/>
                  </a:lnTo>
                  <a:lnTo>
                    <a:pt x="915416" y="184759"/>
                  </a:lnTo>
                  <a:lnTo>
                    <a:pt x="993838" y="184759"/>
                  </a:lnTo>
                  <a:lnTo>
                    <a:pt x="993838" y="181495"/>
                  </a:lnTo>
                  <a:close/>
                </a:path>
                <a:path w="1282700" h="190500">
                  <a:moveTo>
                    <a:pt x="1121016" y="58597"/>
                  </a:moveTo>
                  <a:lnTo>
                    <a:pt x="1119390" y="5689"/>
                  </a:lnTo>
                  <a:lnTo>
                    <a:pt x="964984" y="5689"/>
                  </a:lnTo>
                  <a:lnTo>
                    <a:pt x="963358" y="58597"/>
                  </a:lnTo>
                  <a:lnTo>
                    <a:pt x="966609" y="59004"/>
                  </a:lnTo>
                  <a:lnTo>
                    <a:pt x="978268" y="37706"/>
                  </a:lnTo>
                  <a:lnTo>
                    <a:pt x="990638" y="22580"/>
                  </a:lnTo>
                  <a:lnTo>
                    <a:pt x="1003693" y="13563"/>
                  </a:lnTo>
                  <a:lnTo>
                    <a:pt x="1017409" y="10579"/>
                  </a:lnTo>
                  <a:lnTo>
                    <a:pt x="1029995" y="10579"/>
                  </a:lnTo>
                  <a:lnTo>
                    <a:pt x="1029995" y="163182"/>
                  </a:lnTo>
                  <a:lnTo>
                    <a:pt x="1028369" y="170573"/>
                  </a:lnTo>
                  <a:lnTo>
                    <a:pt x="1023086" y="176161"/>
                  </a:lnTo>
                  <a:lnTo>
                    <a:pt x="1013548" y="179832"/>
                  </a:lnTo>
                  <a:lnTo>
                    <a:pt x="999121" y="181495"/>
                  </a:lnTo>
                  <a:lnTo>
                    <a:pt x="999121" y="184759"/>
                  </a:lnTo>
                  <a:lnTo>
                    <a:pt x="1085253" y="184759"/>
                  </a:lnTo>
                  <a:lnTo>
                    <a:pt x="1085253" y="181495"/>
                  </a:lnTo>
                  <a:lnTo>
                    <a:pt x="1070838" y="179832"/>
                  </a:lnTo>
                  <a:lnTo>
                    <a:pt x="1061288" y="176161"/>
                  </a:lnTo>
                  <a:lnTo>
                    <a:pt x="1056005" y="170573"/>
                  </a:lnTo>
                  <a:lnTo>
                    <a:pt x="1054379" y="163182"/>
                  </a:lnTo>
                  <a:lnTo>
                    <a:pt x="1054379" y="10579"/>
                  </a:lnTo>
                  <a:lnTo>
                    <a:pt x="1066977" y="10579"/>
                  </a:lnTo>
                  <a:lnTo>
                    <a:pt x="1081074" y="13855"/>
                  </a:lnTo>
                  <a:lnTo>
                    <a:pt x="1094193" y="23342"/>
                  </a:lnTo>
                  <a:lnTo>
                    <a:pt x="1106398" y="38557"/>
                  </a:lnTo>
                  <a:lnTo>
                    <a:pt x="1117765" y="59004"/>
                  </a:lnTo>
                  <a:lnTo>
                    <a:pt x="1121016" y="58597"/>
                  </a:lnTo>
                  <a:close/>
                </a:path>
                <a:path w="1282700" h="190500">
                  <a:moveTo>
                    <a:pt x="1282319" y="126149"/>
                  </a:moveTo>
                  <a:lnTo>
                    <a:pt x="1278661" y="126149"/>
                  </a:lnTo>
                  <a:lnTo>
                    <a:pt x="1268018" y="149656"/>
                  </a:lnTo>
                  <a:lnTo>
                    <a:pt x="1255039" y="166446"/>
                  </a:lnTo>
                  <a:lnTo>
                    <a:pt x="1238034" y="176517"/>
                  </a:lnTo>
                  <a:lnTo>
                    <a:pt x="1215275" y="179870"/>
                  </a:lnTo>
                  <a:lnTo>
                    <a:pt x="1181557" y="179870"/>
                  </a:lnTo>
                  <a:lnTo>
                    <a:pt x="1181557" y="94411"/>
                  </a:lnTo>
                  <a:lnTo>
                    <a:pt x="1197800" y="94411"/>
                  </a:lnTo>
                  <a:lnTo>
                    <a:pt x="1212011" y="95935"/>
                  </a:lnTo>
                  <a:lnTo>
                    <a:pt x="1222794" y="101434"/>
                  </a:lnTo>
                  <a:lnTo>
                    <a:pt x="1230833" y="112268"/>
                  </a:lnTo>
                  <a:lnTo>
                    <a:pt x="1236814" y="129819"/>
                  </a:lnTo>
                  <a:lnTo>
                    <a:pt x="1240472" y="129819"/>
                  </a:lnTo>
                  <a:lnTo>
                    <a:pt x="1240472" y="53721"/>
                  </a:lnTo>
                  <a:lnTo>
                    <a:pt x="1236814" y="53721"/>
                  </a:lnTo>
                  <a:lnTo>
                    <a:pt x="1230833" y="71094"/>
                  </a:lnTo>
                  <a:lnTo>
                    <a:pt x="1222794" y="81953"/>
                  </a:lnTo>
                  <a:lnTo>
                    <a:pt x="1212011" y="87541"/>
                  </a:lnTo>
                  <a:lnTo>
                    <a:pt x="1197800" y="89115"/>
                  </a:lnTo>
                  <a:lnTo>
                    <a:pt x="1181557" y="89115"/>
                  </a:lnTo>
                  <a:lnTo>
                    <a:pt x="1181557" y="10579"/>
                  </a:lnTo>
                  <a:lnTo>
                    <a:pt x="1215275" y="10579"/>
                  </a:lnTo>
                  <a:lnTo>
                    <a:pt x="1234884" y="13779"/>
                  </a:lnTo>
                  <a:lnTo>
                    <a:pt x="1249654" y="23342"/>
                  </a:lnTo>
                  <a:lnTo>
                    <a:pt x="1261160" y="39243"/>
                  </a:lnTo>
                  <a:lnTo>
                    <a:pt x="1270939" y="61442"/>
                  </a:lnTo>
                  <a:lnTo>
                    <a:pt x="1274191" y="61036"/>
                  </a:lnTo>
                  <a:lnTo>
                    <a:pt x="1273378" y="5689"/>
                  </a:lnTo>
                  <a:lnTo>
                    <a:pt x="1127925" y="5689"/>
                  </a:lnTo>
                  <a:lnTo>
                    <a:pt x="1127925" y="8547"/>
                  </a:lnTo>
                  <a:lnTo>
                    <a:pt x="1142085" y="10261"/>
                  </a:lnTo>
                  <a:lnTo>
                    <a:pt x="1151077" y="14084"/>
                  </a:lnTo>
                  <a:lnTo>
                    <a:pt x="1155801" y="19812"/>
                  </a:lnTo>
                  <a:lnTo>
                    <a:pt x="1157173" y="27266"/>
                  </a:lnTo>
                  <a:lnTo>
                    <a:pt x="1157173" y="163182"/>
                  </a:lnTo>
                  <a:lnTo>
                    <a:pt x="1155801" y="170573"/>
                  </a:lnTo>
                  <a:lnTo>
                    <a:pt x="1151077" y="176161"/>
                  </a:lnTo>
                  <a:lnTo>
                    <a:pt x="1142085" y="179832"/>
                  </a:lnTo>
                  <a:lnTo>
                    <a:pt x="1127925" y="181495"/>
                  </a:lnTo>
                  <a:lnTo>
                    <a:pt x="1127925" y="184759"/>
                  </a:lnTo>
                  <a:lnTo>
                    <a:pt x="1280693" y="184759"/>
                  </a:lnTo>
                  <a:lnTo>
                    <a:pt x="1282319" y="126149"/>
                  </a:lnTo>
                  <a:close/>
                </a:path>
              </a:pathLst>
            </a:custGeom>
            <a:solidFill>
              <a:srgbClr val="FDFDFD"/>
            </a:solidFill>
          </p:spPr>
          <p:txBody>
            <a:bodyPr wrap="square" lIns="0" tIns="0" rIns="0" bIns="0" rtlCol="0"/>
            <a:lstStyle/>
            <a:p>
              <a:endParaRPr kern="0">
                <a:solidFill>
                  <a:sysClr val="windowText" lastClr="000000"/>
                </a:solidFill>
              </a:endParaRPr>
            </a:p>
          </p:txBody>
        </p:sp>
      </p:grpSp>
      <p:sp>
        <p:nvSpPr>
          <p:cNvPr id="5" name="object 5"/>
          <p:cNvSpPr txBox="1"/>
          <p:nvPr/>
        </p:nvSpPr>
        <p:spPr>
          <a:xfrm>
            <a:off x="846260" y="1305198"/>
            <a:ext cx="10926640" cy="4444807"/>
          </a:xfrm>
          <a:prstGeom prst="rect">
            <a:avLst/>
          </a:prstGeom>
        </p:spPr>
        <p:txBody>
          <a:bodyPr vert="horz" wrap="square" lIns="0" tIns="12700" rIns="0" bIns="0" rtlCol="0">
            <a:spAutoFit/>
          </a:bodyPr>
          <a:lstStyle/>
          <a:p>
            <a:pPr marL="12700">
              <a:spcBef>
                <a:spcPts val="100"/>
              </a:spcBef>
            </a:pPr>
            <a:r>
              <a:rPr sz="2400" b="1" kern="0" spc="-10" dirty="0">
                <a:solidFill>
                  <a:sysClr val="windowText" lastClr="000000"/>
                </a:solidFill>
                <a:latin typeface="Calibri"/>
                <a:cs typeface="Calibri"/>
              </a:rPr>
              <a:t>Purpose:</a:t>
            </a:r>
            <a:endParaRPr sz="2400" b="1" kern="0" dirty="0">
              <a:solidFill>
                <a:sysClr val="windowText" lastClr="000000"/>
              </a:solidFill>
              <a:latin typeface="Calibri"/>
              <a:cs typeface="Calibri"/>
            </a:endParaRPr>
          </a:p>
          <a:p>
            <a:pPr marL="299085" marR="226060" indent="-287020">
              <a:buFont typeface="Arial"/>
              <a:buChar char="•"/>
              <a:tabLst>
                <a:tab pos="299085" algn="l"/>
                <a:tab pos="299720" algn="l"/>
                <a:tab pos="7426325" algn="l"/>
              </a:tabLst>
            </a:pPr>
            <a:r>
              <a:rPr sz="2400" kern="0" dirty="0">
                <a:solidFill>
                  <a:sysClr val="windowText" lastClr="000000"/>
                </a:solidFill>
                <a:latin typeface="Calibri"/>
                <a:cs typeface="Calibri"/>
              </a:rPr>
              <a:t>Each</a:t>
            </a:r>
            <a:r>
              <a:rPr sz="2400" kern="0" spc="-45" dirty="0">
                <a:solidFill>
                  <a:sysClr val="windowText" lastClr="000000"/>
                </a:solidFill>
                <a:latin typeface="Calibri"/>
                <a:cs typeface="Calibri"/>
              </a:rPr>
              <a:t> </a:t>
            </a:r>
            <a:r>
              <a:rPr sz="2400" kern="0" dirty="0">
                <a:solidFill>
                  <a:sysClr val="windowText" lastClr="000000"/>
                </a:solidFill>
                <a:latin typeface="Calibri"/>
                <a:cs typeface="Calibri"/>
              </a:rPr>
              <a:t>employee</a:t>
            </a:r>
            <a:r>
              <a:rPr sz="2400" kern="0" spc="-35" dirty="0">
                <a:solidFill>
                  <a:sysClr val="windowText" lastClr="000000"/>
                </a:solidFill>
                <a:latin typeface="Calibri"/>
                <a:cs typeface="Calibri"/>
              </a:rPr>
              <a:t> </a:t>
            </a:r>
            <a:r>
              <a:rPr sz="2400" kern="0" spc="-25" dirty="0">
                <a:solidFill>
                  <a:sysClr val="windowText" lastClr="000000"/>
                </a:solidFill>
                <a:latin typeface="Calibri"/>
                <a:cs typeface="Calibri"/>
              </a:rPr>
              <a:t>is </a:t>
            </a:r>
            <a:r>
              <a:rPr sz="2400" kern="0" dirty="0">
                <a:solidFill>
                  <a:sysClr val="windowText" lastClr="000000"/>
                </a:solidFill>
                <a:latin typeface="Calibri"/>
                <a:cs typeface="Calibri"/>
              </a:rPr>
              <a:t>responsible</a:t>
            </a:r>
            <a:r>
              <a:rPr sz="2400" kern="0" spc="-35" dirty="0">
                <a:solidFill>
                  <a:sysClr val="windowText" lastClr="000000"/>
                </a:solidFill>
                <a:latin typeface="Calibri"/>
                <a:cs typeface="Calibri"/>
              </a:rPr>
              <a:t> </a:t>
            </a:r>
            <a:r>
              <a:rPr sz="2400" kern="0" dirty="0">
                <a:solidFill>
                  <a:sysClr val="windowText" lastClr="000000"/>
                </a:solidFill>
                <a:latin typeface="Calibri"/>
                <a:cs typeface="Calibri"/>
              </a:rPr>
              <a:t>for</a:t>
            </a:r>
            <a:r>
              <a:rPr sz="2400" kern="0" spc="-50" dirty="0">
                <a:solidFill>
                  <a:sysClr val="windowText" lastClr="000000"/>
                </a:solidFill>
                <a:latin typeface="Calibri"/>
                <a:cs typeface="Calibri"/>
              </a:rPr>
              <a:t> </a:t>
            </a:r>
            <a:r>
              <a:rPr lang="en-US" sz="2400" kern="0" spc="-50" dirty="0">
                <a:solidFill>
                  <a:sysClr val="windowText" lastClr="000000"/>
                </a:solidFill>
                <a:latin typeface="Calibri"/>
                <a:cs typeface="Calibri"/>
              </a:rPr>
              <a:t>the f</a:t>
            </a:r>
            <a:r>
              <a:rPr sz="2400" kern="0" dirty="0">
                <a:solidFill>
                  <a:sysClr val="windowText" lastClr="000000"/>
                </a:solidFill>
                <a:latin typeface="Calibri"/>
                <a:cs typeface="Calibri"/>
              </a:rPr>
              <a:t>inancial</a:t>
            </a:r>
            <a:r>
              <a:rPr sz="2400" kern="0" spc="-75" dirty="0">
                <a:solidFill>
                  <a:sysClr val="windowText" lastClr="000000"/>
                </a:solidFill>
                <a:latin typeface="Calibri"/>
                <a:cs typeface="Calibri"/>
              </a:rPr>
              <a:t> </a:t>
            </a:r>
            <a:r>
              <a:rPr sz="2400" kern="0" dirty="0">
                <a:solidFill>
                  <a:sysClr val="windowText" lastClr="000000"/>
                </a:solidFill>
                <a:latin typeface="Calibri"/>
                <a:cs typeface="Calibri"/>
              </a:rPr>
              <a:t>controls</a:t>
            </a:r>
            <a:r>
              <a:rPr sz="2400" kern="0" spc="-60" dirty="0">
                <a:solidFill>
                  <a:sysClr val="windowText" lastClr="000000"/>
                </a:solidFill>
                <a:latin typeface="Calibri"/>
                <a:cs typeface="Calibri"/>
              </a:rPr>
              <a:t> </a:t>
            </a:r>
            <a:r>
              <a:rPr sz="2400" kern="0" dirty="0">
                <a:solidFill>
                  <a:sysClr val="windowText" lastClr="000000"/>
                </a:solidFill>
                <a:latin typeface="Calibri"/>
                <a:cs typeface="Calibri"/>
              </a:rPr>
              <a:t>relevant</a:t>
            </a:r>
            <a:r>
              <a:rPr sz="2400" kern="0" spc="-50" dirty="0">
                <a:solidFill>
                  <a:sysClr val="windowText" lastClr="000000"/>
                </a:solidFill>
                <a:latin typeface="Calibri"/>
                <a:cs typeface="Calibri"/>
              </a:rPr>
              <a:t> </a:t>
            </a:r>
            <a:r>
              <a:rPr sz="2400" kern="0" dirty="0">
                <a:solidFill>
                  <a:sysClr val="windowText" lastClr="000000"/>
                </a:solidFill>
                <a:latin typeface="Calibri"/>
                <a:cs typeface="Calibri"/>
              </a:rPr>
              <a:t>to</a:t>
            </a:r>
            <a:r>
              <a:rPr sz="2400" kern="0" spc="-60" dirty="0">
                <a:solidFill>
                  <a:sysClr val="windowText" lastClr="000000"/>
                </a:solidFill>
                <a:latin typeface="Calibri"/>
                <a:cs typeface="Calibri"/>
              </a:rPr>
              <a:t> </a:t>
            </a:r>
            <a:r>
              <a:rPr sz="2400" kern="0" dirty="0">
                <a:solidFill>
                  <a:sysClr val="windowText" lastClr="000000"/>
                </a:solidFill>
                <a:latin typeface="Calibri"/>
                <a:cs typeface="Calibri"/>
              </a:rPr>
              <a:t>their</a:t>
            </a:r>
            <a:r>
              <a:rPr sz="2400" kern="0" spc="-60" dirty="0">
                <a:solidFill>
                  <a:sysClr val="windowText" lastClr="000000"/>
                </a:solidFill>
                <a:latin typeface="Calibri"/>
                <a:cs typeface="Calibri"/>
              </a:rPr>
              <a:t> </a:t>
            </a:r>
            <a:r>
              <a:rPr sz="2400" kern="0" dirty="0">
                <a:solidFill>
                  <a:sysClr val="windowText" lastClr="000000"/>
                </a:solidFill>
                <a:latin typeface="Calibri"/>
                <a:cs typeface="Calibri"/>
              </a:rPr>
              <a:t>role</a:t>
            </a:r>
            <a:r>
              <a:rPr sz="2400" kern="0" spc="-60" dirty="0">
                <a:solidFill>
                  <a:sysClr val="windowText" lastClr="000000"/>
                </a:solidFill>
                <a:latin typeface="Calibri"/>
                <a:cs typeface="Calibri"/>
              </a:rPr>
              <a:t> </a:t>
            </a:r>
            <a:r>
              <a:rPr sz="2400" kern="0" dirty="0">
                <a:solidFill>
                  <a:sysClr val="windowText" lastClr="000000"/>
                </a:solidFill>
                <a:latin typeface="Calibri"/>
                <a:cs typeface="Calibri"/>
              </a:rPr>
              <a:t>at</a:t>
            </a:r>
            <a:r>
              <a:rPr sz="2400" kern="0" spc="-50" dirty="0">
                <a:solidFill>
                  <a:sysClr val="windowText" lastClr="000000"/>
                </a:solidFill>
                <a:latin typeface="Calibri"/>
                <a:cs typeface="Calibri"/>
              </a:rPr>
              <a:t> </a:t>
            </a:r>
            <a:r>
              <a:rPr sz="2400" kern="0" spc="-25" dirty="0">
                <a:solidFill>
                  <a:sysClr val="windowText" lastClr="000000"/>
                </a:solidFill>
                <a:latin typeface="Calibri"/>
                <a:cs typeface="Calibri"/>
              </a:rPr>
              <a:t>CSU </a:t>
            </a:r>
            <a:r>
              <a:rPr sz="2400" kern="0" dirty="0">
                <a:solidFill>
                  <a:sysClr val="windowText" lastClr="000000"/>
                </a:solidFill>
                <a:latin typeface="Calibri"/>
                <a:cs typeface="Calibri"/>
              </a:rPr>
              <a:t>East</a:t>
            </a:r>
            <a:r>
              <a:rPr sz="2400" kern="0" spc="-90" dirty="0">
                <a:solidFill>
                  <a:sysClr val="windowText" lastClr="000000"/>
                </a:solidFill>
                <a:latin typeface="Calibri"/>
                <a:cs typeface="Calibri"/>
              </a:rPr>
              <a:t> </a:t>
            </a:r>
            <a:r>
              <a:rPr sz="2400" kern="0" spc="-20" dirty="0">
                <a:solidFill>
                  <a:sysClr val="windowText" lastClr="000000"/>
                </a:solidFill>
                <a:latin typeface="Calibri"/>
                <a:cs typeface="Calibri"/>
              </a:rPr>
              <a:t>Bay.</a:t>
            </a:r>
            <a:endParaRPr lang="en-US" sz="2400" kern="0" spc="-20" dirty="0">
              <a:solidFill>
                <a:sysClr val="windowText" lastClr="000000"/>
              </a:solidFill>
              <a:latin typeface="Calibri"/>
              <a:cs typeface="Calibri"/>
            </a:endParaRPr>
          </a:p>
          <a:p>
            <a:pPr marL="299085" marR="226060" indent="-287020">
              <a:buFont typeface="Arial"/>
              <a:buChar char="•"/>
              <a:tabLst>
                <a:tab pos="299085" algn="l"/>
                <a:tab pos="299720" algn="l"/>
                <a:tab pos="7426325" algn="l"/>
              </a:tabLst>
            </a:pPr>
            <a:r>
              <a:rPr lang="en-US" sz="2400" kern="0" spc="-20" dirty="0">
                <a:solidFill>
                  <a:sysClr val="windowText" lastClr="000000"/>
                </a:solidFill>
                <a:latin typeface="Calibri"/>
                <a:cs typeface="Calibri"/>
              </a:rPr>
              <a:t>“Fiscal Responsibilities” policy outlines basic guiding principles and required departmental controls, including responsibilities at different organizational levels.</a:t>
            </a:r>
          </a:p>
          <a:p>
            <a:pPr marL="12700"/>
            <a:endParaRPr lang="en-US" sz="2400" b="1" kern="0" dirty="0">
              <a:solidFill>
                <a:sysClr val="windowText" lastClr="000000"/>
              </a:solidFill>
              <a:latin typeface="Calibri"/>
              <a:cs typeface="Calibri"/>
            </a:endParaRPr>
          </a:p>
          <a:p>
            <a:pPr marL="12700"/>
            <a:r>
              <a:rPr sz="2400" b="1" kern="0" dirty="0">
                <a:solidFill>
                  <a:sysClr val="windowText" lastClr="000000"/>
                </a:solidFill>
                <a:latin typeface="Calibri"/>
                <a:cs typeface="Calibri"/>
              </a:rPr>
              <a:t>Guiding</a:t>
            </a:r>
            <a:r>
              <a:rPr sz="2400" b="1" kern="0" spc="-40" dirty="0">
                <a:solidFill>
                  <a:sysClr val="windowText" lastClr="000000"/>
                </a:solidFill>
                <a:latin typeface="Calibri"/>
                <a:cs typeface="Calibri"/>
              </a:rPr>
              <a:t> </a:t>
            </a:r>
            <a:r>
              <a:rPr sz="2400" b="1" kern="0" dirty="0">
                <a:solidFill>
                  <a:sysClr val="windowText" lastClr="000000"/>
                </a:solidFill>
                <a:latin typeface="Calibri"/>
                <a:cs typeface="Calibri"/>
              </a:rPr>
              <a:t>Principles</a:t>
            </a:r>
            <a:r>
              <a:rPr sz="2400" b="1" kern="0" spc="-40" dirty="0">
                <a:solidFill>
                  <a:sysClr val="windowText" lastClr="000000"/>
                </a:solidFill>
                <a:latin typeface="Calibri"/>
                <a:cs typeface="Calibri"/>
              </a:rPr>
              <a:t> </a:t>
            </a:r>
            <a:r>
              <a:rPr sz="2400" b="1" kern="0" dirty="0">
                <a:solidFill>
                  <a:sysClr val="windowText" lastClr="000000"/>
                </a:solidFill>
                <a:latin typeface="Calibri"/>
                <a:cs typeface="Calibri"/>
              </a:rPr>
              <a:t>for</a:t>
            </a:r>
            <a:r>
              <a:rPr sz="2400" b="1" kern="0" spc="-20" dirty="0">
                <a:solidFill>
                  <a:sysClr val="windowText" lastClr="000000"/>
                </a:solidFill>
                <a:latin typeface="Calibri"/>
                <a:cs typeface="Calibri"/>
              </a:rPr>
              <a:t> </a:t>
            </a:r>
            <a:r>
              <a:rPr sz="2400" b="1" kern="0" dirty="0">
                <a:solidFill>
                  <a:sysClr val="windowText" lastClr="000000"/>
                </a:solidFill>
                <a:latin typeface="Calibri"/>
                <a:cs typeface="Calibri"/>
              </a:rPr>
              <a:t>Financial</a:t>
            </a:r>
            <a:r>
              <a:rPr sz="2400" b="1" kern="0" spc="-50" dirty="0">
                <a:solidFill>
                  <a:sysClr val="windowText" lastClr="000000"/>
                </a:solidFill>
                <a:latin typeface="Calibri"/>
                <a:cs typeface="Calibri"/>
              </a:rPr>
              <a:t> </a:t>
            </a:r>
            <a:r>
              <a:rPr sz="2400" b="1" kern="0" spc="-10" dirty="0">
                <a:solidFill>
                  <a:sysClr val="windowText" lastClr="000000"/>
                </a:solidFill>
                <a:latin typeface="Calibri"/>
                <a:cs typeface="Calibri"/>
              </a:rPr>
              <a:t>Controls</a:t>
            </a:r>
            <a:r>
              <a:rPr lang="en-US" sz="2400" b="1" kern="0" spc="-10" dirty="0">
                <a:solidFill>
                  <a:sysClr val="windowText" lastClr="000000"/>
                </a:solidFill>
                <a:latin typeface="Calibri"/>
                <a:cs typeface="Calibri"/>
              </a:rPr>
              <a:t>:</a:t>
            </a:r>
            <a:endParaRPr sz="2400" b="1" kern="0" dirty="0">
              <a:solidFill>
                <a:sysClr val="windowText" lastClr="000000"/>
              </a:solidFill>
              <a:latin typeface="Calibri"/>
              <a:cs typeface="Calibri"/>
            </a:endParaRPr>
          </a:p>
          <a:p>
            <a:pPr marL="299085" indent="-287020">
              <a:buFont typeface="Arial"/>
              <a:buChar char="•"/>
              <a:tabLst>
                <a:tab pos="299085" algn="l"/>
                <a:tab pos="299720" algn="l"/>
              </a:tabLst>
            </a:pPr>
            <a:r>
              <a:rPr lang="en-US" sz="2400" kern="0" dirty="0">
                <a:solidFill>
                  <a:sysClr val="windowText" lastClr="000000"/>
                </a:solidFill>
                <a:latin typeface="Calibri"/>
                <a:cs typeface="Calibri"/>
              </a:rPr>
              <a:t>Clear and defined roles and responsibilities. </a:t>
            </a:r>
            <a:r>
              <a:rPr sz="2400" kern="0" dirty="0">
                <a:solidFill>
                  <a:sysClr val="windowText" lastClr="000000"/>
                </a:solidFill>
                <a:latin typeface="Calibri"/>
                <a:cs typeface="Calibri"/>
              </a:rPr>
              <a:t>Policies</a:t>
            </a:r>
            <a:r>
              <a:rPr sz="2400" kern="0" spc="-45" dirty="0">
                <a:solidFill>
                  <a:sysClr val="windowText" lastClr="000000"/>
                </a:solidFill>
                <a:latin typeface="Calibri"/>
                <a:cs typeface="Calibri"/>
              </a:rPr>
              <a:t> </a:t>
            </a:r>
            <a:r>
              <a:rPr sz="2400" kern="0" dirty="0">
                <a:solidFill>
                  <a:sysClr val="windowText" lastClr="000000"/>
                </a:solidFill>
                <a:latin typeface="Calibri"/>
                <a:cs typeface="Calibri"/>
              </a:rPr>
              <a:t>based</a:t>
            </a:r>
            <a:r>
              <a:rPr sz="2400" kern="0" spc="-20" dirty="0">
                <a:solidFill>
                  <a:sysClr val="windowText" lastClr="000000"/>
                </a:solidFill>
                <a:latin typeface="Calibri"/>
                <a:cs typeface="Calibri"/>
              </a:rPr>
              <a:t> </a:t>
            </a:r>
            <a:r>
              <a:rPr sz="2400" kern="0" dirty="0">
                <a:solidFill>
                  <a:sysClr val="windowText" lastClr="000000"/>
                </a:solidFill>
                <a:latin typeface="Calibri"/>
                <a:cs typeface="Calibri"/>
              </a:rPr>
              <a:t>on</a:t>
            </a:r>
            <a:r>
              <a:rPr sz="2400" kern="0" spc="-10" dirty="0">
                <a:solidFill>
                  <a:sysClr val="windowText" lastClr="000000"/>
                </a:solidFill>
                <a:latin typeface="Calibri"/>
                <a:cs typeface="Calibri"/>
              </a:rPr>
              <a:t> </a:t>
            </a:r>
            <a:r>
              <a:rPr sz="2400" kern="0" dirty="0">
                <a:solidFill>
                  <a:sysClr val="windowText" lastClr="000000"/>
                </a:solidFill>
                <a:latin typeface="Calibri"/>
                <a:cs typeface="Calibri"/>
              </a:rPr>
              <a:t>principles</a:t>
            </a:r>
            <a:r>
              <a:rPr sz="2400" kern="0" spc="-35" dirty="0">
                <a:solidFill>
                  <a:sysClr val="windowText" lastClr="000000"/>
                </a:solidFill>
                <a:latin typeface="Calibri"/>
                <a:cs typeface="Calibri"/>
              </a:rPr>
              <a:t> </a:t>
            </a:r>
            <a:r>
              <a:rPr sz="2400" kern="0" dirty="0">
                <a:solidFill>
                  <a:sysClr val="windowText" lastClr="000000"/>
                </a:solidFill>
                <a:latin typeface="Calibri"/>
                <a:cs typeface="Calibri"/>
              </a:rPr>
              <a:t>with</a:t>
            </a:r>
            <a:r>
              <a:rPr sz="2400" kern="0" spc="-35" dirty="0">
                <a:solidFill>
                  <a:sysClr val="windowText" lastClr="000000"/>
                </a:solidFill>
                <a:latin typeface="Calibri"/>
                <a:cs typeface="Calibri"/>
              </a:rPr>
              <a:t> </a:t>
            </a:r>
            <a:r>
              <a:rPr sz="2400" kern="0" dirty="0">
                <a:solidFill>
                  <a:sysClr val="windowText" lastClr="000000"/>
                </a:solidFill>
                <a:latin typeface="Calibri"/>
                <a:cs typeface="Calibri"/>
              </a:rPr>
              <a:t>minimal</a:t>
            </a:r>
            <a:r>
              <a:rPr sz="2400" kern="0" spc="-40" dirty="0">
                <a:solidFill>
                  <a:sysClr val="windowText" lastClr="000000"/>
                </a:solidFill>
                <a:latin typeface="Calibri"/>
                <a:cs typeface="Calibri"/>
              </a:rPr>
              <a:t> </a:t>
            </a:r>
            <a:r>
              <a:rPr sz="2400" kern="0" spc="-10" dirty="0">
                <a:solidFill>
                  <a:sysClr val="windowText" lastClr="000000"/>
                </a:solidFill>
                <a:latin typeface="Calibri"/>
                <a:cs typeface="Calibri"/>
              </a:rPr>
              <a:t>exceptions</a:t>
            </a:r>
            <a:r>
              <a:rPr lang="en-US" sz="2400" kern="0" spc="-10" dirty="0">
                <a:solidFill>
                  <a:sysClr val="windowText" lastClr="000000"/>
                </a:solidFill>
                <a:latin typeface="Calibri"/>
                <a:cs typeface="Calibri"/>
              </a:rPr>
              <a:t>.</a:t>
            </a:r>
            <a:endParaRPr sz="2400" kern="0" dirty="0">
              <a:solidFill>
                <a:sysClr val="windowText" lastClr="000000"/>
              </a:solidFill>
              <a:latin typeface="Calibri"/>
              <a:cs typeface="Calibri"/>
            </a:endParaRPr>
          </a:p>
          <a:p>
            <a:pPr marL="299085" indent="-287020">
              <a:buFont typeface="Arial"/>
              <a:buChar char="•"/>
              <a:tabLst>
                <a:tab pos="299085" algn="l"/>
                <a:tab pos="299720" algn="l"/>
              </a:tabLst>
            </a:pPr>
            <a:r>
              <a:rPr sz="2400" kern="0" dirty="0">
                <a:solidFill>
                  <a:sysClr val="windowText" lastClr="000000"/>
                </a:solidFill>
                <a:latin typeface="Calibri"/>
                <a:cs typeface="Calibri"/>
              </a:rPr>
              <a:t>Risk</a:t>
            </a:r>
            <a:r>
              <a:rPr sz="2400" kern="0" spc="-20" dirty="0">
                <a:solidFill>
                  <a:sysClr val="windowText" lastClr="000000"/>
                </a:solidFill>
                <a:latin typeface="Calibri"/>
                <a:cs typeface="Calibri"/>
              </a:rPr>
              <a:t> </a:t>
            </a:r>
            <a:r>
              <a:rPr sz="2400" kern="0" spc="-10" dirty="0">
                <a:solidFill>
                  <a:sysClr val="windowText" lastClr="000000"/>
                </a:solidFill>
                <a:latin typeface="Calibri"/>
                <a:cs typeface="Calibri"/>
              </a:rPr>
              <a:t>assessment</a:t>
            </a:r>
            <a:r>
              <a:rPr lang="en-US" sz="2400" kern="0" spc="-10" dirty="0">
                <a:solidFill>
                  <a:sysClr val="windowText" lastClr="000000"/>
                </a:solidFill>
                <a:latin typeface="Calibri"/>
                <a:cs typeface="Calibri"/>
              </a:rPr>
              <a:t> – potential threats and exposures, internal and external factors.</a:t>
            </a:r>
            <a:endParaRPr sz="2400" kern="0" dirty="0">
              <a:solidFill>
                <a:sysClr val="windowText" lastClr="000000"/>
              </a:solidFill>
              <a:latin typeface="Calibri"/>
              <a:cs typeface="Calibri"/>
            </a:endParaRPr>
          </a:p>
          <a:p>
            <a:pPr marL="299085" indent="-287020">
              <a:buFont typeface="Arial"/>
              <a:buChar char="•"/>
              <a:tabLst>
                <a:tab pos="299085" algn="l"/>
                <a:tab pos="299720" algn="l"/>
              </a:tabLst>
            </a:pPr>
            <a:r>
              <a:rPr sz="2400" kern="0" dirty="0">
                <a:solidFill>
                  <a:sysClr val="windowText" lastClr="000000"/>
                </a:solidFill>
                <a:latin typeface="Calibri"/>
                <a:cs typeface="Calibri"/>
              </a:rPr>
              <a:t>Control</a:t>
            </a:r>
            <a:r>
              <a:rPr sz="2400" kern="0" spc="-95" dirty="0">
                <a:solidFill>
                  <a:sysClr val="windowText" lastClr="000000"/>
                </a:solidFill>
                <a:latin typeface="Calibri"/>
                <a:cs typeface="Calibri"/>
              </a:rPr>
              <a:t> </a:t>
            </a:r>
            <a:r>
              <a:rPr sz="2400" kern="0" spc="-10" dirty="0">
                <a:solidFill>
                  <a:sysClr val="windowText" lastClr="000000"/>
                </a:solidFill>
                <a:latin typeface="Calibri"/>
                <a:cs typeface="Calibri"/>
              </a:rPr>
              <a:t>activities</a:t>
            </a:r>
            <a:r>
              <a:rPr lang="en-US" sz="2400" kern="0" spc="-10" dirty="0">
                <a:solidFill>
                  <a:sysClr val="windowText" lastClr="000000"/>
                </a:solidFill>
                <a:latin typeface="Calibri"/>
                <a:cs typeface="Calibri"/>
              </a:rPr>
              <a:t> – i.e. complete and current policies and procedures.</a:t>
            </a:r>
            <a:endParaRPr sz="2400" kern="0" dirty="0">
              <a:solidFill>
                <a:sysClr val="windowText" lastClr="000000"/>
              </a:solidFill>
              <a:latin typeface="Calibri"/>
              <a:cs typeface="Calibri"/>
            </a:endParaRPr>
          </a:p>
          <a:p>
            <a:pPr marL="299085" marR="5080" indent="-287020">
              <a:buFont typeface="Arial"/>
              <a:buChar char="•"/>
              <a:tabLst>
                <a:tab pos="299085" algn="l"/>
                <a:tab pos="299720" algn="l"/>
              </a:tabLst>
            </a:pPr>
            <a:r>
              <a:rPr sz="2400" kern="0" dirty="0">
                <a:solidFill>
                  <a:sysClr val="windowText" lastClr="000000"/>
                </a:solidFill>
                <a:latin typeface="Calibri"/>
                <a:cs typeface="Calibri"/>
              </a:rPr>
              <a:t>Monitoring</a:t>
            </a:r>
            <a:r>
              <a:rPr sz="2400" kern="0" spc="-75" dirty="0">
                <a:solidFill>
                  <a:sysClr val="windowText" lastClr="000000"/>
                </a:solidFill>
                <a:latin typeface="Calibri"/>
                <a:cs typeface="Calibri"/>
              </a:rPr>
              <a:t> </a:t>
            </a:r>
            <a:r>
              <a:rPr sz="2400" kern="0" dirty="0">
                <a:solidFill>
                  <a:sysClr val="windowText" lastClr="000000"/>
                </a:solidFill>
                <a:latin typeface="Calibri"/>
                <a:cs typeface="Calibri"/>
              </a:rPr>
              <a:t>provides</a:t>
            </a:r>
            <a:r>
              <a:rPr sz="2400" kern="0" spc="-55" dirty="0">
                <a:solidFill>
                  <a:sysClr val="windowText" lastClr="000000"/>
                </a:solidFill>
                <a:latin typeface="Calibri"/>
                <a:cs typeface="Calibri"/>
              </a:rPr>
              <a:t> </a:t>
            </a:r>
            <a:r>
              <a:rPr sz="2400" kern="0" dirty="0">
                <a:solidFill>
                  <a:sysClr val="windowText" lastClr="000000"/>
                </a:solidFill>
                <a:latin typeface="Calibri"/>
                <a:cs typeface="Calibri"/>
              </a:rPr>
              <a:t>oversight</a:t>
            </a:r>
            <a:r>
              <a:rPr sz="2400" kern="0" spc="-60" dirty="0">
                <a:solidFill>
                  <a:sysClr val="windowText" lastClr="000000"/>
                </a:solidFill>
                <a:latin typeface="Calibri"/>
                <a:cs typeface="Calibri"/>
              </a:rPr>
              <a:t> </a:t>
            </a:r>
            <a:r>
              <a:rPr sz="2400" kern="0" dirty="0">
                <a:solidFill>
                  <a:sysClr val="windowText" lastClr="000000"/>
                </a:solidFill>
                <a:latin typeface="Calibri"/>
                <a:cs typeface="Calibri"/>
              </a:rPr>
              <a:t>by</a:t>
            </a:r>
            <a:r>
              <a:rPr sz="2400" kern="0" spc="-60" dirty="0">
                <a:solidFill>
                  <a:sysClr val="windowText" lastClr="000000"/>
                </a:solidFill>
                <a:latin typeface="Calibri"/>
                <a:cs typeface="Calibri"/>
              </a:rPr>
              <a:t> </a:t>
            </a:r>
            <a:r>
              <a:rPr sz="2400" kern="0" dirty="0">
                <a:solidFill>
                  <a:sysClr val="windowText" lastClr="000000"/>
                </a:solidFill>
                <a:latin typeface="Calibri"/>
                <a:cs typeface="Calibri"/>
              </a:rPr>
              <a:t>assessing</a:t>
            </a:r>
            <a:r>
              <a:rPr sz="2400" kern="0" spc="-65" dirty="0">
                <a:solidFill>
                  <a:sysClr val="windowText" lastClr="000000"/>
                </a:solidFill>
                <a:latin typeface="Calibri"/>
                <a:cs typeface="Calibri"/>
              </a:rPr>
              <a:t> </a:t>
            </a:r>
            <a:r>
              <a:rPr sz="2400" kern="0" dirty="0">
                <a:solidFill>
                  <a:sysClr val="windowText" lastClr="000000"/>
                </a:solidFill>
                <a:latin typeface="Calibri"/>
                <a:cs typeface="Calibri"/>
              </a:rPr>
              <a:t>the</a:t>
            </a:r>
            <a:r>
              <a:rPr sz="2400" kern="0" spc="-65" dirty="0">
                <a:solidFill>
                  <a:sysClr val="windowText" lastClr="000000"/>
                </a:solidFill>
                <a:latin typeface="Calibri"/>
                <a:cs typeface="Calibri"/>
              </a:rPr>
              <a:t> </a:t>
            </a:r>
            <a:r>
              <a:rPr sz="2400" kern="0" dirty="0">
                <a:solidFill>
                  <a:sysClr val="windowText" lastClr="000000"/>
                </a:solidFill>
                <a:latin typeface="Calibri"/>
                <a:cs typeface="Calibri"/>
              </a:rPr>
              <a:t>effectiveness</a:t>
            </a:r>
            <a:r>
              <a:rPr sz="2400" kern="0" spc="-50" dirty="0">
                <a:solidFill>
                  <a:sysClr val="windowText" lastClr="000000"/>
                </a:solidFill>
                <a:latin typeface="Calibri"/>
                <a:cs typeface="Calibri"/>
              </a:rPr>
              <a:t> </a:t>
            </a:r>
            <a:r>
              <a:rPr sz="2400" kern="0" spc="-25" dirty="0">
                <a:solidFill>
                  <a:sysClr val="windowText" lastClr="000000"/>
                </a:solidFill>
                <a:latin typeface="Calibri"/>
                <a:cs typeface="Calibri"/>
              </a:rPr>
              <a:t>of </a:t>
            </a:r>
            <a:r>
              <a:rPr sz="2400" kern="0" dirty="0">
                <a:solidFill>
                  <a:sysClr val="windowText" lastClr="000000"/>
                </a:solidFill>
                <a:latin typeface="Calibri"/>
                <a:cs typeface="Calibri"/>
              </a:rPr>
              <a:t>internal</a:t>
            </a:r>
            <a:r>
              <a:rPr sz="2400" kern="0" spc="-60" dirty="0">
                <a:solidFill>
                  <a:sysClr val="windowText" lastClr="000000"/>
                </a:solidFill>
                <a:latin typeface="Calibri"/>
                <a:cs typeface="Calibri"/>
              </a:rPr>
              <a:t> </a:t>
            </a:r>
            <a:r>
              <a:rPr sz="2400" kern="0" spc="-10" dirty="0">
                <a:solidFill>
                  <a:sysClr val="windowText" lastClr="000000"/>
                </a:solidFill>
                <a:latin typeface="Calibri"/>
                <a:cs typeface="Calibri"/>
              </a:rPr>
              <a:t>controls</a:t>
            </a:r>
            <a:r>
              <a:rPr lang="en-US" sz="2400" kern="0" spc="-10" dirty="0">
                <a:solidFill>
                  <a:sysClr val="windowText" lastClr="000000"/>
                </a:solidFill>
                <a:latin typeface="Calibri"/>
                <a:cs typeface="Calibri"/>
              </a:rPr>
              <a:t>.</a:t>
            </a:r>
            <a:endParaRPr sz="2400" kern="0" dirty="0">
              <a:solidFill>
                <a:sysClr val="windowText" lastClr="000000"/>
              </a:solidFill>
              <a:latin typeface="Calibri"/>
              <a:cs typeface="Calibri"/>
            </a:endParaRPr>
          </a:p>
        </p:txBody>
      </p:sp>
      <p:sp>
        <p:nvSpPr>
          <p:cNvPr id="6" name="object 6"/>
          <p:cNvSpPr txBox="1">
            <a:spLocks noGrp="1"/>
          </p:cNvSpPr>
          <p:nvPr>
            <p:ph type="title"/>
          </p:nvPr>
        </p:nvSpPr>
        <p:spPr>
          <a:xfrm>
            <a:off x="846260" y="472642"/>
            <a:ext cx="10376745" cy="689932"/>
          </a:xfrm>
          <a:prstGeom prst="rect">
            <a:avLst/>
          </a:prstGeom>
        </p:spPr>
        <p:txBody>
          <a:bodyPr vert="horz" wrap="square" lIns="0" tIns="12700" rIns="0" bIns="0" rtlCol="0">
            <a:spAutoFit/>
          </a:bodyPr>
          <a:lstStyle/>
          <a:p>
            <a:pPr marL="12700">
              <a:spcBef>
                <a:spcPts val="100"/>
              </a:spcBef>
            </a:pPr>
            <a:r>
              <a:rPr lang="en-US" u="sng" dirty="0">
                <a:solidFill>
                  <a:srgbClr val="D40031"/>
                </a:solidFill>
                <a:uFill>
                  <a:solidFill>
                    <a:srgbClr val="D40031"/>
                  </a:solidFill>
                </a:uFill>
                <a:latin typeface="Garamond"/>
                <a:cs typeface="Garamond"/>
              </a:rPr>
              <a:t>New Campus Policy - </a:t>
            </a:r>
            <a:r>
              <a:rPr u="sng" dirty="0">
                <a:solidFill>
                  <a:srgbClr val="D40031"/>
                </a:solidFill>
                <a:uFill>
                  <a:solidFill>
                    <a:srgbClr val="D40031"/>
                  </a:solidFill>
                </a:uFill>
                <a:latin typeface="Garamond"/>
                <a:cs typeface="Garamond"/>
              </a:rPr>
              <a:t>Fiscal</a:t>
            </a:r>
            <a:r>
              <a:rPr u="sng" spc="-20" dirty="0">
                <a:solidFill>
                  <a:srgbClr val="D40031"/>
                </a:solidFill>
                <a:uFill>
                  <a:solidFill>
                    <a:srgbClr val="D40031"/>
                  </a:solidFill>
                </a:uFill>
                <a:latin typeface="Garamond"/>
                <a:cs typeface="Garamond"/>
              </a:rPr>
              <a:t> </a:t>
            </a:r>
            <a:r>
              <a:rPr u="sng" spc="-10" dirty="0">
                <a:solidFill>
                  <a:srgbClr val="D40031"/>
                </a:solidFill>
                <a:uFill>
                  <a:solidFill>
                    <a:srgbClr val="D40031"/>
                  </a:solidFill>
                </a:uFill>
                <a:latin typeface="Garamond"/>
                <a:cs typeface="Garamond"/>
              </a:rPr>
              <a:t>Responsibilities</a:t>
            </a:r>
            <a:endParaRPr dirty="0">
              <a:latin typeface="Garamond"/>
              <a:cs typeface="Garamond"/>
            </a:endParaRPr>
          </a:p>
        </p:txBody>
      </p:sp>
      <p:sp>
        <p:nvSpPr>
          <p:cNvPr id="7" name="object 7"/>
          <p:cNvSpPr/>
          <p:nvPr/>
        </p:nvSpPr>
        <p:spPr>
          <a:xfrm>
            <a:off x="1524000" y="0"/>
            <a:ext cx="9144000" cy="144780"/>
          </a:xfrm>
          <a:custGeom>
            <a:avLst/>
            <a:gdLst/>
            <a:ahLst/>
            <a:cxnLst/>
            <a:rect l="l" t="t" r="r" b="b"/>
            <a:pathLst>
              <a:path w="9144000" h="144780">
                <a:moveTo>
                  <a:pt x="9144000" y="0"/>
                </a:moveTo>
                <a:lnTo>
                  <a:pt x="0" y="0"/>
                </a:lnTo>
                <a:lnTo>
                  <a:pt x="0" y="144779"/>
                </a:lnTo>
                <a:lnTo>
                  <a:pt x="9144000" y="144779"/>
                </a:lnTo>
                <a:lnTo>
                  <a:pt x="9144000" y="0"/>
                </a:lnTo>
                <a:close/>
              </a:path>
            </a:pathLst>
          </a:custGeom>
          <a:solidFill>
            <a:srgbClr val="000000"/>
          </a:solidFill>
        </p:spPr>
        <p:txBody>
          <a:bodyPr wrap="square" lIns="0" tIns="0" rIns="0" bIns="0" rtlCol="0"/>
          <a:lstStyle/>
          <a:p>
            <a:endParaRPr kern="0">
              <a:solidFill>
                <a:sysClr val="windowText" lastClr="00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11810" y="5855209"/>
            <a:ext cx="9170035" cy="1016635"/>
            <a:chOff x="-12191" y="5855208"/>
            <a:chExt cx="9170035" cy="1016635"/>
          </a:xfrm>
        </p:grpSpPr>
        <p:sp>
          <p:nvSpPr>
            <p:cNvPr id="3" name="object 3"/>
            <p:cNvSpPr/>
            <p:nvPr/>
          </p:nvSpPr>
          <p:spPr>
            <a:xfrm>
              <a:off x="377939" y="6284455"/>
              <a:ext cx="1980564" cy="328930"/>
            </a:xfrm>
            <a:custGeom>
              <a:avLst/>
              <a:gdLst/>
              <a:ahLst/>
              <a:cxnLst/>
              <a:rect l="l" t="t" r="r" b="b"/>
              <a:pathLst>
                <a:path w="1980564" h="328929">
                  <a:moveTo>
                    <a:pt x="266547" y="218528"/>
                  </a:moveTo>
                  <a:lnTo>
                    <a:pt x="260858" y="218122"/>
                  </a:lnTo>
                  <a:lnTo>
                    <a:pt x="242290" y="258953"/>
                  </a:lnTo>
                  <a:lnTo>
                    <a:pt x="219875" y="288061"/>
                  </a:lnTo>
                  <a:lnTo>
                    <a:pt x="190525" y="305511"/>
                  </a:lnTo>
                  <a:lnTo>
                    <a:pt x="151155" y="311315"/>
                  </a:lnTo>
                  <a:lnTo>
                    <a:pt x="92240" y="311315"/>
                  </a:lnTo>
                  <a:lnTo>
                    <a:pt x="92240" y="163182"/>
                  </a:lnTo>
                  <a:lnTo>
                    <a:pt x="120269" y="163182"/>
                  </a:lnTo>
                  <a:lnTo>
                    <a:pt x="144995" y="165925"/>
                  </a:lnTo>
                  <a:lnTo>
                    <a:pt x="163855" y="175641"/>
                  </a:lnTo>
                  <a:lnTo>
                    <a:pt x="177977" y="194602"/>
                  </a:lnTo>
                  <a:lnTo>
                    <a:pt x="188531" y="225044"/>
                  </a:lnTo>
                  <a:lnTo>
                    <a:pt x="194221" y="225044"/>
                  </a:lnTo>
                  <a:lnTo>
                    <a:pt x="194221" y="92786"/>
                  </a:lnTo>
                  <a:lnTo>
                    <a:pt x="188531" y="92786"/>
                  </a:lnTo>
                  <a:lnTo>
                    <a:pt x="177977" y="123215"/>
                  </a:lnTo>
                  <a:lnTo>
                    <a:pt x="163855" y="142176"/>
                  </a:lnTo>
                  <a:lnTo>
                    <a:pt x="144995" y="151892"/>
                  </a:lnTo>
                  <a:lnTo>
                    <a:pt x="120269" y="154635"/>
                  </a:lnTo>
                  <a:lnTo>
                    <a:pt x="92240" y="154635"/>
                  </a:lnTo>
                  <a:lnTo>
                    <a:pt x="92240" y="18719"/>
                  </a:lnTo>
                  <a:lnTo>
                    <a:pt x="151155" y="18719"/>
                  </a:lnTo>
                  <a:lnTo>
                    <a:pt x="184873" y="24206"/>
                  </a:lnTo>
                  <a:lnTo>
                    <a:pt x="210375" y="40640"/>
                  </a:lnTo>
                  <a:lnTo>
                    <a:pt x="230225" y="67983"/>
                  </a:lnTo>
                  <a:lnTo>
                    <a:pt x="247040" y="106210"/>
                  </a:lnTo>
                  <a:lnTo>
                    <a:pt x="252730" y="105803"/>
                  </a:lnTo>
                  <a:lnTo>
                    <a:pt x="251510" y="9766"/>
                  </a:lnTo>
                  <a:lnTo>
                    <a:pt x="0" y="9766"/>
                  </a:lnTo>
                  <a:lnTo>
                    <a:pt x="0" y="15049"/>
                  </a:lnTo>
                  <a:lnTo>
                    <a:pt x="24447" y="17907"/>
                  </a:lnTo>
                  <a:lnTo>
                    <a:pt x="39776" y="24409"/>
                  </a:lnTo>
                  <a:lnTo>
                    <a:pt x="47713" y="34277"/>
                  </a:lnTo>
                  <a:lnTo>
                    <a:pt x="49987" y="47205"/>
                  </a:lnTo>
                  <a:lnTo>
                    <a:pt x="49987" y="282422"/>
                  </a:lnTo>
                  <a:lnTo>
                    <a:pt x="47713" y="295452"/>
                  </a:lnTo>
                  <a:lnTo>
                    <a:pt x="39776" y="305206"/>
                  </a:lnTo>
                  <a:lnTo>
                    <a:pt x="24447" y="311607"/>
                  </a:lnTo>
                  <a:lnTo>
                    <a:pt x="0" y="314566"/>
                  </a:lnTo>
                  <a:lnTo>
                    <a:pt x="0" y="320268"/>
                  </a:lnTo>
                  <a:lnTo>
                    <a:pt x="264515" y="320268"/>
                  </a:lnTo>
                  <a:lnTo>
                    <a:pt x="266547" y="218528"/>
                  </a:lnTo>
                  <a:close/>
                </a:path>
                <a:path w="1980564" h="328929">
                  <a:moveTo>
                    <a:pt x="597687" y="314566"/>
                  </a:moveTo>
                  <a:lnTo>
                    <a:pt x="552488" y="288874"/>
                  </a:lnTo>
                  <a:lnTo>
                    <a:pt x="518782" y="200621"/>
                  </a:lnTo>
                  <a:lnTo>
                    <a:pt x="515632" y="192074"/>
                  </a:lnTo>
                  <a:lnTo>
                    <a:pt x="470509" y="69519"/>
                  </a:lnTo>
                  <a:lnTo>
                    <a:pt x="470509" y="192074"/>
                  </a:lnTo>
                  <a:lnTo>
                    <a:pt x="369747" y="192074"/>
                  </a:lnTo>
                  <a:lnTo>
                    <a:pt x="421754" y="57785"/>
                  </a:lnTo>
                  <a:lnTo>
                    <a:pt x="423786" y="57785"/>
                  </a:lnTo>
                  <a:lnTo>
                    <a:pt x="470509" y="192074"/>
                  </a:lnTo>
                  <a:lnTo>
                    <a:pt x="470509" y="69519"/>
                  </a:lnTo>
                  <a:lnTo>
                    <a:pt x="466191" y="57785"/>
                  </a:lnTo>
                  <a:lnTo>
                    <a:pt x="444919" y="0"/>
                  </a:lnTo>
                  <a:lnTo>
                    <a:pt x="435165" y="0"/>
                  </a:lnTo>
                  <a:lnTo>
                    <a:pt x="339280" y="240906"/>
                  </a:lnTo>
                  <a:lnTo>
                    <a:pt x="324904" y="272389"/>
                  </a:lnTo>
                  <a:lnTo>
                    <a:pt x="310527" y="293458"/>
                  </a:lnTo>
                  <a:lnTo>
                    <a:pt x="294474" y="306666"/>
                  </a:lnTo>
                  <a:lnTo>
                    <a:pt x="275082" y="314566"/>
                  </a:lnTo>
                  <a:lnTo>
                    <a:pt x="275082" y="320268"/>
                  </a:lnTo>
                  <a:lnTo>
                    <a:pt x="378282" y="320268"/>
                  </a:lnTo>
                  <a:lnTo>
                    <a:pt x="378282" y="314566"/>
                  </a:lnTo>
                  <a:lnTo>
                    <a:pt x="354215" y="307467"/>
                  </a:lnTo>
                  <a:lnTo>
                    <a:pt x="342112" y="294424"/>
                  </a:lnTo>
                  <a:lnTo>
                    <a:pt x="341604" y="272224"/>
                  </a:lnTo>
                  <a:lnTo>
                    <a:pt x="352272" y="237655"/>
                  </a:lnTo>
                  <a:lnTo>
                    <a:pt x="366496" y="200621"/>
                  </a:lnTo>
                  <a:lnTo>
                    <a:pt x="473354" y="200621"/>
                  </a:lnTo>
                  <a:lnTo>
                    <a:pt x="500176" y="276720"/>
                  </a:lnTo>
                  <a:lnTo>
                    <a:pt x="504088" y="293331"/>
                  </a:lnTo>
                  <a:lnTo>
                    <a:pt x="500430" y="304647"/>
                  </a:lnTo>
                  <a:lnTo>
                    <a:pt x="487083" y="311454"/>
                  </a:lnTo>
                  <a:lnTo>
                    <a:pt x="461975" y="314566"/>
                  </a:lnTo>
                  <a:lnTo>
                    <a:pt x="461975" y="320268"/>
                  </a:lnTo>
                  <a:lnTo>
                    <a:pt x="597687" y="320268"/>
                  </a:lnTo>
                  <a:lnTo>
                    <a:pt x="597687" y="314566"/>
                  </a:lnTo>
                  <a:close/>
                </a:path>
                <a:path w="1980564" h="328929">
                  <a:moveTo>
                    <a:pt x="810590" y="226263"/>
                  </a:moveTo>
                  <a:lnTo>
                    <a:pt x="803071" y="190169"/>
                  </a:lnTo>
                  <a:lnTo>
                    <a:pt x="783323" y="166433"/>
                  </a:lnTo>
                  <a:lnTo>
                    <a:pt x="755573" y="150952"/>
                  </a:lnTo>
                  <a:lnTo>
                    <a:pt x="724052" y="139585"/>
                  </a:lnTo>
                  <a:lnTo>
                    <a:pt x="690346" y="127203"/>
                  </a:lnTo>
                  <a:lnTo>
                    <a:pt x="665340" y="113182"/>
                  </a:lnTo>
                  <a:lnTo>
                    <a:pt x="649770" y="94653"/>
                  </a:lnTo>
                  <a:lnTo>
                    <a:pt x="644410" y="68770"/>
                  </a:lnTo>
                  <a:lnTo>
                    <a:pt x="649287" y="44589"/>
                  </a:lnTo>
                  <a:lnTo>
                    <a:pt x="662343" y="26695"/>
                  </a:lnTo>
                  <a:lnTo>
                    <a:pt x="681266" y="15608"/>
                  </a:lnTo>
                  <a:lnTo>
                    <a:pt x="703732" y="11798"/>
                  </a:lnTo>
                  <a:lnTo>
                    <a:pt x="730059" y="17386"/>
                  </a:lnTo>
                  <a:lnTo>
                    <a:pt x="753097" y="33921"/>
                  </a:lnTo>
                  <a:lnTo>
                    <a:pt x="773099" y="61074"/>
                  </a:lnTo>
                  <a:lnTo>
                    <a:pt x="790282" y="98475"/>
                  </a:lnTo>
                  <a:lnTo>
                    <a:pt x="796378" y="98475"/>
                  </a:lnTo>
                  <a:lnTo>
                    <a:pt x="796378" y="812"/>
                  </a:lnTo>
                  <a:lnTo>
                    <a:pt x="791095" y="812"/>
                  </a:lnTo>
                  <a:lnTo>
                    <a:pt x="776871" y="16675"/>
                  </a:lnTo>
                  <a:lnTo>
                    <a:pt x="764197" y="11836"/>
                  </a:lnTo>
                  <a:lnTo>
                    <a:pt x="748576" y="7518"/>
                  </a:lnTo>
                  <a:lnTo>
                    <a:pt x="730758" y="4432"/>
                  </a:lnTo>
                  <a:lnTo>
                    <a:pt x="711454" y="3251"/>
                  </a:lnTo>
                  <a:lnTo>
                    <a:pt x="670991" y="9690"/>
                  </a:lnTo>
                  <a:lnTo>
                    <a:pt x="638213" y="28232"/>
                  </a:lnTo>
                  <a:lnTo>
                    <a:pt x="616267" y="57670"/>
                  </a:lnTo>
                  <a:lnTo>
                    <a:pt x="608253" y="96850"/>
                  </a:lnTo>
                  <a:lnTo>
                    <a:pt x="616026" y="132334"/>
                  </a:lnTo>
                  <a:lnTo>
                    <a:pt x="636282" y="155194"/>
                  </a:lnTo>
                  <a:lnTo>
                    <a:pt x="664476" y="170040"/>
                  </a:lnTo>
                  <a:lnTo>
                    <a:pt x="696010" y="181495"/>
                  </a:lnTo>
                  <a:lnTo>
                    <a:pt x="732917" y="196151"/>
                  </a:lnTo>
                  <a:lnTo>
                    <a:pt x="759040" y="211709"/>
                  </a:lnTo>
                  <a:lnTo>
                    <a:pt x="774573" y="231394"/>
                  </a:lnTo>
                  <a:lnTo>
                    <a:pt x="779716" y="258406"/>
                  </a:lnTo>
                  <a:lnTo>
                    <a:pt x="775487" y="279298"/>
                  </a:lnTo>
                  <a:lnTo>
                    <a:pt x="762698" y="298284"/>
                  </a:lnTo>
                  <a:lnTo>
                    <a:pt x="741146" y="312089"/>
                  </a:lnTo>
                  <a:lnTo>
                    <a:pt x="710641" y="317423"/>
                  </a:lnTo>
                  <a:lnTo>
                    <a:pt x="676757" y="309918"/>
                  </a:lnTo>
                  <a:lnTo>
                    <a:pt x="649541" y="289191"/>
                  </a:lnTo>
                  <a:lnTo>
                    <a:pt x="627278" y="257848"/>
                  </a:lnTo>
                  <a:lnTo>
                    <a:pt x="608253" y="218528"/>
                  </a:lnTo>
                  <a:lnTo>
                    <a:pt x="602157" y="218528"/>
                  </a:lnTo>
                  <a:lnTo>
                    <a:pt x="602157" y="328409"/>
                  </a:lnTo>
                  <a:lnTo>
                    <a:pt x="607441" y="328409"/>
                  </a:lnTo>
                  <a:lnTo>
                    <a:pt x="635063" y="307238"/>
                  </a:lnTo>
                  <a:lnTo>
                    <a:pt x="650405" y="314528"/>
                  </a:lnTo>
                  <a:lnTo>
                    <a:pt x="668185" y="320624"/>
                  </a:lnTo>
                  <a:lnTo>
                    <a:pt x="687171" y="324815"/>
                  </a:lnTo>
                  <a:lnTo>
                    <a:pt x="706170" y="326364"/>
                  </a:lnTo>
                  <a:lnTo>
                    <a:pt x="755053" y="317258"/>
                  </a:lnTo>
                  <a:lnTo>
                    <a:pt x="787336" y="293712"/>
                  </a:lnTo>
                  <a:lnTo>
                    <a:pt x="805129" y="261480"/>
                  </a:lnTo>
                  <a:lnTo>
                    <a:pt x="810590" y="226263"/>
                  </a:lnTo>
                  <a:close/>
                </a:path>
                <a:path w="1980564" h="328929">
                  <a:moveTo>
                    <a:pt x="1089317" y="101727"/>
                  </a:moveTo>
                  <a:lnTo>
                    <a:pt x="1086472" y="9766"/>
                  </a:lnTo>
                  <a:lnTo>
                    <a:pt x="818718" y="9766"/>
                  </a:lnTo>
                  <a:lnTo>
                    <a:pt x="815873" y="101727"/>
                  </a:lnTo>
                  <a:lnTo>
                    <a:pt x="821969" y="102146"/>
                  </a:lnTo>
                  <a:lnTo>
                    <a:pt x="841908" y="65582"/>
                  </a:lnTo>
                  <a:lnTo>
                    <a:pt x="863257" y="39522"/>
                  </a:lnTo>
                  <a:lnTo>
                    <a:pt x="885901" y="23914"/>
                  </a:lnTo>
                  <a:lnTo>
                    <a:pt x="909739" y="18719"/>
                  </a:lnTo>
                  <a:lnTo>
                    <a:pt x="931672" y="18719"/>
                  </a:lnTo>
                  <a:lnTo>
                    <a:pt x="931672" y="282422"/>
                  </a:lnTo>
                  <a:lnTo>
                    <a:pt x="928839" y="295452"/>
                  </a:lnTo>
                  <a:lnTo>
                    <a:pt x="919632" y="305206"/>
                  </a:lnTo>
                  <a:lnTo>
                    <a:pt x="903046" y="311607"/>
                  </a:lnTo>
                  <a:lnTo>
                    <a:pt x="878039" y="314566"/>
                  </a:lnTo>
                  <a:lnTo>
                    <a:pt x="878039" y="320268"/>
                  </a:lnTo>
                  <a:lnTo>
                    <a:pt x="1027163" y="320268"/>
                  </a:lnTo>
                  <a:lnTo>
                    <a:pt x="1027163" y="314566"/>
                  </a:lnTo>
                  <a:lnTo>
                    <a:pt x="1002144" y="311607"/>
                  </a:lnTo>
                  <a:lnTo>
                    <a:pt x="985558" y="305206"/>
                  </a:lnTo>
                  <a:lnTo>
                    <a:pt x="976363" y="295452"/>
                  </a:lnTo>
                  <a:lnTo>
                    <a:pt x="973518" y="282422"/>
                  </a:lnTo>
                  <a:lnTo>
                    <a:pt x="973518" y="18719"/>
                  </a:lnTo>
                  <a:lnTo>
                    <a:pt x="995464" y="18719"/>
                  </a:lnTo>
                  <a:lnTo>
                    <a:pt x="1019924" y="24371"/>
                  </a:lnTo>
                  <a:lnTo>
                    <a:pt x="1042695" y="40741"/>
                  </a:lnTo>
                  <a:lnTo>
                    <a:pt x="1063802" y="66954"/>
                  </a:lnTo>
                  <a:lnTo>
                    <a:pt x="1083233" y="102146"/>
                  </a:lnTo>
                  <a:lnTo>
                    <a:pt x="1089317" y="101727"/>
                  </a:lnTo>
                  <a:close/>
                </a:path>
                <a:path w="1980564" h="328929">
                  <a:moveTo>
                    <a:pt x="1463941" y="231140"/>
                  </a:moveTo>
                  <a:lnTo>
                    <a:pt x="1457642" y="201079"/>
                  </a:lnTo>
                  <a:lnTo>
                    <a:pt x="1438846" y="178295"/>
                  </a:lnTo>
                  <a:lnTo>
                    <a:pt x="1417624" y="168021"/>
                  </a:lnTo>
                  <a:lnTo>
                    <a:pt x="1417624" y="232359"/>
                  </a:lnTo>
                  <a:lnTo>
                    <a:pt x="1413687" y="268566"/>
                  </a:lnTo>
                  <a:lnTo>
                    <a:pt x="1400810" y="293052"/>
                  </a:lnTo>
                  <a:lnTo>
                    <a:pt x="1377340" y="306933"/>
                  </a:lnTo>
                  <a:lnTo>
                    <a:pt x="1341640" y="311315"/>
                  </a:lnTo>
                  <a:lnTo>
                    <a:pt x="1291666" y="311315"/>
                  </a:lnTo>
                  <a:lnTo>
                    <a:pt x="1291666" y="160337"/>
                  </a:lnTo>
                  <a:lnTo>
                    <a:pt x="1338389" y="160337"/>
                  </a:lnTo>
                  <a:lnTo>
                    <a:pt x="1374076" y="165747"/>
                  </a:lnTo>
                  <a:lnTo>
                    <a:pt x="1398727" y="180784"/>
                  </a:lnTo>
                  <a:lnTo>
                    <a:pt x="1413014" y="203593"/>
                  </a:lnTo>
                  <a:lnTo>
                    <a:pt x="1417624" y="232359"/>
                  </a:lnTo>
                  <a:lnTo>
                    <a:pt x="1417624" y="168021"/>
                  </a:lnTo>
                  <a:lnTo>
                    <a:pt x="1407718" y="163220"/>
                  </a:lnTo>
                  <a:lnTo>
                    <a:pt x="1389761" y="160337"/>
                  </a:lnTo>
                  <a:lnTo>
                    <a:pt x="1364399" y="156260"/>
                  </a:lnTo>
                  <a:lnTo>
                    <a:pt x="1364399" y="155041"/>
                  </a:lnTo>
                  <a:lnTo>
                    <a:pt x="1381404" y="151384"/>
                  </a:lnTo>
                  <a:lnTo>
                    <a:pt x="1404315" y="146443"/>
                  </a:lnTo>
                  <a:lnTo>
                    <a:pt x="1431124" y="129908"/>
                  </a:lnTo>
                  <a:lnTo>
                    <a:pt x="1446212" y="108343"/>
                  </a:lnTo>
                  <a:lnTo>
                    <a:pt x="1450936" y="84645"/>
                  </a:lnTo>
                  <a:lnTo>
                    <a:pt x="1444840" y="56121"/>
                  </a:lnTo>
                  <a:lnTo>
                    <a:pt x="1424686" y="32245"/>
                  </a:lnTo>
                  <a:lnTo>
                    <a:pt x="1405026" y="23545"/>
                  </a:lnTo>
                  <a:lnTo>
                    <a:pt x="1405026" y="85864"/>
                  </a:lnTo>
                  <a:lnTo>
                    <a:pt x="1401381" y="113957"/>
                  </a:lnTo>
                  <a:lnTo>
                    <a:pt x="1389583" y="134493"/>
                  </a:lnTo>
                  <a:lnTo>
                    <a:pt x="1368348" y="147091"/>
                  </a:lnTo>
                  <a:lnTo>
                    <a:pt x="1336357" y="151384"/>
                  </a:lnTo>
                  <a:lnTo>
                    <a:pt x="1291666" y="151384"/>
                  </a:lnTo>
                  <a:lnTo>
                    <a:pt x="1291666" y="18719"/>
                  </a:lnTo>
                  <a:lnTo>
                    <a:pt x="1334731" y="18719"/>
                  </a:lnTo>
                  <a:lnTo>
                    <a:pt x="1369542" y="23825"/>
                  </a:lnTo>
                  <a:lnTo>
                    <a:pt x="1391056" y="37947"/>
                  </a:lnTo>
                  <a:lnTo>
                    <a:pt x="1401978" y="59232"/>
                  </a:lnTo>
                  <a:lnTo>
                    <a:pt x="1405026" y="85864"/>
                  </a:lnTo>
                  <a:lnTo>
                    <a:pt x="1405026" y="23545"/>
                  </a:lnTo>
                  <a:lnTo>
                    <a:pt x="1394142" y="18719"/>
                  </a:lnTo>
                  <a:lnTo>
                    <a:pt x="1387690" y="15849"/>
                  </a:lnTo>
                  <a:lnTo>
                    <a:pt x="1331074" y="9766"/>
                  </a:lnTo>
                  <a:lnTo>
                    <a:pt x="1199032" y="9766"/>
                  </a:lnTo>
                  <a:lnTo>
                    <a:pt x="1199032" y="15049"/>
                  </a:lnTo>
                  <a:lnTo>
                    <a:pt x="1223530" y="17907"/>
                  </a:lnTo>
                  <a:lnTo>
                    <a:pt x="1238999" y="24409"/>
                  </a:lnTo>
                  <a:lnTo>
                    <a:pt x="1247076" y="34277"/>
                  </a:lnTo>
                  <a:lnTo>
                    <a:pt x="1249413" y="47205"/>
                  </a:lnTo>
                  <a:lnTo>
                    <a:pt x="1249413" y="282422"/>
                  </a:lnTo>
                  <a:lnTo>
                    <a:pt x="1247076" y="295452"/>
                  </a:lnTo>
                  <a:lnTo>
                    <a:pt x="1238999" y="305206"/>
                  </a:lnTo>
                  <a:lnTo>
                    <a:pt x="1223530" y="311607"/>
                  </a:lnTo>
                  <a:lnTo>
                    <a:pt x="1199032" y="314566"/>
                  </a:lnTo>
                  <a:lnTo>
                    <a:pt x="1199032" y="320268"/>
                  </a:lnTo>
                  <a:lnTo>
                    <a:pt x="1335138" y="320268"/>
                  </a:lnTo>
                  <a:lnTo>
                    <a:pt x="1396060" y="312470"/>
                  </a:lnTo>
                  <a:lnTo>
                    <a:pt x="1398295" y="311315"/>
                  </a:lnTo>
                  <a:lnTo>
                    <a:pt x="1435798" y="292036"/>
                  </a:lnTo>
                  <a:lnTo>
                    <a:pt x="1457413" y="263436"/>
                  </a:lnTo>
                  <a:lnTo>
                    <a:pt x="1463941" y="231140"/>
                  </a:lnTo>
                  <a:close/>
                </a:path>
                <a:path w="1980564" h="328929">
                  <a:moveTo>
                    <a:pt x="1980361" y="9766"/>
                  </a:moveTo>
                  <a:lnTo>
                    <a:pt x="1877974" y="9766"/>
                  </a:lnTo>
                  <a:lnTo>
                    <a:pt x="1877974" y="15049"/>
                  </a:lnTo>
                  <a:lnTo>
                    <a:pt x="1902764" y="21158"/>
                  </a:lnTo>
                  <a:lnTo>
                    <a:pt x="1913318" y="30975"/>
                  </a:lnTo>
                  <a:lnTo>
                    <a:pt x="1911680" y="46355"/>
                  </a:lnTo>
                  <a:lnTo>
                    <a:pt x="1899907" y="69176"/>
                  </a:lnTo>
                  <a:lnTo>
                    <a:pt x="1841804" y="170510"/>
                  </a:lnTo>
                  <a:lnTo>
                    <a:pt x="1776387" y="53708"/>
                  </a:lnTo>
                  <a:lnTo>
                    <a:pt x="1769706" y="38061"/>
                  </a:lnTo>
                  <a:lnTo>
                    <a:pt x="1771370" y="26441"/>
                  </a:lnTo>
                  <a:lnTo>
                    <a:pt x="1783765" y="18808"/>
                  </a:lnTo>
                  <a:lnTo>
                    <a:pt x="1809305" y="15049"/>
                  </a:lnTo>
                  <a:lnTo>
                    <a:pt x="1809305" y="9766"/>
                  </a:lnTo>
                  <a:lnTo>
                    <a:pt x="1676031" y="9766"/>
                  </a:lnTo>
                  <a:lnTo>
                    <a:pt x="1676031" y="15049"/>
                  </a:lnTo>
                  <a:lnTo>
                    <a:pt x="1693214" y="19812"/>
                  </a:lnTo>
                  <a:lnTo>
                    <a:pt x="1706257" y="26847"/>
                  </a:lnTo>
                  <a:lnTo>
                    <a:pt x="1716773" y="37261"/>
                  </a:lnTo>
                  <a:lnTo>
                    <a:pt x="1726412" y="52082"/>
                  </a:lnTo>
                  <a:lnTo>
                    <a:pt x="1805647" y="189230"/>
                  </a:lnTo>
                  <a:lnTo>
                    <a:pt x="1805647" y="282422"/>
                  </a:lnTo>
                  <a:lnTo>
                    <a:pt x="1803527" y="295452"/>
                  </a:lnTo>
                  <a:lnTo>
                    <a:pt x="1795691" y="305206"/>
                  </a:lnTo>
                  <a:lnTo>
                    <a:pt x="1779930" y="311607"/>
                  </a:lnTo>
                  <a:lnTo>
                    <a:pt x="1755089" y="314452"/>
                  </a:lnTo>
                  <a:lnTo>
                    <a:pt x="1734261" y="310121"/>
                  </a:lnTo>
                  <a:lnTo>
                    <a:pt x="1701634" y="268173"/>
                  </a:lnTo>
                  <a:lnTo>
                    <a:pt x="1676755" y="200621"/>
                  </a:lnTo>
                  <a:lnTo>
                    <a:pt x="1673618" y="192074"/>
                  </a:lnTo>
                  <a:lnTo>
                    <a:pt x="1628089" y="68414"/>
                  </a:lnTo>
                  <a:lnTo>
                    <a:pt x="1628089" y="192074"/>
                  </a:lnTo>
                  <a:lnTo>
                    <a:pt x="1527733" y="192074"/>
                  </a:lnTo>
                  <a:lnTo>
                    <a:pt x="1579740" y="57785"/>
                  </a:lnTo>
                  <a:lnTo>
                    <a:pt x="1581772" y="57785"/>
                  </a:lnTo>
                  <a:lnTo>
                    <a:pt x="1628089" y="192074"/>
                  </a:lnTo>
                  <a:lnTo>
                    <a:pt x="1628089" y="68414"/>
                  </a:lnTo>
                  <a:lnTo>
                    <a:pt x="1624177" y="57785"/>
                  </a:lnTo>
                  <a:lnTo>
                    <a:pt x="1602892" y="0"/>
                  </a:lnTo>
                  <a:lnTo>
                    <a:pt x="1593151" y="0"/>
                  </a:lnTo>
                  <a:lnTo>
                    <a:pt x="1496847" y="240906"/>
                  </a:lnTo>
                  <a:lnTo>
                    <a:pt x="1482547" y="272389"/>
                  </a:lnTo>
                  <a:lnTo>
                    <a:pt x="1468310" y="293458"/>
                  </a:lnTo>
                  <a:lnTo>
                    <a:pt x="1452397" y="306666"/>
                  </a:lnTo>
                  <a:lnTo>
                    <a:pt x="1433055" y="314566"/>
                  </a:lnTo>
                  <a:lnTo>
                    <a:pt x="1433055" y="320268"/>
                  </a:lnTo>
                  <a:lnTo>
                    <a:pt x="1536268" y="320268"/>
                  </a:lnTo>
                  <a:lnTo>
                    <a:pt x="1536268" y="314566"/>
                  </a:lnTo>
                  <a:lnTo>
                    <a:pt x="1512023" y="307467"/>
                  </a:lnTo>
                  <a:lnTo>
                    <a:pt x="1499895" y="294424"/>
                  </a:lnTo>
                  <a:lnTo>
                    <a:pt x="1499349" y="272224"/>
                  </a:lnTo>
                  <a:lnTo>
                    <a:pt x="1509852" y="237655"/>
                  </a:lnTo>
                  <a:lnTo>
                    <a:pt x="1524076" y="200621"/>
                  </a:lnTo>
                  <a:lnTo>
                    <a:pt x="1631340" y="200621"/>
                  </a:lnTo>
                  <a:lnTo>
                    <a:pt x="1658150" y="276720"/>
                  </a:lnTo>
                  <a:lnTo>
                    <a:pt x="1662074" y="293331"/>
                  </a:lnTo>
                  <a:lnTo>
                    <a:pt x="1658404" y="304647"/>
                  </a:lnTo>
                  <a:lnTo>
                    <a:pt x="1645069" y="311454"/>
                  </a:lnTo>
                  <a:lnTo>
                    <a:pt x="1619961" y="314566"/>
                  </a:lnTo>
                  <a:lnTo>
                    <a:pt x="1619961" y="320268"/>
                  </a:lnTo>
                  <a:lnTo>
                    <a:pt x="1754047" y="320268"/>
                  </a:lnTo>
                  <a:lnTo>
                    <a:pt x="1755673" y="320268"/>
                  </a:lnTo>
                  <a:lnTo>
                    <a:pt x="1899094" y="320268"/>
                  </a:lnTo>
                  <a:lnTo>
                    <a:pt x="1899094" y="314566"/>
                  </a:lnTo>
                  <a:lnTo>
                    <a:pt x="1873211" y="311607"/>
                  </a:lnTo>
                  <a:lnTo>
                    <a:pt x="1857451" y="305206"/>
                  </a:lnTo>
                  <a:lnTo>
                    <a:pt x="1849615" y="295452"/>
                  </a:lnTo>
                  <a:lnTo>
                    <a:pt x="1847494" y="282422"/>
                  </a:lnTo>
                  <a:lnTo>
                    <a:pt x="1847494" y="180276"/>
                  </a:lnTo>
                  <a:lnTo>
                    <a:pt x="1911286" y="72428"/>
                  </a:lnTo>
                  <a:lnTo>
                    <a:pt x="1944141" y="29552"/>
                  </a:lnTo>
                  <a:lnTo>
                    <a:pt x="1980361" y="15049"/>
                  </a:lnTo>
                  <a:lnTo>
                    <a:pt x="1980361" y="9766"/>
                  </a:lnTo>
                  <a:close/>
                </a:path>
              </a:pathLst>
            </a:custGeom>
            <a:solidFill>
              <a:srgbClr val="DE1A34"/>
            </a:solidFill>
          </p:spPr>
          <p:txBody>
            <a:bodyPr wrap="square" lIns="0" tIns="0" rIns="0" bIns="0" rtlCol="0"/>
            <a:lstStyle/>
            <a:p>
              <a:endParaRPr kern="0">
                <a:solidFill>
                  <a:sysClr val="windowText" lastClr="000000"/>
                </a:solidFill>
              </a:endParaRPr>
            </a:p>
          </p:txBody>
        </p:sp>
        <p:sp>
          <p:nvSpPr>
            <p:cNvPr id="4" name="object 4"/>
            <p:cNvSpPr/>
            <p:nvPr/>
          </p:nvSpPr>
          <p:spPr>
            <a:xfrm>
              <a:off x="386473" y="6080163"/>
              <a:ext cx="1282700" cy="190500"/>
            </a:xfrm>
            <a:custGeom>
              <a:avLst/>
              <a:gdLst/>
              <a:ahLst/>
              <a:cxnLst/>
              <a:rect l="l" t="t" r="r" b="b"/>
              <a:pathLst>
                <a:path w="1282700" h="190500">
                  <a:moveTo>
                    <a:pt x="453440" y="129819"/>
                  </a:moveTo>
                  <a:lnTo>
                    <a:pt x="450189" y="129413"/>
                  </a:lnTo>
                  <a:lnTo>
                    <a:pt x="438442" y="154419"/>
                  </a:lnTo>
                  <a:lnTo>
                    <a:pt x="424700" y="170154"/>
                  </a:lnTo>
                  <a:lnTo>
                    <a:pt x="407454" y="178333"/>
                  </a:lnTo>
                  <a:lnTo>
                    <a:pt x="385191" y="180682"/>
                  </a:lnTo>
                  <a:lnTo>
                    <a:pt x="361619" y="180682"/>
                  </a:lnTo>
                  <a:lnTo>
                    <a:pt x="361645" y="27825"/>
                  </a:lnTo>
                  <a:lnTo>
                    <a:pt x="388442" y="9766"/>
                  </a:lnTo>
                  <a:lnTo>
                    <a:pt x="388442" y="6502"/>
                  </a:lnTo>
                  <a:lnTo>
                    <a:pt x="307987" y="6502"/>
                  </a:lnTo>
                  <a:lnTo>
                    <a:pt x="307987" y="9766"/>
                  </a:lnTo>
                  <a:lnTo>
                    <a:pt x="322097" y="11417"/>
                  </a:lnTo>
                  <a:lnTo>
                    <a:pt x="330949" y="15100"/>
                  </a:lnTo>
                  <a:lnTo>
                    <a:pt x="335521" y="20688"/>
                  </a:lnTo>
                  <a:lnTo>
                    <a:pt x="336791" y="27825"/>
                  </a:lnTo>
                  <a:lnTo>
                    <a:pt x="336829" y="163995"/>
                  </a:lnTo>
                  <a:lnTo>
                    <a:pt x="335788" y="171094"/>
                  </a:lnTo>
                  <a:lnTo>
                    <a:pt x="332117" y="176517"/>
                  </a:lnTo>
                  <a:lnTo>
                    <a:pt x="325005" y="180251"/>
                  </a:lnTo>
                  <a:lnTo>
                    <a:pt x="313677" y="182308"/>
                  </a:lnTo>
                  <a:lnTo>
                    <a:pt x="302666" y="179552"/>
                  </a:lnTo>
                  <a:lnTo>
                    <a:pt x="295338" y="174879"/>
                  </a:lnTo>
                  <a:lnTo>
                    <a:pt x="290080" y="167322"/>
                  </a:lnTo>
                  <a:lnTo>
                    <a:pt x="285229" y="155854"/>
                  </a:lnTo>
                  <a:lnTo>
                    <a:pt x="270802" y="116789"/>
                  </a:lnTo>
                  <a:lnTo>
                    <a:pt x="268998" y="111912"/>
                  </a:lnTo>
                  <a:lnTo>
                    <a:pt x="242570" y="40398"/>
                  </a:lnTo>
                  <a:lnTo>
                    <a:pt x="242570" y="111912"/>
                  </a:lnTo>
                  <a:lnTo>
                    <a:pt x="184467" y="111912"/>
                  </a:lnTo>
                  <a:lnTo>
                    <a:pt x="214541" y="34175"/>
                  </a:lnTo>
                  <a:lnTo>
                    <a:pt x="215760" y="34175"/>
                  </a:lnTo>
                  <a:lnTo>
                    <a:pt x="242570" y="111912"/>
                  </a:lnTo>
                  <a:lnTo>
                    <a:pt x="242570" y="40398"/>
                  </a:lnTo>
                  <a:lnTo>
                    <a:pt x="240271" y="34175"/>
                  </a:lnTo>
                  <a:lnTo>
                    <a:pt x="227939" y="812"/>
                  </a:lnTo>
                  <a:lnTo>
                    <a:pt x="222250" y="812"/>
                  </a:lnTo>
                  <a:lnTo>
                    <a:pt x="166992" y="139992"/>
                  </a:lnTo>
                  <a:lnTo>
                    <a:pt x="166585" y="140398"/>
                  </a:lnTo>
                  <a:lnTo>
                    <a:pt x="166585" y="140804"/>
                  </a:lnTo>
                  <a:lnTo>
                    <a:pt x="166179" y="141617"/>
                  </a:lnTo>
                  <a:lnTo>
                    <a:pt x="153631" y="156540"/>
                  </a:lnTo>
                  <a:lnTo>
                    <a:pt x="136169" y="169138"/>
                  </a:lnTo>
                  <a:lnTo>
                    <a:pt x="115735" y="177838"/>
                  </a:lnTo>
                  <a:lnTo>
                    <a:pt x="94272" y="181089"/>
                  </a:lnTo>
                  <a:lnTo>
                    <a:pt x="71132" y="176695"/>
                  </a:lnTo>
                  <a:lnTo>
                    <a:pt x="49923" y="162369"/>
                  </a:lnTo>
                  <a:lnTo>
                    <a:pt x="34442" y="136448"/>
                  </a:lnTo>
                  <a:lnTo>
                    <a:pt x="28448" y="97256"/>
                  </a:lnTo>
                  <a:lnTo>
                    <a:pt x="33566" y="55841"/>
                  </a:lnTo>
                  <a:lnTo>
                    <a:pt x="47193" y="27825"/>
                  </a:lnTo>
                  <a:lnTo>
                    <a:pt x="66675" y="11938"/>
                  </a:lnTo>
                  <a:lnTo>
                    <a:pt x="89395" y="6921"/>
                  </a:lnTo>
                  <a:lnTo>
                    <a:pt x="108140" y="10248"/>
                  </a:lnTo>
                  <a:lnTo>
                    <a:pt x="124180" y="20193"/>
                  </a:lnTo>
                  <a:lnTo>
                    <a:pt x="137553" y="36614"/>
                  </a:lnTo>
                  <a:lnTo>
                    <a:pt x="148310" y="59410"/>
                  </a:lnTo>
                  <a:lnTo>
                    <a:pt x="151155" y="59410"/>
                  </a:lnTo>
                  <a:lnTo>
                    <a:pt x="151155" y="12204"/>
                  </a:lnTo>
                  <a:lnTo>
                    <a:pt x="151155" y="812"/>
                  </a:lnTo>
                  <a:lnTo>
                    <a:pt x="148717" y="812"/>
                  </a:lnTo>
                  <a:lnTo>
                    <a:pt x="137744" y="12204"/>
                  </a:lnTo>
                  <a:lnTo>
                    <a:pt x="128295" y="8039"/>
                  </a:lnTo>
                  <a:lnTo>
                    <a:pt x="124536" y="6921"/>
                  </a:lnTo>
                  <a:lnTo>
                    <a:pt x="117576" y="4826"/>
                  </a:lnTo>
                  <a:lnTo>
                    <a:pt x="105575" y="2768"/>
                  </a:lnTo>
                  <a:lnTo>
                    <a:pt x="92240" y="2032"/>
                  </a:lnTo>
                  <a:lnTo>
                    <a:pt x="56057" y="9372"/>
                  </a:lnTo>
                  <a:lnTo>
                    <a:pt x="26771" y="29654"/>
                  </a:lnTo>
                  <a:lnTo>
                    <a:pt x="7162" y="60236"/>
                  </a:lnTo>
                  <a:lnTo>
                    <a:pt x="0" y="98475"/>
                  </a:lnTo>
                  <a:lnTo>
                    <a:pt x="6451" y="136194"/>
                  </a:lnTo>
                  <a:lnTo>
                    <a:pt x="24485" y="165214"/>
                  </a:lnTo>
                  <a:lnTo>
                    <a:pt x="52108" y="183857"/>
                  </a:lnTo>
                  <a:lnTo>
                    <a:pt x="87363" y="190449"/>
                  </a:lnTo>
                  <a:lnTo>
                    <a:pt x="95275" y="190080"/>
                  </a:lnTo>
                  <a:lnTo>
                    <a:pt x="103111" y="189026"/>
                  </a:lnTo>
                  <a:lnTo>
                    <a:pt x="110782" y="187363"/>
                  </a:lnTo>
                  <a:lnTo>
                    <a:pt x="115481" y="185978"/>
                  </a:lnTo>
                  <a:lnTo>
                    <a:pt x="189344" y="185978"/>
                  </a:lnTo>
                  <a:lnTo>
                    <a:pt x="189344" y="185166"/>
                  </a:lnTo>
                  <a:lnTo>
                    <a:pt x="189344" y="182714"/>
                  </a:lnTo>
                  <a:lnTo>
                    <a:pt x="183883" y="181089"/>
                  </a:lnTo>
                  <a:lnTo>
                    <a:pt x="175514" y="178587"/>
                  </a:lnTo>
                  <a:lnTo>
                    <a:pt x="168592" y="171094"/>
                  </a:lnTo>
                  <a:lnTo>
                    <a:pt x="168478" y="167322"/>
                  </a:lnTo>
                  <a:lnTo>
                    <a:pt x="168262" y="158280"/>
                  </a:lnTo>
                  <a:lnTo>
                    <a:pt x="174307" y="138366"/>
                  </a:lnTo>
                  <a:lnTo>
                    <a:pt x="182435" y="116789"/>
                  </a:lnTo>
                  <a:lnTo>
                    <a:pt x="244602" y="116789"/>
                  </a:lnTo>
                  <a:lnTo>
                    <a:pt x="260045" y="160743"/>
                  </a:lnTo>
                  <a:lnTo>
                    <a:pt x="262204" y="170357"/>
                  </a:lnTo>
                  <a:lnTo>
                    <a:pt x="259994" y="176923"/>
                  </a:lnTo>
                  <a:lnTo>
                    <a:pt x="252209" y="180886"/>
                  </a:lnTo>
                  <a:lnTo>
                    <a:pt x="237693" y="182714"/>
                  </a:lnTo>
                  <a:lnTo>
                    <a:pt x="237693" y="185978"/>
                  </a:lnTo>
                  <a:lnTo>
                    <a:pt x="451002" y="185978"/>
                  </a:lnTo>
                  <a:lnTo>
                    <a:pt x="451167" y="182308"/>
                  </a:lnTo>
                  <a:lnTo>
                    <a:pt x="451243" y="180682"/>
                  </a:lnTo>
                  <a:lnTo>
                    <a:pt x="453440" y="129819"/>
                  </a:lnTo>
                  <a:close/>
                </a:path>
                <a:path w="1282700" h="190500">
                  <a:moveTo>
                    <a:pt x="667981" y="130632"/>
                  </a:moveTo>
                  <a:lnTo>
                    <a:pt x="663587" y="109880"/>
                  </a:lnTo>
                  <a:lnTo>
                    <a:pt x="652081" y="96139"/>
                  </a:lnTo>
                  <a:lnTo>
                    <a:pt x="635927" y="87134"/>
                  </a:lnTo>
                  <a:lnTo>
                    <a:pt x="617601" y="80568"/>
                  </a:lnTo>
                  <a:lnTo>
                    <a:pt x="598246" y="73355"/>
                  </a:lnTo>
                  <a:lnTo>
                    <a:pt x="583819" y="65265"/>
                  </a:lnTo>
                  <a:lnTo>
                    <a:pt x="574802" y="54648"/>
                  </a:lnTo>
                  <a:lnTo>
                    <a:pt x="571677" y="39878"/>
                  </a:lnTo>
                  <a:lnTo>
                    <a:pt x="574509" y="25806"/>
                  </a:lnTo>
                  <a:lnTo>
                    <a:pt x="582091" y="15455"/>
                  </a:lnTo>
                  <a:lnTo>
                    <a:pt x="593102" y="9093"/>
                  </a:lnTo>
                  <a:lnTo>
                    <a:pt x="606221" y="6921"/>
                  </a:lnTo>
                  <a:lnTo>
                    <a:pt x="621385" y="10096"/>
                  </a:lnTo>
                  <a:lnTo>
                    <a:pt x="634657" y="19532"/>
                  </a:lnTo>
                  <a:lnTo>
                    <a:pt x="646099" y="35077"/>
                  </a:lnTo>
                  <a:lnTo>
                    <a:pt x="655789" y="56565"/>
                  </a:lnTo>
                  <a:lnTo>
                    <a:pt x="659447" y="56565"/>
                  </a:lnTo>
                  <a:lnTo>
                    <a:pt x="659447" y="406"/>
                  </a:lnTo>
                  <a:lnTo>
                    <a:pt x="656602" y="406"/>
                  </a:lnTo>
                  <a:lnTo>
                    <a:pt x="648068" y="9766"/>
                  </a:lnTo>
                  <a:lnTo>
                    <a:pt x="640918" y="6845"/>
                  </a:lnTo>
                  <a:lnTo>
                    <a:pt x="631964" y="4368"/>
                  </a:lnTo>
                  <a:lnTo>
                    <a:pt x="621728" y="2667"/>
                  </a:lnTo>
                  <a:lnTo>
                    <a:pt x="610692" y="2032"/>
                  </a:lnTo>
                  <a:lnTo>
                    <a:pt x="587133" y="5740"/>
                  </a:lnTo>
                  <a:lnTo>
                    <a:pt x="568172" y="16433"/>
                  </a:lnTo>
                  <a:lnTo>
                    <a:pt x="555548" y="33451"/>
                  </a:lnTo>
                  <a:lnTo>
                    <a:pt x="550964" y="56159"/>
                  </a:lnTo>
                  <a:lnTo>
                    <a:pt x="555409" y="76428"/>
                  </a:lnTo>
                  <a:lnTo>
                    <a:pt x="567004" y="89573"/>
                  </a:lnTo>
                  <a:lnTo>
                    <a:pt x="583184" y="98221"/>
                  </a:lnTo>
                  <a:lnTo>
                    <a:pt x="601345" y="104990"/>
                  </a:lnTo>
                  <a:lnTo>
                    <a:pt x="622782" y="113233"/>
                  </a:lnTo>
                  <a:lnTo>
                    <a:pt x="637857" y="122085"/>
                  </a:lnTo>
                  <a:lnTo>
                    <a:pt x="646772" y="133375"/>
                  </a:lnTo>
                  <a:lnTo>
                    <a:pt x="649693" y="148945"/>
                  </a:lnTo>
                  <a:lnTo>
                    <a:pt x="647306" y="161213"/>
                  </a:lnTo>
                  <a:lnTo>
                    <a:pt x="639991" y="172339"/>
                  </a:lnTo>
                  <a:lnTo>
                    <a:pt x="627583" y="180416"/>
                  </a:lnTo>
                  <a:lnTo>
                    <a:pt x="609879" y="183527"/>
                  </a:lnTo>
                  <a:lnTo>
                    <a:pt x="590448" y="179146"/>
                  </a:lnTo>
                  <a:lnTo>
                    <a:pt x="574776" y="167055"/>
                  </a:lnTo>
                  <a:lnTo>
                    <a:pt x="561936" y="148856"/>
                  </a:lnTo>
                  <a:lnTo>
                    <a:pt x="550964" y="126149"/>
                  </a:lnTo>
                  <a:lnTo>
                    <a:pt x="547306" y="126149"/>
                  </a:lnTo>
                  <a:lnTo>
                    <a:pt x="547306" y="189636"/>
                  </a:lnTo>
                  <a:lnTo>
                    <a:pt x="550557" y="189636"/>
                  </a:lnTo>
                  <a:lnTo>
                    <a:pt x="566394" y="177431"/>
                  </a:lnTo>
                  <a:lnTo>
                    <a:pt x="575271" y="181724"/>
                  </a:lnTo>
                  <a:lnTo>
                    <a:pt x="585546" y="185216"/>
                  </a:lnTo>
                  <a:lnTo>
                    <a:pt x="596506" y="187553"/>
                  </a:lnTo>
                  <a:lnTo>
                    <a:pt x="607441" y="188417"/>
                  </a:lnTo>
                  <a:lnTo>
                    <a:pt x="635749" y="183159"/>
                  </a:lnTo>
                  <a:lnTo>
                    <a:pt x="654469" y="169595"/>
                  </a:lnTo>
                  <a:lnTo>
                    <a:pt x="664806" y="150990"/>
                  </a:lnTo>
                  <a:lnTo>
                    <a:pt x="667981" y="130632"/>
                  </a:lnTo>
                  <a:close/>
                </a:path>
                <a:path w="1282700" h="190500">
                  <a:moveTo>
                    <a:pt x="832942" y="58597"/>
                  </a:moveTo>
                  <a:lnTo>
                    <a:pt x="831316" y="5689"/>
                  </a:lnTo>
                  <a:lnTo>
                    <a:pt x="676910" y="5689"/>
                  </a:lnTo>
                  <a:lnTo>
                    <a:pt x="675297" y="58597"/>
                  </a:lnTo>
                  <a:lnTo>
                    <a:pt x="678535" y="59004"/>
                  </a:lnTo>
                  <a:lnTo>
                    <a:pt x="690194" y="37706"/>
                  </a:lnTo>
                  <a:lnTo>
                    <a:pt x="702564" y="22580"/>
                  </a:lnTo>
                  <a:lnTo>
                    <a:pt x="715619" y="13563"/>
                  </a:lnTo>
                  <a:lnTo>
                    <a:pt x="729335" y="10579"/>
                  </a:lnTo>
                  <a:lnTo>
                    <a:pt x="741921" y="10579"/>
                  </a:lnTo>
                  <a:lnTo>
                    <a:pt x="741921" y="163182"/>
                  </a:lnTo>
                  <a:lnTo>
                    <a:pt x="740295" y="170573"/>
                  </a:lnTo>
                  <a:lnTo>
                    <a:pt x="735012" y="176161"/>
                  </a:lnTo>
                  <a:lnTo>
                    <a:pt x="725474" y="179832"/>
                  </a:lnTo>
                  <a:lnTo>
                    <a:pt x="711047" y="181495"/>
                  </a:lnTo>
                  <a:lnTo>
                    <a:pt x="711047" y="184759"/>
                  </a:lnTo>
                  <a:lnTo>
                    <a:pt x="797179" y="184759"/>
                  </a:lnTo>
                  <a:lnTo>
                    <a:pt x="797179" y="181495"/>
                  </a:lnTo>
                  <a:lnTo>
                    <a:pt x="782764" y="179832"/>
                  </a:lnTo>
                  <a:lnTo>
                    <a:pt x="773214" y="176161"/>
                  </a:lnTo>
                  <a:lnTo>
                    <a:pt x="767930" y="170573"/>
                  </a:lnTo>
                  <a:lnTo>
                    <a:pt x="766305" y="163182"/>
                  </a:lnTo>
                  <a:lnTo>
                    <a:pt x="766305" y="10579"/>
                  </a:lnTo>
                  <a:lnTo>
                    <a:pt x="778903" y="10579"/>
                  </a:lnTo>
                  <a:lnTo>
                    <a:pt x="793064" y="13855"/>
                  </a:lnTo>
                  <a:lnTo>
                    <a:pt x="806272" y="23342"/>
                  </a:lnTo>
                  <a:lnTo>
                    <a:pt x="818502" y="38557"/>
                  </a:lnTo>
                  <a:lnTo>
                    <a:pt x="829691" y="59004"/>
                  </a:lnTo>
                  <a:lnTo>
                    <a:pt x="832942" y="58597"/>
                  </a:lnTo>
                  <a:close/>
                </a:path>
                <a:path w="1282700" h="190500">
                  <a:moveTo>
                    <a:pt x="993838" y="181495"/>
                  </a:moveTo>
                  <a:lnTo>
                    <a:pt x="962952" y="154635"/>
                  </a:lnTo>
                  <a:lnTo>
                    <a:pt x="948639" y="115976"/>
                  </a:lnTo>
                  <a:lnTo>
                    <a:pt x="946670" y="110693"/>
                  </a:lnTo>
                  <a:lnTo>
                    <a:pt x="920292" y="39471"/>
                  </a:lnTo>
                  <a:lnTo>
                    <a:pt x="920292" y="110693"/>
                  </a:lnTo>
                  <a:lnTo>
                    <a:pt x="862190" y="110693"/>
                  </a:lnTo>
                  <a:lnTo>
                    <a:pt x="892263" y="33362"/>
                  </a:lnTo>
                  <a:lnTo>
                    <a:pt x="893483" y="33362"/>
                  </a:lnTo>
                  <a:lnTo>
                    <a:pt x="920292" y="110693"/>
                  </a:lnTo>
                  <a:lnTo>
                    <a:pt x="920292" y="39471"/>
                  </a:lnTo>
                  <a:lnTo>
                    <a:pt x="918032" y="33362"/>
                  </a:lnTo>
                  <a:lnTo>
                    <a:pt x="905662" y="0"/>
                  </a:lnTo>
                  <a:lnTo>
                    <a:pt x="899985" y="0"/>
                  </a:lnTo>
                  <a:lnTo>
                    <a:pt x="844727" y="139179"/>
                  </a:lnTo>
                  <a:lnTo>
                    <a:pt x="836320" y="157353"/>
                  </a:lnTo>
                  <a:lnTo>
                    <a:pt x="828065" y="169494"/>
                  </a:lnTo>
                  <a:lnTo>
                    <a:pt x="818896" y="177063"/>
                  </a:lnTo>
                  <a:lnTo>
                    <a:pt x="807745" y="181495"/>
                  </a:lnTo>
                  <a:lnTo>
                    <a:pt x="807745" y="184759"/>
                  </a:lnTo>
                  <a:lnTo>
                    <a:pt x="867067" y="184759"/>
                  </a:lnTo>
                  <a:lnTo>
                    <a:pt x="867067" y="181495"/>
                  </a:lnTo>
                  <a:lnTo>
                    <a:pt x="853236" y="177546"/>
                  </a:lnTo>
                  <a:lnTo>
                    <a:pt x="846302" y="170002"/>
                  </a:lnTo>
                  <a:lnTo>
                    <a:pt x="845985" y="157124"/>
                  </a:lnTo>
                  <a:lnTo>
                    <a:pt x="852030" y="137134"/>
                  </a:lnTo>
                  <a:lnTo>
                    <a:pt x="860158" y="115976"/>
                  </a:lnTo>
                  <a:lnTo>
                    <a:pt x="922324" y="115976"/>
                  </a:lnTo>
                  <a:lnTo>
                    <a:pt x="937768" y="159524"/>
                  </a:lnTo>
                  <a:lnTo>
                    <a:pt x="939927" y="169367"/>
                  </a:lnTo>
                  <a:lnTo>
                    <a:pt x="937717" y="176009"/>
                  </a:lnTo>
                  <a:lnTo>
                    <a:pt x="929944" y="179895"/>
                  </a:lnTo>
                  <a:lnTo>
                    <a:pt x="915416" y="181495"/>
                  </a:lnTo>
                  <a:lnTo>
                    <a:pt x="915416" y="184759"/>
                  </a:lnTo>
                  <a:lnTo>
                    <a:pt x="993838" y="184759"/>
                  </a:lnTo>
                  <a:lnTo>
                    <a:pt x="993838" y="181495"/>
                  </a:lnTo>
                  <a:close/>
                </a:path>
                <a:path w="1282700" h="190500">
                  <a:moveTo>
                    <a:pt x="1121016" y="58597"/>
                  </a:moveTo>
                  <a:lnTo>
                    <a:pt x="1119390" y="5689"/>
                  </a:lnTo>
                  <a:lnTo>
                    <a:pt x="964984" y="5689"/>
                  </a:lnTo>
                  <a:lnTo>
                    <a:pt x="963358" y="58597"/>
                  </a:lnTo>
                  <a:lnTo>
                    <a:pt x="966609" y="59004"/>
                  </a:lnTo>
                  <a:lnTo>
                    <a:pt x="978268" y="37706"/>
                  </a:lnTo>
                  <a:lnTo>
                    <a:pt x="990638" y="22580"/>
                  </a:lnTo>
                  <a:lnTo>
                    <a:pt x="1003693" y="13563"/>
                  </a:lnTo>
                  <a:lnTo>
                    <a:pt x="1017409" y="10579"/>
                  </a:lnTo>
                  <a:lnTo>
                    <a:pt x="1029995" y="10579"/>
                  </a:lnTo>
                  <a:lnTo>
                    <a:pt x="1029995" y="163182"/>
                  </a:lnTo>
                  <a:lnTo>
                    <a:pt x="1028369" y="170573"/>
                  </a:lnTo>
                  <a:lnTo>
                    <a:pt x="1023086" y="176161"/>
                  </a:lnTo>
                  <a:lnTo>
                    <a:pt x="1013548" y="179832"/>
                  </a:lnTo>
                  <a:lnTo>
                    <a:pt x="999121" y="181495"/>
                  </a:lnTo>
                  <a:lnTo>
                    <a:pt x="999121" y="184759"/>
                  </a:lnTo>
                  <a:lnTo>
                    <a:pt x="1085253" y="184759"/>
                  </a:lnTo>
                  <a:lnTo>
                    <a:pt x="1085253" y="181495"/>
                  </a:lnTo>
                  <a:lnTo>
                    <a:pt x="1070838" y="179832"/>
                  </a:lnTo>
                  <a:lnTo>
                    <a:pt x="1061288" y="176161"/>
                  </a:lnTo>
                  <a:lnTo>
                    <a:pt x="1056005" y="170573"/>
                  </a:lnTo>
                  <a:lnTo>
                    <a:pt x="1054379" y="163182"/>
                  </a:lnTo>
                  <a:lnTo>
                    <a:pt x="1054379" y="10579"/>
                  </a:lnTo>
                  <a:lnTo>
                    <a:pt x="1066977" y="10579"/>
                  </a:lnTo>
                  <a:lnTo>
                    <a:pt x="1081074" y="13855"/>
                  </a:lnTo>
                  <a:lnTo>
                    <a:pt x="1094193" y="23342"/>
                  </a:lnTo>
                  <a:lnTo>
                    <a:pt x="1106398" y="38557"/>
                  </a:lnTo>
                  <a:lnTo>
                    <a:pt x="1117765" y="59004"/>
                  </a:lnTo>
                  <a:lnTo>
                    <a:pt x="1121016" y="58597"/>
                  </a:lnTo>
                  <a:close/>
                </a:path>
                <a:path w="1282700" h="190500">
                  <a:moveTo>
                    <a:pt x="1282319" y="126149"/>
                  </a:moveTo>
                  <a:lnTo>
                    <a:pt x="1278661" y="126149"/>
                  </a:lnTo>
                  <a:lnTo>
                    <a:pt x="1268018" y="149656"/>
                  </a:lnTo>
                  <a:lnTo>
                    <a:pt x="1255039" y="166446"/>
                  </a:lnTo>
                  <a:lnTo>
                    <a:pt x="1238034" y="176517"/>
                  </a:lnTo>
                  <a:lnTo>
                    <a:pt x="1215275" y="179870"/>
                  </a:lnTo>
                  <a:lnTo>
                    <a:pt x="1181557" y="179870"/>
                  </a:lnTo>
                  <a:lnTo>
                    <a:pt x="1181557" y="94411"/>
                  </a:lnTo>
                  <a:lnTo>
                    <a:pt x="1197800" y="94411"/>
                  </a:lnTo>
                  <a:lnTo>
                    <a:pt x="1212011" y="95935"/>
                  </a:lnTo>
                  <a:lnTo>
                    <a:pt x="1222794" y="101434"/>
                  </a:lnTo>
                  <a:lnTo>
                    <a:pt x="1230833" y="112268"/>
                  </a:lnTo>
                  <a:lnTo>
                    <a:pt x="1236814" y="129819"/>
                  </a:lnTo>
                  <a:lnTo>
                    <a:pt x="1240472" y="129819"/>
                  </a:lnTo>
                  <a:lnTo>
                    <a:pt x="1240472" y="53721"/>
                  </a:lnTo>
                  <a:lnTo>
                    <a:pt x="1236814" y="53721"/>
                  </a:lnTo>
                  <a:lnTo>
                    <a:pt x="1230833" y="71094"/>
                  </a:lnTo>
                  <a:lnTo>
                    <a:pt x="1222794" y="81953"/>
                  </a:lnTo>
                  <a:lnTo>
                    <a:pt x="1212011" y="87541"/>
                  </a:lnTo>
                  <a:lnTo>
                    <a:pt x="1197800" y="89115"/>
                  </a:lnTo>
                  <a:lnTo>
                    <a:pt x="1181557" y="89115"/>
                  </a:lnTo>
                  <a:lnTo>
                    <a:pt x="1181557" y="10579"/>
                  </a:lnTo>
                  <a:lnTo>
                    <a:pt x="1215275" y="10579"/>
                  </a:lnTo>
                  <a:lnTo>
                    <a:pt x="1234884" y="13779"/>
                  </a:lnTo>
                  <a:lnTo>
                    <a:pt x="1249654" y="23342"/>
                  </a:lnTo>
                  <a:lnTo>
                    <a:pt x="1261160" y="39243"/>
                  </a:lnTo>
                  <a:lnTo>
                    <a:pt x="1270939" y="61442"/>
                  </a:lnTo>
                  <a:lnTo>
                    <a:pt x="1274191" y="61036"/>
                  </a:lnTo>
                  <a:lnTo>
                    <a:pt x="1273378" y="5689"/>
                  </a:lnTo>
                  <a:lnTo>
                    <a:pt x="1127925" y="5689"/>
                  </a:lnTo>
                  <a:lnTo>
                    <a:pt x="1127925" y="8547"/>
                  </a:lnTo>
                  <a:lnTo>
                    <a:pt x="1142085" y="10261"/>
                  </a:lnTo>
                  <a:lnTo>
                    <a:pt x="1151077" y="14084"/>
                  </a:lnTo>
                  <a:lnTo>
                    <a:pt x="1155801" y="19812"/>
                  </a:lnTo>
                  <a:lnTo>
                    <a:pt x="1157173" y="27266"/>
                  </a:lnTo>
                  <a:lnTo>
                    <a:pt x="1157173" y="163182"/>
                  </a:lnTo>
                  <a:lnTo>
                    <a:pt x="1155801" y="170573"/>
                  </a:lnTo>
                  <a:lnTo>
                    <a:pt x="1151077" y="176161"/>
                  </a:lnTo>
                  <a:lnTo>
                    <a:pt x="1142085" y="179832"/>
                  </a:lnTo>
                  <a:lnTo>
                    <a:pt x="1127925" y="181495"/>
                  </a:lnTo>
                  <a:lnTo>
                    <a:pt x="1127925" y="184759"/>
                  </a:lnTo>
                  <a:lnTo>
                    <a:pt x="1280693" y="184759"/>
                  </a:lnTo>
                  <a:lnTo>
                    <a:pt x="1282319" y="126149"/>
                  </a:lnTo>
                  <a:close/>
                </a:path>
              </a:pathLst>
            </a:custGeom>
            <a:solidFill>
              <a:srgbClr val="FDFDFD"/>
            </a:solidFill>
          </p:spPr>
          <p:txBody>
            <a:bodyPr wrap="square" lIns="0" tIns="0" rIns="0" bIns="0" rtlCol="0"/>
            <a:lstStyle/>
            <a:p>
              <a:endParaRPr kern="0">
                <a:solidFill>
                  <a:sysClr val="windowText" lastClr="000000"/>
                </a:solidFill>
              </a:endParaRPr>
            </a:p>
          </p:txBody>
        </p:sp>
      </p:grpSp>
      <p:sp>
        <p:nvSpPr>
          <p:cNvPr id="5" name="object 5"/>
          <p:cNvSpPr txBox="1">
            <a:spLocks noGrp="1"/>
          </p:cNvSpPr>
          <p:nvPr>
            <p:ph type="body" idx="1"/>
          </p:nvPr>
        </p:nvSpPr>
        <p:spPr>
          <a:xfrm>
            <a:off x="2087997" y="1607313"/>
            <a:ext cx="11064005" cy="2465419"/>
          </a:xfrm>
          <a:prstGeom prst="rect">
            <a:avLst/>
          </a:prstGeom>
        </p:spPr>
        <p:txBody>
          <a:bodyPr vert="horz" wrap="square" lIns="0" tIns="13335" rIns="0" bIns="0" rtlCol="0">
            <a:spAutoFit/>
          </a:bodyPr>
          <a:lstStyle/>
          <a:p>
            <a:pPr marL="46355" marR="483234">
              <a:spcBef>
                <a:spcPts val="105"/>
              </a:spcBef>
              <a:tabLst>
                <a:tab pos="3389629" algn="l"/>
              </a:tabLst>
            </a:pPr>
            <a:r>
              <a:rPr b="1" dirty="0">
                <a:solidFill>
                  <a:schemeClr val="tx1"/>
                </a:solidFill>
              </a:rPr>
              <a:t>Departmental</a:t>
            </a:r>
            <a:r>
              <a:rPr b="1" spc="-90" dirty="0">
                <a:solidFill>
                  <a:schemeClr val="tx1"/>
                </a:solidFill>
              </a:rPr>
              <a:t> </a:t>
            </a:r>
            <a:r>
              <a:rPr b="1" spc="-20" dirty="0">
                <a:solidFill>
                  <a:schemeClr val="tx1"/>
                </a:solidFill>
              </a:rPr>
              <a:t>level</a:t>
            </a:r>
            <a:r>
              <a:rPr lang="en-US" b="1" spc="-20" dirty="0">
                <a:solidFill>
                  <a:schemeClr val="tx1"/>
                </a:solidFill>
              </a:rPr>
              <a:t> r</a:t>
            </a:r>
            <a:r>
              <a:rPr b="1" dirty="0">
                <a:solidFill>
                  <a:schemeClr val="tx1"/>
                </a:solidFill>
              </a:rPr>
              <a:t>equirements</a:t>
            </a:r>
            <a:r>
              <a:rPr b="1" spc="-140" dirty="0">
                <a:solidFill>
                  <a:schemeClr val="tx1"/>
                </a:solidFill>
              </a:rPr>
              <a:t> </a:t>
            </a:r>
            <a:r>
              <a:rPr b="1" dirty="0">
                <a:solidFill>
                  <a:schemeClr val="tx1"/>
                </a:solidFill>
              </a:rPr>
              <a:t>for</a:t>
            </a:r>
            <a:r>
              <a:rPr b="1" spc="-114" dirty="0">
                <a:solidFill>
                  <a:schemeClr val="tx1"/>
                </a:solidFill>
              </a:rPr>
              <a:t> </a:t>
            </a:r>
            <a:r>
              <a:rPr lang="en-US" b="1" spc="-10" dirty="0">
                <a:solidFill>
                  <a:schemeClr val="tx1"/>
                </a:solidFill>
              </a:rPr>
              <a:t>f</a:t>
            </a:r>
            <a:r>
              <a:rPr b="1" spc="-10" dirty="0">
                <a:solidFill>
                  <a:schemeClr val="tx1"/>
                </a:solidFill>
              </a:rPr>
              <a:t>inancial </a:t>
            </a:r>
            <a:r>
              <a:rPr lang="en-US" b="1" spc="-10" dirty="0">
                <a:solidFill>
                  <a:schemeClr val="tx1"/>
                </a:solidFill>
              </a:rPr>
              <a:t>c</a:t>
            </a:r>
            <a:r>
              <a:rPr b="1" spc="-10" dirty="0">
                <a:solidFill>
                  <a:schemeClr val="tx1"/>
                </a:solidFill>
              </a:rPr>
              <a:t>ontrols:</a:t>
            </a:r>
          </a:p>
          <a:p>
            <a:pPr marL="497205" indent="-451484">
              <a:lnSpc>
                <a:spcPts val="3835"/>
              </a:lnSpc>
              <a:buAutoNum type="alphaUcParenR"/>
              <a:tabLst>
                <a:tab pos="498475" algn="l"/>
              </a:tabLst>
            </a:pPr>
            <a:r>
              <a:rPr dirty="0">
                <a:solidFill>
                  <a:srgbClr val="000000"/>
                </a:solidFill>
              </a:rPr>
              <a:t>Preparation</a:t>
            </a:r>
            <a:r>
              <a:rPr spc="-70" dirty="0">
                <a:solidFill>
                  <a:srgbClr val="000000"/>
                </a:solidFill>
              </a:rPr>
              <a:t> </a:t>
            </a:r>
            <a:r>
              <a:rPr dirty="0">
                <a:solidFill>
                  <a:srgbClr val="000000"/>
                </a:solidFill>
              </a:rPr>
              <a:t>of</a:t>
            </a:r>
            <a:r>
              <a:rPr spc="-50" dirty="0">
                <a:solidFill>
                  <a:srgbClr val="000000"/>
                </a:solidFill>
              </a:rPr>
              <a:t> </a:t>
            </a:r>
            <a:r>
              <a:rPr dirty="0">
                <a:solidFill>
                  <a:srgbClr val="000000"/>
                </a:solidFill>
              </a:rPr>
              <a:t>a</a:t>
            </a:r>
            <a:r>
              <a:rPr spc="-55" dirty="0">
                <a:solidFill>
                  <a:srgbClr val="000000"/>
                </a:solidFill>
              </a:rPr>
              <a:t> </a:t>
            </a:r>
            <a:r>
              <a:rPr dirty="0">
                <a:solidFill>
                  <a:srgbClr val="000000"/>
                </a:solidFill>
              </a:rPr>
              <a:t>budget</a:t>
            </a:r>
            <a:r>
              <a:rPr spc="-35" dirty="0">
                <a:solidFill>
                  <a:srgbClr val="000000"/>
                </a:solidFill>
              </a:rPr>
              <a:t> </a:t>
            </a:r>
            <a:r>
              <a:rPr spc="-20" dirty="0">
                <a:solidFill>
                  <a:srgbClr val="000000"/>
                </a:solidFill>
              </a:rPr>
              <a:t>plan</a:t>
            </a:r>
          </a:p>
          <a:p>
            <a:pPr marL="506095" marR="2007870" indent="-460375">
              <a:buAutoNum type="alphaUcParenR"/>
              <a:tabLst>
                <a:tab pos="483234" algn="l"/>
              </a:tabLst>
            </a:pPr>
            <a:r>
              <a:rPr dirty="0">
                <a:solidFill>
                  <a:srgbClr val="000000"/>
                </a:solidFill>
              </a:rPr>
              <a:t>Processing</a:t>
            </a:r>
            <a:r>
              <a:rPr spc="-70" dirty="0">
                <a:solidFill>
                  <a:srgbClr val="000000"/>
                </a:solidFill>
              </a:rPr>
              <a:t> </a:t>
            </a:r>
            <a:r>
              <a:rPr dirty="0">
                <a:solidFill>
                  <a:srgbClr val="000000"/>
                </a:solidFill>
              </a:rPr>
              <a:t>and</a:t>
            </a:r>
            <a:r>
              <a:rPr spc="-55" dirty="0">
                <a:solidFill>
                  <a:srgbClr val="000000"/>
                </a:solidFill>
              </a:rPr>
              <a:t> </a:t>
            </a:r>
            <a:r>
              <a:rPr lang="en-US" spc="-55" dirty="0">
                <a:solidFill>
                  <a:srgbClr val="000000"/>
                </a:solidFill>
              </a:rPr>
              <a:t>a</a:t>
            </a:r>
            <a:r>
              <a:rPr dirty="0">
                <a:solidFill>
                  <a:srgbClr val="000000"/>
                </a:solidFill>
              </a:rPr>
              <a:t>pproving</a:t>
            </a:r>
            <a:r>
              <a:rPr spc="-35" dirty="0">
                <a:solidFill>
                  <a:srgbClr val="000000"/>
                </a:solidFill>
              </a:rPr>
              <a:t> </a:t>
            </a:r>
            <a:r>
              <a:rPr lang="en-US" spc="-10" dirty="0">
                <a:solidFill>
                  <a:srgbClr val="000000"/>
                </a:solidFill>
              </a:rPr>
              <a:t>f</a:t>
            </a:r>
            <a:r>
              <a:rPr spc="-10" dirty="0">
                <a:solidFill>
                  <a:srgbClr val="000000"/>
                </a:solidFill>
              </a:rPr>
              <a:t>inancial </a:t>
            </a:r>
            <a:r>
              <a:rPr lang="en-US" spc="-10" dirty="0">
                <a:solidFill>
                  <a:srgbClr val="000000"/>
                </a:solidFill>
              </a:rPr>
              <a:t>t</a:t>
            </a:r>
            <a:r>
              <a:rPr spc="-10" dirty="0">
                <a:solidFill>
                  <a:srgbClr val="000000"/>
                </a:solidFill>
              </a:rPr>
              <a:t>ransactions</a:t>
            </a:r>
          </a:p>
          <a:p>
            <a:pPr marL="478790" indent="-433070">
              <a:lnSpc>
                <a:spcPts val="3835"/>
              </a:lnSpc>
              <a:buAutoNum type="alphaUcParenR"/>
              <a:tabLst>
                <a:tab pos="480059" algn="l"/>
              </a:tabLst>
            </a:pPr>
            <a:r>
              <a:rPr dirty="0">
                <a:solidFill>
                  <a:srgbClr val="000000"/>
                </a:solidFill>
              </a:rPr>
              <a:t>Financial</a:t>
            </a:r>
            <a:r>
              <a:rPr spc="5" dirty="0">
                <a:solidFill>
                  <a:srgbClr val="000000"/>
                </a:solidFill>
              </a:rPr>
              <a:t> </a:t>
            </a:r>
            <a:r>
              <a:rPr lang="en-US" spc="-10" dirty="0">
                <a:solidFill>
                  <a:srgbClr val="000000"/>
                </a:solidFill>
              </a:rPr>
              <a:t>r</a:t>
            </a:r>
            <a:r>
              <a:rPr spc="-10" dirty="0">
                <a:solidFill>
                  <a:srgbClr val="000000"/>
                </a:solidFill>
              </a:rPr>
              <a:t>eview</a:t>
            </a:r>
            <a:r>
              <a:rPr lang="en-US" spc="-10" dirty="0">
                <a:solidFill>
                  <a:srgbClr val="000000"/>
                </a:solidFill>
              </a:rPr>
              <a:t>s</a:t>
            </a:r>
            <a:endParaRPr spc="-10" dirty="0">
              <a:solidFill>
                <a:srgbClr val="000000"/>
              </a:solidFill>
            </a:endParaRPr>
          </a:p>
          <a:p>
            <a:pPr marL="511809" indent="-466090">
              <a:buAutoNum type="alphaUcParenR"/>
              <a:tabLst>
                <a:tab pos="513080" algn="l"/>
              </a:tabLst>
            </a:pPr>
            <a:r>
              <a:rPr dirty="0">
                <a:solidFill>
                  <a:srgbClr val="000000"/>
                </a:solidFill>
              </a:rPr>
              <a:t>Internal</a:t>
            </a:r>
            <a:r>
              <a:rPr spc="-70" dirty="0">
                <a:solidFill>
                  <a:srgbClr val="000000"/>
                </a:solidFill>
              </a:rPr>
              <a:t> </a:t>
            </a:r>
            <a:r>
              <a:rPr lang="en-US" spc="-70" dirty="0">
                <a:solidFill>
                  <a:srgbClr val="000000"/>
                </a:solidFill>
              </a:rPr>
              <a:t>c</a:t>
            </a:r>
            <a:r>
              <a:rPr dirty="0">
                <a:solidFill>
                  <a:srgbClr val="000000"/>
                </a:solidFill>
              </a:rPr>
              <a:t>ontrols</a:t>
            </a:r>
            <a:r>
              <a:rPr spc="-60" dirty="0">
                <a:solidFill>
                  <a:srgbClr val="000000"/>
                </a:solidFill>
              </a:rPr>
              <a:t> </a:t>
            </a:r>
            <a:r>
              <a:rPr dirty="0">
                <a:solidFill>
                  <a:srgbClr val="000000"/>
                </a:solidFill>
              </a:rPr>
              <a:t>and</a:t>
            </a:r>
            <a:r>
              <a:rPr spc="-75" dirty="0">
                <a:solidFill>
                  <a:srgbClr val="000000"/>
                </a:solidFill>
              </a:rPr>
              <a:t> </a:t>
            </a:r>
            <a:r>
              <a:rPr lang="en-US" spc="-75" dirty="0">
                <a:solidFill>
                  <a:srgbClr val="000000"/>
                </a:solidFill>
              </a:rPr>
              <a:t>m</a:t>
            </a:r>
            <a:r>
              <a:rPr dirty="0">
                <a:solidFill>
                  <a:srgbClr val="000000"/>
                </a:solidFill>
              </a:rPr>
              <a:t>anage</a:t>
            </a:r>
            <a:r>
              <a:rPr lang="en-US" dirty="0">
                <a:solidFill>
                  <a:srgbClr val="000000"/>
                </a:solidFill>
              </a:rPr>
              <a:t>ment</a:t>
            </a:r>
            <a:r>
              <a:rPr spc="-70" dirty="0">
                <a:solidFill>
                  <a:srgbClr val="000000"/>
                </a:solidFill>
              </a:rPr>
              <a:t> </a:t>
            </a:r>
            <a:r>
              <a:rPr spc="-10" dirty="0">
                <a:solidFill>
                  <a:srgbClr val="000000"/>
                </a:solidFill>
              </a:rPr>
              <a:t>responsibilities</a:t>
            </a:r>
          </a:p>
        </p:txBody>
      </p:sp>
      <p:sp>
        <p:nvSpPr>
          <p:cNvPr id="6" name="object 6"/>
          <p:cNvSpPr txBox="1">
            <a:spLocks noGrp="1"/>
          </p:cNvSpPr>
          <p:nvPr>
            <p:ph type="title"/>
          </p:nvPr>
        </p:nvSpPr>
        <p:spPr>
          <a:xfrm>
            <a:off x="2136989" y="450597"/>
            <a:ext cx="10376745" cy="751488"/>
          </a:xfrm>
          <a:prstGeom prst="rect">
            <a:avLst/>
          </a:prstGeom>
        </p:spPr>
        <p:txBody>
          <a:bodyPr vert="horz" wrap="square" lIns="0" tIns="12700" rIns="0" bIns="0" rtlCol="0">
            <a:spAutoFit/>
          </a:bodyPr>
          <a:lstStyle/>
          <a:p>
            <a:pPr marL="12700">
              <a:spcBef>
                <a:spcPts val="100"/>
              </a:spcBef>
            </a:pPr>
            <a:r>
              <a:rPr sz="4800" u="sng" dirty="0">
                <a:solidFill>
                  <a:srgbClr val="D40031"/>
                </a:solidFill>
                <a:uFill>
                  <a:solidFill>
                    <a:srgbClr val="D40031"/>
                  </a:solidFill>
                </a:uFill>
                <a:latin typeface="Garamond"/>
                <a:cs typeface="Garamond"/>
              </a:rPr>
              <a:t>Dept</a:t>
            </a:r>
            <a:r>
              <a:rPr sz="4800" u="sng" spc="-20" dirty="0">
                <a:solidFill>
                  <a:srgbClr val="D40031"/>
                </a:solidFill>
                <a:uFill>
                  <a:solidFill>
                    <a:srgbClr val="D40031"/>
                  </a:solidFill>
                </a:uFill>
                <a:latin typeface="Garamond"/>
                <a:cs typeface="Garamond"/>
              </a:rPr>
              <a:t> </a:t>
            </a:r>
            <a:r>
              <a:rPr sz="4800" u="sng" dirty="0">
                <a:solidFill>
                  <a:srgbClr val="D40031"/>
                </a:solidFill>
                <a:uFill>
                  <a:solidFill>
                    <a:srgbClr val="D40031"/>
                  </a:solidFill>
                </a:uFill>
                <a:latin typeface="Garamond"/>
                <a:cs typeface="Garamond"/>
              </a:rPr>
              <a:t>Level</a:t>
            </a:r>
            <a:r>
              <a:rPr sz="4800" u="sng" spc="-20" dirty="0">
                <a:solidFill>
                  <a:srgbClr val="D40031"/>
                </a:solidFill>
                <a:uFill>
                  <a:solidFill>
                    <a:srgbClr val="D40031"/>
                  </a:solidFill>
                </a:uFill>
                <a:latin typeface="Garamond"/>
                <a:cs typeface="Garamond"/>
              </a:rPr>
              <a:t> </a:t>
            </a:r>
            <a:r>
              <a:rPr sz="4800" u="sng" dirty="0">
                <a:solidFill>
                  <a:srgbClr val="D40031"/>
                </a:solidFill>
                <a:uFill>
                  <a:solidFill>
                    <a:srgbClr val="D40031"/>
                  </a:solidFill>
                </a:uFill>
                <a:latin typeface="Garamond"/>
                <a:cs typeface="Garamond"/>
              </a:rPr>
              <a:t>–Financial</a:t>
            </a:r>
            <a:r>
              <a:rPr sz="4800" u="sng" spc="-30" dirty="0">
                <a:solidFill>
                  <a:srgbClr val="D40031"/>
                </a:solidFill>
                <a:uFill>
                  <a:solidFill>
                    <a:srgbClr val="D40031"/>
                  </a:solidFill>
                </a:uFill>
                <a:latin typeface="Garamond"/>
                <a:cs typeface="Garamond"/>
              </a:rPr>
              <a:t> </a:t>
            </a:r>
            <a:r>
              <a:rPr sz="4800" u="sng" spc="-10" dirty="0">
                <a:solidFill>
                  <a:srgbClr val="D40031"/>
                </a:solidFill>
                <a:uFill>
                  <a:solidFill>
                    <a:srgbClr val="D40031"/>
                  </a:solidFill>
                </a:uFill>
                <a:latin typeface="Garamond"/>
                <a:cs typeface="Garamond"/>
              </a:rPr>
              <a:t>Controls</a:t>
            </a:r>
            <a:endParaRPr sz="4800" dirty="0">
              <a:latin typeface="Garamond"/>
              <a:cs typeface="Garamond"/>
            </a:endParaRPr>
          </a:p>
        </p:txBody>
      </p:sp>
      <p:sp>
        <p:nvSpPr>
          <p:cNvPr id="7" name="object 7"/>
          <p:cNvSpPr/>
          <p:nvPr/>
        </p:nvSpPr>
        <p:spPr>
          <a:xfrm>
            <a:off x="1524000" y="0"/>
            <a:ext cx="9144000" cy="144780"/>
          </a:xfrm>
          <a:custGeom>
            <a:avLst/>
            <a:gdLst/>
            <a:ahLst/>
            <a:cxnLst/>
            <a:rect l="l" t="t" r="r" b="b"/>
            <a:pathLst>
              <a:path w="9144000" h="144780">
                <a:moveTo>
                  <a:pt x="9144000" y="0"/>
                </a:moveTo>
                <a:lnTo>
                  <a:pt x="0" y="0"/>
                </a:lnTo>
                <a:lnTo>
                  <a:pt x="0" y="144779"/>
                </a:lnTo>
                <a:lnTo>
                  <a:pt x="9144000" y="144779"/>
                </a:lnTo>
                <a:lnTo>
                  <a:pt x="9144000" y="0"/>
                </a:lnTo>
                <a:close/>
              </a:path>
            </a:pathLst>
          </a:custGeom>
          <a:solidFill>
            <a:srgbClr val="000000"/>
          </a:solidFill>
        </p:spPr>
        <p:txBody>
          <a:bodyPr wrap="square" lIns="0" tIns="0" rIns="0" bIns="0" rtlCol="0"/>
          <a:lstStyle/>
          <a:p>
            <a:endParaRPr kern="0">
              <a:solidFill>
                <a:sysClr val="windowText" lastClr="00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11810" y="5855209"/>
            <a:ext cx="9170035" cy="1016635"/>
            <a:chOff x="-12191" y="5855208"/>
            <a:chExt cx="9170035" cy="1016635"/>
          </a:xfrm>
        </p:grpSpPr>
        <p:sp>
          <p:nvSpPr>
            <p:cNvPr id="3" name="object 3"/>
            <p:cNvSpPr/>
            <p:nvPr/>
          </p:nvSpPr>
          <p:spPr>
            <a:xfrm>
              <a:off x="377939" y="6284455"/>
              <a:ext cx="1980564" cy="328930"/>
            </a:xfrm>
            <a:custGeom>
              <a:avLst/>
              <a:gdLst/>
              <a:ahLst/>
              <a:cxnLst/>
              <a:rect l="l" t="t" r="r" b="b"/>
              <a:pathLst>
                <a:path w="1980564" h="328929">
                  <a:moveTo>
                    <a:pt x="266547" y="218528"/>
                  </a:moveTo>
                  <a:lnTo>
                    <a:pt x="260858" y="218122"/>
                  </a:lnTo>
                  <a:lnTo>
                    <a:pt x="242290" y="258953"/>
                  </a:lnTo>
                  <a:lnTo>
                    <a:pt x="219875" y="288061"/>
                  </a:lnTo>
                  <a:lnTo>
                    <a:pt x="190525" y="305511"/>
                  </a:lnTo>
                  <a:lnTo>
                    <a:pt x="151155" y="311315"/>
                  </a:lnTo>
                  <a:lnTo>
                    <a:pt x="92240" y="311315"/>
                  </a:lnTo>
                  <a:lnTo>
                    <a:pt x="92240" y="163182"/>
                  </a:lnTo>
                  <a:lnTo>
                    <a:pt x="120269" y="163182"/>
                  </a:lnTo>
                  <a:lnTo>
                    <a:pt x="144995" y="165925"/>
                  </a:lnTo>
                  <a:lnTo>
                    <a:pt x="163855" y="175641"/>
                  </a:lnTo>
                  <a:lnTo>
                    <a:pt x="177977" y="194602"/>
                  </a:lnTo>
                  <a:lnTo>
                    <a:pt x="188531" y="225044"/>
                  </a:lnTo>
                  <a:lnTo>
                    <a:pt x="194221" y="225044"/>
                  </a:lnTo>
                  <a:lnTo>
                    <a:pt x="194221" y="92786"/>
                  </a:lnTo>
                  <a:lnTo>
                    <a:pt x="188531" y="92786"/>
                  </a:lnTo>
                  <a:lnTo>
                    <a:pt x="177977" y="123215"/>
                  </a:lnTo>
                  <a:lnTo>
                    <a:pt x="163855" y="142176"/>
                  </a:lnTo>
                  <a:lnTo>
                    <a:pt x="144995" y="151892"/>
                  </a:lnTo>
                  <a:lnTo>
                    <a:pt x="120269" y="154635"/>
                  </a:lnTo>
                  <a:lnTo>
                    <a:pt x="92240" y="154635"/>
                  </a:lnTo>
                  <a:lnTo>
                    <a:pt x="92240" y="18719"/>
                  </a:lnTo>
                  <a:lnTo>
                    <a:pt x="151155" y="18719"/>
                  </a:lnTo>
                  <a:lnTo>
                    <a:pt x="184873" y="24206"/>
                  </a:lnTo>
                  <a:lnTo>
                    <a:pt x="210375" y="40640"/>
                  </a:lnTo>
                  <a:lnTo>
                    <a:pt x="230225" y="67983"/>
                  </a:lnTo>
                  <a:lnTo>
                    <a:pt x="247040" y="106210"/>
                  </a:lnTo>
                  <a:lnTo>
                    <a:pt x="252730" y="105803"/>
                  </a:lnTo>
                  <a:lnTo>
                    <a:pt x="251510" y="9766"/>
                  </a:lnTo>
                  <a:lnTo>
                    <a:pt x="0" y="9766"/>
                  </a:lnTo>
                  <a:lnTo>
                    <a:pt x="0" y="15049"/>
                  </a:lnTo>
                  <a:lnTo>
                    <a:pt x="24447" y="17907"/>
                  </a:lnTo>
                  <a:lnTo>
                    <a:pt x="39776" y="24409"/>
                  </a:lnTo>
                  <a:lnTo>
                    <a:pt x="47713" y="34277"/>
                  </a:lnTo>
                  <a:lnTo>
                    <a:pt x="49987" y="47205"/>
                  </a:lnTo>
                  <a:lnTo>
                    <a:pt x="49987" y="282422"/>
                  </a:lnTo>
                  <a:lnTo>
                    <a:pt x="47713" y="295452"/>
                  </a:lnTo>
                  <a:lnTo>
                    <a:pt x="39776" y="305206"/>
                  </a:lnTo>
                  <a:lnTo>
                    <a:pt x="24447" y="311607"/>
                  </a:lnTo>
                  <a:lnTo>
                    <a:pt x="0" y="314566"/>
                  </a:lnTo>
                  <a:lnTo>
                    <a:pt x="0" y="320268"/>
                  </a:lnTo>
                  <a:lnTo>
                    <a:pt x="264515" y="320268"/>
                  </a:lnTo>
                  <a:lnTo>
                    <a:pt x="266547" y="218528"/>
                  </a:lnTo>
                  <a:close/>
                </a:path>
                <a:path w="1980564" h="328929">
                  <a:moveTo>
                    <a:pt x="597687" y="314566"/>
                  </a:moveTo>
                  <a:lnTo>
                    <a:pt x="552488" y="288874"/>
                  </a:lnTo>
                  <a:lnTo>
                    <a:pt x="518782" y="200621"/>
                  </a:lnTo>
                  <a:lnTo>
                    <a:pt x="515632" y="192074"/>
                  </a:lnTo>
                  <a:lnTo>
                    <a:pt x="470509" y="69519"/>
                  </a:lnTo>
                  <a:lnTo>
                    <a:pt x="470509" y="192074"/>
                  </a:lnTo>
                  <a:lnTo>
                    <a:pt x="369747" y="192074"/>
                  </a:lnTo>
                  <a:lnTo>
                    <a:pt x="421754" y="57785"/>
                  </a:lnTo>
                  <a:lnTo>
                    <a:pt x="423786" y="57785"/>
                  </a:lnTo>
                  <a:lnTo>
                    <a:pt x="470509" y="192074"/>
                  </a:lnTo>
                  <a:lnTo>
                    <a:pt x="470509" y="69519"/>
                  </a:lnTo>
                  <a:lnTo>
                    <a:pt x="466191" y="57785"/>
                  </a:lnTo>
                  <a:lnTo>
                    <a:pt x="444919" y="0"/>
                  </a:lnTo>
                  <a:lnTo>
                    <a:pt x="435165" y="0"/>
                  </a:lnTo>
                  <a:lnTo>
                    <a:pt x="339280" y="240906"/>
                  </a:lnTo>
                  <a:lnTo>
                    <a:pt x="324904" y="272389"/>
                  </a:lnTo>
                  <a:lnTo>
                    <a:pt x="310527" y="293458"/>
                  </a:lnTo>
                  <a:lnTo>
                    <a:pt x="294474" y="306666"/>
                  </a:lnTo>
                  <a:lnTo>
                    <a:pt x="275082" y="314566"/>
                  </a:lnTo>
                  <a:lnTo>
                    <a:pt x="275082" y="320268"/>
                  </a:lnTo>
                  <a:lnTo>
                    <a:pt x="378282" y="320268"/>
                  </a:lnTo>
                  <a:lnTo>
                    <a:pt x="378282" y="314566"/>
                  </a:lnTo>
                  <a:lnTo>
                    <a:pt x="354215" y="307467"/>
                  </a:lnTo>
                  <a:lnTo>
                    <a:pt x="342112" y="294424"/>
                  </a:lnTo>
                  <a:lnTo>
                    <a:pt x="341604" y="272224"/>
                  </a:lnTo>
                  <a:lnTo>
                    <a:pt x="352272" y="237655"/>
                  </a:lnTo>
                  <a:lnTo>
                    <a:pt x="366496" y="200621"/>
                  </a:lnTo>
                  <a:lnTo>
                    <a:pt x="473354" y="200621"/>
                  </a:lnTo>
                  <a:lnTo>
                    <a:pt x="500176" y="276720"/>
                  </a:lnTo>
                  <a:lnTo>
                    <a:pt x="504088" y="293331"/>
                  </a:lnTo>
                  <a:lnTo>
                    <a:pt x="500430" y="304647"/>
                  </a:lnTo>
                  <a:lnTo>
                    <a:pt x="487083" y="311454"/>
                  </a:lnTo>
                  <a:lnTo>
                    <a:pt x="461975" y="314566"/>
                  </a:lnTo>
                  <a:lnTo>
                    <a:pt x="461975" y="320268"/>
                  </a:lnTo>
                  <a:lnTo>
                    <a:pt x="597687" y="320268"/>
                  </a:lnTo>
                  <a:lnTo>
                    <a:pt x="597687" y="314566"/>
                  </a:lnTo>
                  <a:close/>
                </a:path>
                <a:path w="1980564" h="328929">
                  <a:moveTo>
                    <a:pt x="810590" y="226263"/>
                  </a:moveTo>
                  <a:lnTo>
                    <a:pt x="803071" y="190169"/>
                  </a:lnTo>
                  <a:lnTo>
                    <a:pt x="783323" y="166433"/>
                  </a:lnTo>
                  <a:lnTo>
                    <a:pt x="755573" y="150952"/>
                  </a:lnTo>
                  <a:lnTo>
                    <a:pt x="724052" y="139585"/>
                  </a:lnTo>
                  <a:lnTo>
                    <a:pt x="690346" y="127203"/>
                  </a:lnTo>
                  <a:lnTo>
                    <a:pt x="665340" y="113182"/>
                  </a:lnTo>
                  <a:lnTo>
                    <a:pt x="649770" y="94653"/>
                  </a:lnTo>
                  <a:lnTo>
                    <a:pt x="644410" y="68770"/>
                  </a:lnTo>
                  <a:lnTo>
                    <a:pt x="649287" y="44589"/>
                  </a:lnTo>
                  <a:lnTo>
                    <a:pt x="662343" y="26695"/>
                  </a:lnTo>
                  <a:lnTo>
                    <a:pt x="681266" y="15608"/>
                  </a:lnTo>
                  <a:lnTo>
                    <a:pt x="703732" y="11798"/>
                  </a:lnTo>
                  <a:lnTo>
                    <a:pt x="730059" y="17386"/>
                  </a:lnTo>
                  <a:lnTo>
                    <a:pt x="753097" y="33921"/>
                  </a:lnTo>
                  <a:lnTo>
                    <a:pt x="773099" y="61074"/>
                  </a:lnTo>
                  <a:lnTo>
                    <a:pt x="790282" y="98475"/>
                  </a:lnTo>
                  <a:lnTo>
                    <a:pt x="796378" y="98475"/>
                  </a:lnTo>
                  <a:lnTo>
                    <a:pt x="796378" y="812"/>
                  </a:lnTo>
                  <a:lnTo>
                    <a:pt x="791095" y="812"/>
                  </a:lnTo>
                  <a:lnTo>
                    <a:pt x="776871" y="16675"/>
                  </a:lnTo>
                  <a:lnTo>
                    <a:pt x="764197" y="11836"/>
                  </a:lnTo>
                  <a:lnTo>
                    <a:pt x="748576" y="7518"/>
                  </a:lnTo>
                  <a:lnTo>
                    <a:pt x="730758" y="4432"/>
                  </a:lnTo>
                  <a:lnTo>
                    <a:pt x="711454" y="3251"/>
                  </a:lnTo>
                  <a:lnTo>
                    <a:pt x="670991" y="9690"/>
                  </a:lnTo>
                  <a:lnTo>
                    <a:pt x="638213" y="28232"/>
                  </a:lnTo>
                  <a:lnTo>
                    <a:pt x="616267" y="57670"/>
                  </a:lnTo>
                  <a:lnTo>
                    <a:pt x="608253" y="96850"/>
                  </a:lnTo>
                  <a:lnTo>
                    <a:pt x="616026" y="132334"/>
                  </a:lnTo>
                  <a:lnTo>
                    <a:pt x="636282" y="155194"/>
                  </a:lnTo>
                  <a:lnTo>
                    <a:pt x="664476" y="170040"/>
                  </a:lnTo>
                  <a:lnTo>
                    <a:pt x="696010" y="181495"/>
                  </a:lnTo>
                  <a:lnTo>
                    <a:pt x="732917" y="196151"/>
                  </a:lnTo>
                  <a:lnTo>
                    <a:pt x="759040" y="211709"/>
                  </a:lnTo>
                  <a:lnTo>
                    <a:pt x="774573" y="231394"/>
                  </a:lnTo>
                  <a:lnTo>
                    <a:pt x="779716" y="258406"/>
                  </a:lnTo>
                  <a:lnTo>
                    <a:pt x="775487" y="279298"/>
                  </a:lnTo>
                  <a:lnTo>
                    <a:pt x="762698" y="298284"/>
                  </a:lnTo>
                  <a:lnTo>
                    <a:pt x="741146" y="312089"/>
                  </a:lnTo>
                  <a:lnTo>
                    <a:pt x="710641" y="317423"/>
                  </a:lnTo>
                  <a:lnTo>
                    <a:pt x="676757" y="309918"/>
                  </a:lnTo>
                  <a:lnTo>
                    <a:pt x="649541" y="289191"/>
                  </a:lnTo>
                  <a:lnTo>
                    <a:pt x="627278" y="257848"/>
                  </a:lnTo>
                  <a:lnTo>
                    <a:pt x="608253" y="218528"/>
                  </a:lnTo>
                  <a:lnTo>
                    <a:pt x="602157" y="218528"/>
                  </a:lnTo>
                  <a:lnTo>
                    <a:pt x="602157" y="328409"/>
                  </a:lnTo>
                  <a:lnTo>
                    <a:pt x="607441" y="328409"/>
                  </a:lnTo>
                  <a:lnTo>
                    <a:pt x="635063" y="307238"/>
                  </a:lnTo>
                  <a:lnTo>
                    <a:pt x="650405" y="314528"/>
                  </a:lnTo>
                  <a:lnTo>
                    <a:pt x="668185" y="320624"/>
                  </a:lnTo>
                  <a:lnTo>
                    <a:pt x="687171" y="324815"/>
                  </a:lnTo>
                  <a:lnTo>
                    <a:pt x="706170" y="326364"/>
                  </a:lnTo>
                  <a:lnTo>
                    <a:pt x="755053" y="317258"/>
                  </a:lnTo>
                  <a:lnTo>
                    <a:pt x="787336" y="293712"/>
                  </a:lnTo>
                  <a:lnTo>
                    <a:pt x="805129" y="261480"/>
                  </a:lnTo>
                  <a:lnTo>
                    <a:pt x="810590" y="226263"/>
                  </a:lnTo>
                  <a:close/>
                </a:path>
                <a:path w="1980564" h="328929">
                  <a:moveTo>
                    <a:pt x="1089317" y="101727"/>
                  </a:moveTo>
                  <a:lnTo>
                    <a:pt x="1086472" y="9766"/>
                  </a:lnTo>
                  <a:lnTo>
                    <a:pt x="818718" y="9766"/>
                  </a:lnTo>
                  <a:lnTo>
                    <a:pt x="815873" y="101727"/>
                  </a:lnTo>
                  <a:lnTo>
                    <a:pt x="821969" y="102146"/>
                  </a:lnTo>
                  <a:lnTo>
                    <a:pt x="841908" y="65582"/>
                  </a:lnTo>
                  <a:lnTo>
                    <a:pt x="863257" y="39522"/>
                  </a:lnTo>
                  <a:lnTo>
                    <a:pt x="885901" y="23914"/>
                  </a:lnTo>
                  <a:lnTo>
                    <a:pt x="909739" y="18719"/>
                  </a:lnTo>
                  <a:lnTo>
                    <a:pt x="931672" y="18719"/>
                  </a:lnTo>
                  <a:lnTo>
                    <a:pt x="931672" y="282422"/>
                  </a:lnTo>
                  <a:lnTo>
                    <a:pt x="928839" y="295452"/>
                  </a:lnTo>
                  <a:lnTo>
                    <a:pt x="919632" y="305206"/>
                  </a:lnTo>
                  <a:lnTo>
                    <a:pt x="903046" y="311607"/>
                  </a:lnTo>
                  <a:lnTo>
                    <a:pt x="878039" y="314566"/>
                  </a:lnTo>
                  <a:lnTo>
                    <a:pt x="878039" y="320268"/>
                  </a:lnTo>
                  <a:lnTo>
                    <a:pt x="1027163" y="320268"/>
                  </a:lnTo>
                  <a:lnTo>
                    <a:pt x="1027163" y="314566"/>
                  </a:lnTo>
                  <a:lnTo>
                    <a:pt x="1002144" y="311607"/>
                  </a:lnTo>
                  <a:lnTo>
                    <a:pt x="985558" y="305206"/>
                  </a:lnTo>
                  <a:lnTo>
                    <a:pt x="976363" y="295452"/>
                  </a:lnTo>
                  <a:lnTo>
                    <a:pt x="973518" y="282422"/>
                  </a:lnTo>
                  <a:lnTo>
                    <a:pt x="973518" y="18719"/>
                  </a:lnTo>
                  <a:lnTo>
                    <a:pt x="995464" y="18719"/>
                  </a:lnTo>
                  <a:lnTo>
                    <a:pt x="1019924" y="24371"/>
                  </a:lnTo>
                  <a:lnTo>
                    <a:pt x="1042695" y="40741"/>
                  </a:lnTo>
                  <a:lnTo>
                    <a:pt x="1063802" y="66954"/>
                  </a:lnTo>
                  <a:lnTo>
                    <a:pt x="1083233" y="102146"/>
                  </a:lnTo>
                  <a:lnTo>
                    <a:pt x="1089317" y="101727"/>
                  </a:lnTo>
                  <a:close/>
                </a:path>
                <a:path w="1980564" h="328929">
                  <a:moveTo>
                    <a:pt x="1463941" y="231140"/>
                  </a:moveTo>
                  <a:lnTo>
                    <a:pt x="1457642" y="201079"/>
                  </a:lnTo>
                  <a:lnTo>
                    <a:pt x="1438846" y="178295"/>
                  </a:lnTo>
                  <a:lnTo>
                    <a:pt x="1417624" y="168021"/>
                  </a:lnTo>
                  <a:lnTo>
                    <a:pt x="1417624" y="232359"/>
                  </a:lnTo>
                  <a:lnTo>
                    <a:pt x="1413687" y="268566"/>
                  </a:lnTo>
                  <a:lnTo>
                    <a:pt x="1400810" y="293052"/>
                  </a:lnTo>
                  <a:lnTo>
                    <a:pt x="1377340" y="306933"/>
                  </a:lnTo>
                  <a:lnTo>
                    <a:pt x="1341640" y="311315"/>
                  </a:lnTo>
                  <a:lnTo>
                    <a:pt x="1291666" y="311315"/>
                  </a:lnTo>
                  <a:lnTo>
                    <a:pt x="1291666" y="160337"/>
                  </a:lnTo>
                  <a:lnTo>
                    <a:pt x="1338389" y="160337"/>
                  </a:lnTo>
                  <a:lnTo>
                    <a:pt x="1374076" y="165747"/>
                  </a:lnTo>
                  <a:lnTo>
                    <a:pt x="1398727" y="180784"/>
                  </a:lnTo>
                  <a:lnTo>
                    <a:pt x="1413014" y="203593"/>
                  </a:lnTo>
                  <a:lnTo>
                    <a:pt x="1417624" y="232359"/>
                  </a:lnTo>
                  <a:lnTo>
                    <a:pt x="1417624" y="168021"/>
                  </a:lnTo>
                  <a:lnTo>
                    <a:pt x="1407718" y="163220"/>
                  </a:lnTo>
                  <a:lnTo>
                    <a:pt x="1389761" y="160337"/>
                  </a:lnTo>
                  <a:lnTo>
                    <a:pt x="1364399" y="156260"/>
                  </a:lnTo>
                  <a:lnTo>
                    <a:pt x="1364399" y="155041"/>
                  </a:lnTo>
                  <a:lnTo>
                    <a:pt x="1381404" y="151384"/>
                  </a:lnTo>
                  <a:lnTo>
                    <a:pt x="1404315" y="146443"/>
                  </a:lnTo>
                  <a:lnTo>
                    <a:pt x="1431124" y="129908"/>
                  </a:lnTo>
                  <a:lnTo>
                    <a:pt x="1446212" y="108343"/>
                  </a:lnTo>
                  <a:lnTo>
                    <a:pt x="1450936" y="84645"/>
                  </a:lnTo>
                  <a:lnTo>
                    <a:pt x="1444840" y="56121"/>
                  </a:lnTo>
                  <a:lnTo>
                    <a:pt x="1424686" y="32245"/>
                  </a:lnTo>
                  <a:lnTo>
                    <a:pt x="1405026" y="23545"/>
                  </a:lnTo>
                  <a:lnTo>
                    <a:pt x="1405026" y="85864"/>
                  </a:lnTo>
                  <a:lnTo>
                    <a:pt x="1401381" y="113957"/>
                  </a:lnTo>
                  <a:lnTo>
                    <a:pt x="1389583" y="134493"/>
                  </a:lnTo>
                  <a:lnTo>
                    <a:pt x="1368348" y="147091"/>
                  </a:lnTo>
                  <a:lnTo>
                    <a:pt x="1336357" y="151384"/>
                  </a:lnTo>
                  <a:lnTo>
                    <a:pt x="1291666" y="151384"/>
                  </a:lnTo>
                  <a:lnTo>
                    <a:pt x="1291666" y="18719"/>
                  </a:lnTo>
                  <a:lnTo>
                    <a:pt x="1334731" y="18719"/>
                  </a:lnTo>
                  <a:lnTo>
                    <a:pt x="1369542" y="23825"/>
                  </a:lnTo>
                  <a:lnTo>
                    <a:pt x="1391056" y="37947"/>
                  </a:lnTo>
                  <a:lnTo>
                    <a:pt x="1401978" y="59232"/>
                  </a:lnTo>
                  <a:lnTo>
                    <a:pt x="1405026" y="85864"/>
                  </a:lnTo>
                  <a:lnTo>
                    <a:pt x="1405026" y="23545"/>
                  </a:lnTo>
                  <a:lnTo>
                    <a:pt x="1394142" y="18719"/>
                  </a:lnTo>
                  <a:lnTo>
                    <a:pt x="1387690" y="15849"/>
                  </a:lnTo>
                  <a:lnTo>
                    <a:pt x="1331074" y="9766"/>
                  </a:lnTo>
                  <a:lnTo>
                    <a:pt x="1199032" y="9766"/>
                  </a:lnTo>
                  <a:lnTo>
                    <a:pt x="1199032" y="15049"/>
                  </a:lnTo>
                  <a:lnTo>
                    <a:pt x="1223530" y="17907"/>
                  </a:lnTo>
                  <a:lnTo>
                    <a:pt x="1238999" y="24409"/>
                  </a:lnTo>
                  <a:lnTo>
                    <a:pt x="1247076" y="34277"/>
                  </a:lnTo>
                  <a:lnTo>
                    <a:pt x="1249413" y="47205"/>
                  </a:lnTo>
                  <a:lnTo>
                    <a:pt x="1249413" y="282422"/>
                  </a:lnTo>
                  <a:lnTo>
                    <a:pt x="1247076" y="295452"/>
                  </a:lnTo>
                  <a:lnTo>
                    <a:pt x="1238999" y="305206"/>
                  </a:lnTo>
                  <a:lnTo>
                    <a:pt x="1223530" y="311607"/>
                  </a:lnTo>
                  <a:lnTo>
                    <a:pt x="1199032" y="314566"/>
                  </a:lnTo>
                  <a:lnTo>
                    <a:pt x="1199032" y="320268"/>
                  </a:lnTo>
                  <a:lnTo>
                    <a:pt x="1335138" y="320268"/>
                  </a:lnTo>
                  <a:lnTo>
                    <a:pt x="1396060" y="312470"/>
                  </a:lnTo>
                  <a:lnTo>
                    <a:pt x="1398295" y="311315"/>
                  </a:lnTo>
                  <a:lnTo>
                    <a:pt x="1435798" y="292036"/>
                  </a:lnTo>
                  <a:lnTo>
                    <a:pt x="1457413" y="263436"/>
                  </a:lnTo>
                  <a:lnTo>
                    <a:pt x="1463941" y="231140"/>
                  </a:lnTo>
                  <a:close/>
                </a:path>
                <a:path w="1980564" h="328929">
                  <a:moveTo>
                    <a:pt x="1980361" y="9766"/>
                  </a:moveTo>
                  <a:lnTo>
                    <a:pt x="1877974" y="9766"/>
                  </a:lnTo>
                  <a:lnTo>
                    <a:pt x="1877974" y="15049"/>
                  </a:lnTo>
                  <a:lnTo>
                    <a:pt x="1902764" y="21158"/>
                  </a:lnTo>
                  <a:lnTo>
                    <a:pt x="1913318" y="30975"/>
                  </a:lnTo>
                  <a:lnTo>
                    <a:pt x="1911680" y="46355"/>
                  </a:lnTo>
                  <a:lnTo>
                    <a:pt x="1899907" y="69176"/>
                  </a:lnTo>
                  <a:lnTo>
                    <a:pt x="1841804" y="170510"/>
                  </a:lnTo>
                  <a:lnTo>
                    <a:pt x="1776387" y="53708"/>
                  </a:lnTo>
                  <a:lnTo>
                    <a:pt x="1769706" y="38061"/>
                  </a:lnTo>
                  <a:lnTo>
                    <a:pt x="1771370" y="26441"/>
                  </a:lnTo>
                  <a:lnTo>
                    <a:pt x="1783765" y="18808"/>
                  </a:lnTo>
                  <a:lnTo>
                    <a:pt x="1809305" y="15049"/>
                  </a:lnTo>
                  <a:lnTo>
                    <a:pt x="1809305" y="9766"/>
                  </a:lnTo>
                  <a:lnTo>
                    <a:pt x="1676031" y="9766"/>
                  </a:lnTo>
                  <a:lnTo>
                    <a:pt x="1676031" y="15049"/>
                  </a:lnTo>
                  <a:lnTo>
                    <a:pt x="1693214" y="19812"/>
                  </a:lnTo>
                  <a:lnTo>
                    <a:pt x="1706257" y="26847"/>
                  </a:lnTo>
                  <a:lnTo>
                    <a:pt x="1716773" y="37261"/>
                  </a:lnTo>
                  <a:lnTo>
                    <a:pt x="1726412" y="52082"/>
                  </a:lnTo>
                  <a:lnTo>
                    <a:pt x="1805647" y="189230"/>
                  </a:lnTo>
                  <a:lnTo>
                    <a:pt x="1805647" y="282422"/>
                  </a:lnTo>
                  <a:lnTo>
                    <a:pt x="1803527" y="295452"/>
                  </a:lnTo>
                  <a:lnTo>
                    <a:pt x="1795691" y="305206"/>
                  </a:lnTo>
                  <a:lnTo>
                    <a:pt x="1779930" y="311607"/>
                  </a:lnTo>
                  <a:lnTo>
                    <a:pt x="1755089" y="314452"/>
                  </a:lnTo>
                  <a:lnTo>
                    <a:pt x="1734261" y="310121"/>
                  </a:lnTo>
                  <a:lnTo>
                    <a:pt x="1701634" y="268173"/>
                  </a:lnTo>
                  <a:lnTo>
                    <a:pt x="1676755" y="200621"/>
                  </a:lnTo>
                  <a:lnTo>
                    <a:pt x="1673618" y="192074"/>
                  </a:lnTo>
                  <a:lnTo>
                    <a:pt x="1628089" y="68414"/>
                  </a:lnTo>
                  <a:lnTo>
                    <a:pt x="1628089" y="192074"/>
                  </a:lnTo>
                  <a:lnTo>
                    <a:pt x="1527733" y="192074"/>
                  </a:lnTo>
                  <a:lnTo>
                    <a:pt x="1579740" y="57785"/>
                  </a:lnTo>
                  <a:lnTo>
                    <a:pt x="1581772" y="57785"/>
                  </a:lnTo>
                  <a:lnTo>
                    <a:pt x="1628089" y="192074"/>
                  </a:lnTo>
                  <a:lnTo>
                    <a:pt x="1628089" y="68414"/>
                  </a:lnTo>
                  <a:lnTo>
                    <a:pt x="1624177" y="57785"/>
                  </a:lnTo>
                  <a:lnTo>
                    <a:pt x="1602892" y="0"/>
                  </a:lnTo>
                  <a:lnTo>
                    <a:pt x="1593151" y="0"/>
                  </a:lnTo>
                  <a:lnTo>
                    <a:pt x="1496847" y="240906"/>
                  </a:lnTo>
                  <a:lnTo>
                    <a:pt x="1482547" y="272389"/>
                  </a:lnTo>
                  <a:lnTo>
                    <a:pt x="1468310" y="293458"/>
                  </a:lnTo>
                  <a:lnTo>
                    <a:pt x="1452397" y="306666"/>
                  </a:lnTo>
                  <a:lnTo>
                    <a:pt x="1433055" y="314566"/>
                  </a:lnTo>
                  <a:lnTo>
                    <a:pt x="1433055" y="320268"/>
                  </a:lnTo>
                  <a:lnTo>
                    <a:pt x="1536268" y="320268"/>
                  </a:lnTo>
                  <a:lnTo>
                    <a:pt x="1536268" y="314566"/>
                  </a:lnTo>
                  <a:lnTo>
                    <a:pt x="1512023" y="307467"/>
                  </a:lnTo>
                  <a:lnTo>
                    <a:pt x="1499895" y="294424"/>
                  </a:lnTo>
                  <a:lnTo>
                    <a:pt x="1499349" y="272224"/>
                  </a:lnTo>
                  <a:lnTo>
                    <a:pt x="1509852" y="237655"/>
                  </a:lnTo>
                  <a:lnTo>
                    <a:pt x="1524076" y="200621"/>
                  </a:lnTo>
                  <a:lnTo>
                    <a:pt x="1631340" y="200621"/>
                  </a:lnTo>
                  <a:lnTo>
                    <a:pt x="1658150" y="276720"/>
                  </a:lnTo>
                  <a:lnTo>
                    <a:pt x="1662074" y="293331"/>
                  </a:lnTo>
                  <a:lnTo>
                    <a:pt x="1658404" y="304647"/>
                  </a:lnTo>
                  <a:lnTo>
                    <a:pt x="1645069" y="311454"/>
                  </a:lnTo>
                  <a:lnTo>
                    <a:pt x="1619961" y="314566"/>
                  </a:lnTo>
                  <a:lnTo>
                    <a:pt x="1619961" y="320268"/>
                  </a:lnTo>
                  <a:lnTo>
                    <a:pt x="1754047" y="320268"/>
                  </a:lnTo>
                  <a:lnTo>
                    <a:pt x="1755673" y="320268"/>
                  </a:lnTo>
                  <a:lnTo>
                    <a:pt x="1899094" y="320268"/>
                  </a:lnTo>
                  <a:lnTo>
                    <a:pt x="1899094" y="314566"/>
                  </a:lnTo>
                  <a:lnTo>
                    <a:pt x="1873211" y="311607"/>
                  </a:lnTo>
                  <a:lnTo>
                    <a:pt x="1857451" y="305206"/>
                  </a:lnTo>
                  <a:lnTo>
                    <a:pt x="1849615" y="295452"/>
                  </a:lnTo>
                  <a:lnTo>
                    <a:pt x="1847494" y="282422"/>
                  </a:lnTo>
                  <a:lnTo>
                    <a:pt x="1847494" y="180276"/>
                  </a:lnTo>
                  <a:lnTo>
                    <a:pt x="1911286" y="72428"/>
                  </a:lnTo>
                  <a:lnTo>
                    <a:pt x="1944141" y="29552"/>
                  </a:lnTo>
                  <a:lnTo>
                    <a:pt x="1980361" y="15049"/>
                  </a:lnTo>
                  <a:lnTo>
                    <a:pt x="1980361" y="9766"/>
                  </a:lnTo>
                  <a:close/>
                </a:path>
              </a:pathLst>
            </a:custGeom>
            <a:solidFill>
              <a:srgbClr val="DE1A34"/>
            </a:solidFill>
          </p:spPr>
          <p:txBody>
            <a:bodyPr wrap="square" lIns="0" tIns="0" rIns="0" bIns="0" rtlCol="0"/>
            <a:lstStyle/>
            <a:p>
              <a:endParaRPr kern="0">
                <a:solidFill>
                  <a:sysClr val="windowText" lastClr="000000"/>
                </a:solidFill>
              </a:endParaRPr>
            </a:p>
          </p:txBody>
        </p:sp>
        <p:sp>
          <p:nvSpPr>
            <p:cNvPr id="4" name="object 4"/>
            <p:cNvSpPr/>
            <p:nvPr/>
          </p:nvSpPr>
          <p:spPr>
            <a:xfrm>
              <a:off x="386473" y="6080163"/>
              <a:ext cx="1282700" cy="190500"/>
            </a:xfrm>
            <a:custGeom>
              <a:avLst/>
              <a:gdLst/>
              <a:ahLst/>
              <a:cxnLst/>
              <a:rect l="l" t="t" r="r" b="b"/>
              <a:pathLst>
                <a:path w="1282700" h="190500">
                  <a:moveTo>
                    <a:pt x="453440" y="129819"/>
                  </a:moveTo>
                  <a:lnTo>
                    <a:pt x="450189" y="129413"/>
                  </a:lnTo>
                  <a:lnTo>
                    <a:pt x="438442" y="154419"/>
                  </a:lnTo>
                  <a:lnTo>
                    <a:pt x="424700" y="170154"/>
                  </a:lnTo>
                  <a:lnTo>
                    <a:pt x="407454" y="178333"/>
                  </a:lnTo>
                  <a:lnTo>
                    <a:pt x="385191" y="180682"/>
                  </a:lnTo>
                  <a:lnTo>
                    <a:pt x="361619" y="180682"/>
                  </a:lnTo>
                  <a:lnTo>
                    <a:pt x="361645" y="27825"/>
                  </a:lnTo>
                  <a:lnTo>
                    <a:pt x="388442" y="9766"/>
                  </a:lnTo>
                  <a:lnTo>
                    <a:pt x="388442" y="6502"/>
                  </a:lnTo>
                  <a:lnTo>
                    <a:pt x="307987" y="6502"/>
                  </a:lnTo>
                  <a:lnTo>
                    <a:pt x="307987" y="9766"/>
                  </a:lnTo>
                  <a:lnTo>
                    <a:pt x="322097" y="11417"/>
                  </a:lnTo>
                  <a:lnTo>
                    <a:pt x="330949" y="15100"/>
                  </a:lnTo>
                  <a:lnTo>
                    <a:pt x="335521" y="20688"/>
                  </a:lnTo>
                  <a:lnTo>
                    <a:pt x="336791" y="27825"/>
                  </a:lnTo>
                  <a:lnTo>
                    <a:pt x="336829" y="163995"/>
                  </a:lnTo>
                  <a:lnTo>
                    <a:pt x="335788" y="171094"/>
                  </a:lnTo>
                  <a:lnTo>
                    <a:pt x="332117" y="176517"/>
                  </a:lnTo>
                  <a:lnTo>
                    <a:pt x="325005" y="180251"/>
                  </a:lnTo>
                  <a:lnTo>
                    <a:pt x="313677" y="182308"/>
                  </a:lnTo>
                  <a:lnTo>
                    <a:pt x="302666" y="179552"/>
                  </a:lnTo>
                  <a:lnTo>
                    <a:pt x="295338" y="174879"/>
                  </a:lnTo>
                  <a:lnTo>
                    <a:pt x="290080" y="167322"/>
                  </a:lnTo>
                  <a:lnTo>
                    <a:pt x="285229" y="155854"/>
                  </a:lnTo>
                  <a:lnTo>
                    <a:pt x="270802" y="116789"/>
                  </a:lnTo>
                  <a:lnTo>
                    <a:pt x="268998" y="111912"/>
                  </a:lnTo>
                  <a:lnTo>
                    <a:pt x="242570" y="40398"/>
                  </a:lnTo>
                  <a:lnTo>
                    <a:pt x="242570" y="111912"/>
                  </a:lnTo>
                  <a:lnTo>
                    <a:pt x="184467" y="111912"/>
                  </a:lnTo>
                  <a:lnTo>
                    <a:pt x="214541" y="34175"/>
                  </a:lnTo>
                  <a:lnTo>
                    <a:pt x="215760" y="34175"/>
                  </a:lnTo>
                  <a:lnTo>
                    <a:pt x="242570" y="111912"/>
                  </a:lnTo>
                  <a:lnTo>
                    <a:pt x="242570" y="40398"/>
                  </a:lnTo>
                  <a:lnTo>
                    <a:pt x="240271" y="34175"/>
                  </a:lnTo>
                  <a:lnTo>
                    <a:pt x="227939" y="812"/>
                  </a:lnTo>
                  <a:lnTo>
                    <a:pt x="222250" y="812"/>
                  </a:lnTo>
                  <a:lnTo>
                    <a:pt x="166992" y="139992"/>
                  </a:lnTo>
                  <a:lnTo>
                    <a:pt x="166585" y="140398"/>
                  </a:lnTo>
                  <a:lnTo>
                    <a:pt x="166585" y="140804"/>
                  </a:lnTo>
                  <a:lnTo>
                    <a:pt x="166179" y="141617"/>
                  </a:lnTo>
                  <a:lnTo>
                    <a:pt x="153631" y="156540"/>
                  </a:lnTo>
                  <a:lnTo>
                    <a:pt x="136169" y="169138"/>
                  </a:lnTo>
                  <a:lnTo>
                    <a:pt x="115735" y="177838"/>
                  </a:lnTo>
                  <a:lnTo>
                    <a:pt x="94272" y="181089"/>
                  </a:lnTo>
                  <a:lnTo>
                    <a:pt x="71132" y="176695"/>
                  </a:lnTo>
                  <a:lnTo>
                    <a:pt x="49923" y="162369"/>
                  </a:lnTo>
                  <a:lnTo>
                    <a:pt x="34442" y="136448"/>
                  </a:lnTo>
                  <a:lnTo>
                    <a:pt x="28448" y="97256"/>
                  </a:lnTo>
                  <a:lnTo>
                    <a:pt x="33566" y="55841"/>
                  </a:lnTo>
                  <a:lnTo>
                    <a:pt x="47193" y="27825"/>
                  </a:lnTo>
                  <a:lnTo>
                    <a:pt x="66675" y="11938"/>
                  </a:lnTo>
                  <a:lnTo>
                    <a:pt x="89395" y="6921"/>
                  </a:lnTo>
                  <a:lnTo>
                    <a:pt x="108140" y="10248"/>
                  </a:lnTo>
                  <a:lnTo>
                    <a:pt x="124180" y="20193"/>
                  </a:lnTo>
                  <a:lnTo>
                    <a:pt x="137553" y="36614"/>
                  </a:lnTo>
                  <a:lnTo>
                    <a:pt x="148310" y="59410"/>
                  </a:lnTo>
                  <a:lnTo>
                    <a:pt x="151155" y="59410"/>
                  </a:lnTo>
                  <a:lnTo>
                    <a:pt x="151155" y="12204"/>
                  </a:lnTo>
                  <a:lnTo>
                    <a:pt x="151155" y="812"/>
                  </a:lnTo>
                  <a:lnTo>
                    <a:pt x="148717" y="812"/>
                  </a:lnTo>
                  <a:lnTo>
                    <a:pt x="137744" y="12204"/>
                  </a:lnTo>
                  <a:lnTo>
                    <a:pt x="128295" y="8039"/>
                  </a:lnTo>
                  <a:lnTo>
                    <a:pt x="124536" y="6921"/>
                  </a:lnTo>
                  <a:lnTo>
                    <a:pt x="117576" y="4826"/>
                  </a:lnTo>
                  <a:lnTo>
                    <a:pt x="105575" y="2768"/>
                  </a:lnTo>
                  <a:lnTo>
                    <a:pt x="92240" y="2032"/>
                  </a:lnTo>
                  <a:lnTo>
                    <a:pt x="56057" y="9372"/>
                  </a:lnTo>
                  <a:lnTo>
                    <a:pt x="26771" y="29654"/>
                  </a:lnTo>
                  <a:lnTo>
                    <a:pt x="7162" y="60236"/>
                  </a:lnTo>
                  <a:lnTo>
                    <a:pt x="0" y="98475"/>
                  </a:lnTo>
                  <a:lnTo>
                    <a:pt x="6451" y="136194"/>
                  </a:lnTo>
                  <a:lnTo>
                    <a:pt x="24485" y="165214"/>
                  </a:lnTo>
                  <a:lnTo>
                    <a:pt x="52108" y="183857"/>
                  </a:lnTo>
                  <a:lnTo>
                    <a:pt x="87363" y="190449"/>
                  </a:lnTo>
                  <a:lnTo>
                    <a:pt x="95275" y="190080"/>
                  </a:lnTo>
                  <a:lnTo>
                    <a:pt x="103111" y="189026"/>
                  </a:lnTo>
                  <a:lnTo>
                    <a:pt x="110782" y="187363"/>
                  </a:lnTo>
                  <a:lnTo>
                    <a:pt x="115481" y="185978"/>
                  </a:lnTo>
                  <a:lnTo>
                    <a:pt x="189344" y="185978"/>
                  </a:lnTo>
                  <a:lnTo>
                    <a:pt x="189344" y="185166"/>
                  </a:lnTo>
                  <a:lnTo>
                    <a:pt x="189344" y="182714"/>
                  </a:lnTo>
                  <a:lnTo>
                    <a:pt x="183883" y="181089"/>
                  </a:lnTo>
                  <a:lnTo>
                    <a:pt x="175514" y="178587"/>
                  </a:lnTo>
                  <a:lnTo>
                    <a:pt x="168592" y="171094"/>
                  </a:lnTo>
                  <a:lnTo>
                    <a:pt x="168478" y="167322"/>
                  </a:lnTo>
                  <a:lnTo>
                    <a:pt x="168262" y="158280"/>
                  </a:lnTo>
                  <a:lnTo>
                    <a:pt x="174307" y="138366"/>
                  </a:lnTo>
                  <a:lnTo>
                    <a:pt x="182435" y="116789"/>
                  </a:lnTo>
                  <a:lnTo>
                    <a:pt x="244602" y="116789"/>
                  </a:lnTo>
                  <a:lnTo>
                    <a:pt x="260045" y="160743"/>
                  </a:lnTo>
                  <a:lnTo>
                    <a:pt x="262204" y="170357"/>
                  </a:lnTo>
                  <a:lnTo>
                    <a:pt x="259994" y="176923"/>
                  </a:lnTo>
                  <a:lnTo>
                    <a:pt x="252209" y="180886"/>
                  </a:lnTo>
                  <a:lnTo>
                    <a:pt x="237693" y="182714"/>
                  </a:lnTo>
                  <a:lnTo>
                    <a:pt x="237693" y="185978"/>
                  </a:lnTo>
                  <a:lnTo>
                    <a:pt x="451002" y="185978"/>
                  </a:lnTo>
                  <a:lnTo>
                    <a:pt x="451167" y="182308"/>
                  </a:lnTo>
                  <a:lnTo>
                    <a:pt x="451243" y="180682"/>
                  </a:lnTo>
                  <a:lnTo>
                    <a:pt x="453440" y="129819"/>
                  </a:lnTo>
                  <a:close/>
                </a:path>
                <a:path w="1282700" h="190500">
                  <a:moveTo>
                    <a:pt x="667981" y="130632"/>
                  </a:moveTo>
                  <a:lnTo>
                    <a:pt x="663587" y="109880"/>
                  </a:lnTo>
                  <a:lnTo>
                    <a:pt x="652081" y="96139"/>
                  </a:lnTo>
                  <a:lnTo>
                    <a:pt x="635927" y="87134"/>
                  </a:lnTo>
                  <a:lnTo>
                    <a:pt x="617601" y="80568"/>
                  </a:lnTo>
                  <a:lnTo>
                    <a:pt x="598246" y="73355"/>
                  </a:lnTo>
                  <a:lnTo>
                    <a:pt x="583819" y="65265"/>
                  </a:lnTo>
                  <a:lnTo>
                    <a:pt x="574802" y="54648"/>
                  </a:lnTo>
                  <a:lnTo>
                    <a:pt x="571677" y="39878"/>
                  </a:lnTo>
                  <a:lnTo>
                    <a:pt x="574509" y="25806"/>
                  </a:lnTo>
                  <a:lnTo>
                    <a:pt x="582091" y="15455"/>
                  </a:lnTo>
                  <a:lnTo>
                    <a:pt x="593102" y="9093"/>
                  </a:lnTo>
                  <a:lnTo>
                    <a:pt x="606221" y="6921"/>
                  </a:lnTo>
                  <a:lnTo>
                    <a:pt x="621385" y="10096"/>
                  </a:lnTo>
                  <a:lnTo>
                    <a:pt x="634657" y="19532"/>
                  </a:lnTo>
                  <a:lnTo>
                    <a:pt x="646099" y="35077"/>
                  </a:lnTo>
                  <a:lnTo>
                    <a:pt x="655789" y="56565"/>
                  </a:lnTo>
                  <a:lnTo>
                    <a:pt x="659447" y="56565"/>
                  </a:lnTo>
                  <a:lnTo>
                    <a:pt x="659447" y="406"/>
                  </a:lnTo>
                  <a:lnTo>
                    <a:pt x="656602" y="406"/>
                  </a:lnTo>
                  <a:lnTo>
                    <a:pt x="648068" y="9766"/>
                  </a:lnTo>
                  <a:lnTo>
                    <a:pt x="640918" y="6845"/>
                  </a:lnTo>
                  <a:lnTo>
                    <a:pt x="631964" y="4368"/>
                  </a:lnTo>
                  <a:lnTo>
                    <a:pt x="621728" y="2667"/>
                  </a:lnTo>
                  <a:lnTo>
                    <a:pt x="610692" y="2032"/>
                  </a:lnTo>
                  <a:lnTo>
                    <a:pt x="587133" y="5740"/>
                  </a:lnTo>
                  <a:lnTo>
                    <a:pt x="568172" y="16433"/>
                  </a:lnTo>
                  <a:lnTo>
                    <a:pt x="555548" y="33451"/>
                  </a:lnTo>
                  <a:lnTo>
                    <a:pt x="550964" y="56159"/>
                  </a:lnTo>
                  <a:lnTo>
                    <a:pt x="555409" y="76428"/>
                  </a:lnTo>
                  <a:lnTo>
                    <a:pt x="567004" y="89573"/>
                  </a:lnTo>
                  <a:lnTo>
                    <a:pt x="583184" y="98221"/>
                  </a:lnTo>
                  <a:lnTo>
                    <a:pt x="601345" y="104990"/>
                  </a:lnTo>
                  <a:lnTo>
                    <a:pt x="622782" y="113233"/>
                  </a:lnTo>
                  <a:lnTo>
                    <a:pt x="637857" y="122085"/>
                  </a:lnTo>
                  <a:lnTo>
                    <a:pt x="646772" y="133375"/>
                  </a:lnTo>
                  <a:lnTo>
                    <a:pt x="649693" y="148945"/>
                  </a:lnTo>
                  <a:lnTo>
                    <a:pt x="647306" y="161213"/>
                  </a:lnTo>
                  <a:lnTo>
                    <a:pt x="639991" y="172339"/>
                  </a:lnTo>
                  <a:lnTo>
                    <a:pt x="627583" y="180416"/>
                  </a:lnTo>
                  <a:lnTo>
                    <a:pt x="609879" y="183527"/>
                  </a:lnTo>
                  <a:lnTo>
                    <a:pt x="590448" y="179146"/>
                  </a:lnTo>
                  <a:lnTo>
                    <a:pt x="574776" y="167055"/>
                  </a:lnTo>
                  <a:lnTo>
                    <a:pt x="561936" y="148856"/>
                  </a:lnTo>
                  <a:lnTo>
                    <a:pt x="550964" y="126149"/>
                  </a:lnTo>
                  <a:lnTo>
                    <a:pt x="547306" y="126149"/>
                  </a:lnTo>
                  <a:lnTo>
                    <a:pt x="547306" y="189636"/>
                  </a:lnTo>
                  <a:lnTo>
                    <a:pt x="550557" y="189636"/>
                  </a:lnTo>
                  <a:lnTo>
                    <a:pt x="566394" y="177431"/>
                  </a:lnTo>
                  <a:lnTo>
                    <a:pt x="575271" y="181724"/>
                  </a:lnTo>
                  <a:lnTo>
                    <a:pt x="585546" y="185216"/>
                  </a:lnTo>
                  <a:lnTo>
                    <a:pt x="596506" y="187553"/>
                  </a:lnTo>
                  <a:lnTo>
                    <a:pt x="607441" y="188417"/>
                  </a:lnTo>
                  <a:lnTo>
                    <a:pt x="635749" y="183159"/>
                  </a:lnTo>
                  <a:lnTo>
                    <a:pt x="654469" y="169595"/>
                  </a:lnTo>
                  <a:lnTo>
                    <a:pt x="664806" y="150990"/>
                  </a:lnTo>
                  <a:lnTo>
                    <a:pt x="667981" y="130632"/>
                  </a:lnTo>
                  <a:close/>
                </a:path>
                <a:path w="1282700" h="190500">
                  <a:moveTo>
                    <a:pt x="832942" y="58597"/>
                  </a:moveTo>
                  <a:lnTo>
                    <a:pt x="831316" y="5689"/>
                  </a:lnTo>
                  <a:lnTo>
                    <a:pt x="676910" y="5689"/>
                  </a:lnTo>
                  <a:lnTo>
                    <a:pt x="675297" y="58597"/>
                  </a:lnTo>
                  <a:lnTo>
                    <a:pt x="678535" y="59004"/>
                  </a:lnTo>
                  <a:lnTo>
                    <a:pt x="690194" y="37706"/>
                  </a:lnTo>
                  <a:lnTo>
                    <a:pt x="702564" y="22580"/>
                  </a:lnTo>
                  <a:lnTo>
                    <a:pt x="715619" y="13563"/>
                  </a:lnTo>
                  <a:lnTo>
                    <a:pt x="729335" y="10579"/>
                  </a:lnTo>
                  <a:lnTo>
                    <a:pt x="741921" y="10579"/>
                  </a:lnTo>
                  <a:lnTo>
                    <a:pt x="741921" y="163182"/>
                  </a:lnTo>
                  <a:lnTo>
                    <a:pt x="740295" y="170573"/>
                  </a:lnTo>
                  <a:lnTo>
                    <a:pt x="735012" y="176161"/>
                  </a:lnTo>
                  <a:lnTo>
                    <a:pt x="725474" y="179832"/>
                  </a:lnTo>
                  <a:lnTo>
                    <a:pt x="711047" y="181495"/>
                  </a:lnTo>
                  <a:lnTo>
                    <a:pt x="711047" y="184759"/>
                  </a:lnTo>
                  <a:lnTo>
                    <a:pt x="797179" y="184759"/>
                  </a:lnTo>
                  <a:lnTo>
                    <a:pt x="797179" y="181495"/>
                  </a:lnTo>
                  <a:lnTo>
                    <a:pt x="782764" y="179832"/>
                  </a:lnTo>
                  <a:lnTo>
                    <a:pt x="773214" y="176161"/>
                  </a:lnTo>
                  <a:lnTo>
                    <a:pt x="767930" y="170573"/>
                  </a:lnTo>
                  <a:lnTo>
                    <a:pt x="766305" y="163182"/>
                  </a:lnTo>
                  <a:lnTo>
                    <a:pt x="766305" y="10579"/>
                  </a:lnTo>
                  <a:lnTo>
                    <a:pt x="778903" y="10579"/>
                  </a:lnTo>
                  <a:lnTo>
                    <a:pt x="793064" y="13855"/>
                  </a:lnTo>
                  <a:lnTo>
                    <a:pt x="806272" y="23342"/>
                  </a:lnTo>
                  <a:lnTo>
                    <a:pt x="818502" y="38557"/>
                  </a:lnTo>
                  <a:lnTo>
                    <a:pt x="829691" y="59004"/>
                  </a:lnTo>
                  <a:lnTo>
                    <a:pt x="832942" y="58597"/>
                  </a:lnTo>
                  <a:close/>
                </a:path>
                <a:path w="1282700" h="190500">
                  <a:moveTo>
                    <a:pt x="993838" y="181495"/>
                  </a:moveTo>
                  <a:lnTo>
                    <a:pt x="962952" y="154635"/>
                  </a:lnTo>
                  <a:lnTo>
                    <a:pt x="948639" y="115976"/>
                  </a:lnTo>
                  <a:lnTo>
                    <a:pt x="946670" y="110693"/>
                  </a:lnTo>
                  <a:lnTo>
                    <a:pt x="920292" y="39471"/>
                  </a:lnTo>
                  <a:lnTo>
                    <a:pt x="920292" y="110693"/>
                  </a:lnTo>
                  <a:lnTo>
                    <a:pt x="862190" y="110693"/>
                  </a:lnTo>
                  <a:lnTo>
                    <a:pt x="892263" y="33362"/>
                  </a:lnTo>
                  <a:lnTo>
                    <a:pt x="893483" y="33362"/>
                  </a:lnTo>
                  <a:lnTo>
                    <a:pt x="920292" y="110693"/>
                  </a:lnTo>
                  <a:lnTo>
                    <a:pt x="920292" y="39471"/>
                  </a:lnTo>
                  <a:lnTo>
                    <a:pt x="918032" y="33362"/>
                  </a:lnTo>
                  <a:lnTo>
                    <a:pt x="905662" y="0"/>
                  </a:lnTo>
                  <a:lnTo>
                    <a:pt x="899985" y="0"/>
                  </a:lnTo>
                  <a:lnTo>
                    <a:pt x="844727" y="139179"/>
                  </a:lnTo>
                  <a:lnTo>
                    <a:pt x="836320" y="157353"/>
                  </a:lnTo>
                  <a:lnTo>
                    <a:pt x="828065" y="169494"/>
                  </a:lnTo>
                  <a:lnTo>
                    <a:pt x="818896" y="177063"/>
                  </a:lnTo>
                  <a:lnTo>
                    <a:pt x="807745" y="181495"/>
                  </a:lnTo>
                  <a:lnTo>
                    <a:pt x="807745" y="184759"/>
                  </a:lnTo>
                  <a:lnTo>
                    <a:pt x="867067" y="184759"/>
                  </a:lnTo>
                  <a:lnTo>
                    <a:pt x="867067" y="181495"/>
                  </a:lnTo>
                  <a:lnTo>
                    <a:pt x="853236" y="177546"/>
                  </a:lnTo>
                  <a:lnTo>
                    <a:pt x="846302" y="170002"/>
                  </a:lnTo>
                  <a:lnTo>
                    <a:pt x="845985" y="157124"/>
                  </a:lnTo>
                  <a:lnTo>
                    <a:pt x="852030" y="137134"/>
                  </a:lnTo>
                  <a:lnTo>
                    <a:pt x="860158" y="115976"/>
                  </a:lnTo>
                  <a:lnTo>
                    <a:pt x="922324" y="115976"/>
                  </a:lnTo>
                  <a:lnTo>
                    <a:pt x="937768" y="159524"/>
                  </a:lnTo>
                  <a:lnTo>
                    <a:pt x="939927" y="169367"/>
                  </a:lnTo>
                  <a:lnTo>
                    <a:pt x="937717" y="176009"/>
                  </a:lnTo>
                  <a:lnTo>
                    <a:pt x="929944" y="179895"/>
                  </a:lnTo>
                  <a:lnTo>
                    <a:pt x="915416" y="181495"/>
                  </a:lnTo>
                  <a:lnTo>
                    <a:pt x="915416" y="184759"/>
                  </a:lnTo>
                  <a:lnTo>
                    <a:pt x="993838" y="184759"/>
                  </a:lnTo>
                  <a:lnTo>
                    <a:pt x="993838" y="181495"/>
                  </a:lnTo>
                  <a:close/>
                </a:path>
                <a:path w="1282700" h="190500">
                  <a:moveTo>
                    <a:pt x="1121016" y="58597"/>
                  </a:moveTo>
                  <a:lnTo>
                    <a:pt x="1119390" y="5689"/>
                  </a:lnTo>
                  <a:lnTo>
                    <a:pt x="964984" y="5689"/>
                  </a:lnTo>
                  <a:lnTo>
                    <a:pt x="963358" y="58597"/>
                  </a:lnTo>
                  <a:lnTo>
                    <a:pt x="966609" y="59004"/>
                  </a:lnTo>
                  <a:lnTo>
                    <a:pt x="978268" y="37706"/>
                  </a:lnTo>
                  <a:lnTo>
                    <a:pt x="990638" y="22580"/>
                  </a:lnTo>
                  <a:lnTo>
                    <a:pt x="1003693" y="13563"/>
                  </a:lnTo>
                  <a:lnTo>
                    <a:pt x="1017409" y="10579"/>
                  </a:lnTo>
                  <a:lnTo>
                    <a:pt x="1029995" y="10579"/>
                  </a:lnTo>
                  <a:lnTo>
                    <a:pt x="1029995" y="163182"/>
                  </a:lnTo>
                  <a:lnTo>
                    <a:pt x="1028369" y="170573"/>
                  </a:lnTo>
                  <a:lnTo>
                    <a:pt x="1023086" y="176161"/>
                  </a:lnTo>
                  <a:lnTo>
                    <a:pt x="1013548" y="179832"/>
                  </a:lnTo>
                  <a:lnTo>
                    <a:pt x="999121" y="181495"/>
                  </a:lnTo>
                  <a:lnTo>
                    <a:pt x="999121" y="184759"/>
                  </a:lnTo>
                  <a:lnTo>
                    <a:pt x="1085253" y="184759"/>
                  </a:lnTo>
                  <a:lnTo>
                    <a:pt x="1085253" y="181495"/>
                  </a:lnTo>
                  <a:lnTo>
                    <a:pt x="1070838" y="179832"/>
                  </a:lnTo>
                  <a:lnTo>
                    <a:pt x="1061288" y="176161"/>
                  </a:lnTo>
                  <a:lnTo>
                    <a:pt x="1056005" y="170573"/>
                  </a:lnTo>
                  <a:lnTo>
                    <a:pt x="1054379" y="163182"/>
                  </a:lnTo>
                  <a:lnTo>
                    <a:pt x="1054379" y="10579"/>
                  </a:lnTo>
                  <a:lnTo>
                    <a:pt x="1066977" y="10579"/>
                  </a:lnTo>
                  <a:lnTo>
                    <a:pt x="1081074" y="13855"/>
                  </a:lnTo>
                  <a:lnTo>
                    <a:pt x="1094193" y="23342"/>
                  </a:lnTo>
                  <a:lnTo>
                    <a:pt x="1106398" y="38557"/>
                  </a:lnTo>
                  <a:lnTo>
                    <a:pt x="1117765" y="59004"/>
                  </a:lnTo>
                  <a:lnTo>
                    <a:pt x="1121016" y="58597"/>
                  </a:lnTo>
                  <a:close/>
                </a:path>
                <a:path w="1282700" h="190500">
                  <a:moveTo>
                    <a:pt x="1282319" y="126149"/>
                  </a:moveTo>
                  <a:lnTo>
                    <a:pt x="1278661" y="126149"/>
                  </a:lnTo>
                  <a:lnTo>
                    <a:pt x="1268018" y="149656"/>
                  </a:lnTo>
                  <a:lnTo>
                    <a:pt x="1255039" y="166446"/>
                  </a:lnTo>
                  <a:lnTo>
                    <a:pt x="1238034" y="176517"/>
                  </a:lnTo>
                  <a:lnTo>
                    <a:pt x="1215275" y="179870"/>
                  </a:lnTo>
                  <a:lnTo>
                    <a:pt x="1181557" y="179870"/>
                  </a:lnTo>
                  <a:lnTo>
                    <a:pt x="1181557" y="94411"/>
                  </a:lnTo>
                  <a:lnTo>
                    <a:pt x="1197800" y="94411"/>
                  </a:lnTo>
                  <a:lnTo>
                    <a:pt x="1212011" y="95935"/>
                  </a:lnTo>
                  <a:lnTo>
                    <a:pt x="1222794" y="101434"/>
                  </a:lnTo>
                  <a:lnTo>
                    <a:pt x="1230833" y="112268"/>
                  </a:lnTo>
                  <a:lnTo>
                    <a:pt x="1236814" y="129819"/>
                  </a:lnTo>
                  <a:lnTo>
                    <a:pt x="1240472" y="129819"/>
                  </a:lnTo>
                  <a:lnTo>
                    <a:pt x="1240472" y="53721"/>
                  </a:lnTo>
                  <a:lnTo>
                    <a:pt x="1236814" y="53721"/>
                  </a:lnTo>
                  <a:lnTo>
                    <a:pt x="1230833" y="71094"/>
                  </a:lnTo>
                  <a:lnTo>
                    <a:pt x="1222794" y="81953"/>
                  </a:lnTo>
                  <a:lnTo>
                    <a:pt x="1212011" y="87541"/>
                  </a:lnTo>
                  <a:lnTo>
                    <a:pt x="1197800" y="89115"/>
                  </a:lnTo>
                  <a:lnTo>
                    <a:pt x="1181557" y="89115"/>
                  </a:lnTo>
                  <a:lnTo>
                    <a:pt x="1181557" y="10579"/>
                  </a:lnTo>
                  <a:lnTo>
                    <a:pt x="1215275" y="10579"/>
                  </a:lnTo>
                  <a:lnTo>
                    <a:pt x="1234884" y="13779"/>
                  </a:lnTo>
                  <a:lnTo>
                    <a:pt x="1249654" y="23342"/>
                  </a:lnTo>
                  <a:lnTo>
                    <a:pt x="1261160" y="39243"/>
                  </a:lnTo>
                  <a:lnTo>
                    <a:pt x="1270939" y="61442"/>
                  </a:lnTo>
                  <a:lnTo>
                    <a:pt x="1274191" y="61036"/>
                  </a:lnTo>
                  <a:lnTo>
                    <a:pt x="1273378" y="5689"/>
                  </a:lnTo>
                  <a:lnTo>
                    <a:pt x="1127925" y="5689"/>
                  </a:lnTo>
                  <a:lnTo>
                    <a:pt x="1127925" y="8547"/>
                  </a:lnTo>
                  <a:lnTo>
                    <a:pt x="1142085" y="10261"/>
                  </a:lnTo>
                  <a:lnTo>
                    <a:pt x="1151077" y="14084"/>
                  </a:lnTo>
                  <a:lnTo>
                    <a:pt x="1155801" y="19812"/>
                  </a:lnTo>
                  <a:lnTo>
                    <a:pt x="1157173" y="27266"/>
                  </a:lnTo>
                  <a:lnTo>
                    <a:pt x="1157173" y="163182"/>
                  </a:lnTo>
                  <a:lnTo>
                    <a:pt x="1155801" y="170573"/>
                  </a:lnTo>
                  <a:lnTo>
                    <a:pt x="1151077" y="176161"/>
                  </a:lnTo>
                  <a:lnTo>
                    <a:pt x="1142085" y="179832"/>
                  </a:lnTo>
                  <a:lnTo>
                    <a:pt x="1127925" y="181495"/>
                  </a:lnTo>
                  <a:lnTo>
                    <a:pt x="1127925" y="184759"/>
                  </a:lnTo>
                  <a:lnTo>
                    <a:pt x="1280693" y="184759"/>
                  </a:lnTo>
                  <a:lnTo>
                    <a:pt x="1282319" y="126149"/>
                  </a:lnTo>
                  <a:close/>
                </a:path>
              </a:pathLst>
            </a:custGeom>
            <a:solidFill>
              <a:srgbClr val="FDFDFD"/>
            </a:solidFill>
          </p:spPr>
          <p:txBody>
            <a:bodyPr wrap="square" lIns="0" tIns="0" rIns="0" bIns="0" rtlCol="0"/>
            <a:lstStyle/>
            <a:p>
              <a:endParaRPr kern="0">
                <a:solidFill>
                  <a:sysClr val="windowText" lastClr="000000"/>
                </a:solidFill>
              </a:endParaRPr>
            </a:p>
          </p:txBody>
        </p:sp>
      </p:grpSp>
      <p:sp>
        <p:nvSpPr>
          <p:cNvPr id="5" name="object 5"/>
          <p:cNvSpPr txBox="1"/>
          <p:nvPr/>
        </p:nvSpPr>
        <p:spPr>
          <a:xfrm>
            <a:off x="1981113" y="1973128"/>
            <a:ext cx="9144000" cy="1983235"/>
          </a:xfrm>
          <a:prstGeom prst="rect">
            <a:avLst/>
          </a:prstGeom>
        </p:spPr>
        <p:txBody>
          <a:bodyPr vert="horz" wrap="square" lIns="0" tIns="13335" rIns="0" bIns="0" rtlCol="0">
            <a:spAutoFit/>
          </a:bodyPr>
          <a:lstStyle/>
          <a:p>
            <a:pPr marL="299085" marR="854075" indent="-287020">
              <a:spcBef>
                <a:spcPts val="105"/>
              </a:spcBef>
              <a:buFont typeface="Arial"/>
              <a:buChar char="•"/>
              <a:tabLst>
                <a:tab pos="299720" algn="l"/>
              </a:tabLst>
            </a:pPr>
            <a:r>
              <a:rPr sz="3200" kern="0" dirty="0">
                <a:solidFill>
                  <a:sysClr val="windowText" lastClr="000000"/>
                </a:solidFill>
                <a:latin typeface="Calibri"/>
                <a:cs typeface="Calibri"/>
              </a:rPr>
              <a:t>Budget</a:t>
            </a:r>
            <a:r>
              <a:rPr sz="3200" kern="0" spc="-55" dirty="0">
                <a:solidFill>
                  <a:sysClr val="windowText" lastClr="000000"/>
                </a:solidFill>
                <a:latin typeface="Calibri"/>
                <a:cs typeface="Calibri"/>
              </a:rPr>
              <a:t> </a:t>
            </a:r>
            <a:r>
              <a:rPr sz="3200" kern="0" dirty="0">
                <a:solidFill>
                  <a:sysClr val="windowText" lastClr="000000"/>
                </a:solidFill>
                <a:latin typeface="Calibri"/>
                <a:cs typeface="Calibri"/>
              </a:rPr>
              <a:t>should</a:t>
            </a:r>
            <a:r>
              <a:rPr sz="3200" kern="0" spc="-30" dirty="0">
                <a:solidFill>
                  <a:sysClr val="windowText" lastClr="000000"/>
                </a:solidFill>
                <a:latin typeface="Calibri"/>
                <a:cs typeface="Calibri"/>
              </a:rPr>
              <a:t> </a:t>
            </a:r>
            <a:r>
              <a:rPr sz="3200" kern="0" dirty="0">
                <a:solidFill>
                  <a:sysClr val="windowText" lastClr="000000"/>
                </a:solidFill>
                <a:latin typeface="Calibri"/>
                <a:cs typeface="Calibri"/>
              </a:rPr>
              <a:t>reflect</a:t>
            </a:r>
            <a:r>
              <a:rPr sz="3200" kern="0" spc="-70" dirty="0">
                <a:solidFill>
                  <a:sysClr val="windowText" lastClr="000000"/>
                </a:solidFill>
                <a:latin typeface="Calibri"/>
                <a:cs typeface="Calibri"/>
              </a:rPr>
              <a:t> </a:t>
            </a:r>
            <a:r>
              <a:rPr sz="3200" kern="0" dirty="0">
                <a:solidFill>
                  <a:sysClr val="windowText" lastClr="000000"/>
                </a:solidFill>
                <a:latin typeface="Calibri"/>
                <a:cs typeface="Calibri"/>
              </a:rPr>
              <a:t>the</a:t>
            </a:r>
            <a:r>
              <a:rPr sz="3200" kern="0" spc="-35" dirty="0">
                <a:solidFill>
                  <a:sysClr val="windowText" lastClr="000000"/>
                </a:solidFill>
                <a:latin typeface="Calibri"/>
                <a:cs typeface="Calibri"/>
              </a:rPr>
              <a:t> </a:t>
            </a:r>
            <a:r>
              <a:rPr sz="3200" kern="0" spc="-10" dirty="0">
                <a:solidFill>
                  <a:sysClr val="windowText" lastClr="000000"/>
                </a:solidFill>
                <a:latin typeface="Calibri"/>
                <a:cs typeface="Calibri"/>
              </a:rPr>
              <a:t>department’s</a:t>
            </a:r>
            <a:r>
              <a:rPr lang="en-US" sz="3200" kern="0" spc="-10" dirty="0">
                <a:solidFill>
                  <a:sysClr val="windowText" lastClr="000000"/>
                </a:solidFill>
                <a:latin typeface="Calibri"/>
                <a:cs typeface="Calibri"/>
              </a:rPr>
              <a:t> </a:t>
            </a:r>
            <a:r>
              <a:rPr sz="3200" kern="0" dirty="0">
                <a:solidFill>
                  <a:sysClr val="windowText" lastClr="000000"/>
                </a:solidFill>
                <a:latin typeface="Calibri"/>
                <a:cs typeface="Calibri"/>
              </a:rPr>
              <a:t>operational</a:t>
            </a:r>
            <a:r>
              <a:rPr sz="3200" kern="0" spc="-114" dirty="0">
                <a:solidFill>
                  <a:sysClr val="windowText" lastClr="000000"/>
                </a:solidFill>
                <a:latin typeface="Calibri"/>
                <a:cs typeface="Calibri"/>
              </a:rPr>
              <a:t> </a:t>
            </a:r>
            <a:r>
              <a:rPr sz="3200" kern="0" spc="-10" dirty="0">
                <a:solidFill>
                  <a:sysClr val="windowText" lastClr="000000"/>
                </a:solidFill>
                <a:latin typeface="Calibri"/>
                <a:cs typeface="Calibri"/>
              </a:rPr>
              <a:t>plans</a:t>
            </a:r>
            <a:endParaRPr sz="3200" kern="0" dirty="0">
              <a:solidFill>
                <a:sysClr val="windowText" lastClr="000000"/>
              </a:solidFill>
              <a:latin typeface="Calibri"/>
              <a:cs typeface="Calibri"/>
            </a:endParaRPr>
          </a:p>
          <a:p>
            <a:pPr marL="299085" indent="-287020">
              <a:buFont typeface="Arial"/>
              <a:buChar char="•"/>
              <a:tabLst>
                <a:tab pos="299720" algn="l"/>
              </a:tabLst>
            </a:pPr>
            <a:r>
              <a:rPr sz="3200" kern="0" dirty="0">
                <a:solidFill>
                  <a:sysClr val="windowText" lastClr="000000"/>
                </a:solidFill>
                <a:latin typeface="Calibri"/>
                <a:cs typeface="Calibri"/>
              </a:rPr>
              <a:t>Understanding</a:t>
            </a:r>
            <a:r>
              <a:rPr sz="3200" kern="0" spc="-35" dirty="0">
                <a:solidFill>
                  <a:sysClr val="windowText" lastClr="000000"/>
                </a:solidFill>
                <a:latin typeface="Calibri"/>
                <a:cs typeface="Calibri"/>
              </a:rPr>
              <a:t> </a:t>
            </a:r>
            <a:r>
              <a:rPr sz="3200" kern="0" dirty="0">
                <a:solidFill>
                  <a:sysClr val="windowText" lastClr="000000"/>
                </a:solidFill>
                <a:latin typeface="Calibri"/>
                <a:cs typeface="Calibri"/>
              </a:rPr>
              <a:t>of</a:t>
            </a:r>
            <a:r>
              <a:rPr sz="3200" kern="0" spc="-70" dirty="0">
                <a:solidFill>
                  <a:sysClr val="windowText" lastClr="000000"/>
                </a:solidFill>
                <a:latin typeface="Calibri"/>
                <a:cs typeface="Calibri"/>
              </a:rPr>
              <a:t> </a:t>
            </a:r>
            <a:r>
              <a:rPr sz="3200" kern="0" dirty="0">
                <a:solidFill>
                  <a:sysClr val="windowText" lastClr="000000"/>
                </a:solidFill>
                <a:latin typeface="Calibri"/>
                <a:cs typeface="Calibri"/>
              </a:rPr>
              <a:t>major</a:t>
            </a:r>
            <a:r>
              <a:rPr sz="3200" kern="0" spc="-65" dirty="0">
                <a:solidFill>
                  <a:sysClr val="windowText" lastClr="000000"/>
                </a:solidFill>
                <a:latin typeface="Calibri"/>
                <a:cs typeface="Calibri"/>
              </a:rPr>
              <a:t> </a:t>
            </a:r>
            <a:r>
              <a:rPr sz="3200" kern="0" dirty="0">
                <a:solidFill>
                  <a:sysClr val="windowText" lastClr="000000"/>
                </a:solidFill>
                <a:latin typeface="Calibri"/>
                <a:cs typeface="Calibri"/>
              </a:rPr>
              <a:t>budget</a:t>
            </a:r>
            <a:r>
              <a:rPr sz="3200" kern="0" spc="-45" dirty="0">
                <a:solidFill>
                  <a:sysClr val="windowText" lastClr="000000"/>
                </a:solidFill>
                <a:latin typeface="Calibri"/>
                <a:cs typeface="Calibri"/>
              </a:rPr>
              <a:t> </a:t>
            </a:r>
            <a:r>
              <a:rPr sz="3200" kern="0" spc="-10" dirty="0">
                <a:solidFill>
                  <a:sysClr val="windowText" lastClr="000000"/>
                </a:solidFill>
                <a:latin typeface="Calibri"/>
                <a:cs typeface="Calibri"/>
              </a:rPr>
              <a:t>components</a:t>
            </a:r>
            <a:endParaRPr sz="3200" kern="0" dirty="0">
              <a:solidFill>
                <a:sysClr val="windowText" lastClr="000000"/>
              </a:solidFill>
              <a:latin typeface="Calibri"/>
              <a:cs typeface="Calibri"/>
            </a:endParaRPr>
          </a:p>
          <a:p>
            <a:pPr marL="299085" marR="472440" indent="-287020">
              <a:buFont typeface="Arial"/>
              <a:buChar char="•"/>
              <a:tabLst>
                <a:tab pos="299720" algn="l"/>
              </a:tabLst>
            </a:pPr>
            <a:r>
              <a:rPr sz="3200" kern="0" spc="-40" dirty="0">
                <a:solidFill>
                  <a:sysClr val="windowText" lastClr="000000"/>
                </a:solidFill>
                <a:latin typeface="Calibri"/>
                <a:cs typeface="Calibri"/>
              </a:rPr>
              <a:t>Review,</a:t>
            </a:r>
            <a:r>
              <a:rPr sz="3200" kern="0" spc="-100" dirty="0">
                <a:solidFill>
                  <a:sysClr val="windowText" lastClr="000000"/>
                </a:solidFill>
                <a:latin typeface="Calibri"/>
                <a:cs typeface="Calibri"/>
              </a:rPr>
              <a:t> </a:t>
            </a:r>
            <a:r>
              <a:rPr sz="3200" kern="0" dirty="0">
                <a:solidFill>
                  <a:sysClr val="windowText" lastClr="000000"/>
                </a:solidFill>
                <a:latin typeface="Calibri"/>
                <a:cs typeface="Calibri"/>
              </a:rPr>
              <a:t>approval</a:t>
            </a:r>
            <a:r>
              <a:rPr lang="en-US" sz="3200" kern="0" dirty="0">
                <a:solidFill>
                  <a:sysClr val="windowText" lastClr="000000"/>
                </a:solidFill>
                <a:latin typeface="Calibri"/>
                <a:cs typeface="Calibri"/>
              </a:rPr>
              <a:t>,</a:t>
            </a:r>
            <a:r>
              <a:rPr sz="3200" kern="0" spc="-70" dirty="0">
                <a:solidFill>
                  <a:sysClr val="windowText" lastClr="000000"/>
                </a:solidFill>
                <a:latin typeface="Calibri"/>
                <a:cs typeface="Calibri"/>
              </a:rPr>
              <a:t> </a:t>
            </a:r>
            <a:r>
              <a:rPr sz="3200" kern="0" dirty="0">
                <a:solidFill>
                  <a:sysClr val="windowText" lastClr="000000"/>
                </a:solidFill>
                <a:latin typeface="Calibri"/>
                <a:cs typeface="Calibri"/>
              </a:rPr>
              <a:t>and</a:t>
            </a:r>
            <a:r>
              <a:rPr sz="3200" kern="0" spc="-50" dirty="0">
                <a:solidFill>
                  <a:sysClr val="windowText" lastClr="000000"/>
                </a:solidFill>
                <a:latin typeface="Calibri"/>
                <a:cs typeface="Calibri"/>
              </a:rPr>
              <a:t> </a:t>
            </a:r>
            <a:r>
              <a:rPr sz="3200" kern="0" dirty="0">
                <a:solidFill>
                  <a:sysClr val="windowText" lastClr="000000"/>
                </a:solidFill>
                <a:latin typeface="Calibri"/>
                <a:cs typeface="Calibri"/>
              </a:rPr>
              <a:t>endorsement</a:t>
            </a:r>
            <a:r>
              <a:rPr sz="3200" kern="0" spc="-65" dirty="0">
                <a:solidFill>
                  <a:sysClr val="windowText" lastClr="000000"/>
                </a:solidFill>
                <a:latin typeface="Calibri"/>
                <a:cs typeface="Calibri"/>
              </a:rPr>
              <a:t> </a:t>
            </a:r>
            <a:r>
              <a:rPr sz="3200" kern="0" dirty="0">
                <a:solidFill>
                  <a:sysClr val="windowText" lastClr="000000"/>
                </a:solidFill>
                <a:latin typeface="Calibri"/>
                <a:cs typeface="Calibri"/>
              </a:rPr>
              <a:t>of</a:t>
            </a:r>
            <a:r>
              <a:rPr sz="3200" kern="0" spc="-75" dirty="0">
                <a:solidFill>
                  <a:sysClr val="windowText" lastClr="000000"/>
                </a:solidFill>
                <a:latin typeface="Calibri"/>
                <a:cs typeface="Calibri"/>
              </a:rPr>
              <a:t> </a:t>
            </a:r>
            <a:r>
              <a:rPr sz="3200" kern="0" spc="-25" dirty="0">
                <a:solidFill>
                  <a:sysClr val="windowText" lastClr="000000"/>
                </a:solidFill>
                <a:latin typeface="Calibri"/>
                <a:cs typeface="Calibri"/>
              </a:rPr>
              <a:t>the </a:t>
            </a:r>
            <a:r>
              <a:rPr sz="3200" kern="0" spc="-10" dirty="0">
                <a:solidFill>
                  <a:sysClr val="windowText" lastClr="000000"/>
                </a:solidFill>
                <a:latin typeface="Calibri"/>
                <a:cs typeface="Calibri"/>
              </a:rPr>
              <a:t>budget</a:t>
            </a:r>
            <a:endParaRPr sz="3200" kern="0" dirty="0">
              <a:solidFill>
                <a:sysClr val="windowText" lastClr="000000"/>
              </a:solidFill>
              <a:latin typeface="Calibri"/>
              <a:cs typeface="Calibri"/>
            </a:endParaRPr>
          </a:p>
        </p:txBody>
      </p:sp>
      <p:sp>
        <p:nvSpPr>
          <p:cNvPr id="6" name="object 6"/>
          <p:cNvSpPr txBox="1">
            <a:spLocks noGrp="1"/>
          </p:cNvSpPr>
          <p:nvPr>
            <p:ph type="title"/>
          </p:nvPr>
        </p:nvSpPr>
        <p:spPr>
          <a:xfrm>
            <a:off x="2136989" y="450597"/>
            <a:ext cx="10376745" cy="751488"/>
          </a:xfrm>
          <a:prstGeom prst="rect">
            <a:avLst/>
          </a:prstGeom>
        </p:spPr>
        <p:txBody>
          <a:bodyPr vert="horz" wrap="square" lIns="0" tIns="12700" rIns="0" bIns="0" rtlCol="0">
            <a:spAutoFit/>
          </a:bodyPr>
          <a:lstStyle/>
          <a:p>
            <a:pPr marL="12700">
              <a:spcBef>
                <a:spcPts val="100"/>
              </a:spcBef>
            </a:pPr>
            <a:r>
              <a:rPr sz="4800" dirty="0">
                <a:solidFill>
                  <a:srgbClr val="FF0000"/>
                </a:solidFill>
              </a:rPr>
              <a:t>A)</a:t>
            </a:r>
            <a:r>
              <a:rPr sz="4800" spc="-80" dirty="0">
                <a:solidFill>
                  <a:srgbClr val="FF0000"/>
                </a:solidFill>
              </a:rPr>
              <a:t> </a:t>
            </a:r>
            <a:r>
              <a:rPr sz="4800" dirty="0">
                <a:solidFill>
                  <a:srgbClr val="FF0000"/>
                </a:solidFill>
              </a:rPr>
              <a:t>Preparation</a:t>
            </a:r>
            <a:r>
              <a:rPr sz="4800" spc="-65" dirty="0">
                <a:solidFill>
                  <a:srgbClr val="FF0000"/>
                </a:solidFill>
              </a:rPr>
              <a:t> </a:t>
            </a:r>
            <a:r>
              <a:rPr sz="4800" dirty="0">
                <a:solidFill>
                  <a:srgbClr val="FF0000"/>
                </a:solidFill>
              </a:rPr>
              <a:t>of</a:t>
            </a:r>
            <a:r>
              <a:rPr sz="4800" spc="-65" dirty="0">
                <a:solidFill>
                  <a:srgbClr val="FF0000"/>
                </a:solidFill>
              </a:rPr>
              <a:t> </a:t>
            </a:r>
            <a:r>
              <a:rPr sz="4800" dirty="0">
                <a:solidFill>
                  <a:srgbClr val="FF0000"/>
                </a:solidFill>
              </a:rPr>
              <a:t>a</a:t>
            </a:r>
            <a:r>
              <a:rPr sz="4800" spc="-70" dirty="0">
                <a:solidFill>
                  <a:srgbClr val="FF0000"/>
                </a:solidFill>
              </a:rPr>
              <a:t> </a:t>
            </a:r>
            <a:r>
              <a:rPr sz="4800" dirty="0">
                <a:solidFill>
                  <a:srgbClr val="FF0000"/>
                </a:solidFill>
              </a:rPr>
              <a:t>budget</a:t>
            </a:r>
            <a:r>
              <a:rPr sz="4800" spc="-35" dirty="0">
                <a:solidFill>
                  <a:srgbClr val="FF0000"/>
                </a:solidFill>
              </a:rPr>
              <a:t> </a:t>
            </a:r>
            <a:r>
              <a:rPr sz="4800" spc="-20" dirty="0">
                <a:solidFill>
                  <a:srgbClr val="FF0000"/>
                </a:solidFill>
              </a:rPr>
              <a:t>plan</a:t>
            </a:r>
            <a:endParaRPr sz="4800"/>
          </a:p>
        </p:txBody>
      </p:sp>
      <p:sp>
        <p:nvSpPr>
          <p:cNvPr id="7" name="object 7"/>
          <p:cNvSpPr/>
          <p:nvPr/>
        </p:nvSpPr>
        <p:spPr>
          <a:xfrm>
            <a:off x="1524000" y="0"/>
            <a:ext cx="9144000" cy="144780"/>
          </a:xfrm>
          <a:custGeom>
            <a:avLst/>
            <a:gdLst/>
            <a:ahLst/>
            <a:cxnLst/>
            <a:rect l="l" t="t" r="r" b="b"/>
            <a:pathLst>
              <a:path w="9144000" h="144780">
                <a:moveTo>
                  <a:pt x="9144000" y="0"/>
                </a:moveTo>
                <a:lnTo>
                  <a:pt x="0" y="0"/>
                </a:lnTo>
                <a:lnTo>
                  <a:pt x="0" y="144779"/>
                </a:lnTo>
                <a:lnTo>
                  <a:pt x="9144000" y="144779"/>
                </a:lnTo>
                <a:lnTo>
                  <a:pt x="9144000" y="0"/>
                </a:lnTo>
                <a:close/>
              </a:path>
            </a:pathLst>
          </a:custGeom>
          <a:solidFill>
            <a:srgbClr val="000000"/>
          </a:solidFill>
        </p:spPr>
        <p:txBody>
          <a:bodyPr wrap="square" lIns="0" tIns="0" rIns="0" bIns="0" rtlCol="0"/>
          <a:lstStyle/>
          <a:p>
            <a:endParaRPr kern="0">
              <a:solidFill>
                <a:sysClr val="windowText" lastClr="0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11810" y="5855209"/>
            <a:ext cx="9170035" cy="1016635"/>
            <a:chOff x="-12191" y="5855208"/>
            <a:chExt cx="9170035" cy="1016635"/>
          </a:xfrm>
        </p:grpSpPr>
        <p:sp>
          <p:nvSpPr>
            <p:cNvPr id="3" name="object 3"/>
            <p:cNvSpPr/>
            <p:nvPr/>
          </p:nvSpPr>
          <p:spPr>
            <a:xfrm>
              <a:off x="377939" y="6284455"/>
              <a:ext cx="1980564" cy="328930"/>
            </a:xfrm>
            <a:custGeom>
              <a:avLst/>
              <a:gdLst/>
              <a:ahLst/>
              <a:cxnLst/>
              <a:rect l="l" t="t" r="r" b="b"/>
              <a:pathLst>
                <a:path w="1980564" h="328929">
                  <a:moveTo>
                    <a:pt x="266547" y="218528"/>
                  </a:moveTo>
                  <a:lnTo>
                    <a:pt x="260858" y="218122"/>
                  </a:lnTo>
                  <a:lnTo>
                    <a:pt x="242290" y="258953"/>
                  </a:lnTo>
                  <a:lnTo>
                    <a:pt x="219875" y="288061"/>
                  </a:lnTo>
                  <a:lnTo>
                    <a:pt x="190525" y="305511"/>
                  </a:lnTo>
                  <a:lnTo>
                    <a:pt x="151155" y="311315"/>
                  </a:lnTo>
                  <a:lnTo>
                    <a:pt x="92240" y="311315"/>
                  </a:lnTo>
                  <a:lnTo>
                    <a:pt x="92240" y="163182"/>
                  </a:lnTo>
                  <a:lnTo>
                    <a:pt x="120269" y="163182"/>
                  </a:lnTo>
                  <a:lnTo>
                    <a:pt x="144995" y="165925"/>
                  </a:lnTo>
                  <a:lnTo>
                    <a:pt x="163855" y="175641"/>
                  </a:lnTo>
                  <a:lnTo>
                    <a:pt x="177977" y="194602"/>
                  </a:lnTo>
                  <a:lnTo>
                    <a:pt x="188531" y="225044"/>
                  </a:lnTo>
                  <a:lnTo>
                    <a:pt x="194221" y="225044"/>
                  </a:lnTo>
                  <a:lnTo>
                    <a:pt x="194221" y="92786"/>
                  </a:lnTo>
                  <a:lnTo>
                    <a:pt x="188531" y="92786"/>
                  </a:lnTo>
                  <a:lnTo>
                    <a:pt x="177977" y="123215"/>
                  </a:lnTo>
                  <a:lnTo>
                    <a:pt x="163855" y="142176"/>
                  </a:lnTo>
                  <a:lnTo>
                    <a:pt x="144995" y="151892"/>
                  </a:lnTo>
                  <a:lnTo>
                    <a:pt x="120269" y="154635"/>
                  </a:lnTo>
                  <a:lnTo>
                    <a:pt x="92240" y="154635"/>
                  </a:lnTo>
                  <a:lnTo>
                    <a:pt x="92240" y="18719"/>
                  </a:lnTo>
                  <a:lnTo>
                    <a:pt x="151155" y="18719"/>
                  </a:lnTo>
                  <a:lnTo>
                    <a:pt x="184873" y="24206"/>
                  </a:lnTo>
                  <a:lnTo>
                    <a:pt x="210375" y="40640"/>
                  </a:lnTo>
                  <a:lnTo>
                    <a:pt x="230225" y="67983"/>
                  </a:lnTo>
                  <a:lnTo>
                    <a:pt x="247040" y="106210"/>
                  </a:lnTo>
                  <a:lnTo>
                    <a:pt x="252730" y="105803"/>
                  </a:lnTo>
                  <a:lnTo>
                    <a:pt x="251510" y="9766"/>
                  </a:lnTo>
                  <a:lnTo>
                    <a:pt x="0" y="9766"/>
                  </a:lnTo>
                  <a:lnTo>
                    <a:pt x="0" y="15049"/>
                  </a:lnTo>
                  <a:lnTo>
                    <a:pt x="24447" y="17907"/>
                  </a:lnTo>
                  <a:lnTo>
                    <a:pt x="39776" y="24409"/>
                  </a:lnTo>
                  <a:lnTo>
                    <a:pt x="47713" y="34277"/>
                  </a:lnTo>
                  <a:lnTo>
                    <a:pt x="49987" y="47205"/>
                  </a:lnTo>
                  <a:lnTo>
                    <a:pt x="49987" y="282422"/>
                  </a:lnTo>
                  <a:lnTo>
                    <a:pt x="47713" y="295452"/>
                  </a:lnTo>
                  <a:lnTo>
                    <a:pt x="39776" y="305206"/>
                  </a:lnTo>
                  <a:lnTo>
                    <a:pt x="24447" y="311607"/>
                  </a:lnTo>
                  <a:lnTo>
                    <a:pt x="0" y="314566"/>
                  </a:lnTo>
                  <a:lnTo>
                    <a:pt x="0" y="320268"/>
                  </a:lnTo>
                  <a:lnTo>
                    <a:pt x="264515" y="320268"/>
                  </a:lnTo>
                  <a:lnTo>
                    <a:pt x="266547" y="218528"/>
                  </a:lnTo>
                  <a:close/>
                </a:path>
                <a:path w="1980564" h="328929">
                  <a:moveTo>
                    <a:pt x="597687" y="314566"/>
                  </a:moveTo>
                  <a:lnTo>
                    <a:pt x="552488" y="288874"/>
                  </a:lnTo>
                  <a:lnTo>
                    <a:pt x="518782" y="200621"/>
                  </a:lnTo>
                  <a:lnTo>
                    <a:pt x="515632" y="192074"/>
                  </a:lnTo>
                  <a:lnTo>
                    <a:pt x="470509" y="69519"/>
                  </a:lnTo>
                  <a:lnTo>
                    <a:pt x="470509" y="192074"/>
                  </a:lnTo>
                  <a:lnTo>
                    <a:pt x="369747" y="192074"/>
                  </a:lnTo>
                  <a:lnTo>
                    <a:pt x="421754" y="57785"/>
                  </a:lnTo>
                  <a:lnTo>
                    <a:pt x="423786" y="57785"/>
                  </a:lnTo>
                  <a:lnTo>
                    <a:pt x="470509" y="192074"/>
                  </a:lnTo>
                  <a:lnTo>
                    <a:pt x="470509" y="69519"/>
                  </a:lnTo>
                  <a:lnTo>
                    <a:pt x="466191" y="57785"/>
                  </a:lnTo>
                  <a:lnTo>
                    <a:pt x="444919" y="0"/>
                  </a:lnTo>
                  <a:lnTo>
                    <a:pt x="435165" y="0"/>
                  </a:lnTo>
                  <a:lnTo>
                    <a:pt x="339280" y="240906"/>
                  </a:lnTo>
                  <a:lnTo>
                    <a:pt x="324904" y="272389"/>
                  </a:lnTo>
                  <a:lnTo>
                    <a:pt x="310527" y="293458"/>
                  </a:lnTo>
                  <a:lnTo>
                    <a:pt x="294474" y="306666"/>
                  </a:lnTo>
                  <a:lnTo>
                    <a:pt x="275082" y="314566"/>
                  </a:lnTo>
                  <a:lnTo>
                    <a:pt x="275082" y="320268"/>
                  </a:lnTo>
                  <a:lnTo>
                    <a:pt x="378282" y="320268"/>
                  </a:lnTo>
                  <a:lnTo>
                    <a:pt x="378282" y="314566"/>
                  </a:lnTo>
                  <a:lnTo>
                    <a:pt x="354215" y="307467"/>
                  </a:lnTo>
                  <a:lnTo>
                    <a:pt x="342112" y="294424"/>
                  </a:lnTo>
                  <a:lnTo>
                    <a:pt x="341604" y="272224"/>
                  </a:lnTo>
                  <a:lnTo>
                    <a:pt x="352272" y="237655"/>
                  </a:lnTo>
                  <a:lnTo>
                    <a:pt x="366496" y="200621"/>
                  </a:lnTo>
                  <a:lnTo>
                    <a:pt x="473354" y="200621"/>
                  </a:lnTo>
                  <a:lnTo>
                    <a:pt x="500176" y="276720"/>
                  </a:lnTo>
                  <a:lnTo>
                    <a:pt x="504088" y="293331"/>
                  </a:lnTo>
                  <a:lnTo>
                    <a:pt x="500430" y="304647"/>
                  </a:lnTo>
                  <a:lnTo>
                    <a:pt x="487083" y="311454"/>
                  </a:lnTo>
                  <a:lnTo>
                    <a:pt x="461975" y="314566"/>
                  </a:lnTo>
                  <a:lnTo>
                    <a:pt x="461975" y="320268"/>
                  </a:lnTo>
                  <a:lnTo>
                    <a:pt x="597687" y="320268"/>
                  </a:lnTo>
                  <a:lnTo>
                    <a:pt x="597687" y="314566"/>
                  </a:lnTo>
                  <a:close/>
                </a:path>
                <a:path w="1980564" h="328929">
                  <a:moveTo>
                    <a:pt x="810590" y="226263"/>
                  </a:moveTo>
                  <a:lnTo>
                    <a:pt x="803071" y="190169"/>
                  </a:lnTo>
                  <a:lnTo>
                    <a:pt x="783323" y="166433"/>
                  </a:lnTo>
                  <a:lnTo>
                    <a:pt x="755573" y="150952"/>
                  </a:lnTo>
                  <a:lnTo>
                    <a:pt x="724052" y="139585"/>
                  </a:lnTo>
                  <a:lnTo>
                    <a:pt x="690346" y="127203"/>
                  </a:lnTo>
                  <a:lnTo>
                    <a:pt x="665340" y="113182"/>
                  </a:lnTo>
                  <a:lnTo>
                    <a:pt x="649770" y="94653"/>
                  </a:lnTo>
                  <a:lnTo>
                    <a:pt x="644410" y="68770"/>
                  </a:lnTo>
                  <a:lnTo>
                    <a:pt x="649287" y="44589"/>
                  </a:lnTo>
                  <a:lnTo>
                    <a:pt x="662343" y="26695"/>
                  </a:lnTo>
                  <a:lnTo>
                    <a:pt x="681266" y="15608"/>
                  </a:lnTo>
                  <a:lnTo>
                    <a:pt x="703732" y="11798"/>
                  </a:lnTo>
                  <a:lnTo>
                    <a:pt x="730059" y="17386"/>
                  </a:lnTo>
                  <a:lnTo>
                    <a:pt x="753097" y="33921"/>
                  </a:lnTo>
                  <a:lnTo>
                    <a:pt x="773099" y="61074"/>
                  </a:lnTo>
                  <a:lnTo>
                    <a:pt x="790282" y="98475"/>
                  </a:lnTo>
                  <a:lnTo>
                    <a:pt x="796378" y="98475"/>
                  </a:lnTo>
                  <a:lnTo>
                    <a:pt x="796378" y="812"/>
                  </a:lnTo>
                  <a:lnTo>
                    <a:pt x="791095" y="812"/>
                  </a:lnTo>
                  <a:lnTo>
                    <a:pt x="776871" y="16675"/>
                  </a:lnTo>
                  <a:lnTo>
                    <a:pt x="764197" y="11836"/>
                  </a:lnTo>
                  <a:lnTo>
                    <a:pt x="748576" y="7518"/>
                  </a:lnTo>
                  <a:lnTo>
                    <a:pt x="730758" y="4432"/>
                  </a:lnTo>
                  <a:lnTo>
                    <a:pt x="711454" y="3251"/>
                  </a:lnTo>
                  <a:lnTo>
                    <a:pt x="670991" y="9690"/>
                  </a:lnTo>
                  <a:lnTo>
                    <a:pt x="638213" y="28232"/>
                  </a:lnTo>
                  <a:lnTo>
                    <a:pt x="616267" y="57670"/>
                  </a:lnTo>
                  <a:lnTo>
                    <a:pt x="608253" y="96850"/>
                  </a:lnTo>
                  <a:lnTo>
                    <a:pt x="616026" y="132334"/>
                  </a:lnTo>
                  <a:lnTo>
                    <a:pt x="636282" y="155194"/>
                  </a:lnTo>
                  <a:lnTo>
                    <a:pt x="664476" y="170040"/>
                  </a:lnTo>
                  <a:lnTo>
                    <a:pt x="696010" y="181495"/>
                  </a:lnTo>
                  <a:lnTo>
                    <a:pt x="732917" y="196151"/>
                  </a:lnTo>
                  <a:lnTo>
                    <a:pt x="759040" y="211709"/>
                  </a:lnTo>
                  <a:lnTo>
                    <a:pt x="774573" y="231394"/>
                  </a:lnTo>
                  <a:lnTo>
                    <a:pt x="779716" y="258406"/>
                  </a:lnTo>
                  <a:lnTo>
                    <a:pt x="775487" y="279298"/>
                  </a:lnTo>
                  <a:lnTo>
                    <a:pt x="762698" y="298284"/>
                  </a:lnTo>
                  <a:lnTo>
                    <a:pt x="741146" y="312089"/>
                  </a:lnTo>
                  <a:lnTo>
                    <a:pt x="710641" y="317423"/>
                  </a:lnTo>
                  <a:lnTo>
                    <a:pt x="676757" y="309918"/>
                  </a:lnTo>
                  <a:lnTo>
                    <a:pt x="649541" y="289191"/>
                  </a:lnTo>
                  <a:lnTo>
                    <a:pt x="627278" y="257848"/>
                  </a:lnTo>
                  <a:lnTo>
                    <a:pt x="608253" y="218528"/>
                  </a:lnTo>
                  <a:lnTo>
                    <a:pt x="602157" y="218528"/>
                  </a:lnTo>
                  <a:lnTo>
                    <a:pt x="602157" y="328409"/>
                  </a:lnTo>
                  <a:lnTo>
                    <a:pt x="607441" y="328409"/>
                  </a:lnTo>
                  <a:lnTo>
                    <a:pt x="635063" y="307238"/>
                  </a:lnTo>
                  <a:lnTo>
                    <a:pt x="650405" y="314528"/>
                  </a:lnTo>
                  <a:lnTo>
                    <a:pt x="668185" y="320624"/>
                  </a:lnTo>
                  <a:lnTo>
                    <a:pt x="687171" y="324815"/>
                  </a:lnTo>
                  <a:lnTo>
                    <a:pt x="706170" y="326364"/>
                  </a:lnTo>
                  <a:lnTo>
                    <a:pt x="755053" y="317258"/>
                  </a:lnTo>
                  <a:lnTo>
                    <a:pt x="787336" y="293712"/>
                  </a:lnTo>
                  <a:lnTo>
                    <a:pt x="805129" y="261480"/>
                  </a:lnTo>
                  <a:lnTo>
                    <a:pt x="810590" y="226263"/>
                  </a:lnTo>
                  <a:close/>
                </a:path>
                <a:path w="1980564" h="328929">
                  <a:moveTo>
                    <a:pt x="1089317" y="101727"/>
                  </a:moveTo>
                  <a:lnTo>
                    <a:pt x="1086472" y="9766"/>
                  </a:lnTo>
                  <a:lnTo>
                    <a:pt x="818718" y="9766"/>
                  </a:lnTo>
                  <a:lnTo>
                    <a:pt x="815873" y="101727"/>
                  </a:lnTo>
                  <a:lnTo>
                    <a:pt x="821969" y="102146"/>
                  </a:lnTo>
                  <a:lnTo>
                    <a:pt x="841908" y="65582"/>
                  </a:lnTo>
                  <a:lnTo>
                    <a:pt x="863257" y="39522"/>
                  </a:lnTo>
                  <a:lnTo>
                    <a:pt x="885901" y="23914"/>
                  </a:lnTo>
                  <a:lnTo>
                    <a:pt x="909739" y="18719"/>
                  </a:lnTo>
                  <a:lnTo>
                    <a:pt x="931672" y="18719"/>
                  </a:lnTo>
                  <a:lnTo>
                    <a:pt x="931672" y="282422"/>
                  </a:lnTo>
                  <a:lnTo>
                    <a:pt x="928839" y="295452"/>
                  </a:lnTo>
                  <a:lnTo>
                    <a:pt x="919632" y="305206"/>
                  </a:lnTo>
                  <a:lnTo>
                    <a:pt x="903046" y="311607"/>
                  </a:lnTo>
                  <a:lnTo>
                    <a:pt x="878039" y="314566"/>
                  </a:lnTo>
                  <a:lnTo>
                    <a:pt x="878039" y="320268"/>
                  </a:lnTo>
                  <a:lnTo>
                    <a:pt x="1027163" y="320268"/>
                  </a:lnTo>
                  <a:lnTo>
                    <a:pt x="1027163" y="314566"/>
                  </a:lnTo>
                  <a:lnTo>
                    <a:pt x="1002144" y="311607"/>
                  </a:lnTo>
                  <a:lnTo>
                    <a:pt x="985558" y="305206"/>
                  </a:lnTo>
                  <a:lnTo>
                    <a:pt x="976363" y="295452"/>
                  </a:lnTo>
                  <a:lnTo>
                    <a:pt x="973518" y="282422"/>
                  </a:lnTo>
                  <a:lnTo>
                    <a:pt x="973518" y="18719"/>
                  </a:lnTo>
                  <a:lnTo>
                    <a:pt x="995464" y="18719"/>
                  </a:lnTo>
                  <a:lnTo>
                    <a:pt x="1019924" y="24371"/>
                  </a:lnTo>
                  <a:lnTo>
                    <a:pt x="1042695" y="40741"/>
                  </a:lnTo>
                  <a:lnTo>
                    <a:pt x="1063802" y="66954"/>
                  </a:lnTo>
                  <a:lnTo>
                    <a:pt x="1083233" y="102146"/>
                  </a:lnTo>
                  <a:lnTo>
                    <a:pt x="1089317" y="101727"/>
                  </a:lnTo>
                  <a:close/>
                </a:path>
                <a:path w="1980564" h="328929">
                  <a:moveTo>
                    <a:pt x="1463941" y="231140"/>
                  </a:moveTo>
                  <a:lnTo>
                    <a:pt x="1457642" y="201079"/>
                  </a:lnTo>
                  <a:lnTo>
                    <a:pt x="1438846" y="178295"/>
                  </a:lnTo>
                  <a:lnTo>
                    <a:pt x="1417624" y="168021"/>
                  </a:lnTo>
                  <a:lnTo>
                    <a:pt x="1417624" y="232359"/>
                  </a:lnTo>
                  <a:lnTo>
                    <a:pt x="1413687" y="268566"/>
                  </a:lnTo>
                  <a:lnTo>
                    <a:pt x="1400810" y="293052"/>
                  </a:lnTo>
                  <a:lnTo>
                    <a:pt x="1377340" y="306933"/>
                  </a:lnTo>
                  <a:lnTo>
                    <a:pt x="1341640" y="311315"/>
                  </a:lnTo>
                  <a:lnTo>
                    <a:pt x="1291666" y="311315"/>
                  </a:lnTo>
                  <a:lnTo>
                    <a:pt x="1291666" y="160337"/>
                  </a:lnTo>
                  <a:lnTo>
                    <a:pt x="1338389" y="160337"/>
                  </a:lnTo>
                  <a:lnTo>
                    <a:pt x="1374076" y="165747"/>
                  </a:lnTo>
                  <a:lnTo>
                    <a:pt x="1398727" y="180784"/>
                  </a:lnTo>
                  <a:lnTo>
                    <a:pt x="1413014" y="203593"/>
                  </a:lnTo>
                  <a:lnTo>
                    <a:pt x="1417624" y="232359"/>
                  </a:lnTo>
                  <a:lnTo>
                    <a:pt x="1417624" y="168021"/>
                  </a:lnTo>
                  <a:lnTo>
                    <a:pt x="1407718" y="163220"/>
                  </a:lnTo>
                  <a:lnTo>
                    <a:pt x="1389761" y="160337"/>
                  </a:lnTo>
                  <a:lnTo>
                    <a:pt x="1364399" y="156260"/>
                  </a:lnTo>
                  <a:lnTo>
                    <a:pt x="1364399" y="155041"/>
                  </a:lnTo>
                  <a:lnTo>
                    <a:pt x="1381404" y="151384"/>
                  </a:lnTo>
                  <a:lnTo>
                    <a:pt x="1404315" y="146443"/>
                  </a:lnTo>
                  <a:lnTo>
                    <a:pt x="1431124" y="129908"/>
                  </a:lnTo>
                  <a:lnTo>
                    <a:pt x="1446212" y="108343"/>
                  </a:lnTo>
                  <a:lnTo>
                    <a:pt x="1450936" y="84645"/>
                  </a:lnTo>
                  <a:lnTo>
                    <a:pt x="1444840" y="56121"/>
                  </a:lnTo>
                  <a:lnTo>
                    <a:pt x="1424686" y="32245"/>
                  </a:lnTo>
                  <a:lnTo>
                    <a:pt x="1405026" y="23545"/>
                  </a:lnTo>
                  <a:lnTo>
                    <a:pt x="1405026" y="85864"/>
                  </a:lnTo>
                  <a:lnTo>
                    <a:pt x="1401381" y="113957"/>
                  </a:lnTo>
                  <a:lnTo>
                    <a:pt x="1389583" y="134493"/>
                  </a:lnTo>
                  <a:lnTo>
                    <a:pt x="1368348" y="147091"/>
                  </a:lnTo>
                  <a:lnTo>
                    <a:pt x="1336357" y="151384"/>
                  </a:lnTo>
                  <a:lnTo>
                    <a:pt x="1291666" y="151384"/>
                  </a:lnTo>
                  <a:lnTo>
                    <a:pt x="1291666" y="18719"/>
                  </a:lnTo>
                  <a:lnTo>
                    <a:pt x="1334731" y="18719"/>
                  </a:lnTo>
                  <a:lnTo>
                    <a:pt x="1369542" y="23825"/>
                  </a:lnTo>
                  <a:lnTo>
                    <a:pt x="1391056" y="37947"/>
                  </a:lnTo>
                  <a:lnTo>
                    <a:pt x="1401978" y="59232"/>
                  </a:lnTo>
                  <a:lnTo>
                    <a:pt x="1405026" y="85864"/>
                  </a:lnTo>
                  <a:lnTo>
                    <a:pt x="1405026" y="23545"/>
                  </a:lnTo>
                  <a:lnTo>
                    <a:pt x="1394142" y="18719"/>
                  </a:lnTo>
                  <a:lnTo>
                    <a:pt x="1387690" y="15849"/>
                  </a:lnTo>
                  <a:lnTo>
                    <a:pt x="1331074" y="9766"/>
                  </a:lnTo>
                  <a:lnTo>
                    <a:pt x="1199032" y="9766"/>
                  </a:lnTo>
                  <a:lnTo>
                    <a:pt x="1199032" y="15049"/>
                  </a:lnTo>
                  <a:lnTo>
                    <a:pt x="1223530" y="17907"/>
                  </a:lnTo>
                  <a:lnTo>
                    <a:pt x="1238999" y="24409"/>
                  </a:lnTo>
                  <a:lnTo>
                    <a:pt x="1247076" y="34277"/>
                  </a:lnTo>
                  <a:lnTo>
                    <a:pt x="1249413" y="47205"/>
                  </a:lnTo>
                  <a:lnTo>
                    <a:pt x="1249413" y="282422"/>
                  </a:lnTo>
                  <a:lnTo>
                    <a:pt x="1247076" y="295452"/>
                  </a:lnTo>
                  <a:lnTo>
                    <a:pt x="1238999" y="305206"/>
                  </a:lnTo>
                  <a:lnTo>
                    <a:pt x="1223530" y="311607"/>
                  </a:lnTo>
                  <a:lnTo>
                    <a:pt x="1199032" y="314566"/>
                  </a:lnTo>
                  <a:lnTo>
                    <a:pt x="1199032" y="320268"/>
                  </a:lnTo>
                  <a:lnTo>
                    <a:pt x="1335138" y="320268"/>
                  </a:lnTo>
                  <a:lnTo>
                    <a:pt x="1396060" y="312470"/>
                  </a:lnTo>
                  <a:lnTo>
                    <a:pt x="1398295" y="311315"/>
                  </a:lnTo>
                  <a:lnTo>
                    <a:pt x="1435798" y="292036"/>
                  </a:lnTo>
                  <a:lnTo>
                    <a:pt x="1457413" y="263436"/>
                  </a:lnTo>
                  <a:lnTo>
                    <a:pt x="1463941" y="231140"/>
                  </a:lnTo>
                  <a:close/>
                </a:path>
                <a:path w="1980564" h="328929">
                  <a:moveTo>
                    <a:pt x="1980361" y="9766"/>
                  </a:moveTo>
                  <a:lnTo>
                    <a:pt x="1877974" y="9766"/>
                  </a:lnTo>
                  <a:lnTo>
                    <a:pt x="1877974" y="15049"/>
                  </a:lnTo>
                  <a:lnTo>
                    <a:pt x="1902764" y="21158"/>
                  </a:lnTo>
                  <a:lnTo>
                    <a:pt x="1913318" y="30975"/>
                  </a:lnTo>
                  <a:lnTo>
                    <a:pt x="1911680" y="46355"/>
                  </a:lnTo>
                  <a:lnTo>
                    <a:pt x="1899907" y="69176"/>
                  </a:lnTo>
                  <a:lnTo>
                    <a:pt x="1841804" y="170510"/>
                  </a:lnTo>
                  <a:lnTo>
                    <a:pt x="1776387" y="53708"/>
                  </a:lnTo>
                  <a:lnTo>
                    <a:pt x="1769706" y="38061"/>
                  </a:lnTo>
                  <a:lnTo>
                    <a:pt x="1771370" y="26441"/>
                  </a:lnTo>
                  <a:lnTo>
                    <a:pt x="1783765" y="18808"/>
                  </a:lnTo>
                  <a:lnTo>
                    <a:pt x="1809305" y="15049"/>
                  </a:lnTo>
                  <a:lnTo>
                    <a:pt x="1809305" y="9766"/>
                  </a:lnTo>
                  <a:lnTo>
                    <a:pt x="1676031" y="9766"/>
                  </a:lnTo>
                  <a:lnTo>
                    <a:pt x="1676031" y="15049"/>
                  </a:lnTo>
                  <a:lnTo>
                    <a:pt x="1693214" y="19812"/>
                  </a:lnTo>
                  <a:lnTo>
                    <a:pt x="1706257" y="26847"/>
                  </a:lnTo>
                  <a:lnTo>
                    <a:pt x="1716773" y="37261"/>
                  </a:lnTo>
                  <a:lnTo>
                    <a:pt x="1726412" y="52082"/>
                  </a:lnTo>
                  <a:lnTo>
                    <a:pt x="1805647" y="189230"/>
                  </a:lnTo>
                  <a:lnTo>
                    <a:pt x="1805647" y="282422"/>
                  </a:lnTo>
                  <a:lnTo>
                    <a:pt x="1803527" y="295452"/>
                  </a:lnTo>
                  <a:lnTo>
                    <a:pt x="1795691" y="305206"/>
                  </a:lnTo>
                  <a:lnTo>
                    <a:pt x="1779930" y="311607"/>
                  </a:lnTo>
                  <a:lnTo>
                    <a:pt x="1755089" y="314452"/>
                  </a:lnTo>
                  <a:lnTo>
                    <a:pt x="1734261" y="310121"/>
                  </a:lnTo>
                  <a:lnTo>
                    <a:pt x="1701634" y="268173"/>
                  </a:lnTo>
                  <a:lnTo>
                    <a:pt x="1676755" y="200621"/>
                  </a:lnTo>
                  <a:lnTo>
                    <a:pt x="1673618" y="192074"/>
                  </a:lnTo>
                  <a:lnTo>
                    <a:pt x="1628089" y="68414"/>
                  </a:lnTo>
                  <a:lnTo>
                    <a:pt x="1628089" y="192074"/>
                  </a:lnTo>
                  <a:lnTo>
                    <a:pt x="1527733" y="192074"/>
                  </a:lnTo>
                  <a:lnTo>
                    <a:pt x="1579740" y="57785"/>
                  </a:lnTo>
                  <a:lnTo>
                    <a:pt x="1581772" y="57785"/>
                  </a:lnTo>
                  <a:lnTo>
                    <a:pt x="1628089" y="192074"/>
                  </a:lnTo>
                  <a:lnTo>
                    <a:pt x="1628089" y="68414"/>
                  </a:lnTo>
                  <a:lnTo>
                    <a:pt x="1624177" y="57785"/>
                  </a:lnTo>
                  <a:lnTo>
                    <a:pt x="1602892" y="0"/>
                  </a:lnTo>
                  <a:lnTo>
                    <a:pt x="1593151" y="0"/>
                  </a:lnTo>
                  <a:lnTo>
                    <a:pt x="1496847" y="240906"/>
                  </a:lnTo>
                  <a:lnTo>
                    <a:pt x="1482547" y="272389"/>
                  </a:lnTo>
                  <a:lnTo>
                    <a:pt x="1468310" y="293458"/>
                  </a:lnTo>
                  <a:lnTo>
                    <a:pt x="1452397" y="306666"/>
                  </a:lnTo>
                  <a:lnTo>
                    <a:pt x="1433055" y="314566"/>
                  </a:lnTo>
                  <a:lnTo>
                    <a:pt x="1433055" y="320268"/>
                  </a:lnTo>
                  <a:lnTo>
                    <a:pt x="1536268" y="320268"/>
                  </a:lnTo>
                  <a:lnTo>
                    <a:pt x="1536268" y="314566"/>
                  </a:lnTo>
                  <a:lnTo>
                    <a:pt x="1512023" y="307467"/>
                  </a:lnTo>
                  <a:lnTo>
                    <a:pt x="1499895" y="294424"/>
                  </a:lnTo>
                  <a:lnTo>
                    <a:pt x="1499349" y="272224"/>
                  </a:lnTo>
                  <a:lnTo>
                    <a:pt x="1509852" y="237655"/>
                  </a:lnTo>
                  <a:lnTo>
                    <a:pt x="1524076" y="200621"/>
                  </a:lnTo>
                  <a:lnTo>
                    <a:pt x="1631340" y="200621"/>
                  </a:lnTo>
                  <a:lnTo>
                    <a:pt x="1658150" y="276720"/>
                  </a:lnTo>
                  <a:lnTo>
                    <a:pt x="1662074" y="293331"/>
                  </a:lnTo>
                  <a:lnTo>
                    <a:pt x="1658404" y="304647"/>
                  </a:lnTo>
                  <a:lnTo>
                    <a:pt x="1645069" y="311454"/>
                  </a:lnTo>
                  <a:lnTo>
                    <a:pt x="1619961" y="314566"/>
                  </a:lnTo>
                  <a:lnTo>
                    <a:pt x="1619961" y="320268"/>
                  </a:lnTo>
                  <a:lnTo>
                    <a:pt x="1754047" y="320268"/>
                  </a:lnTo>
                  <a:lnTo>
                    <a:pt x="1755673" y="320268"/>
                  </a:lnTo>
                  <a:lnTo>
                    <a:pt x="1899094" y="320268"/>
                  </a:lnTo>
                  <a:lnTo>
                    <a:pt x="1899094" y="314566"/>
                  </a:lnTo>
                  <a:lnTo>
                    <a:pt x="1873211" y="311607"/>
                  </a:lnTo>
                  <a:lnTo>
                    <a:pt x="1857451" y="305206"/>
                  </a:lnTo>
                  <a:lnTo>
                    <a:pt x="1849615" y="295452"/>
                  </a:lnTo>
                  <a:lnTo>
                    <a:pt x="1847494" y="282422"/>
                  </a:lnTo>
                  <a:lnTo>
                    <a:pt x="1847494" y="180276"/>
                  </a:lnTo>
                  <a:lnTo>
                    <a:pt x="1911286" y="72428"/>
                  </a:lnTo>
                  <a:lnTo>
                    <a:pt x="1944141" y="29552"/>
                  </a:lnTo>
                  <a:lnTo>
                    <a:pt x="1980361" y="15049"/>
                  </a:lnTo>
                  <a:lnTo>
                    <a:pt x="1980361" y="9766"/>
                  </a:lnTo>
                  <a:close/>
                </a:path>
              </a:pathLst>
            </a:custGeom>
            <a:solidFill>
              <a:srgbClr val="DE1A34"/>
            </a:solidFill>
          </p:spPr>
          <p:txBody>
            <a:bodyPr wrap="square" lIns="0" tIns="0" rIns="0" bIns="0" rtlCol="0"/>
            <a:lstStyle/>
            <a:p>
              <a:endParaRPr kern="0">
                <a:solidFill>
                  <a:sysClr val="windowText" lastClr="000000"/>
                </a:solidFill>
              </a:endParaRPr>
            </a:p>
          </p:txBody>
        </p:sp>
        <p:sp>
          <p:nvSpPr>
            <p:cNvPr id="4" name="object 4"/>
            <p:cNvSpPr/>
            <p:nvPr/>
          </p:nvSpPr>
          <p:spPr>
            <a:xfrm>
              <a:off x="386473" y="6080163"/>
              <a:ext cx="1282700" cy="190500"/>
            </a:xfrm>
            <a:custGeom>
              <a:avLst/>
              <a:gdLst/>
              <a:ahLst/>
              <a:cxnLst/>
              <a:rect l="l" t="t" r="r" b="b"/>
              <a:pathLst>
                <a:path w="1282700" h="190500">
                  <a:moveTo>
                    <a:pt x="453440" y="129819"/>
                  </a:moveTo>
                  <a:lnTo>
                    <a:pt x="450189" y="129413"/>
                  </a:lnTo>
                  <a:lnTo>
                    <a:pt x="438442" y="154419"/>
                  </a:lnTo>
                  <a:lnTo>
                    <a:pt x="424700" y="170154"/>
                  </a:lnTo>
                  <a:lnTo>
                    <a:pt x="407454" y="178333"/>
                  </a:lnTo>
                  <a:lnTo>
                    <a:pt x="385191" y="180682"/>
                  </a:lnTo>
                  <a:lnTo>
                    <a:pt x="361619" y="180682"/>
                  </a:lnTo>
                  <a:lnTo>
                    <a:pt x="361645" y="27825"/>
                  </a:lnTo>
                  <a:lnTo>
                    <a:pt x="388442" y="9766"/>
                  </a:lnTo>
                  <a:lnTo>
                    <a:pt x="388442" y="6502"/>
                  </a:lnTo>
                  <a:lnTo>
                    <a:pt x="307987" y="6502"/>
                  </a:lnTo>
                  <a:lnTo>
                    <a:pt x="307987" y="9766"/>
                  </a:lnTo>
                  <a:lnTo>
                    <a:pt x="322097" y="11417"/>
                  </a:lnTo>
                  <a:lnTo>
                    <a:pt x="330949" y="15100"/>
                  </a:lnTo>
                  <a:lnTo>
                    <a:pt x="335521" y="20688"/>
                  </a:lnTo>
                  <a:lnTo>
                    <a:pt x="336791" y="27825"/>
                  </a:lnTo>
                  <a:lnTo>
                    <a:pt x="336829" y="163995"/>
                  </a:lnTo>
                  <a:lnTo>
                    <a:pt x="335788" y="171094"/>
                  </a:lnTo>
                  <a:lnTo>
                    <a:pt x="332117" y="176517"/>
                  </a:lnTo>
                  <a:lnTo>
                    <a:pt x="325005" y="180251"/>
                  </a:lnTo>
                  <a:lnTo>
                    <a:pt x="313677" y="182308"/>
                  </a:lnTo>
                  <a:lnTo>
                    <a:pt x="302666" y="179552"/>
                  </a:lnTo>
                  <a:lnTo>
                    <a:pt x="295338" y="174879"/>
                  </a:lnTo>
                  <a:lnTo>
                    <a:pt x="290080" y="167322"/>
                  </a:lnTo>
                  <a:lnTo>
                    <a:pt x="285229" y="155854"/>
                  </a:lnTo>
                  <a:lnTo>
                    <a:pt x="270802" y="116789"/>
                  </a:lnTo>
                  <a:lnTo>
                    <a:pt x="268998" y="111912"/>
                  </a:lnTo>
                  <a:lnTo>
                    <a:pt x="242570" y="40398"/>
                  </a:lnTo>
                  <a:lnTo>
                    <a:pt x="242570" y="111912"/>
                  </a:lnTo>
                  <a:lnTo>
                    <a:pt x="184467" y="111912"/>
                  </a:lnTo>
                  <a:lnTo>
                    <a:pt x="214541" y="34175"/>
                  </a:lnTo>
                  <a:lnTo>
                    <a:pt x="215760" y="34175"/>
                  </a:lnTo>
                  <a:lnTo>
                    <a:pt x="242570" y="111912"/>
                  </a:lnTo>
                  <a:lnTo>
                    <a:pt x="242570" y="40398"/>
                  </a:lnTo>
                  <a:lnTo>
                    <a:pt x="240271" y="34175"/>
                  </a:lnTo>
                  <a:lnTo>
                    <a:pt x="227939" y="812"/>
                  </a:lnTo>
                  <a:lnTo>
                    <a:pt x="222250" y="812"/>
                  </a:lnTo>
                  <a:lnTo>
                    <a:pt x="166992" y="139992"/>
                  </a:lnTo>
                  <a:lnTo>
                    <a:pt x="166585" y="140398"/>
                  </a:lnTo>
                  <a:lnTo>
                    <a:pt x="166585" y="140804"/>
                  </a:lnTo>
                  <a:lnTo>
                    <a:pt x="166179" y="141617"/>
                  </a:lnTo>
                  <a:lnTo>
                    <a:pt x="153631" y="156540"/>
                  </a:lnTo>
                  <a:lnTo>
                    <a:pt x="136169" y="169138"/>
                  </a:lnTo>
                  <a:lnTo>
                    <a:pt x="115735" y="177838"/>
                  </a:lnTo>
                  <a:lnTo>
                    <a:pt x="94272" y="181089"/>
                  </a:lnTo>
                  <a:lnTo>
                    <a:pt x="71132" y="176695"/>
                  </a:lnTo>
                  <a:lnTo>
                    <a:pt x="49923" y="162369"/>
                  </a:lnTo>
                  <a:lnTo>
                    <a:pt x="34442" y="136448"/>
                  </a:lnTo>
                  <a:lnTo>
                    <a:pt x="28448" y="97256"/>
                  </a:lnTo>
                  <a:lnTo>
                    <a:pt x="33566" y="55841"/>
                  </a:lnTo>
                  <a:lnTo>
                    <a:pt x="47193" y="27825"/>
                  </a:lnTo>
                  <a:lnTo>
                    <a:pt x="66675" y="11938"/>
                  </a:lnTo>
                  <a:lnTo>
                    <a:pt x="89395" y="6921"/>
                  </a:lnTo>
                  <a:lnTo>
                    <a:pt x="108140" y="10248"/>
                  </a:lnTo>
                  <a:lnTo>
                    <a:pt x="124180" y="20193"/>
                  </a:lnTo>
                  <a:lnTo>
                    <a:pt x="137553" y="36614"/>
                  </a:lnTo>
                  <a:lnTo>
                    <a:pt x="148310" y="59410"/>
                  </a:lnTo>
                  <a:lnTo>
                    <a:pt x="151155" y="59410"/>
                  </a:lnTo>
                  <a:lnTo>
                    <a:pt x="151155" y="12204"/>
                  </a:lnTo>
                  <a:lnTo>
                    <a:pt x="151155" y="812"/>
                  </a:lnTo>
                  <a:lnTo>
                    <a:pt x="148717" y="812"/>
                  </a:lnTo>
                  <a:lnTo>
                    <a:pt x="137744" y="12204"/>
                  </a:lnTo>
                  <a:lnTo>
                    <a:pt x="128295" y="8039"/>
                  </a:lnTo>
                  <a:lnTo>
                    <a:pt x="124536" y="6921"/>
                  </a:lnTo>
                  <a:lnTo>
                    <a:pt x="117576" y="4826"/>
                  </a:lnTo>
                  <a:lnTo>
                    <a:pt x="105575" y="2768"/>
                  </a:lnTo>
                  <a:lnTo>
                    <a:pt x="92240" y="2032"/>
                  </a:lnTo>
                  <a:lnTo>
                    <a:pt x="56057" y="9372"/>
                  </a:lnTo>
                  <a:lnTo>
                    <a:pt x="26771" y="29654"/>
                  </a:lnTo>
                  <a:lnTo>
                    <a:pt x="7162" y="60236"/>
                  </a:lnTo>
                  <a:lnTo>
                    <a:pt x="0" y="98475"/>
                  </a:lnTo>
                  <a:lnTo>
                    <a:pt x="6451" y="136194"/>
                  </a:lnTo>
                  <a:lnTo>
                    <a:pt x="24485" y="165214"/>
                  </a:lnTo>
                  <a:lnTo>
                    <a:pt x="52108" y="183857"/>
                  </a:lnTo>
                  <a:lnTo>
                    <a:pt x="87363" y="190449"/>
                  </a:lnTo>
                  <a:lnTo>
                    <a:pt x="95275" y="190080"/>
                  </a:lnTo>
                  <a:lnTo>
                    <a:pt x="103111" y="189026"/>
                  </a:lnTo>
                  <a:lnTo>
                    <a:pt x="110782" y="187363"/>
                  </a:lnTo>
                  <a:lnTo>
                    <a:pt x="115481" y="185978"/>
                  </a:lnTo>
                  <a:lnTo>
                    <a:pt x="189344" y="185978"/>
                  </a:lnTo>
                  <a:lnTo>
                    <a:pt x="189344" y="185166"/>
                  </a:lnTo>
                  <a:lnTo>
                    <a:pt x="189344" y="182714"/>
                  </a:lnTo>
                  <a:lnTo>
                    <a:pt x="183883" y="181089"/>
                  </a:lnTo>
                  <a:lnTo>
                    <a:pt x="175514" y="178587"/>
                  </a:lnTo>
                  <a:lnTo>
                    <a:pt x="168592" y="171094"/>
                  </a:lnTo>
                  <a:lnTo>
                    <a:pt x="168478" y="167322"/>
                  </a:lnTo>
                  <a:lnTo>
                    <a:pt x="168262" y="158280"/>
                  </a:lnTo>
                  <a:lnTo>
                    <a:pt x="174307" y="138366"/>
                  </a:lnTo>
                  <a:lnTo>
                    <a:pt x="182435" y="116789"/>
                  </a:lnTo>
                  <a:lnTo>
                    <a:pt x="244602" y="116789"/>
                  </a:lnTo>
                  <a:lnTo>
                    <a:pt x="260045" y="160743"/>
                  </a:lnTo>
                  <a:lnTo>
                    <a:pt x="262204" y="170357"/>
                  </a:lnTo>
                  <a:lnTo>
                    <a:pt x="259994" y="176923"/>
                  </a:lnTo>
                  <a:lnTo>
                    <a:pt x="252209" y="180886"/>
                  </a:lnTo>
                  <a:lnTo>
                    <a:pt x="237693" y="182714"/>
                  </a:lnTo>
                  <a:lnTo>
                    <a:pt x="237693" y="185978"/>
                  </a:lnTo>
                  <a:lnTo>
                    <a:pt x="451002" y="185978"/>
                  </a:lnTo>
                  <a:lnTo>
                    <a:pt x="451167" y="182308"/>
                  </a:lnTo>
                  <a:lnTo>
                    <a:pt x="451243" y="180682"/>
                  </a:lnTo>
                  <a:lnTo>
                    <a:pt x="453440" y="129819"/>
                  </a:lnTo>
                  <a:close/>
                </a:path>
                <a:path w="1282700" h="190500">
                  <a:moveTo>
                    <a:pt x="667981" y="130632"/>
                  </a:moveTo>
                  <a:lnTo>
                    <a:pt x="663587" y="109880"/>
                  </a:lnTo>
                  <a:lnTo>
                    <a:pt x="652081" y="96139"/>
                  </a:lnTo>
                  <a:lnTo>
                    <a:pt x="635927" y="87134"/>
                  </a:lnTo>
                  <a:lnTo>
                    <a:pt x="617601" y="80568"/>
                  </a:lnTo>
                  <a:lnTo>
                    <a:pt x="598246" y="73355"/>
                  </a:lnTo>
                  <a:lnTo>
                    <a:pt x="583819" y="65265"/>
                  </a:lnTo>
                  <a:lnTo>
                    <a:pt x="574802" y="54648"/>
                  </a:lnTo>
                  <a:lnTo>
                    <a:pt x="571677" y="39878"/>
                  </a:lnTo>
                  <a:lnTo>
                    <a:pt x="574509" y="25806"/>
                  </a:lnTo>
                  <a:lnTo>
                    <a:pt x="582091" y="15455"/>
                  </a:lnTo>
                  <a:lnTo>
                    <a:pt x="593102" y="9093"/>
                  </a:lnTo>
                  <a:lnTo>
                    <a:pt x="606221" y="6921"/>
                  </a:lnTo>
                  <a:lnTo>
                    <a:pt x="621385" y="10096"/>
                  </a:lnTo>
                  <a:lnTo>
                    <a:pt x="634657" y="19532"/>
                  </a:lnTo>
                  <a:lnTo>
                    <a:pt x="646099" y="35077"/>
                  </a:lnTo>
                  <a:lnTo>
                    <a:pt x="655789" y="56565"/>
                  </a:lnTo>
                  <a:lnTo>
                    <a:pt x="659447" y="56565"/>
                  </a:lnTo>
                  <a:lnTo>
                    <a:pt x="659447" y="406"/>
                  </a:lnTo>
                  <a:lnTo>
                    <a:pt x="656602" y="406"/>
                  </a:lnTo>
                  <a:lnTo>
                    <a:pt x="648068" y="9766"/>
                  </a:lnTo>
                  <a:lnTo>
                    <a:pt x="640918" y="6845"/>
                  </a:lnTo>
                  <a:lnTo>
                    <a:pt x="631964" y="4368"/>
                  </a:lnTo>
                  <a:lnTo>
                    <a:pt x="621728" y="2667"/>
                  </a:lnTo>
                  <a:lnTo>
                    <a:pt x="610692" y="2032"/>
                  </a:lnTo>
                  <a:lnTo>
                    <a:pt x="587133" y="5740"/>
                  </a:lnTo>
                  <a:lnTo>
                    <a:pt x="568172" y="16433"/>
                  </a:lnTo>
                  <a:lnTo>
                    <a:pt x="555548" y="33451"/>
                  </a:lnTo>
                  <a:lnTo>
                    <a:pt x="550964" y="56159"/>
                  </a:lnTo>
                  <a:lnTo>
                    <a:pt x="555409" y="76428"/>
                  </a:lnTo>
                  <a:lnTo>
                    <a:pt x="567004" y="89573"/>
                  </a:lnTo>
                  <a:lnTo>
                    <a:pt x="583184" y="98221"/>
                  </a:lnTo>
                  <a:lnTo>
                    <a:pt x="601345" y="104990"/>
                  </a:lnTo>
                  <a:lnTo>
                    <a:pt x="622782" y="113233"/>
                  </a:lnTo>
                  <a:lnTo>
                    <a:pt x="637857" y="122085"/>
                  </a:lnTo>
                  <a:lnTo>
                    <a:pt x="646772" y="133375"/>
                  </a:lnTo>
                  <a:lnTo>
                    <a:pt x="649693" y="148945"/>
                  </a:lnTo>
                  <a:lnTo>
                    <a:pt x="647306" y="161213"/>
                  </a:lnTo>
                  <a:lnTo>
                    <a:pt x="639991" y="172339"/>
                  </a:lnTo>
                  <a:lnTo>
                    <a:pt x="627583" y="180416"/>
                  </a:lnTo>
                  <a:lnTo>
                    <a:pt x="609879" y="183527"/>
                  </a:lnTo>
                  <a:lnTo>
                    <a:pt x="590448" y="179146"/>
                  </a:lnTo>
                  <a:lnTo>
                    <a:pt x="574776" y="167055"/>
                  </a:lnTo>
                  <a:lnTo>
                    <a:pt x="561936" y="148856"/>
                  </a:lnTo>
                  <a:lnTo>
                    <a:pt x="550964" y="126149"/>
                  </a:lnTo>
                  <a:lnTo>
                    <a:pt x="547306" y="126149"/>
                  </a:lnTo>
                  <a:lnTo>
                    <a:pt x="547306" y="189636"/>
                  </a:lnTo>
                  <a:lnTo>
                    <a:pt x="550557" y="189636"/>
                  </a:lnTo>
                  <a:lnTo>
                    <a:pt x="566394" y="177431"/>
                  </a:lnTo>
                  <a:lnTo>
                    <a:pt x="575271" y="181724"/>
                  </a:lnTo>
                  <a:lnTo>
                    <a:pt x="585546" y="185216"/>
                  </a:lnTo>
                  <a:lnTo>
                    <a:pt x="596506" y="187553"/>
                  </a:lnTo>
                  <a:lnTo>
                    <a:pt x="607441" y="188417"/>
                  </a:lnTo>
                  <a:lnTo>
                    <a:pt x="635749" y="183159"/>
                  </a:lnTo>
                  <a:lnTo>
                    <a:pt x="654469" y="169595"/>
                  </a:lnTo>
                  <a:lnTo>
                    <a:pt x="664806" y="150990"/>
                  </a:lnTo>
                  <a:lnTo>
                    <a:pt x="667981" y="130632"/>
                  </a:lnTo>
                  <a:close/>
                </a:path>
                <a:path w="1282700" h="190500">
                  <a:moveTo>
                    <a:pt x="832942" y="58597"/>
                  </a:moveTo>
                  <a:lnTo>
                    <a:pt x="831316" y="5689"/>
                  </a:lnTo>
                  <a:lnTo>
                    <a:pt x="676910" y="5689"/>
                  </a:lnTo>
                  <a:lnTo>
                    <a:pt x="675297" y="58597"/>
                  </a:lnTo>
                  <a:lnTo>
                    <a:pt x="678535" y="59004"/>
                  </a:lnTo>
                  <a:lnTo>
                    <a:pt x="690194" y="37706"/>
                  </a:lnTo>
                  <a:lnTo>
                    <a:pt x="702564" y="22580"/>
                  </a:lnTo>
                  <a:lnTo>
                    <a:pt x="715619" y="13563"/>
                  </a:lnTo>
                  <a:lnTo>
                    <a:pt x="729335" y="10579"/>
                  </a:lnTo>
                  <a:lnTo>
                    <a:pt x="741921" y="10579"/>
                  </a:lnTo>
                  <a:lnTo>
                    <a:pt x="741921" y="163182"/>
                  </a:lnTo>
                  <a:lnTo>
                    <a:pt x="740295" y="170573"/>
                  </a:lnTo>
                  <a:lnTo>
                    <a:pt x="735012" y="176161"/>
                  </a:lnTo>
                  <a:lnTo>
                    <a:pt x="725474" y="179832"/>
                  </a:lnTo>
                  <a:lnTo>
                    <a:pt x="711047" y="181495"/>
                  </a:lnTo>
                  <a:lnTo>
                    <a:pt x="711047" y="184759"/>
                  </a:lnTo>
                  <a:lnTo>
                    <a:pt x="797179" y="184759"/>
                  </a:lnTo>
                  <a:lnTo>
                    <a:pt x="797179" y="181495"/>
                  </a:lnTo>
                  <a:lnTo>
                    <a:pt x="782764" y="179832"/>
                  </a:lnTo>
                  <a:lnTo>
                    <a:pt x="773214" y="176161"/>
                  </a:lnTo>
                  <a:lnTo>
                    <a:pt x="767930" y="170573"/>
                  </a:lnTo>
                  <a:lnTo>
                    <a:pt x="766305" y="163182"/>
                  </a:lnTo>
                  <a:lnTo>
                    <a:pt x="766305" y="10579"/>
                  </a:lnTo>
                  <a:lnTo>
                    <a:pt x="778903" y="10579"/>
                  </a:lnTo>
                  <a:lnTo>
                    <a:pt x="793064" y="13855"/>
                  </a:lnTo>
                  <a:lnTo>
                    <a:pt x="806272" y="23342"/>
                  </a:lnTo>
                  <a:lnTo>
                    <a:pt x="818502" y="38557"/>
                  </a:lnTo>
                  <a:lnTo>
                    <a:pt x="829691" y="59004"/>
                  </a:lnTo>
                  <a:lnTo>
                    <a:pt x="832942" y="58597"/>
                  </a:lnTo>
                  <a:close/>
                </a:path>
                <a:path w="1282700" h="190500">
                  <a:moveTo>
                    <a:pt x="993838" y="181495"/>
                  </a:moveTo>
                  <a:lnTo>
                    <a:pt x="962952" y="154635"/>
                  </a:lnTo>
                  <a:lnTo>
                    <a:pt x="948639" y="115976"/>
                  </a:lnTo>
                  <a:lnTo>
                    <a:pt x="946670" y="110693"/>
                  </a:lnTo>
                  <a:lnTo>
                    <a:pt x="920292" y="39471"/>
                  </a:lnTo>
                  <a:lnTo>
                    <a:pt x="920292" y="110693"/>
                  </a:lnTo>
                  <a:lnTo>
                    <a:pt x="862190" y="110693"/>
                  </a:lnTo>
                  <a:lnTo>
                    <a:pt x="892263" y="33362"/>
                  </a:lnTo>
                  <a:lnTo>
                    <a:pt x="893483" y="33362"/>
                  </a:lnTo>
                  <a:lnTo>
                    <a:pt x="920292" y="110693"/>
                  </a:lnTo>
                  <a:lnTo>
                    <a:pt x="920292" y="39471"/>
                  </a:lnTo>
                  <a:lnTo>
                    <a:pt x="918032" y="33362"/>
                  </a:lnTo>
                  <a:lnTo>
                    <a:pt x="905662" y="0"/>
                  </a:lnTo>
                  <a:lnTo>
                    <a:pt x="899985" y="0"/>
                  </a:lnTo>
                  <a:lnTo>
                    <a:pt x="844727" y="139179"/>
                  </a:lnTo>
                  <a:lnTo>
                    <a:pt x="836320" y="157353"/>
                  </a:lnTo>
                  <a:lnTo>
                    <a:pt x="828065" y="169494"/>
                  </a:lnTo>
                  <a:lnTo>
                    <a:pt x="818896" y="177063"/>
                  </a:lnTo>
                  <a:lnTo>
                    <a:pt x="807745" y="181495"/>
                  </a:lnTo>
                  <a:lnTo>
                    <a:pt x="807745" y="184759"/>
                  </a:lnTo>
                  <a:lnTo>
                    <a:pt x="867067" y="184759"/>
                  </a:lnTo>
                  <a:lnTo>
                    <a:pt x="867067" y="181495"/>
                  </a:lnTo>
                  <a:lnTo>
                    <a:pt x="853236" y="177546"/>
                  </a:lnTo>
                  <a:lnTo>
                    <a:pt x="846302" y="170002"/>
                  </a:lnTo>
                  <a:lnTo>
                    <a:pt x="845985" y="157124"/>
                  </a:lnTo>
                  <a:lnTo>
                    <a:pt x="852030" y="137134"/>
                  </a:lnTo>
                  <a:lnTo>
                    <a:pt x="860158" y="115976"/>
                  </a:lnTo>
                  <a:lnTo>
                    <a:pt x="922324" y="115976"/>
                  </a:lnTo>
                  <a:lnTo>
                    <a:pt x="937768" y="159524"/>
                  </a:lnTo>
                  <a:lnTo>
                    <a:pt x="939927" y="169367"/>
                  </a:lnTo>
                  <a:lnTo>
                    <a:pt x="937717" y="176009"/>
                  </a:lnTo>
                  <a:lnTo>
                    <a:pt x="929944" y="179895"/>
                  </a:lnTo>
                  <a:lnTo>
                    <a:pt x="915416" y="181495"/>
                  </a:lnTo>
                  <a:lnTo>
                    <a:pt x="915416" y="184759"/>
                  </a:lnTo>
                  <a:lnTo>
                    <a:pt x="993838" y="184759"/>
                  </a:lnTo>
                  <a:lnTo>
                    <a:pt x="993838" y="181495"/>
                  </a:lnTo>
                  <a:close/>
                </a:path>
                <a:path w="1282700" h="190500">
                  <a:moveTo>
                    <a:pt x="1121016" y="58597"/>
                  </a:moveTo>
                  <a:lnTo>
                    <a:pt x="1119390" y="5689"/>
                  </a:lnTo>
                  <a:lnTo>
                    <a:pt x="964984" y="5689"/>
                  </a:lnTo>
                  <a:lnTo>
                    <a:pt x="963358" y="58597"/>
                  </a:lnTo>
                  <a:lnTo>
                    <a:pt x="966609" y="59004"/>
                  </a:lnTo>
                  <a:lnTo>
                    <a:pt x="978268" y="37706"/>
                  </a:lnTo>
                  <a:lnTo>
                    <a:pt x="990638" y="22580"/>
                  </a:lnTo>
                  <a:lnTo>
                    <a:pt x="1003693" y="13563"/>
                  </a:lnTo>
                  <a:lnTo>
                    <a:pt x="1017409" y="10579"/>
                  </a:lnTo>
                  <a:lnTo>
                    <a:pt x="1029995" y="10579"/>
                  </a:lnTo>
                  <a:lnTo>
                    <a:pt x="1029995" y="163182"/>
                  </a:lnTo>
                  <a:lnTo>
                    <a:pt x="1028369" y="170573"/>
                  </a:lnTo>
                  <a:lnTo>
                    <a:pt x="1023086" y="176161"/>
                  </a:lnTo>
                  <a:lnTo>
                    <a:pt x="1013548" y="179832"/>
                  </a:lnTo>
                  <a:lnTo>
                    <a:pt x="999121" y="181495"/>
                  </a:lnTo>
                  <a:lnTo>
                    <a:pt x="999121" y="184759"/>
                  </a:lnTo>
                  <a:lnTo>
                    <a:pt x="1085253" y="184759"/>
                  </a:lnTo>
                  <a:lnTo>
                    <a:pt x="1085253" y="181495"/>
                  </a:lnTo>
                  <a:lnTo>
                    <a:pt x="1070838" y="179832"/>
                  </a:lnTo>
                  <a:lnTo>
                    <a:pt x="1061288" y="176161"/>
                  </a:lnTo>
                  <a:lnTo>
                    <a:pt x="1056005" y="170573"/>
                  </a:lnTo>
                  <a:lnTo>
                    <a:pt x="1054379" y="163182"/>
                  </a:lnTo>
                  <a:lnTo>
                    <a:pt x="1054379" y="10579"/>
                  </a:lnTo>
                  <a:lnTo>
                    <a:pt x="1066977" y="10579"/>
                  </a:lnTo>
                  <a:lnTo>
                    <a:pt x="1081074" y="13855"/>
                  </a:lnTo>
                  <a:lnTo>
                    <a:pt x="1094193" y="23342"/>
                  </a:lnTo>
                  <a:lnTo>
                    <a:pt x="1106398" y="38557"/>
                  </a:lnTo>
                  <a:lnTo>
                    <a:pt x="1117765" y="59004"/>
                  </a:lnTo>
                  <a:lnTo>
                    <a:pt x="1121016" y="58597"/>
                  </a:lnTo>
                  <a:close/>
                </a:path>
                <a:path w="1282700" h="190500">
                  <a:moveTo>
                    <a:pt x="1282319" y="126149"/>
                  </a:moveTo>
                  <a:lnTo>
                    <a:pt x="1278661" y="126149"/>
                  </a:lnTo>
                  <a:lnTo>
                    <a:pt x="1268018" y="149656"/>
                  </a:lnTo>
                  <a:lnTo>
                    <a:pt x="1255039" y="166446"/>
                  </a:lnTo>
                  <a:lnTo>
                    <a:pt x="1238034" y="176517"/>
                  </a:lnTo>
                  <a:lnTo>
                    <a:pt x="1215275" y="179870"/>
                  </a:lnTo>
                  <a:lnTo>
                    <a:pt x="1181557" y="179870"/>
                  </a:lnTo>
                  <a:lnTo>
                    <a:pt x="1181557" y="94411"/>
                  </a:lnTo>
                  <a:lnTo>
                    <a:pt x="1197800" y="94411"/>
                  </a:lnTo>
                  <a:lnTo>
                    <a:pt x="1212011" y="95935"/>
                  </a:lnTo>
                  <a:lnTo>
                    <a:pt x="1222794" y="101434"/>
                  </a:lnTo>
                  <a:lnTo>
                    <a:pt x="1230833" y="112268"/>
                  </a:lnTo>
                  <a:lnTo>
                    <a:pt x="1236814" y="129819"/>
                  </a:lnTo>
                  <a:lnTo>
                    <a:pt x="1240472" y="129819"/>
                  </a:lnTo>
                  <a:lnTo>
                    <a:pt x="1240472" y="53721"/>
                  </a:lnTo>
                  <a:lnTo>
                    <a:pt x="1236814" y="53721"/>
                  </a:lnTo>
                  <a:lnTo>
                    <a:pt x="1230833" y="71094"/>
                  </a:lnTo>
                  <a:lnTo>
                    <a:pt x="1222794" y="81953"/>
                  </a:lnTo>
                  <a:lnTo>
                    <a:pt x="1212011" y="87541"/>
                  </a:lnTo>
                  <a:lnTo>
                    <a:pt x="1197800" y="89115"/>
                  </a:lnTo>
                  <a:lnTo>
                    <a:pt x="1181557" y="89115"/>
                  </a:lnTo>
                  <a:lnTo>
                    <a:pt x="1181557" y="10579"/>
                  </a:lnTo>
                  <a:lnTo>
                    <a:pt x="1215275" y="10579"/>
                  </a:lnTo>
                  <a:lnTo>
                    <a:pt x="1234884" y="13779"/>
                  </a:lnTo>
                  <a:lnTo>
                    <a:pt x="1249654" y="23342"/>
                  </a:lnTo>
                  <a:lnTo>
                    <a:pt x="1261160" y="39243"/>
                  </a:lnTo>
                  <a:lnTo>
                    <a:pt x="1270939" y="61442"/>
                  </a:lnTo>
                  <a:lnTo>
                    <a:pt x="1274191" y="61036"/>
                  </a:lnTo>
                  <a:lnTo>
                    <a:pt x="1273378" y="5689"/>
                  </a:lnTo>
                  <a:lnTo>
                    <a:pt x="1127925" y="5689"/>
                  </a:lnTo>
                  <a:lnTo>
                    <a:pt x="1127925" y="8547"/>
                  </a:lnTo>
                  <a:lnTo>
                    <a:pt x="1142085" y="10261"/>
                  </a:lnTo>
                  <a:lnTo>
                    <a:pt x="1151077" y="14084"/>
                  </a:lnTo>
                  <a:lnTo>
                    <a:pt x="1155801" y="19812"/>
                  </a:lnTo>
                  <a:lnTo>
                    <a:pt x="1157173" y="27266"/>
                  </a:lnTo>
                  <a:lnTo>
                    <a:pt x="1157173" y="163182"/>
                  </a:lnTo>
                  <a:lnTo>
                    <a:pt x="1155801" y="170573"/>
                  </a:lnTo>
                  <a:lnTo>
                    <a:pt x="1151077" y="176161"/>
                  </a:lnTo>
                  <a:lnTo>
                    <a:pt x="1142085" y="179832"/>
                  </a:lnTo>
                  <a:lnTo>
                    <a:pt x="1127925" y="181495"/>
                  </a:lnTo>
                  <a:lnTo>
                    <a:pt x="1127925" y="184759"/>
                  </a:lnTo>
                  <a:lnTo>
                    <a:pt x="1280693" y="184759"/>
                  </a:lnTo>
                  <a:lnTo>
                    <a:pt x="1282319" y="126149"/>
                  </a:lnTo>
                  <a:close/>
                </a:path>
              </a:pathLst>
            </a:custGeom>
            <a:solidFill>
              <a:srgbClr val="FDFDFD"/>
            </a:solidFill>
          </p:spPr>
          <p:txBody>
            <a:bodyPr wrap="square" lIns="0" tIns="0" rIns="0" bIns="0" rtlCol="0"/>
            <a:lstStyle/>
            <a:p>
              <a:endParaRPr kern="0">
                <a:solidFill>
                  <a:sysClr val="windowText" lastClr="000000"/>
                </a:solidFill>
              </a:endParaRPr>
            </a:p>
          </p:txBody>
        </p:sp>
      </p:grpSp>
      <p:sp>
        <p:nvSpPr>
          <p:cNvPr id="5" name="object 5"/>
          <p:cNvSpPr txBox="1"/>
          <p:nvPr/>
        </p:nvSpPr>
        <p:spPr>
          <a:xfrm>
            <a:off x="1944324" y="2037020"/>
            <a:ext cx="9143999" cy="3890168"/>
          </a:xfrm>
          <a:prstGeom prst="rect">
            <a:avLst/>
          </a:prstGeom>
        </p:spPr>
        <p:txBody>
          <a:bodyPr vert="horz" wrap="square" lIns="0" tIns="12065" rIns="0" bIns="0" rtlCol="0">
            <a:spAutoFit/>
          </a:bodyPr>
          <a:lstStyle/>
          <a:p>
            <a:pPr marL="299085" marR="731520" indent="-287020">
              <a:spcBef>
                <a:spcPts val="95"/>
              </a:spcBef>
              <a:buFont typeface="Arial"/>
              <a:buChar char="•"/>
              <a:tabLst>
                <a:tab pos="299085" algn="l"/>
                <a:tab pos="299720" algn="l"/>
              </a:tabLst>
            </a:pPr>
            <a:r>
              <a:rPr sz="2800" kern="0" dirty="0">
                <a:solidFill>
                  <a:sysClr val="windowText" lastClr="000000"/>
                </a:solidFill>
                <a:latin typeface="Calibri"/>
                <a:cs typeface="Calibri"/>
              </a:rPr>
              <a:t>Ensure</a:t>
            </a:r>
            <a:r>
              <a:rPr sz="2800" kern="0" spc="-110" dirty="0">
                <a:solidFill>
                  <a:sysClr val="windowText" lastClr="000000"/>
                </a:solidFill>
                <a:latin typeface="Calibri"/>
                <a:cs typeface="Calibri"/>
              </a:rPr>
              <a:t> </a:t>
            </a:r>
            <a:r>
              <a:rPr sz="2800" kern="0" dirty="0">
                <a:solidFill>
                  <a:sysClr val="windowText" lastClr="000000"/>
                </a:solidFill>
                <a:latin typeface="Calibri"/>
                <a:cs typeface="Calibri"/>
              </a:rPr>
              <a:t>proper</a:t>
            </a:r>
            <a:r>
              <a:rPr sz="2800" kern="0" spc="-114" dirty="0">
                <a:solidFill>
                  <a:sysClr val="windowText" lastClr="000000"/>
                </a:solidFill>
                <a:latin typeface="Calibri"/>
                <a:cs typeface="Calibri"/>
              </a:rPr>
              <a:t> </a:t>
            </a:r>
            <a:r>
              <a:rPr sz="2800" kern="0" spc="-10" dirty="0">
                <a:solidFill>
                  <a:sysClr val="windowText" lastClr="000000"/>
                </a:solidFill>
                <a:latin typeface="Calibri"/>
                <a:cs typeface="Calibri"/>
              </a:rPr>
              <a:t>approvals</a:t>
            </a:r>
            <a:r>
              <a:rPr sz="2800" kern="0" spc="-110" dirty="0">
                <a:solidFill>
                  <a:sysClr val="windowText" lastClr="000000"/>
                </a:solidFill>
                <a:latin typeface="Calibri"/>
                <a:cs typeface="Calibri"/>
              </a:rPr>
              <a:t> </a:t>
            </a:r>
            <a:r>
              <a:rPr sz="2800" kern="0" dirty="0">
                <a:solidFill>
                  <a:sysClr val="windowText" lastClr="000000"/>
                </a:solidFill>
                <a:latin typeface="Calibri"/>
                <a:cs typeface="Calibri"/>
              </a:rPr>
              <a:t>have</a:t>
            </a:r>
            <a:r>
              <a:rPr sz="2800" kern="0" spc="-130" dirty="0">
                <a:solidFill>
                  <a:sysClr val="windowText" lastClr="000000"/>
                </a:solidFill>
                <a:latin typeface="Calibri"/>
                <a:cs typeface="Calibri"/>
              </a:rPr>
              <a:t> </a:t>
            </a:r>
            <a:r>
              <a:rPr sz="2800" kern="0" dirty="0">
                <a:solidFill>
                  <a:sysClr val="windowText" lastClr="000000"/>
                </a:solidFill>
                <a:latin typeface="Calibri"/>
                <a:cs typeface="Calibri"/>
              </a:rPr>
              <a:t>been</a:t>
            </a:r>
            <a:r>
              <a:rPr sz="2800" kern="0" spc="-120" dirty="0">
                <a:solidFill>
                  <a:sysClr val="windowText" lastClr="000000"/>
                </a:solidFill>
                <a:latin typeface="Calibri"/>
                <a:cs typeface="Calibri"/>
              </a:rPr>
              <a:t> </a:t>
            </a:r>
            <a:r>
              <a:rPr sz="2800" kern="0" dirty="0">
                <a:solidFill>
                  <a:sysClr val="windowText" lastClr="000000"/>
                </a:solidFill>
                <a:latin typeface="Calibri"/>
                <a:cs typeface="Calibri"/>
              </a:rPr>
              <a:t>obtained</a:t>
            </a:r>
            <a:r>
              <a:rPr sz="2800" kern="0" spc="-110" dirty="0">
                <a:solidFill>
                  <a:sysClr val="windowText" lastClr="000000"/>
                </a:solidFill>
                <a:latin typeface="Calibri"/>
                <a:cs typeface="Calibri"/>
              </a:rPr>
              <a:t> </a:t>
            </a:r>
            <a:r>
              <a:rPr sz="2800" kern="0" spc="-20" dirty="0">
                <a:solidFill>
                  <a:sysClr val="windowText" lastClr="000000"/>
                </a:solidFill>
                <a:latin typeface="Calibri"/>
                <a:cs typeface="Calibri"/>
              </a:rPr>
              <a:t>from </a:t>
            </a:r>
            <a:r>
              <a:rPr sz="2800" kern="0" spc="-10" dirty="0">
                <a:solidFill>
                  <a:sysClr val="windowText" lastClr="000000"/>
                </a:solidFill>
                <a:latin typeface="Calibri"/>
                <a:cs typeface="Calibri"/>
              </a:rPr>
              <a:t>employees</a:t>
            </a:r>
            <a:r>
              <a:rPr sz="2800" kern="0" spc="-90" dirty="0">
                <a:solidFill>
                  <a:sysClr val="windowText" lastClr="000000"/>
                </a:solidFill>
                <a:latin typeface="Calibri"/>
                <a:cs typeface="Calibri"/>
              </a:rPr>
              <a:t> </a:t>
            </a:r>
            <a:r>
              <a:rPr sz="2800" kern="0" dirty="0">
                <a:solidFill>
                  <a:sysClr val="windowText" lastClr="000000"/>
                </a:solidFill>
                <a:latin typeface="Calibri"/>
                <a:cs typeface="Calibri"/>
              </a:rPr>
              <a:t>who</a:t>
            </a:r>
            <a:r>
              <a:rPr sz="2800" kern="0" spc="-85" dirty="0">
                <a:solidFill>
                  <a:sysClr val="windowText" lastClr="000000"/>
                </a:solidFill>
                <a:latin typeface="Calibri"/>
                <a:cs typeface="Calibri"/>
              </a:rPr>
              <a:t> </a:t>
            </a:r>
            <a:r>
              <a:rPr sz="2800" kern="0" dirty="0">
                <a:solidFill>
                  <a:sysClr val="windowText" lastClr="000000"/>
                </a:solidFill>
                <a:latin typeface="Calibri"/>
                <a:cs typeface="Calibri"/>
              </a:rPr>
              <a:t>have</a:t>
            </a:r>
            <a:r>
              <a:rPr sz="2800" kern="0" spc="-100" dirty="0">
                <a:solidFill>
                  <a:sysClr val="windowText" lastClr="000000"/>
                </a:solidFill>
                <a:latin typeface="Calibri"/>
                <a:cs typeface="Calibri"/>
              </a:rPr>
              <a:t> </a:t>
            </a:r>
            <a:r>
              <a:rPr sz="2800" kern="0" spc="-10" dirty="0">
                <a:solidFill>
                  <a:sysClr val="windowText" lastClr="000000"/>
                </a:solidFill>
                <a:latin typeface="Calibri"/>
                <a:cs typeface="Calibri"/>
              </a:rPr>
              <a:t>delegated</a:t>
            </a:r>
            <a:r>
              <a:rPr sz="2800" kern="0" spc="-110" dirty="0">
                <a:solidFill>
                  <a:sysClr val="windowText" lastClr="000000"/>
                </a:solidFill>
                <a:latin typeface="Calibri"/>
                <a:cs typeface="Calibri"/>
              </a:rPr>
              <a:t> </a:t>
            </a:r>
            <a:r>
              <a:rPr lang="en-US" sz="2800" kern="0" spc="-10" dirty="0">
                <a:solidFill>
                  <a:sysClr val="windowText" lastClr="000000"/>
                </a:solidFill>
                <a:latin typeface="Calibri"/>
                <a:cs typeface="Calibri"/>
              </a:rPr>
              <a:t>fiscal </a:t>
            </a:r>
            <a:r>
              <a:rPr sz="2800" kern="0" spc="-10" dirty="0">
                <a:solidFill>
                  <a:sysClr val="windowText" lastClr="000000"/>
                </a:solidFill>
                <a:latin typeface="Calibri"/>
                <a:cs typeface="Calibri"/>
              </a:rPr>
              <a:t>authority</a:t>
            </a:r>
            <a:r>
              <a:rPr lang="en-US" sz="2800" kern="0" spc="-10" dirty="0">
                <a:solidFill>
                  <a:sysClr val="windowText" lastClr="000000"/>
                </a:solidFill>
                <a:latin typeface="Calibri"/>
                <a:cs typeface="Calibri"/>
              </a:rPr>
              <a:t>.</a:t>
            </a:r>
            <a:endParaRPr sz="2800" kern="0" dirty="0">
              <a:solidFill>
                <a:sysClr val="windowText" lastClr="000000"/>
              </a:solidFill>
              <a:latin typeface="Calibri"/>
              <a:cs typeface="Calibri"/>
            </a:endParaRPr>
          </a:p>
          <a:p>
            <a:pPr marL="299085" marR="5080" indent="-287020">
              <a:buFont typeface="Arial"/>
              <a:buChar char="•"/>
              <a:tabLst>
                <a:tab pos="299085" algn="l"/>
                <a:tab pos="299720" algn="l"/>
              </a:tabLst>
            </a:pPr>
            <a:r>
              <a:rPr sz="2800" kern="0" spc="-20" dirty="0">
                <a:solidFill>
                  <a:sysClr val="windowText" lastClr="000000"/>
                </a:solidFill>
                <a:latin typeface="Calibri"/>
                <a:cs typeface="Calibri"/>
              </a:rPr>
              <a:t>Approvers</a:t>
            </a:r>
            <a:r>
              <a:rPr sz="2800" kern="0" spc="-85" dirty="0">
                <a:solidFill>
                  <a:sysClr val="windowText" lastClr="000000"/>
                </a:solidFill>
                <a:latin typeface="Calibri"/>
                <a:cs typeface="Calibri"/>
              </a:rPr>
              <a:t> </a:t>
            </a:r>
            <a:r>
              <a:rPr sz="2800" kern="0" dirty="0">
                <a:solidFill>
                  <a:sysClr val="windowText" lastClr="000000"/>
                </a:solidFill>
                <a:latin typeface="Calibri"/>
                <a:cs typeface="Calibri"/>
              </a:rPr>
              <a:t>must</a:t>
            </a:r>
            <a:r>
              <a:rPr sz="2800" kern="0" spc="-85" dirty="0">
                <a:solidFill>
                  <a:sysClr val="windowText" lastClr="000000"/>
                </a:solidFill>
                <a:latin typeface="Calibri"/>
                <a:cs typeface="Calibri"/>
              </a:rPr>
              <a:t> </a:t>
            </a:r>
            <a:r>
              <a:rPr sz="2800" kern="0" dirty="0">
                <a:solidFill>
                  <a:sysClr val="windowText" lastClr="000000"/>
                </a:solidFill>
                <a:latin typeface="Calibri"/>
                <a:cs typeface="Calibri"/>
              </a:rPr>
              <a:t>ensure</a:t>
            </a:r>
            <a:r>
              <a:rPr sz="2800" kern="0" spc="-90" dirty="0">
                <a:solidFill>
                  <a:sysClr val="windowText" lastClr="000000"/>
                </a:solidFill>
                <a:latin typeface="Calibri"/>
                <a:cs typeface="Calibri"/>
              </a:rPr>
              <a:t> </a:t>
            </a:r>
            <a:r>
              <a:rPr sz="2800" kern="0" dirty="0">
                <a:solidFill>
                  <a:sysClr val="windowText" lastClr="000000"/>
                </a:solidFill>
                <a:latin typeface="Calibri"/>
                <a:cs typeface="Calibri"/>
              </a:rPr>
              <a:t>financial</a:t>
            </a:r>
            <a:r>
              <a:rPr sz="2800" kern="0" spc="-110" dirty="0">
                <a:solidFill>
                  <a:sysClr val="windowText" lastClr="000000"/>
                </a:solidFill>
                <a:latin typeface="Calibri"/>
                <a:cs typeface="Calibri"/>
              </a:rPr>
              <a:t> </a:t>
            </a:r>
            <a:r>
              <a:rPr sz="2800" kern="0" spc="-10" dirty="0">
                <a:solidFill>
                  <a:sysClr val="windowText" lastClr="000000"/>
                </a:solidFill>
                <a:latin typeface="Calibri"/>
                <a:cs typeface="Calibri"/>
              </a:rPr>
              <a:t>transactions,</a:t>
            </a:r>
            <a:r>
              <a:rPr sz="2800" kern="0" spc="-85" dirty="0">
                <a:solidFill>
                  <a:sysClr val="windowText" lastClr="000000"/>
                </a:solidFill>
                <a:latin typeface="Calibri"/>
                <a:cs typeface="Calibri"/>
              </a:rPr>
              <a:t> </a:t>
            </a:r>
            <a:r>
              <a:rPr sz="2800" kern="0" spc="-10" dirty="0">
                <a:solidFill>
                  <a:sysClr val="windowText" lastClr="000000"/>
                </a:solidFill>
                <a:latin typeface="Calibri"/>
                <a:cs typeface="Calibri"/>
              </a:rPr>
              <a:t>including </a:t>
            </a:r>
            <a:r>
              <a:rPr sz="2800" kern="0" dirty="0">
                <a:solidFill>
                  <a:sysClr val="windowText" lastClr="000000"/>
                </a:solidFill>
                <a:latin typeface="Calibri"/>
                <a:cs typeface="Calibri"/>
              </a:rPr>
              <a:t>amounts</a:t>
            </a:r>
            <a:r>
              <a:rPr sz="2800" kern="0" spc="-85" dirty="0">
                <a:solidFill>
                  <a:sysClr val="windowText" lastClr="000000"/>
                </a:solidFill>
                <a:latin typeface="Calibri"/>
                <a:cs typeface="Calibri"/>
              </a:rPr>
              <a:t> </a:t>
            </a:r>
            <a:r>
              <a:rPr sz="2800" kern="0" dirty="0">
                <a:solidFill>
                  <a:sysClr val="windowText" lastClr="000000"/>
                </a:solidFill>
                <a:latin typeface="Calibri"/>
                <a:cs typeface="Calibri"/>
              </a:rPr>
              <a:t>and</a:t>
            </a:r>
            <a:r>
              <a:rPr sz="2800" kern="0" spc="-90" dirty="0">
                <a:solidFill>
                  <a:sysClr val="windowText" lastClr="000000"/>
                </a:solidFill>
                <a:latin typeface="Calibri"/>
                <a:cs typeface="Calibri"/>
              </a:rPr>
              <a:t> </a:t>
            </a:r>
            <a:r>
              <a:rPr sz="2800" kern="0" dirty="0">
                <a:solidFill>
                  <a:sysClr val="windowText" lastClr="000000"/>
                </a:solidFill>
                <a:latin typeface="Calibri"/>
                <a:cs typeface="Calibri"/>
              </a:rPr>
              <a:t>chartfields</a:t>
            </a:r>
            <a:r>
              <a:rPr sz="2800" kern="0" spc="-85" dirty="0">
                <a:solidFill>
                  <a:sysClr val="windowText" lastClr="000000"/>
                </a:solidFill>
                <a:latin typeface="Calibri"/>
                <a:cs typeface="Calibri"/>
              </a:rPr>
              <a:t> </a:t>
            </a:r>
            <a:r>
              <a:rPr sz="2800" kern="0" dirty="0">
                <a:solidFill>
                  <a:sysClr val="windowText" lastClr="000000"/>
                </a:solidFill>
                <a:latin typeface="Calibri"/>
                <a:cs typeface="Calibri"/>
              </a:rPr>
              <a:t>are</a:t>
            </a:r>
            <a:r>
              <a:rPr sz="2800" kern="0" spc="-114" dirty="0">
                <a:solidFill>
                  <a:sysClr val="windowText" lastClr="000000"/>
                </a:solidFill>
                <a:latin typeface="Calibri"/>
                <a:cs typeface="Calibri"/>
              </a:rPr>
              <a:t> </a:t>
            </a:r>
            <a:r>
              <a:rPr sz="2800" kern="0" spc="-10" dirty="0">
                <a:solidFill>
                  <a:sysClr val="windowText" lastClr="000000"/>
                </a:solidFill>
                <a:latin typeface="Calibri"/>
                <a:cs typeface="Calibri"/>
              </a:rPr>
              <a:t>accurate</a:t>
            </a:r>
            <a:r>
              <a:rPr lang="en-US" sz="2800" kern="0" spc="-10" dirty="0">
                <a:solidFill>
                  <a:sysClr val="windowText" lastClr="000000"/>
                </a:solidFill>
                <a:latin typeface="Calibri"/>
                <a:cs typeface="Calibri"/>
              </a:rPr>
              <a:t>.</a:t>
            </a:r>
            <a:endParaRPr sz="2800" kern="0" dirty="0">
              <a:solidFill>
                <a:sysClr val="windowText" lastClr="000000"/>
              </a:solidFill>
              <a:latin typeface="Calibri"/>
              <a:cs typeface="Calibri"/>
            </a:endParaRPr>
          </a:p>
          <a:p>
            <a:pPr marL="299085" indent="-287020">
              <a:buFont typeface="Arial"/>
              <a:buChar char="•"/>
              <a:tabLst>
                <a:tab pos="299085" algn="l"/>
                <a:tab pos="299720" algn="l"/>
              </a:tabLst>
            </a:pPr>
            <a:r>
              <a:rPr sz="2800" kern="0" dirty="0">
                <a:solidFill>
                  <a:sysClr val="windowText" lastClr="000000"/>
                </a:solidFill>
                <a:latin typeface="Calibri"/>
                <a:cs typeface="Calibri"/>
              </a:rPr>
              <a:t>Compliance</a:t>
            </a:r>
            <a:r>
              <a:rPr sz="2800" kern="0" spc="-145" dirty="0">
                <a:solidFill>
                  <a:sysClr val="windowText" lastClr="000000"/>
                </a:solidFill>
                <a:latin typeface="Calibri"/>
                <a:cs typeface="Calibri"/>
              </a:rPr>
              <a:t> </a:t>
            </a:r>
            <a:r>
              <a:rPr sz="2800" kern="0" spc="-10" dirty="0">
                <a:solidFill>
                  <a:sysClr val="windowText" lastClr="000000"/>
                </a:solidFill>
                <a:latin typeface="Calibri"/>
                <a:cs typeface="Calibri"/>
              </a:rPr>
              <a:t>review</a:t>
            </a:r>
            <a:r>
              <a:rPr lang="en-US" sz="2800" kern="0" spc="-10" dirty="0">
                <a:solidFill>
                  <a:sysClr val="windowText" lastClr="000000"/>
                </a:solidFill>
                <a:latin typeface="Calibri"/>
                <a:cs typeface="Calibri"/>
              </a:rPr>
              <a:t> – is the expense consistent with polices?</a:t>
            </a:r>
            <a:endParaRPr sz="2800" kern="0" dirty="0">
              <a:solidFill>
                <a:sysClr val="windowText" lastClr="000000"/>
              </a:solidFill>
              <a:latin typeface="Calibri"/>
              <a:cs typeface="Calibri"/>
            </a:endParaRPr>
          </a:p>
          <a:p>
            <a:pPr marL="299085" indent="-287020">
              <a:buFont typeface="Arial"/>
              <a:buChar char="•"/>
              <a:tabLst>
                <a:tab pos="299085" algn="l"/>
                <a:tab pos="299720" algn="l"/>
              </a:tabLst>
            </a:pPr>
            <a:r>
              <a:rPr sz="2800" kern="0" spc="-10" dirty="0">
                <a:solidFill>
                  <a:sysClr val="windowText" lastClr="000000"/>
                </a:solidFill>
                <a:latin typeface="Calibri"/>
                <a:cs typeface="Calibri"/>
              </a:rPr>
              <a:t>Management</a:t>
            </a:r>
            <a:r>
              <a:rPr sz="2800" kern="0" spc="-110" dirty="0">
                <a:solidFill>
                  <a:sysClr val="windowText" lastClr="000000"/>
                </a:solidFill>
                <a:latin typeface="Calibri"/>
                <a:cs typeface="Calibri"/>
              </a:rPr>
              <a:t> </a:t>
            </a:r>
            <a:r>
              <a:rPr sz="2800" kern="0" spc="-10" dirty="0">
                <a:solidFill>
                  <a:sysClr val="windowText" lastClr="000000"/>
                </a:solidFill>
                <a:latin typeface="Calibri"/>
                <a:cs typeface="Calibri"/>
              </a:rPr>
              <a:t>review</a:t>
            </a:r>
            <a:r>
              <a:rPr lang="en-US" sz="2800" kern="0" spc="-10" dirty="0">
                <a:solidFill>
                  <a:sysClr val="windowText" lastClr="000000"/>
                </a:solidFill>
                <a:latin typeface="Calibri"/>
                <a:cs typeface="Calibri"/>
              </a:rPr>
              <a:t> – is the expense part of the budget and is an appropriate use of dept resources?</a:t>
            </a:r>
            <a:endParaRPr sz="2800" kern="0" dirty="0">
              <a:solidFill>
                <a:sysClr val="windowText" lastClr="000000"/>
              </a:solidFill>
              <a:latin typeface="Calibri"/>
              <a:cs typeface="Calibri"/>
            </a:endParaRPr>
          </a:p>
          <a:p>
            <a:pPr marL="299085" indent="-287020">
              <a:buFont typeface="Arial"/>
              <a:buChar char="•"/>
              <a:tabLst>
                <a:tab pos="299085" algn="l"/>
                <a:tab pos="299720" algn="l"/>
              </a:tabLst>
            </a:pPr>
            <a:r>
              <a:rPr lang="en-US" sz="2800" kern="0" spc="-20" dirty="0">
                <a:solidFill>
                  <a:sysClr val="windowText" lastClr="000000"/>
                </a:solidFill>
                <a:latin typeface="Calibri"/>
                <a:cs typeface="Calibri"/>
              </a:rPr>
              <a:t>Two</a:t>
            </a:r>
            <a:r>
              <a:rPr lang="en-US" sz="2800" kern="0" spc="-130" dirty="0">
                <a:solidFill>
                  <a:sysClr val="windowText" lastClr="000000"/>
                </a:solidFill>
                <a:latin typeface="Calibri"/>
                <a:cs typeface="Calibri"/>
              </a:rPr>
              <a:t> </a:t>
            </a:r>
            <a:r>
              <a:rPr lang="en-US" sz="2800" kern="0" dirty="0">
                <a:solidFill>
                  <a:sysClr val="windowText" lastClr="000000"/>
                </a:solidFill>
                <a:latin typeface="Calibri"/>
                <a:cs typeface="Calibri"/>
              </a:rPr>
              <a:t>step</a:t>
            </a:r>
            <a:r>
              <a:rPr lang="en-US" sz="2800" kern="0" spc="-100" dirty="0">
                <a:solidFill>
                  <a:sysClr val="windowText" lastClr="000000"/>
                </a:solidFill>
                <a:latin typeface="Calibri"/>
                <a:cs typeface="Calibri"/>
              </a:rPr>
              <a:t> </a:t>
            </a:r>
            <a:r>
              <a:rPr lang="en-US" sz="2800" kern="0" spc="-10" dirty="0">
                <a:solidFill>
                  <a:sysClr val="windowText" lastClr="000000"/>
                </a:solidFill>
                <a:latin typeface="Calibri"/>
                <a:cs typeface="Calibri"/>
              </a:rPr>
              <a:t>approval – individuals should not approve their own expense.</a:t>
            </a:r>
            <a:endParaRPr sz="2800" kern="0" dirty="0">
              <a:solidFill>
                <a:sysClr val="windowText" lastClr="000000"/>
              </a:solidFill>
              <a:latin typeface="Calibri"/>
              <a:cs typeface="Calibri"/>
            </a:endParaRPr>
          </a:p>
        </p:txBody>
      </p:sp>
      <p:sp>
        <p:nvSpPr>
          <p:cNvPr id="6" name="object 6"/>
          <p:cNvSpPr txBox="1">
            <a:spLocks noGrp="1"/>
          </p:cNvSpPr>
          <p:nvPr>
            <p:ph type="title"/>
          </p:nvPr>
        </p:nvSpPr>
        <p:spPr>
          <a:xfrm>
            <a:off x="1983740" y="450596"/>
            <a:ext cx="7049134" cy="1488440"/>
          </a:xfrm>
          <a:prstGeom prst="rect">
            <a:avLst/>
          </a:prstGeom>
        </p:spPr>
        <p:txBody>
          <a:bodyPr vert="horz" wrap="square" lIns="0" tIns="12700" rIns="0" bIns="0" rtlCol="0">
            <a:spAutoFit/>
          </a:bodyPr>
          <a:lstStyle/>
          <a:p>
            <a:pPr marL="702945" marR="5080" indent="-690880">
              <a:spcBef>
                <a:spcPts val="100"/>
              </a:spcBef>
            </a:pPr>
            <a:r>
              <a:rPr sz="4800" dirty="0">
                <a:solidFill>
                  <a:srgbClr val="FF0000"/>
                </a:solidFill>
              </a:rPr>
              <a:t>B)</a:t>
            </a:r>
            <a:r>
              <a:rPr sz="4800" spc="-60" dirty="0">
                <a:solidFill>
                  <a:srgbClr val="FF0000"/>
                </a:solidFill>
              </a:rPr>
              <a:t> </a:t>
            </a:r>
            <a:r>
              <a:rPr sz="4800" dirty="0">
                <a:solidFill>
                  <a:srgbClr val="FF0000"/>
                </a:solidFill>
              </a:rPr>
              <a:t>Processing</a:t>
            </a:r>
            <a:r>
              <a:rPr sz="4800" spc="-40" dirty="0">
                <a:solidFill>
                  <a:srgbClr val="FF0000"/>
                </a:solidFill>
              </a:rPr>
              <a:t> </a:t>
            </a:r>
            <a:r>
              <a:rPr sz="4800" dirty="0">
                <a:solidFill>
                  <a:srgbClr val="FF0000"/>
                </a:solidFill>
              </a:rPr>
              <a:t>and</a:t>
            </a:r>
            <a:r>
              <a:rPr sz="4800" spc="-25" dirty="0">
                <a:solidFill>
                  <a:srgbClr val="FF0000"/>
                </a:solidFill>
              </a:rPr>
              <a:t> </a:t>
            </a:r>
            <a:r>
              <a:rPr sz="4800" spc="-20" dirty="0">
                <a:solidFill>
                  <a:srgbClr val="FF0000"/>
                </a:solidFill>
              </a:rPr>
              <a:t>Approving </a:t>
            </a:r>
            <a:r>
              <a:rPr sz="4800" dirty="0">
                <a:solidFill>
                  <a:srgbClr val="FF0000"/>
                </a:solidFill>
              </a:rPr>
              <a:t>Financial</a:t>
            </a:r>
            <a:r>
              <a:rPr sz="4800" spc="-45" dirty="0">
                <a:solidFill>
                  <a:srgbClr val="FF0000"/>
                </a:solidFill>
              </a:rPr>
              <a:t> </a:t>
            </a:r>
            <a:r>
              <a:rPr sz="4800" spc="-10" dirty="0">
                <a:solidFill>
                  <a:srgbClr val="FF0000"/>
                </a:solidFill>
              </a:rPr>
              <a:t>Transactions</a:t>
            </a:r>
            <a:endParaRPr sz="4800"/>
          </a:p>
        </p:txBody>
      </p:sp>
      <p:sp>
        <p:nvSpPr>
          <p:cNvPr id="7" name="object 7"/>
          <p:cNvSpPr/>
          <p:nvPr/>
        </p:nvSpPr>
        <p:spPr>
          <a:xfrm>
            <a:off x="1524000" y="0"/>
            <a:ext cx="9144000" cy="144780"/>
          </a:xfrm>
          <a:custGeom>
            <a:avLst/>
            <a:gdLst/>
            <a:ahLst/>
            <a:cxnLst/>
            <a:rect l="l" t="t" r="r" b="b"/>
            <a:pathLst>
              <a:path w="9144000" h="144780">
                <a:moveTo>
                  <a:pt x="9144000" y="0"/>
                </a:moveTo>
                <a:lnTo>
                  <a:pt x="0" y="0"/>
                </a:lnTo>
                <a:lnTo>
                  <a:pt x="0" y="144779"/>
                </a:lnTo>
                <a:lnTo>
                  <a:pt x="9144000" y="144779"/>
                </a:lnTo>
                <a:lnTo>
                  <a:pt x="9144000" y="0"/>
                </a:lnTo>
                <a:close/>
              </a:path>
            </a:pathLst>
          </a:custGeom>
          <a:solidFill>
            <a:srgbClr val="000000"/>
          </a:solidFill>
        </p:spPr>
        <p:txBody>
          <a:bodyPr wrap="square" lIns="0" tIns="0" rIns="0" bIns="0" rtlCol="0"/>
          <a:lstStyle/>
          <a:p>
            <a:endParaRPr kern="0">
              <a:solidFill>
                <a:sysClr val="windowText" lastClr="0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11810" y="5855209"/>
            <a:ext cx="9170035" cy="1016635"/>
            <a:chOff x="-12191" y="5855208"/>
            <a:chExt cx="9170035" cy="1016635"/>
          </a:xfrm>
        </p:grpSpPr>
        <p:sp>
          <p:nvSpPr>
            <p:cNvPr id="3" name="object 3"/>
            <p:cNvSpPr/>
            <p:nvPr/>
          </p:nvSpPr>
          <p:spPr>
            <a:xfrm>
              <a:off x="377939" y="6284455"/>
              <a:ext cx="1980564" cy="328930"/>
            </a:xfrm>
            <a:custGeom>
              <a:avLst/>
              <a:gdLst/>
              <a:ahLst/>
              <a:cxnLst/>
              <a:rect l="l" t="t" r="r" b="b"/>
              <a:pathLst>
                <a:path w="1980564" h="328929">
                  <a:moveTo>
                    <a:pt x="266547" y="218528"/>
                  </a:moveTo>
                  <a:lnTo>
                    <a:pt x="260858" y="218122"/>
                  </a:lnTo>
                  <a:lnTo>
                    <a:pt x="242290" y="258953"/>
                  </a:lnTo>
                  <a:lnTo>
                    <a:pt x="219875" y="288061"/>
                  </a:lnTo>
                  <a:lnTo>
                    <a:pt x="190525" y="305511"/>
                  </a:lnTo>
                  <a:lnTo>
                    <a:pt x="151155" y="311315"/>
                  </a:lnTo>
                  <a:lnTo>
                    <a:pt x="92240" y="311315"/>
                  </a:lnTo>
                  <a:lnTo>
                    <a:pt x="92240" y="163182"/>
                  </a:lnTo>
                  <a:lnTo>
                    <a:pt x="120269" y="163182"/>
                  </a:lnTo>
                  <a:lnTo>
                    <a:pt x="144995" y="165925"/>
                  </a:lnTo>
                  <a:lnTo>
                    <a:pt x="163855" y="175641"/>
                  </a:lnTo>
                  <a:lnTo>
                    <a:pt x="177977" y="194602"/>
                  </a:lnTo>
                  <a:lnTo>
                    <a:pt x="188531" y="225044"/>
                  </a:lnTo>
                  <a:lnTo>
                    <a:pt x="194221" y="225044"/>
                  </a:lnTo>
                  <a:lnTo>
                    <a:pt x="194221" y="92786"/>
                  </a:lnTo>
                  <a:lnTo>
                    <a:pt x="188531" y="92786"/>
                  </a:lnTo>
                  <a:lnTo>
                    <a:pt x="177977" y="123215"/>
                  </a:lnTo>
                  <a:lnTo>
                    <a:pt x="163855" y="142176"/>
                  </a:lnTo>
                  <a:lnTo>
                    <a:pt x="144995" y="151892"/>
                  </a:lnTo>
                  <a:lnTo>
                    <a:pt x="120269" y="154635"/>
                  </a:lnTo>
                  <a:lnTo>
                    <a:pt x="92240" y="154635"/>
                  </a:lnTo>
                  <a:lnTo>
                    <a:pt x="92240" y="18719"/>
                  </a:lnTo>
                  <a:lnTo>
                    <a:pt x="151155" y="18719"/>
                  </a:lnTo>
                  <a:lnTo>
                    <a:pt x="184873" y="24206"/>
                  </a:lnTo>
                  <a:lnTo>
                    <a:pt x="210375" y="40640"/>
                  </a:lnTo>
                  <a:lnTo>
                    <a:pt x="230225" y="67983"/>
                  </a:lnTo>
                  <a:lnTo>
                    <a:pt x="247040" y="106210"/>
                  </a:lnTo>
                  <a:lnTo>
                    <a:pt x="252730" y="105803"/>
                  </a:lnTo>
                  <a:lnTo>
                    <a:pt x="251510" y="9766"/>
                  </a:lnTo>
                  <a:lnTo>
                    <a:pt x="0" y="9766"/>
                  </a:lnTo>
                  <a:lnTo>
                    <a:pt x="0" y="15049"/>
                  </a:lnTo>
                  <a:lnTo>
                    <a:pt x="24447" y="17907"/>
                  </a:lnTo>
                  <a:lnTo>
                    <a:pt x="39776" y="24409"/>
                  </a:lnTo>
                  <a:lnTo>
                    <a:pt x="47713" y="34277"/>
                  </a:lnTo>
                  <a:lnTo>
                    <a:pt x="49987" y="47205"/>
                  </a:lnTo>
                  <a:lnTo>
                    <a:pt x="49987" y="282422"/>
                  </a:lnTo>
                  <a:lnTo>
                    <a:pt x="47713" y="295452"/>
                  </a:lnTo>
                  <a:lnTo>
                    <a:pt x="39776" y="305206"/>
                  </a:lnTo>
                  <a:lnTo>
                    <a:pt x="24447" y="311607"/>
                  </a:lnTo>
                  <a:lnTo>
                    <a:pt x="0" y="314566"/>
                  </a:lnTo>
                  <a:lnTo>
                    <a:pt x="0" y="320268"/>
                  </a:lnTo>
                  <a:lnTo>
                    <a:pt x="264515" y="320268"/>
                  </a:lnTo>
                  <a:lnTo>
                    <a:pt x="266547" y="218528"/>
                  </a:lnTo>
                  <a:close/>
                </a:path>
                <a:path w="1980564" h="328929">
                  <a:moveTo>
                    <a:pt x="597687" y="314566"/>
                  </a:moveTo>
                  <a:lnTo>
                    <a:pt x="552488" y="288874"/>
                  </a:lnTo>
                  <a:lnTo>
                    <a:pt x="518782" y="200621"/>
                  </a:lnTo>
                  <a:lnTo>
                    <a:pt x="515632" y="192074"/>
                  </a:lnTo>
                  <a:lnTo>
                    <a:pt x="470509" y="69519"/>
                  </a:lnTo>
                  <a:lnTo>
                    <a:pt x="470509" y="192074"/>
                  </a:lnTo>
                  <a:lnTo>
                    <a:pt x="369747" y="192074"/>
                  </a:lnTo>
                  <a:lnTo>
                    <a:pt x="421754" y="57785"/>
                  </a:lnTo>
                  <a:lnTo>
                    <a:pt x="423786" y="57785"/>
                  </a:lnTo>
                  <a:lnTo>
                    <a:pt x="470509" y="192074"/>
                  </a:lnTo>
                  <a:lnTo>
                    <a:pt x="470509" y="69519"/>
                  </a:lnTo>
                  <a:lnTo>
                    <a:pt x="466191" y="57785"/>
                  </a:lnTo>
                  <a:lnTo>
                    <a:pt x="444919" y="0"/>
                  </a:lnTo>
                  <a:lnTo>
                    <a:pt x="435165" y="0"/>
                  </a:lnTo>
                  <a:lnTo>
                    <a:pt x="339280" y="240906"/>
                  </a:lnTo>
                  <a:lnTo>
                    <a:pt x="324904" y="272389"/>
                  </a:lnTo>
                  <a:lnTo>
                    <a:pt x="310527" y="293458"/>
                  </a:lnTo>
                  <a:lnTo>
                    <a:pt x="294474" y="306666"/>
                  </a:lnTo>
                  <a:lnTo>
                    <a:pt x="275082" y="314566"/>
                  </a:lnTo>
                  <a:lnTo>
                    <a:pt x="275082" y="320268"/>
                  </a:lnTo>
                  <a:lnTo>
                    <a:pt x="378282" y="320268"/>
                  </a:lnTo>
                  <a:lnTo>
                    <a:pt x="378282" y="314566"/>
                  </a:lnTo>
                  <a:lnTo>
                    <a:pt x="354215" y="307467"/>
                  </a:lnTo>
                  <a:lnTo>
                    <a:pt x="342112" y="294424"/>
                  </a:lnTo>
                  <a:lnTo>
                    <a:pt x="341604" y="272224"/>
                  </a:lnTo>
                  <a:lnTo>
                    <a:pt x="352272" y="237655"/>
                  </a:lnTo>
                  <a:lnTo>
                    <a:pt x="366496" y="200621"/>
                  </a:lnTo>
                  <a:lnTo>
                    <a:pt x="473354" y="200621"/>
                  </a:lnTo>
                  <a:lnTo>
                    <a:pt x="500176" y="276720"/>
                  </a:lnTo>
                  <a:lnTo>
                    <a:pt x="504088" y="293331"/>
                  </a:lnTo>
                  <a:lnTo>
                    <a:pt x="500430" y="304647"/>
                  </a:lnTo>
                  <a:lnTo>
                    <a:pt x="487083" y="311454"/>
                  </a:lnTo>
                  <a:lnTo>
                    <a:pt x="461975" y="314566"/>
                  </a:lnTo>
                  <a:lnTo>
                    <a:pt x="461975" y="320268"/>
                  </a:lnTo>
                  <a:lnTo>
                    <a:pt x="597687" y="320268"/>
                  </a:lnTo>
                  <a:lnTo>
                    <a:pt x="597687" y="314566"/>
                  </a:lnTo>
                  <a:close/>
                </a:path>
                <a:path w="1980564" h="328929">
                  <a:moveTo>
                    <a:pt x="810590" y="226263"/>
                  </a:moveTo>
                  <a:lnTo>
                    <a:pt x="803071" y="190169"/>
                  </a:lnTo>
                  <a:lnTo>
                    <a:pt x="783323" y="166433"/>
                  </a:lnTo>
                  <a:lnTo>
                    <a:pt x="755573" y="150952"/>
                  </a:lnTo>
                  <a:lnTo>
                    <a:pt x="724052" y="139585"/>
                  </a:lnTo>
                  <a:lnTo>
                    <a:pt x="690346" y="127203"/>
                  </a:lnTo>
                  <a:lnTo>
                    <a:pt x="665340" y="113182"/>
                  </a:lnTo>
                  <a:lnTo>
                    <a:pt x="649770" y="94653"/>
                  </a:lnTo>
                  <a:lnTo>
                    <a:pt x="644410" y="68770"/>
                  </a:lnTo>
                  <a:lnTo>
                    <a:pt x="649287" y="44589"/>
                  </a:lnTo>
                  <a:lnTo>
                    <a:pt x="662343" y="26695"/>
                  </a:lnTo>
                  <a:lnTo>
                    <a:pt x="681266" y="15608"/>
                  </a:lnTo>
                  <a:lnTo>
                    <a:pt x="703732" y="11798"/>
                  </a:lnTo>
                  <a:lnTo>
                    <a:pt x="730059" y="17386"/>
                  </a:lnTo>
                  <a:lnTo>
                    <a:pt x="753097" y="33921"/>
                  </a:lnTo>
                  <a:lnTo>
                    <a:pt x="773099" y="61074"/>
                  </a:lnTo>
                  <a:lnTo>
                    <a:pt x="790282" y="98475"/>
                  </a:lnTo>
                  <a:lnTo>
                    <a:pt x="796378" y="98475"/>
                  </a:lnTo>
                  <a:lnTo>
                    <a:pt x="796378" y="812"/>
                  </a:lnTo>
                  <a:lnTo>
                    <a:pt x="791095" y="812"/>
                  </a:lnTo>
                  <a:lnTo>
                    <a:pt x="776871" y="16675"/>
                  </a:lnTo>
                  <a:lnTo>
                    <a:pt x="764197" y="11836"/>
                  </a:lnTo>
                  <a:lnTo>
                    <a:pt x="748576" y="7518"/>
                  </a:lnTo>
                  <a:lnTo>
                    <a:pt x="730758" y="4432"/>
                  </a:lnTo>
                  <a:lnTo>
                    <a:pt x="711454" y="3251"/>
                  </a:lnTo>
                  <a:lnTo>
                    <a:pt x="670991" y="9690"/>
                  </a:lnTo>
                  <a:lnTo>
                    <a:pt x="638213" y="28232"/>
                  </a:lnTo>
                  <a:lnTo>
                    <a:pt x="616267" y="57670"/>
                  </a:lnTo>
                  <a:lnTo>
                    <a:pt x="608253" y="96850"/>
                  </a:lnTo>
                  <a:lnTo>
                    <a:pt x="616026" y="132334"/>
                  </a:lnTo>
                  <a:lnTo>
                    <a:pt x="636282" y="155194"/>
                  </a:lnTo>
                  <a:lnTo>
                    <a:pt x="664476" y="170040"/>
                  </a:lnTo>
                  <a:lnTo>
                    <a:pt x="696010" y="181495"/>
                  </a:lnTo>
                  <a:lnTo>
                    <a:pt x="732917" y="196151"/>
                  </a:lnTo>
                  <a:lnTo>
                    <a:pt x="759040" y="211709"/>
                  </a:lnTo>
                  <a:lnTo>
                    <a:pt x="774573" y="231394"/>
                  </a:lnTo>
                  <a:lnTo>
                    <a:pt x="779716" y="258406"/>
                  </a:lnTo>
                  <a:lnTo>
                    <a:pt x="775487" y="279298"/>
                  </a:lnTo>
                  <a:lnTo>
                    <a:pt x="762698" y="298284"/>
                  </a:lnTo>
                  <a:lnTo>
                    <a:pt x="741146" y="312089"/>
                  </a:lnTo>
                  <a:lnTo>
                    <a:pt x="710641" y="317423"/>
                  </a:lnTo>
                  <a:lnTo>
                    <a:pt x="676757" y="309918"/>
                  </a:lnTo>
                  <a:lnTo>
                    <a:pt x="649541" y="289191"/>
                  </a:lnTo>
                  <a:lnTo>
                    <a:pt x="627278" y="257848"/>
                  </a:lnTo>
                  <a:lnTo>
                    <a:pt x="608253" y="218528"/>
                  </a:lnTo>
                  <a:lnTo>
                    <a:pt x="602157" y="218528"/>
                  </a:lnTo>
                  <a:lnTo>
                    <a:pt x="602157" y="328409"/>
                  </a:lnTo>
                  <a:lnTo>
                    <a:pt x="607441" y="328409"/>
                  </a:lnTo>
                  <a:lnTo>
                    <a:pt x="635063" y="307238"/>
                  </a:lnTo>
                  <a:lnTo>
                    <a:pt x="650405" y="314528"/>
                  </a:lnTo>
                  <a:lnTo>
                    <a:pt x="668185" y="320624"/>
                  </a:lnTo>
                  <a:lnTo>
                    <a:pt x="687171" y="324815"/>
                  </a:lnTo>
                  <a:lnTo>
                    <a:pt x="706170" y="326364"/>
                  </a:lnTo>
                  <a:lnTo>
                    <a:pt x="755053" y="317258"/>
                  </a:lnTo>
                  <a:lnTo>
                    <a:pt x="787336" y="293712"/>
                  </a:lnTo>
                  <a:lnTo>
                    <a:pt x="805129" y="261480"/>
                  </a:lnTo>
                  <a:lnTo>
                    <a:pt x="810590" y="226263"/>
                  </a:lnTo>
                  <a:close/>
                </a:path>
                <a:path w="1980564" h="328929">
                  <a:moveTo>
                    <a:pt x="1089317" y="101727"/>
                  </a:moveTo>
                  <a:lnTo>
                    <a:pt x="1086472" y="9766"/>
                  </a:lnTo>
                  <a:lnTo>
                    <a:pt x="818718" y="9766"/>
                  </a:lnTo>
                  <a:lnTo>
                    <a:pt x="815873" y="101727"/>
                  </a:lnTo>
                  <a:lnTo>
                    <a:pt x="821969" y="102146"/>
                  </a:lnTo>
                  <a:lnTo>
                    <a:pt x="841908" y="65582"/>
                  </a:lnTo>
                  <a:lnTo>
                    <a:pt x="863257" y="39522"/>
                  </a:lnTo>
                  <a:lnTo>
                    <a:pt x="885901" y="23914"/>
                  </a:lnTo>
                  <a:lnTo>
                    <a:pt x="909739" y="18719"/>
                  </a:lnTo>
                  <a:lnTo>
                    <a:pt x="931672" y="18719"/>
                  </a:lnTo>
                  <a:lnTo>
                    <a:pt x="931672" y="282422"/>
                  </a:lnTo>
                  <a:lnTo>
                    <a:pt x="928839" y="295452"/>
                  </a:lnTo>
                  <a:lnTo>
                    <a:pt x="919632" y="305206"/>
                  </a:lnTo>
                  <a:lnTo>
                    <a:pt x="903046" y="311607"/>
                  </a:lnTo>
                  <a:lnTo>
                    <a:pt x="878039" y="314566"/>
                  </a:lnTo>
                  <a:lnTo>
                    <a:pt x="878039" y="320268"/>
                  </a:lnTo>
                  <a:lnTo>
                    <a:pt x="1027163" y="320268"/>
                  </a:lnTo>
                  <a:lnTo>
                    <a:pt x="1027163" y="314566"/>
                  </a:lnTo>
                  <a:lnTo>
                    <a:pt x="1002144" y="311607"/>
                  </a:lnTo>
                  <a:lnTo>
                    <a:pt x="985558" y="305206"/>
                  </a:lnTo>
                  <a:lnTo>
                    <a:pt x="976363" y="295452"/>
                  </a:lnTo>
                  <a:lnTo>
                    <a:pt x="973518" y="282422"/>
                  </a:lnTo>
                  <a:lnTo>
                    <a:pt x="973518" y="18719"/>
                  </a:lnTo>
                  <a:lnTo>
                    <a:pt x="995464" y="18719"/>
                  </a:lnTo>
                  <a:lnTo>
                    <a:pt x="1019924" y="24371"/>
                  </a:lnTo>
                  <a:lnTo>
                    <a:pt x="1042695" y="40741"/>
                  </a:lnTo>
                  <a:lnTo>
                    <a:pt x="1063802" y="66954"/>
                  </a:lnTo>
                  <a:lnTo>
                    <a:pt x="1083233" y="102146"/>
                  </a:lnTo>
                  <a:lnTo>
                    <a:pt x="1089317" y="101727"/>
                  </a:lnTo>
                  <a:close/>
                </a:path>
                <a:path w="1980564" h="328929">
                  <a:moveTo>
                    <a:pt x="1463941" y="231140"/>
                  </a:moveTo>
                  <a:lnTo>
                    <a:pt x="1457642" y="201079"/>
                  </a:lnTo>
                  <a:lnTo>
                    <a:pt x="1438846" y="178295"/>
                  </a:lnTo>
                  <a:lnTo>
                    <a:pt x="1417624" y="168021"/>
                  </a:lnTo>
                  <a:lnTo>
                    <a:pt x="1417624" y="232359"/>
                  </a:lnTo>
                  <a:lnTo>
                    <a:pt x="1413687" y="268566"/>
                  </a:lnTo>
                  <a:lnTo>
                    <a:pt x="1400810" y="293052"/>
                  </a:lnTo>
                  <a:lnTo>
                    <a:pt x="1377340" y="306933"/>
                  </a:lnTo>
                  <a:lnTo>
                    <a:pt x="1341640" y="311315"/>
                  </a:lnTo>
                  <a:lnTo>
                    <a:pt x="1291666" y="311315"/>
                  </a:lnTo>
                  <a:lnTo>
                    <a:pt x="1291666" y="160337"/>
                  </a:lnTo>
                  <a:lnTo>
                    <a:pt x="1338389" y="160337"/>
                  </a:lnTo>
                  <a:lnTo>
                    <a:pt x="1374076" y="165747"/>
                  </a:lnTo>
                  <a:lnTo>
                    <a:pt x="1398727" y="180784"/>
                  </a:lnTo>
                  <a:lnTo>
                    <a:pt x="1413014" y="203593"/>
                  </a:lnTo>
                  <a:lnTo>
                    <a:pt x="1417624" y="232359"/>
                  </a:lnTo>
                  <a:lnTo>
                    <a:pt x="1417624" y="168021"/>
                  </a:lnTo>
                  <a:lnTo>
                    <a:pt x="1407718" y="163220"/>
                  </a:lnTo>
                  <a:lnTo>
                    <a:pt x="1389761" y="160337"/>
                  </a:lnTo>
                  <a:lnTo>
                    <a:pt x="1364399" y="156260"/>
                  </a:lnTo>
                  <a:lnTo>
                    <a:pt x="1364399" y="155041"/>
                  </a:lnTo>
                  <a:lnTo>
                    <a:pt x="1381404" y="151384"/>
                  </a:lnTo>
                  <a:lnTo>
                    <a:pt x="1404315" y="146443"/>
                  </a:lnTo>
                  <a:lnTo>
                    <a:pt x="1431124" y="129908"/>
                  </a:lnTo>
                  <a:lnTo>
                    <a:pt x="1446212" y="108343"/>
                  </a:lnTo>
                  <a:lnTo>
                    <a:pt x="1450936" y="84645"/>
                  </a:lnTo>
                  <a:lnTo>
                    <a:pt x="1444840" y="56121"/>
                  </a:lnTo>
                  <a:lnTo>
                    <a:pt x="1424686" y="32245"/>
                  </a:lnTo>
                  <a:lnTo>
                    <a:pt x="1405026" y="23545"/>
                  </a:lnTo>
                  <a:lnTo>
                    <a:pt x="1405026" y="85864"/>
                  </a:lnTo>
                  <a:lnTo>
                    <a:pt x="1401381" y="113957"/>
                  </a:lnTo>
                  <a:lnTo>
                    <a:pt x="1389583" y="134493"/>
                  </a:lnTo>
                  <a:lnTo>
                    <a:pt x="1368348" y="147091"/>
                  </a:lnTo>
                  <a:lnTo>
                    <a:pt x="1336357" y="151384"/>
                  </a:lnTo>
                  <a:lnTo>
                    <a:pt x="1291666" y="151384"/>
                  </a:lnTo>
                  <a:lnTo>
                    <a:pt x="1291666" y="18719"/>
                  </a:lnTo>
                  <a:lnTo>
                    <a:pt x="1334731" y="18719"/>
                  </a:lnTo>
                  <a:lnTo>
                    <a:pt x="1369542" y="23825"/>
                  </a:lnTo>
                  <a:lnTo>
                    <a:pt x="1391056" y="37947"/>
                  </a:lnTo>
                  <a:lnTo>
                    <a:pt x="1401978" y="59232"/>
                  </a:lnTo>
                  <a:lnTo>
                    <a:pt x="1405026" y="85864"/>
                  </a:lnTo>
                  <a:lnTo>
                    <a:pt x="1405026" y="23545"/>
                  </a:lnTo>
                  <a:lnTo>
                    <a:pt x="1394142" y="18719"/>
                  </a:lnTo>
                  <a:lnTo>
                    <a:pt x="1387690" y="15849"/>
                  </a:lnTo>
                  <a:lnTo>
                    <a:pt x="1331074" y="9766"/>
                  </a:lnTo>
                  <a:lnTo>
                    <a:pt x="1199032" y="9766"/>
                  </a:lnTo>
                  <a:lnTo>
                    <a:pt x="1199032" y="15049"/>
                  </a:lnTo>
                  <a:lnTo>
                    <a:pt x="1223530" y="17907"/>
                  </a:lnTo>
                  <a:lnTo>
                    <a:pt x="1238999" y="24409"/>
                  </a:lnTo>
                  <a:lnTo>
                    <a:pt x="1247076" y="34277"/>
                  </a:lnTo>
                  <a:lnTo>
                    <a:pt x="1249413" y="47205"/>
                  </a:lnTo>
                  <a:lnTo>
                    <a:pt x="1249413" y="282422"/>
                  </a:lnTo>
                  <a:lnTo>
                    <a:pt x="1247076" y="295452"/>
                  </a:lnTo>
                  <a:lnTo>
                    <a:pt x="1238999" y="305206"/>
                  </a:lnTo>
                  <a:lnTo>
                    <a:pt x="1223530" y="311607"/>
                  </a:lnTo>
                  <a:lnTo>
                    <a:pt x="1199032" y="314566"/>
                  </a:lnTo>
                  <a:lnTo>
                    <a:pt x="1199032" y="320268"/>
                  </a:lnTo>
                  <a:lnTo>
                    <a:pt x="1335138" y="320268"/>
                  </a:lnTo>
                  <a:lnTo>
                    <a:pt x="1396060" y="312470"/>
                  </a:lnTo>
                  <a:lnTo>
                    <a:pt x="1398295" y="311315"/>
                  </a:lnTo>
                  <a:lnTo>
                    <a:pt x="1435798" y="292036"/>
                  </a:lnTo>
                  <a:lnTo>
                    <a:pt x="1457413" y="263436"/>
                  </a:lnTo>
                  <a:lnTo>
                    <a:pt x="1463941" y="231140"/>
                  </a:lnTo>
                  <a:close/>
                </a:path>
                <a:path w="1980564" h="328929">
                  <a:moveTo>
                    <a:pt x="1980361" y="9766"/>
                  </a:moveTo>
                  <a:lnTo>
                    <a:pt x="1877974" y="9766"/>
                  </a:lnTo>
                  <a:lnTo>
                    <a:pt x="1877974" y="15049"/>
                  </a:lnTo>
                  <a:lnTo>
                    <a:pt x="1902764" y="21158"/>
                  </a:lnTo>
                  <a:lnTo>
                    <a:pt x="1913318" y="30975"/>
                  </a:lnTo>
                  <a:lnTo>
                    <a:pt x="1911680" y="46355"/>
                  </a:lnTo>
                  <a:lnTo>
                    <a:pt x="1899907" y="69176"/>
                  </a:lnTo>
                  <a:lnTo>
                    <a:pt x="1841804" y="170510"/>
                  </a:lnTo>
                  <a:lnTo>
                    <a:pt x="1776387" y="53708"/>
                  </a:lnTo>
                  <a:lnTo>
                    <a:pt x="1769706" y="38061"/>
                  </a:lnTo>
                  <a:lnTo>
                    <a:pt x="1771370" y="26441"/>
                  </a:lnTo>
                  <a:lnTo>
                    <a:pt x="1783765" y="18808"/>
                  </a:lnTo>
                  <a:lnTo>
                    <a:pt x="1809305" y="15049"/>
                  </a:lnTo>
                  <a:lnTo>
                    <a:pt x="1809305" y="9766"/>
                  </a:lnTo>
                  <a:lnTo>
                    <a:pt x="1676031" y="9766"/>
                  </a:lnTo>
                  <a:lnTo>
                    <a:pt x="1676031" y="15049"/>
                  </a:lnTo>
                  <a:lnTo>
                    <a:pt x="1693214" y="19812"/>
                  </a:lnTo>
                  <a:lnTo>
                    <a:pt x="1706257" y="26847"/>
                  </a:lnTo>
                  <a:lnTo>
                    <a:pt x="1716773" y="37261"/>
                  </a:lnTo>
                  <a:lnTo>
                    <a:pt x="1726412" y="52082"/>
                  </a:lnTo>
                  <a:lnTo>
                    <a:pt x="1805647" y="189230"/>
                  </a:lnTo>
                  <a:lnTo>
                    <a:pt x="1805647" y="282422"/>
                  </a:lnTo>
                  <a:lnTo>
                    <a:pt x="1803527" y="295452"/>
                  </a:lnTo>
                  <a:lnTo>
                    <a:pt x="1795691" y="305206"/>
                  </a:lnTo>
                  <a:lnTo>
                    <a:pt x="1779930" y="311607"/>
                  </a:lnTo>
                  <a:lnTo>
                    <a:pt x="1755089" y="314452"/>
                  </a:lnTo>
                  <a:lnTo>
                    <a:pt x="1734261" y="310121"/>
                  </a:lnTo>
                  <a:lnTo>
                    <a:pt x="1701634" y="268173"/>
                  </a:lnTo>
                  <a:lnTo>
                    <a:pt x="1676755" y="200621"/>
                  </a:lnTo>
                  <a:lnTo>
                    <a:pt x="1673618" y="192074"/>
                  </a:lnTo>
                  <a:lnTo>
                    <a:pt x="1628089" y="68414"/>
                  </a:lnTo>
                  <a:lnTo>
                    <a:pt x="1628089" y="192074"/>
                  </a:lnTo>
                  <a:lnTo>
                    <a:pt x="1527733" y="192074"/>
                  </a:lnTo>
                  <a:lnTo>
                    <a:pt x="1579740" y="57785"/>
                  </a:lnTo>
                  <a:lnTo>
                    <a:pt x="1581772" y="57785"/>
                  </a:lnTo>
                  <a:lnTo>
                    <a:pt x="1628089" y="192074"/>
                  </a:lnTo>
                  <a:lnTo>
                    <a:pt x="1628089" y="68414"/>
                  </a:lnTo>
                  <a:lnTo>
                    <a:pt x="1624177" y="57785"/>
                  </a:lnTo>
                  <a:lnTo>
                    <a:pt x="1602892" y="0"/>
                  </a:lnTo>
                  <a:lnTo>
                    <a:pt x="1593151" y="0"/>
                  </a:lnTo>
                  <a:lnTo>
                    <a:pt x="1496847" y="240906"/>
                  </a:lnTo>
                  <a:lnTo>
                    <a:pt x="1482547" y="272389"/>
                  </a:lnTo>
                  <a:lnTo>
                    <a:pt x="1468310" y="293458"/>
                  </a:lnTo>
                  <a:lnTo>
                    <a:pt x="1452397" y="306666"/>
                  </a:lnTo>
                  <a:lnTo>
                    <a:pt x="1433055" y="314566"/>
                  </a:lnTo>
                  <a:lnTo>
                    <a:pt x="1433055" y="320268"/>
                  </a:lnTo>
                  <a:lnTo>
                    <a:pt x="1536268" y="320268"/>
                  </a:lnTo>
                  <a:lnTo>
                    <a:pt x="1536268" y="314566"/>
                  </a:lnTo>
                  <a:lnTo>
                    <a:pt x="1512023" y="307467"/>
                  </a:lnTo>
                  <a:lnTo>
                    <a:pt x="1499895" y="294424"/>
                  </a:lnTo>
                  <a:lnTo>
                    <a:pt x="1499349" y="272224"/>
                  </a:lnTo>
                  <a:lnTo>
                    <a:pt x="1509852" y="237655"/>
                  </a:lnTo>
                  <a:lnTo>
                    <a:pt x="1524076" y="200621"/>
                  </a:lnTo>
                  <a:lnTo>
                    <a:pt x="1631340" y="200621"/>
                  </a:lnTo>
                  <a:lnTo>
                    <a:pt x="1658150" y="276720"/>
                  </a:lnTo>
                  <a:lnTo>
                    <a:pt x="1662074" y="293331"/>
                  </a:lnTo>
                  <a:lnTo>
                    <a:pt x="1658404" y="304647"/>
                  </a:lnTo>
                  <a:lnTo>
                    <a:pt x="1645069" y="311454"/>
                  </a:lnTo>
                  <a:lnTo>
                    <a:pt x="1619961" y="314566"/>
                  </a:lnTo>
                  <a:lnTo>
                    <a:pt x="1619961" y="320268"/>
                  </a:lnTo>
                  <a:lnTo>
                    <a:pt x="1754047" y="320268"/>
                  </a:lnTo>
                  <a:lnTo>
                    <a:pt x="1755673" y="320268"/>
                  </a:lnTo>
                  <a:lnTo>
                    <a:pt x="1899094" y="320268"/>
                  </a:lnTo>
                  <a:lnTo>
                    <a:pt x="1899094" y="314566"/>
                  </a:lnTo>
                  <a:lnTo>
                    <a:pt x="1873211" y="311607"/>
                  </a:lnTo>
                  <a:lnTo>
                    <a:pt x="1857451" y="305206"/>
                  </a:lnTo>
                  <a:lnTo>
                    <a:pt x="1849615" y="295452"/>
                  </a:lnTo>
                  <a:lnTo>
                    <a:pt x="1847494" y="282422"/>
                  </a:lnTo>
                  <a:lnTo>
                    <a:pt x="1847494" y="180276"/>
                  </a:lnTo>
                  <a:lnTo>
                    <a:pt x="1911286" y="72428"/>
                  </a:lnTo>
                  <a:lnTo>
                    <a:pt x="1944141" y="29552"/>
                  </a:lnTo>
                  <a:lnTo>
                    <a:pt x="1980361" y="15049"/>
                  </a:lnTo>
                  <a:lnTo>
                    <a:pt x="1980361" y="9766"/>
                  </a:lnTo>
                  <a:close/>
                </a:path>
              </a:pathLst>
            </a:custGeom>
            <a:solidFill>
              <a:srgbClr val="DE1A34"/>
            </a:solidFill>
          </p:spPr>
          <p:txBody>
            <a:bodyPr wrap="square" lIns="0" tIns="0" rIns="0" bIns="0" rtlCol="0"/>
            <a:lstStyle/>
            <a:p>
              <a:endParaRPr kern="0">
                <a:solidFill>
                  <a:sysClr val="windowText" lastClr="000000"/>
                </a:solidFill>
              </a:endParaRPr>
            </a:p>
          </p:txBody>
        </p:sp>
        <p:sp>
          <p:nvSpPr>
            <p:cNvPr id="4" name="object 4"/>
            <p:cNvSpPr/>
            <p:nvPr/>
          </p:nvSpPr>
          <p:spPr>
            <a:xfrm>
              <a:off x="386473" y="6080163"/>
              <a:ext cx="1282700" cy="190500"/>
            </a:xfrm>
            <a:custGeom>
              <a:avLst/>
              <a:gdLst/>
              <a:ahLst/>
              <a:cxnLst/>
              <a:rect l="l" t="t" r="r" b="b"/>
              <a:pathLst>
                <a:path w="1282700" h="190500">
                  <a:moveTo>
                    <a:pt x="453440" y="129819"/>
                  </a:moveTo>
                  <a:lnTo>
                    <a:pt x="450189" y="129413"/>
                  </a:lnTo>
                  <a:lnTo>
                    <a:pt x="438442" y="154419"/>
                  </a:lnTo>
                  <a:lnTo>
                    <a:pt x="424700" y="170154"/>
                  </a:lnTo>
                  <a:lnTo>
                    <a:pt x="407454" y="178333"/>
                  </a:lnTo>
                  <a:lnTo>
                    <a:pt x="385191" y="180682"/>
                  </a:lnTo>
                  <a:lnTo>
                    <a:pt x="361619" y="180682"/>
                  </a:lnTo>
                  <a:lnTo>
                    <a:pt x="361645" y="27825"/>
                  </a:lnTo>
                  <a:lnTo>
                    <a:pt x="388442" y="9766"/>
                  </a:lnTo>
                  <a:lnTo>
                    <a:pt x="388442" y="6502"/>
                  </a:lnTo>
                  <a:lnTo>
                    <a:pt x="307987" y="6502"/>
                  </a:lnTo>
                  <a:lnTo>
                    <a:pt x="307987" y="9766"/>
                  </a:lnTo>
                  <a:lnTo>
                    <a:pt x="322097" y="11417"/>
                  </a:lnTo>
                  <a:lnTo>
                    <a:pt x="330949" y="15100"/>
                  </a:lnTo>
                  <a:lnTo>
                    <a:pt x="335521" y="20688"/>
                  </a:lnTo>
                  <a:lnTo>
                    <a:pt x="336791" y="27825"/>
                  </a:lnTo>
                  <a:lnTo>
                    <a:pt x="336829" y="163995"/>
                  </a:lnTo>
                  <a:lnTo>
                    <a:pt x="335788" y="171094"/>
                  </a:lnTo>
                  <a:lnTo>
                    <a:pt x="332117" y="176517"/>
                  </a:lnTo>
                  <a:lnTo>
                    <a:pt x="325005" y="180251"/>
                  </a:lnTo>
                  <a:lnTo>
                    <a:pt x="313677" y="182308"/>
                  </a:lnTo>
                  <a:lnTo>
                    <a:pt x="302666" y="179552"/>
                  </a:lnTo>
                  <a:lnTo>
                    <a:pt x="295338" y="174879"/>
                  </a:lnTo>
                  <a:lnTo>
                    <a:pt x="290080" y="167322"/>
                  </a:lnTo>
                  <a:lnTo>
                    <a:pt x="285229" y="155854"/>
                  </a:lnTo>
                  <a:lnTo>
                    <a:pt x="270802" y="116789"/>
                  </a:lnTo>
                  <a:lnTo>
                    <a:pt x="268998" y="111912"/>
                  </a:lnTo>
                  <a:lnTo>
                    <a:pt x="242570" y="40398"/>
                  </a:lnTo>
                  <a:lnTo>
                    <a:pt x="242570" y="111912"/>
                  </a:lnTo>
                  <a:lnTo>
                    <a:pt x="184467" y="111912"/>
                  </a:lnTo>
                  <a:lnTo>
                    <a:pt x="214541" y="34175"/>
                  </a:lnTo>
                  <a:lnTo>
                    <a:pt x="215760" y="34175"/>
                  </a:lnTo>
                  <a:lnTo>
                    <a:pt x="242570" y="111912"/>
                  </a:lnTo>
                  <a:lnTo>
                    <a:pt x="242570" y="40398"/>
                  </a:lnTo>
                  <a:lnTo>
                    <a:pt x="240271" y="34175"/>
                  </a:lnTo>
                  <a:lnTo>
                    <a:pt x="227939" y="812"/>
                  </a:lnTo>
                  <a:lnTo>
                    <a:pt x="222250" y="812"/>
                  </a:lnTo>
                  <a:lnTo>
                    <a:pt x="166992" y="139992"/>
                  </a:lnTo>
                  <a:lnTo>
                    <a:pt x="166585" y="140398"/>
                  </a:lnTo>
                  <a:lnTo>
                    <a:pt x="166585" y="140804"/>
                  </a:lnTo>
                  <a:lnTo>
                    <a:pt x="166179" y="141617"/>
                  </a:lnTo>
                  <a:lnTo>
                    <a:pt x="153631" y="156540"/>
                  </a:lnTo>
                  <a:lnTo>
                    <a:pt x="136169" y="169138"/>
                  </a:lnTo>
                  <a:lnTo>
                    <a:pt x="115735" y="177838"/>
                  </a:lnTo>
                  <a:lnTo>
                    <a:pt x="94272" y="181089"/>
                  </a:lnTo>
                  <a:lnTo>
                    <a:pt x="71132" y="176695"/>
                  </a:lnTo>
                  <a:lnTo>
                    <a:pt x="49923" y="162369"/>
                  </a:lnTo>
                  <a:lnTo>
                    <a:pt x="34442" y="136448"/>
                  </a:lnTo>
                  <a:lnTo>
                    <a:pt x="28448" y="97256"/>
                  </a:lnTo>
                  <a:lnTo>
                    <a:pt x="33566" y="55841"/>
                  </a:lnTo>
                  <a:lnTo>
                    <a:pt x="47193" y="27825"/>
                  </a:lnTo>
                  <a:lnTo>
                    <a:pt x="66675" y="11938"/>
                  </a:lnTo>
                  <a:lnTo>
                    <a:pt x="89395" y="6921"/>
                  </a:lnTo>
                  <a:lnTo>
                    <a:pt x="108140" y="10248"/>
                  </a:lnTo>
                  <a:lnTo>
                    <a:pt x="124180" y="20193"/>
                  </a:lnTo>
                  <a:lnTo>
                    <a:pt x="137553" y="36614"/>
                  </a:lnTo>
                  <a:lnTo>
                    <a:pt x="148310" y="59410"/>
                  </a:lnTo>
                  <a:lnTo>
                    <a:pt x="151155" y="59410"/>
                  </a:lnTo>
                  <a:lnTo>
                    <a:pt x="151155" y="12204"/>
                  </a:lnTo>
                  <a:lnTo>
                    <a:pt x="151155" y="812"/>
                  </a:lnTo>
                  <a:lnTo>
                    <a:pt x="148717" y="812"/>
                  </a:lnTo>
                  <a:lnTo>
                    <a:pt x="137744" y="12204"/>
                  </a:lnTo>
                  <a:lnTo>
                    <a:pt x="128295" y="8039"/>
                  </a:lnTo>
                  <a:lnTo>
                    <a:pt x="124536" y="6921"/>
                  </a:lnTo>
                  <a:lnTo>
                    <a:pt x="117576" y="4826"/>
                  </a:lnTo>
                  <a:lnTo>
                    <a:pt x="105575" y="2768"/>
                  </a:lnTo>
                  <a:lnTo>
                    <a:pt x="92240" y="2032"/>
                  </a:lnTo>
                  <a:lnTo>
                    <a:pt x="56057" y="9372"/>
                  </a:lnTo>
                  <a:lnTo>
                    <a:pt x="26771" y="29654"/>
                  </a:lnTo>
                  <a:lnTo>
                    <a:pt x="7162" y="60236"/>
                  </a:lnTo>
                  <a:lnTo>
                    <a:pt x="0" y="98475"/>
                  </a:lnTo>
                  <a:lnTo>
                    <a:pt x="6451" y="136194"/>
                  </a:lnTo>
                  <a:lnTo>
                    <a:pt x="24485" y="165214"/>
                  </a:lnTo>
                  <a:lnTo>
                    <a:pt x="52108" y="183857"/>
                  </a:lnTo>
                  <a:lnTo>
                    <a:pt x="87363" y="190449"/>
                  </a:lnTo>
                  <a:lnTo>
                    <a:pt x="95275" y="190080"/>
                  </a:lnTo>
                  <a:lnTo>
                    <a:pt x="103111" y="189026"/>
                  </a:lnTo>
                  <a:lnTo>
                    <a:pt x="110782" y="187363"/>
                  </a:lnTo>
                  <a:lnTo>
                    <a:pt x="115481" y="185978"/>
                  </a:lnTo>
                  <a:lnTo>
                    <a:pt x="189344" y="185978"/>
                  </a:lnTo>
                  <a:lnTo>
                    <a:pt x="189344" y="185166"/>
                  </a:lnTo>
                  <a:lnTo>
                    <a:pt x="189344" y="182714"/>
                  </a:lnTo>
                  <a:lnTo>
                    <a:pt x="183883" y="181089"/>
                  </a:lnTo>
                  <a:lnTo>
                    <a:pt x="175514" y="178587"/>
                  </a:lnTo>
                  <a:lnTo>
                    <a:pt x="168592" y="171094"/>
                  </a:lnTo>
                  <a:lnTo>
                    <a:pt x="168478" y="167322"/>
                  </a:lnTo>
                  <a:lnTo>
                    <a:pt x="168262" y="158280"/>
                  </a:lnTo>
                  <a:lnTo>
                    <a:pt x="174307" y="138366"/>
                  </a:lnTo>
                  <a:lnTo>
                    <a:pt x="182435" y="116789"/>
                  </a:lnTo>
                  <a:lnTo>
                    <a:pt x="244602" y="116789"/>
                  </a:lnTo>
                  <a:lnTo>
                    <a:pt x="260045" y="160743"/>
                  </a:lnTo>
                  <a:lnTo>
                    <a:pt x="262204" y="170357"/>
                  </a:lnTo>
                  <a:lnTo>
                    <a:pt x="259994" y="176923"/>
                  </a:lnTo>
                  <a:lnTo>
                    <a:pt x="252209" y="180886"/>
                  </a:lnTo>
                  <a:lnTo>
                    <a:pt x="237693" y="182714"/>
                  </a:lnTo>
                  <a:lnTo>
                    <a:pt x="237693" y="185978"/>
                  </a:lnTo>
                  <a:lnTo>
                    <a:pt x="451002" y="185978"/>
                  </a:lnTo>
                  <a:lnTo>
                    <a:pt x="451167" y="182308"/>
                  </a:lnTo>
                  <a:lnTo>
                    <a:pt x="451243" y="180682"/>
                  </a:lnTo>
                  <a:lnTo>
                    <a:pt x="453440" y="129819"/>
                  </a:lnTo>
                  <a:close/>
                </a:path>
                <a:path w="1282700" h="190500">
                  <a:moveTo>
                    <a:pt x="667981" y="130632"/>
                  </a:moveTo>
                  <a:lnTo>
                    <a:pt x="663587" y="109880"/>
                  </a:lnTo>
                  <a:lnTo>
                    <a:pt x="652081" y="96139"/>
                  </a:lnTo>
                  <a:lnTo>
                    <a:pt x="635927" y="87134"/>
                  </a:lnTo>
                  <a:lnTo>
                    <a:pt x="617601" y="80568"/>
                  </a:lnTo>
                  <a:lnTo>
                    <a:pt x="598246" y="73355"/>
                  </a:lnTo>
                  <a:lnTo>
                    <a:pt x="583819" y="65265"/>
                  </a:lnTo>
                  <a:lnTo>
                    <a:pt x="574802" y="54648"/>
                  </a:lnTo>
                  <a:lnTo>
                    <a:pt x="571677" y="39878"/>
                  </a:lnTo>
                  <a:lnTo>
                    <a:pt x="574509" y="25806"/>
                  </a:lnTo>
                  <a:lnTo>
                    <a:pt x="582091" y="15455"/>
                  </a:lnTo>
                  <a:lnTo>
                    <a:pt x="593102" y="9093"/>
                  </a:lnTo>
                  <a:lnTo>
                    <a:pt x="606221" y="6921"/>
                  </a:lnTo>
                  <a:lnTo>
                    <a:pt x="621385" y="10096"/>
                  </a:lnTo>
                  <a:lnTo>
                    <a:pt x="634657" y="19532"/>
                  </a:lnTo>
                  <a:lnTo>
                    <a:pt x="646099" y="35077"/>
                  </a:lnTo>
                  <a:lnTo>
                    <a:pt x="655789" y="56565"/>
                  </a:lnTo>
                  <a:lnTo>
                    <a:pt x="659447" y="56565"/>
                  </a:lnTo>
                  <a:lnTo>
                    <a:pt x="659447" y="406"/>
                  </a:lnTo>
                  <a:lnTo>
                    <a:pt x="656602" y="406"/>
                  </a:lnTo>
                  <a:lnTo>
                    <a:pt x="648068" y="9766"/>
                  </a:lnTo>
                  <a:lnTo>
                    <a:pt x="640918" y="6845"/>
                  </a:lnTo>
                  <a:lnTo>
                    <a:pt x="631964" y="4368"/>
                  </a:lnTo>
                  <a:lnTo>
                    <a:pt x="621728" y="2667"/>
                  </a:lnTo>
                  <a:lnTo>
                    <a:pt x="610692" y="2032"/>
                  </a:lnTo>
                  <a:lnTo>
                    <a:pt x="587133" y="5740"/>
                  </a:lnTo>
                  <a:lnTo>
                    <a:pt x="568172" y="16433"/>
                  </a:lnTo>
                  <a:lnTo>
                    <a:pt x="555548" y="33451"/>
                  </a:lnTo>
                  <a:lnTo>
                    <a:pt x="550964" y="56159"/>
                  </a:lnTo>
                  <a:lnTo>
                    <a:pt x="555409" y="76428"/>
                  </a:lnTo>
                  <a:lnTo>
                    <a:pt x="567004" y="89573"/>
                  </a:lnTo>
                  <a:lnTo>
                    <a:pt x="583184" y="98221"/>
                  </a:lnTo>
                  <a:lnTo>
                    <a:pt x="601345" y="104990"/>
                  </a:lnTo>
                  <a:lnTo>
                    <a:pt x="622782" y="113233"/>
                  </a:lnTo>
                  <a:lnTo>
                    <a:pt x="637857" y="122085"/>
                  </a:lnTo>
                  <a:lnTo>
                    <a:pt x="646772" y="133375"/>
                  </a:lnTo>
                  <a:lnTo>
                    <a:pt x="649693" y="148945"/>
                  </a:lnTo>
                  <a:lnTo>
                    <a:pt x="647306" y="161213"/>
                  </a:lnTo>
                  <a:lnTo>
                    <a:pt x="639991" y="172339"/>
                  </a:lnTo>
                  <a:lnTo>
                    <a:pt x="627583" y="180416"/>
                  </a:lnTo>
                  <a:lnTo>
                    <a:pt x="609879" y="183527"/>
                  </a:lnTo>
                  <a:lnTo>
                    <a:pt x="590448" y="179146"/>
                  </a:lnTo>
                  <a:lnTo>
                    <a:pt x="574776" y="167055"/>
                  </a:lnTo>
                  <a:lnTo>
                    <a:pt x="561936" y="148856"/>
                  </a:lnTo>
                  <a:lnTo>
                    <a:pt x="550964" y="126149"/>
                  </a:lnTo>
                  <a:lnTo>
                    <a:pt x="547306" y="126149"/>
                  </a:lnTo>
                  <a:lnTo>
                    <a:pt x="547306" y="189636"/>
                  </a:lnTo>
                  <a:lnTo>
                    <a:pt x="550557" y="189636"/>
                  </a:lnTo>
                  <a:lnTo>
                    <a:pt x="566394" y="177431"/>
                  </a:lnTo>
                  <a:lnTo>
                    <a:pt x="575271" y="181724"/>
                  </a:lnTo>
                  <a:lnTo>
                    <a:pt x="585546" y="185216"/>
                  </a:lnTo>
                  <a:lnTo>
                    <a:pt x="596506" y="187553"/>
                  </a:lnTo>
                  <a:lnTo>
                    <a:pt x="607441" y="188417"/>
                  </a:lnTo>
                  <a:lnTo>
                    <a:pt x="635749" y="183159"/>
                  </a:lnTo>
                  <a:lnTo>
                    <a:pt x="654469" y="169595"/>
                  </a:lnTo>
                  <a:lnTo>
                    <a:pt x="664806" y="150990"/>
                  </a:lnTo>
                  <a:lnTo>
                    <a:pt x="667981" y="130632"/>
                  </a:lnTo>
                  <a:close/>
                </a:path>
                <a:path w="1282700" h="190500">
                  <a:moveTo>
                    <a:pt x="832942" y="58597"/>
                  </a:moveTo>
                  <a:lnTo>
                    <a:pt x="831316" y="5689"/>
                  </a:lnTo>
                  <a:lnTo>
                    <a:pt x="676910" y="5689"/>
                  </a:lnTo>
                  <a:lnTo>
                    <a:pt x="675297" y="58597"/>
                  </a:lnTo>
                  <a:lnTo>
                    <a:pt x="678535" y="59004"/>
                  </a:lnTo>
                  <a:lnTo>
                    <a:pt x="690194" y="37706"/>
                  </a:lnTo>
                  <a:lnTo>
                    <a:pt x="702564" y="22580"/>
                  </a:lnTo>
                  <a:lnTo>
                    <a:pt x="715619" y="13563"/>
                  </a:lnTo>
                  <a:lnTo>
                    <a:pt x="729335" y="10579"/>
                  </a:lnTo>
                  <a:lnTo>
                    <a:pt x="741921" y="10579"/>
                  </a:lnTo>
                  <a:lnTo>
                    <a:pt x="741921" y="163182"/>
                  </a:lnTo>
                  <a:lnTo>
                    <a:pt x="740295" y="170573"/>
                  </a:lnTo>
                  <a:lnTo>
                    <a:pt x="735012" y="176161"/>
                  </a:lnTo>
                  <a:lnTo>
                    <a:pt x="725474" y="179832"/>
                  </a:lnTo>
                  <a:lnTo>
                    <a:pt x="711047" y="181495"/>
                  </a:lnTo>
                  <a:lnTo>
                    <a:pt x="711047" y="184759"/>
                  </a:lnTo>
                  <a:lnTo>
                    <a:pt x="797179" y="184759"/>
                  </a:lnTo>
                  <a:lnTo>
                    <a:pt x="797179" y="181495"/>
                  </a:lnTo>
                  <a:lnTo>
                    <a:pt x="782764" y="179832"/>
                  </a:lnTo>
                  <a:lnTo>
                    <a:pt x="773214" y="176161"/>
                  </a:lnTo>
                  <a:lnTo>
                    <a:pt x="767930" y="170573"/>
                  </a:lnTo>
                  <a:lnTo>
                    <a:pt x="766305" y="163182"/>
                  </a:lnTo>
                  <a:lnTo>
                    <a:pt x="766305" y="10579"/>
                  </a:lnTo>
                  <a:lnTo>
                    <a:pt x="778903" y="10579"/>
                  </a:lnTo>
                  <a:lnTo>
                    <a:pt x="793064" y="13855"/>
                  </a:lnTo>
                  <a:lnTo>
                    <a:pt x="806272" y="23342"/>
                  </a:lnTo>
                  <a:lnTo>
                    <a:pt x="818502" y="38557"/>
                  </a:lnTo>
                  <a:lnTo>
                    <a:pt x="829691" y="59004"/>
                  </a:lnTo>
                  <a:lnTo>
                    <a:pt x="832942" y="58597"/>
                  </a:lnTo>
                  <a:close/>
                </a:path>
                <a:path w="1282700" h="190500">
                  <a:moveTo>
                    <a:pt x="993838" y="181495"/>
                  </a:moveTo>
                  <a:lnTo>
                    <a:pt x="962952" y="154635"/>
                  </a:lnTo>
                  <a:lnTo>
                    <a:pt x="948639" y="115976"/>
                  </a:lnTo>
                  <a:lnTo>
                    <a:pt x="946670" y="110693"/>
                  </a:lnTo>
                  <a:lnTo>
                    <a:pt x="920292" y="39471"/>
                  </a:lnTo>
                  <a:lnTo>
                    <a:pt x="920292" y="110693"/>
                  </a:lnTo>
                  <a:lnTo>
                    <a:pt x="862190" y="110693"/>
                  </a:lnTo>
                  <a:lnTo>
                    <a:pt x="892263" y="33362"/>
                  </a:lnTo>
                  <a:lnTo>
                    <a:pt x="893483" y="33362"/>
                  </a:lnTo>
                  <a:lnTo>
                    <a:pt x="920292" y="110693"/>
                  </a:lnTo>
                  <a:lnTo>
                    <a:pt x="920292" y="39471"/>
                  </a:lnTo>
                  <a:lnTo>
                    <a:pt x="918032" y="33362"/>
                  </a:lnTo>
                  <a:lnTo>
                    <a:pt x="905662" y="0"/>
                  </a:lnTo>
                  <a:lnTo>
                    <a:pt x="899985" y="0"/>
                  </a:lnTo>
                  <a:lnTo>
                    <a:pt x="844727" y="139179"/>
                  </a:lnTo>
                  <a:lnTo>
                    <a:pt x="836320" y="157353"/>
                  </a:lnTo>
                  <a:lnTo>
                    <a:pt x="828065" y="169494"/>
                  </a:lnTo>
                  <a:lnTo>
                    <a:pt x="818896" y="177063"/>
                  </a:lnTo>
                  <a:lnTo>
                    <a:pt x="807745" y="181495"/>
                  </a:lnTo>
                  <a:lnTo>
                    <a:pt x="807745" y="184759"/>
                  </a:lnTo>
                  <a:lnTo>
                    <a:pt x="867067" y="184759"/>
                  </a:lnTo>
                  <a:lnTo>
                    <a:pt x="867067" y="181495"/>
                  </a:lnTo>
                  <a:lnTo>
                    <a:pt x="853236" y="177546"/>
                  </a:lnTo>
                  <a:lnTo>
                    <a:pt x="846302" y="170002"/>
                  </a:lnTo>
                  <a:lnTo>
                    <a:pt x="845985" y="157124"/>
                  </a:lnTo>
                  <a:lnTo>
                    <a:pt x="852030" y="137134"/>
                  </a:lnTo>
                  <a:lnTo>
                    <a:pt x="860158" y="115976"/>
                  </a:lnTo>
                  <a:lnTo>
                    <a:pt x="922324" y="115976"/>
                  </a:lnTo>
                  <a:lnTo>
                    <a:pt x="937768" y="159524"/>
                  </a:lnTo>
                  <a:lnTo>
                    <a:pt x="939927" y="169367"/>
                  </a:lnTo>
                  <a:lnTo>
                    <a:pt x="937717" y="176009"/>
                  </a:lnTo>
                  <a:lnTo>
                    <a:pt x="929944" y="179895"/>
                  </a:lnTo>
                  <a:lnTo>
                    <a:pt x="915416" y="181495"/>
                  </a:lnTo>
                  <a:lnTo>
                    <a:pt x="915416" y="184759"/>
                  </a:lnTo>
                  <a:lnTo>
                    <a:pt x="993838" y="184759"/>
                  </a:lnTo>
                  <a:lnTo>
                    <a:pt x="993838" y="181495"/>
                  </a:lnTo>
                  <a:close/>
                </a:path>
                <a:path w="1282700" h="190500">
                  <a:moveTo>
                    <a:pt x="1121016" y="58597"/>
                  </a:moveTo>
                  <a:lnTo>
                    <a:pt x="1119390" y="5689"/>
                  </a:lnTo>
                  <a:lnTo>
                    <a:pt x="964984" y="5689"/>
                  </a:lnTo>
                  <a:lnTo>
                    <a:pt x="963358" y="58597"/>
                  </a:lnTo>
                  <a:lnTo>
                    <a:pt x="966609" y="59004"/>
                  </a:lnTo>
                  <a:lnTo>
                    <a:pt x="978268" y="37706"/>
                  </a:lnTo>
                  <a:lnTo>
                    <a:pt x="990638" y="22580"/>
                  </a:lnTo>
                  <a:lnTo>
                    <a:pt x="1003693" y="13563"/>
                  </a:lnTo>
                  <a:lnTo>
                    <a:pt x="1017409" y="10579"/>
                  </a:lnTo>
                  <a:lnTo>
                    <a:pt x="1029995" y="10579"/>
                  </a:lnTo>
                  <a:lnTo>
                    <a:pt x="1029995" y="163182"/>
                  </a:lnTo>
                  <a:lnTo>
                    <a:pt x="1028369" y="170573"/>
                  </a:lnTo>
                  <a:lnTo>
                    <a:pt x="1023086" y="176161"/>
                  </a:lnTo>
                  <a:lnTo>
                    <a:pt x="1013548" y="179832"/>
                  </a:lnTo>
                  <a:lnTo>
                    <a:pt x="999121" y="181495"/>
                  </a:lnTo>
                  <a:lnTo>
                    <a:pt x="999121" y="184759"/>
                  </a:lnTo>
                  <a:lnTo>
                    <a:pt x="1085253" y="184759"/>
                  </a:lnTo>
                  <a:lnTo>
                    <a:pt x="1085253" y="181495"/>
                  </a:lnTo>
                  <a:lnTo>
                    <a:pt x="1070838" y="179832"/>
                  </a:lnTo>
                  <a:lnTo>
                    <a:pt x="1061288" y="176161"/>
                  </a:lnTo>
                  <a:lnTo>
                    <a:pt x="1056005" y="170573"/>
                  </a:lnTo>
                  <a:lnTo>
                    <a:pt x="1054379" y="163182"/>
                  </a:lnTo>
                  <a:lnTo>
                    <a:pt x="1054379" y="10579"/>
                  </a:lnTo>
                  <a:lnTo>
                    <a:pt x="1066977" y="10579"/>
                  </a:lnTo>
                  <a:lnTo>
                    <a:pt x="1081074" y="13855"/>
                  </a:lnTo>
                  <a:lnTo>
                    <a:pt x="1094193" y="23342"/>
                  </a:lnTo>
                  <a:lnTo>
                    <a:pt x="1106398" y="38557"/>
                  </a:lnTo>
                  <a:lnTo>
                    <a:pt x="1117765" y="59004"/>
                  </a:lnTo>
                  <a:lnTo>
                    <a:pt x="1121016" y="58597"/>
                  </a:lnTo>
                  <a:close/>
                </a:path>
                <a:path w="1282700" h="190500">
                  <a:moveTo>
                    <a:pt x="1282319" y="126149"/>
                  </a:moveTo>
                  <a:lnTo>
                    <a:pt x="1278661" y="126149"/>
                  </a:lnTo>
                  <a:lnTo>
                    <a:pt x="1268018" y="149656"/>
                  </a:lnTo>
                  <a:lnTo>
                    <a:pt x="1255039" y="166446"/>
                  </a:lnTo>
                  <a:lnTo>
                    <a:pt x="1238034" y="176517"/>
                  </a:lnTo>
                  <a:lnTo>
                    <a:pt x="1215275" y="179870"/>
                  </a:lnTo>
                  <a:lnTo>
                    <a:pt x="1181557" y="179870"/>
                  </a:lnTo>
                  <a:lnTo>
                    <a:pt x="1181557" y="94411"/>
                  </a:lnTo>
                  <a:lnTo>
                    <a:pt x="1197800" y="94411"/>
                  </a:lnTo>
                  <a:lnTo>
                    <a:pt x="1212011" y="95935"/>
                  </a:lnTo>
                  <a:lnTo>
                    <a:pt x="1222794" y="101434"/>
                  </a:lnTo>
                  <a:lnTo>
                    <a:pt x="1230833" y="112268"/>
                  </a:lnTo>
                  <a:lnTo>
                    <a:pt x="1236814" y="129819"/>
                  </a:lnTo>
                  <a:lnTo>
                    <a:pt x="1240472" y="129819"/>
                  </a:lnTo>
                  <a:lnTo>
                    <a:pt x="1240472" y="53721"/>
                  </a:lnTo>
                  <a:lnTo>
                    <a:pt x="1236814" y="53721"/>
                  </a:lnTo>
                  <a:lnTo>
                    <a:pt x="1230833" y="71094"/>
                  </a:lnTo>
                  <a:lnTo>
                    <a:pt x="1222794" y="81953"/>
                  </a:lnTo>
                  <a:lnTo>
                    <a:pt x="1212011" y="87541"/>
                  </a:lnTo>
                  <a:lnTo>
                    <a:pt x="1197800" y="89115"/>
                  </a:lnTo>
                  <a:lnTo>
                    <a:pt x="1181557" y="89115"/>
                  </a:lnTo>
                  <a:lnTo>
                    <a:pt x="1181557" y="10579"/>
                  </a:lnTo>
                  <a:lnTo>
                    <a:pt x="1215275" y="10579"/>
                  </a:lnTo>
                  <a:lnTo>
                    <a:pt x="1234884" y="13779"/>
                  </a:lnTo>
                  <a:lnTo>
                    <a:pt x="1249654" y="23342"/>
                  </a:lnTo>
                  <a:lnTo>
                    <a:pt x="1261160" y="39243"/>
                  </a:lnTo>
                  <a:lnTo>
                    <a:pt x="1270939" y="61442"/>
                  </a:lnTo>
                  <a:lnTo>
                    <a:pt x="1274191" y="61036"/>
                  </a:lnTo>
                  <a:lnTo>
                    <a:pt x="1273378" y="5689"/>
                  </a:lnTo>
                  <a:lnTo>
                    <a:pt x="1127925" y="5689"/>
                  </a:lnTo>
                  <a:lnTo>
                    <a:pt x="1127925" y="8547"/>
                  </a:lnTo>
                  <a:lnTo>
                    <a:pt x="1142085" y="10261"/>
                  </a:lnTo>
                  <a:lnTo>
                    <a:pt x="1151077" y="14084"/>
                  </a:lnTo>
                  <a:lnTo>
                    <a:pt x="1155801" y="19812"/>
                  </a:lnTo>
                  <a:lnTo>
                    <a:pt x="1157173" y="27266"/>
                  </a:lnTo>
                  <a:lnTo>
                    <a:pt x="1157173" y="163182"/>
                  </a:lnTo>
                  <a:lnTo>
                    <a:pt x="1155801" y="170573"/>
                  </a:lnTo>
                  <a:lnTo>
                    <a:pt x="1151077" y="176161"/>
                  </a:lnTo>
                  <a:lnTo>
                    <a:pt x="1142085" y="179832"/>
                  </a:lnTo>
                  <a:lnTo>
                    <a:pt x="1127925" y="181495"/>
                  </a:lnTo>
                  <a:lnTo>
                    <a:pt x="1127925" y="184759"/>
                  </a:lnTo>
                  <a:lnTo>
                    <a:pt x="1280693" y="184759"/>
                  </a:lnTo>
                  <a:lnTo>
                    <a:pt x="1282319" y="126149"/>
                  </a:lnTo>
                  <a:close/>
                </a:path>
              </a:pathLst>
            </a:custGeom>
            <a:solidFill>
              <a:srgbClr val="FDFDFD"/>
            </a:solidFill>
          </p:spPr>
          <p:txBody>
            <a:bodyPr wrap="square" lIns="0" tIns="0" rIns="0" bIns="0" rtlCol="0"/>
            <a:lstStyle/>
            <a:p>
              <a:endParaRPr kern="0">
                <a:solidFill>
                  <a:sysClr val="windowText" lastClr="000000"/>
                </a:solidFill>
              </a:endParaRPr>
            </a:p>
          </p:txBody>
        </p:sp>
      </p:grpSp>
      <p:sp>
        <p:nvSpPr>
          <p:cNvPr id="5" name="object 5"/>
          <p:cNvSpPr txBox="1"/>
          <p:nvPr/>
        </p:nvSpPr>
        <p:spPr>
          <a:xfrm>
            <a:off x="1981113" y="1150113"/>
            <a:ext cx="9144000" cy="3439795"/>
          </a:xfrm>
          <a:prstGeom prst="rect">
            <a:avLst/>
          </a:prstGeom>
        </p:spPr>
        <p:txBody>
          <a:bodyPr vert="horz" wrap="square" lIns="0" tIns="13335" rIns="0" bIns="0" rtlCol="0">
            <a:spAutoFit/>
          </a:bodyPr>
          <a:lstStyle/>
          <a:p>
            <a:pPr marL="299085" indent="-287020">
              <a:spcBef>
                <a:spcPts val="105"/>
              </a:spcBef>
              <a:buFont typeface="Arial"/>
              <a:buChar char="•"/>
              <a:tabLst>
                <a:tab pos="299720" algn="l"/>
              </a:tabLst>
            </a:pPr>
            <a:r>
              <a:rPr sz="3200" kern="0" dirty="0">
                <a:solidFill>
                  <a:sysClr val="windowText" lastClr="000000"/>
                </a:solidFill>
                <a:latin typeface="Calibri"/>
                <a:cs typeface="Calibri"/>
              </a:rPr>
              <a:t>Regularly</a:t>
            </a:r>
            <a:r>
              <a:rPr sz="3200" kern="0" spc="-55" dirty="0">
                <a:solidFill>
                  <a:sysClr val="windowText" lastClr="000000"/>
                </a:solidFill>
                <a:latin typeface="Calibri"/>
                <a:cs typeface="Calibri"/>
              </a:rPr>
              <a:t> </a:t>
            </a:r>
            <a:r>
              <a:rPr sz="3200" kern="0" dirty="0">
                <a:solidFill>
                  <a:sysClr val="windowText" lastClr="000000"/>
                </a:solidFill>
                <a:latin typeface="Calibri"/>
                <a:cs typeface="Calibri"/>
              </a:rPr>
              <a:t>review</a:t>
            </a:r>
            <a:r>
              <a:rPr sz="3200" kern="0" spc="-75" dirty="0">
                <a:solidFill>
                  <a:sysClr val="windowText" lastClr="000000"/>
                </a:solidFill>
                <a:latin typeface="Calibri"/>
                <a:cs typeface="Calibri"/>
              </a:rPr>
              <a:t> </a:t>
            </a:r>
            <a:r>
              <a:rPr sz="3200" kern="0" dirty="0">
                <a:solidFill>
                  <a:sysClr val="windowText" lastClr="000000"/>
                </a:solidFill>
                <a:latin typeface="Calibri"/>
                <a:cs typeface="Calibri"/>
              </a:rPr>
              <a:t>budget</a:t>
            </a:r>
            <a:r>
              <a:rPr sz="3200" kern="0" spc="-50" dirty="0">
                <a:solidFill>
                  <a:sysClr val="windowText" lastClr="000000"/>
                </a:solidFill>
                <a:latin typeface="Calibri"/>
                <a:cs typeface="Calibri"/>
              </a:rPr>
              <a:t> </a:t>
            </a:r>
            <a:r>
              <a:rPr sz="3200" kern="0" dirty="0">
                <a:solidFill>
                  <a:sysClr val="windowText" lastClr="000000"/>
                </a:solidFill>
                <a:latin typeface="Calibri"/>
                <a:cs typeface="Calibri"/>
              </a:rPr>
              <a:t>vs</a:t>
            </a:r>
            <a:r>
              <a:rPr sz="3200" kern="0" spc="-55" dirty="0">
                <a:solidFill>
                  <a:sysClr val="windowText" lastClr="000000"/>
                </a:solidFill>
                <a:latin typeface="Calibri"/>
                <a:cs typeface="Calibri"/>
              </a:rPr>
              <a:t> </a:t>
            </a:r>
            <a:r>
              <a:rPr sz="3200" kern="0" dirty="0">
                <a:solidFill>
                  <a:sysClr val="windowText" lastClr="000000"/>
                </a:solidFill>
                <a:latin typeface="Calibri"/>
                <a:cs typeface="Calibri"/>
              </a:rPr>
              <a:t>actual</a:t>
            </a:r>
            <a:r>
              <a:rPr sz="3200" kern="0" spc="-30" dirty="0">
                <a:solidFill>
                  <a:sysClr val="windowText" lastClr="000000"/>
                </a:solidFill>
                <a:latin typeface="Calibri"/>
                <a:cs typeface="Calibri"/>
              </a:rPr>
              <a:t> </a:t>
            </a:r>
            <a:r>
              <a:rPr sz="3200" kern="0" spc="-10" dirty="0">
                <a:solidFill>
                  <a:sysClr val="windowText" lastClr="000000"/>
                </a:solidFill>
                <a:latin typeface="Calibri"/>
                <a:cs typeface="Calibri"/>
              </a:rPr>
              <a:t>activity</a:t>
            </a:r>
            <a:endParaRPr sz="3200" kern="0" dirty="0">
              <a:solidFill>
                <a:sysClr val="windowText" lastClr="000000"/>
              </a:solidFill>
              <a:latin typeface="Calibri"/>
              <a:cs typeface="Calibri"/>
            </a:endParaRPr>
          </a:p>
          <a:p>
            <a:pPr marL="299085" marR="5080" indent="-287020">
              <a:buFont typeface="Arial"/>
              <a:buChar char="•"/>
              <a:tabLst>
                <a:tab pos="299720" algn="l"/>
              </a:tabLst>
            </a:pPr>
            <a:r>
              <a:rPr sz="3200" kern="0" dirty="0">
                <a:solidFill>
                  <a:sysClr val="windowText" lastClr="000000"/>
                </a:solidFill>
                <a:latin typeface="Calibri"/>
                <a:cs typeface="Calibri"/>
              </a:rPr>
              <a:t>Review</a:t>
            </a:r>
            <a:r>
              <a:rPr lang="en-US" sz="3200" kern="0" dirty="0">
                <a:solidFill>
                  <a:sysClr val="windowText" lastClr="000000"/>
                </a:solidFill>
                <a:latin typeface="Calibri"/>
                <a:cs typeface="Calibri"/>
              </a:rPr>
              <a:t>s must</a:t>
            </a:r>
            <a:r>
              <a:rPr sz="3200" kern="0" spc="-90" dirty="0">
                <a:solidFill>
                  <a:sysClr val="windowText" lastClr="000000"/>
                </a:solidFill>
                <a:latin typeface="Calibri"/>
                <a:cs typeface="Calibri"/>
              </a:rPr>
              <a:t> </a:t>
            </a:r>
            <a:r>
              <a:rPr sz="3200" kern="0" dirty="0">
                <a:solidFill>
                  <a:sysClr val="windowText" lastClr="000000"/>
                </a:solidFill>
                <a:latin typeface="Calibri"/>
                <a:cs typeface="Calibri"/>
              </a:rPr>
              <a:t>include</a:t>
            </a:r>
            <a:r>
              <a:rPr sz="3200" kern="0" spc="-35" dirty="0">
                <a:solidFill>
                  <a:sysClr val="windowText" lastClr="000000"/>
                </a:solidFill>
                <a:latin typeface="Calibri"/>
                <a:cs typeface="Calibri"/>
              </a:rPr>
              <a:t> </a:t>
            </a:r>
            <a:r>
              <a:rPr sz="3200" kern="0" dirty="0">
                <a:solidFill>
                  <a:sysClr val="windowText" lastClr="000000"/>
                </a:solidFill>
                <a:latin typeface="Calibri"/>
                <a:cs typeface="Calibri"/>
              </a:rPr>
              <a:t>budget</a:t>
            </a:r>
            <a:r>
              <a:rPr sz="3200" kern="0" spc="-40" dirty="0">
                <a:solidFill>
                  <a:sysClr val="windowText" lastClr="000000"/>
                </a:solidFill>
                <a:latin typeface="Calibri"/>
                <a:cs typeface="Calibri"/>
              </a:rPr>
              <a:t> </a:t>
            </a:r>
            <a:r>
              <a:rPr sz="3200" kern="0" dirty="0">
                <a:solidFill>
                  <a:sysClr val="windowText" lastClr="000000"/>
                </a:solidFill>
                <a:latin typeface="Calibri"/>
                <a:cs typeface="Calibri"/>
              </a:rPr>
              <a:t>variance</a:t>
            </a:r>
            <a:r>
              <a:rPr lang="en-US" sz="3200" kern="0" dirty="0">
                <a:solidFill>
                  <a:sysClr val="windowText" lastClr="000000"/>
                </a:solidFill>
                <a:latin typeface="Calibri"/>
                <a:cs typeface="Calibri"/>
              </a:rPr>
              <a:t>s</a:t>
            </a:r>
            <a:r>
              <a:rPr sz="3200" kern="0" dirty="0">
                <a:solidFill>
                  <a:sysClr val="windowText" lastClr="000000"/>
                </a:solidFill>
                <a:latin typeface="Calibri"/>
                <a:cs typeface="Calibri"/>
              </a:rPr>
              <a:t>,</a:t>
            </a:r>
            <a:r>
              <a:rPr sz="3200" kern="0" spc="-50" dirty="0">
                <a:solidFill>
                  <a:sysClr val="windowText" lastClr="000000"/>
                </a:solidFill>
                <a:latin typeface="Calibri"/>
                <a:cs typeface="Calibri"/>
              </a:rPr>
              <a:t> </a:t>
            </a:r>
            <a:r>
              <a:rPr sz="3200" kern="0" dirty="0">
                <a:solidFill>
                  <a:sysClr val="windowText" lastClr="000000"/>
                </a:solidFill>
                <a:latin typeface="Calibri"/>
                <a:cs typeface="Calibri"/>
              </a:rPr>
              <a:t>fund</a:t>
            </a:r>
            <a:r>
              <a:rPr sz="3200" kern="0" spc="-35" dirty="0">
                <a:solidFill>
                  <a:sysClr val="windowText" lastClr="000000"/>
                </a:solidFill>
                <a:latin typeface="Calibri"/>
                <a:cs typeface="Calibri"/>
              </a:rPr>
              <a:t> </a:t>
            </a:r>
            <a:r>
              <a:rPr sz="3200" kern="0" spc="-10" dirty="0">
                <a:solidFill>
                  <a:sysClr val="windowText" lastClr="000000"/>
                </a:solidFill>
                <a:latin typeface="Calibri"/>
                <a:cs typeface="Calibri"/>
              </a:rPr>
              <a:t>balances, </a:t>
            </a:r>
            <a:r>
              <a:rPr lang="en-US" sz="3200" kern="0" spc="-10" dirty="0">
                <a:solidFill>
                  <a:sysClr val="windowText" lastClr="000000"/>
                </a:solidFill>
                <a:latin typeface="Calibri"/>
                <a:cs typeface="Calibri"/>
              </a:rPr>
              <a:t>determine if </a:t>
            </a:r>
            <a:r>
              <a:rPr sz="3200" kern="0" dirty="0">
                <a:solidFill>
                  <a:sysClr val="windowText" lastClr="000000"/>
                </a:solidFill>
                <a:latin typeface="Calibri"/>
                <a:cs typeface="Calibri"/>
              </a:rPr>
              <a:t>financial</a:t>
            </a:r>
            <a:r>
              <a:rPr sz="3200" kern="0" spc="-60" dirty="0">
                <a:solidFill>
                  <a:sysClr val="windowText" lastClr="000000"/>
                </a:solidFill>
                <a:latin typeface="Calibri"/>
                <a:cs typeface="Calibri"/>
              </a:rPr>
              <a:t> </a:t>
            </a:r>
            <a:r>
              <a:rPr sz="3200" kern="0" dirty="0">
                <a:solidFill>
                  <a:sysClr val="windowText" lastClr="000000"/>
                </a:solidFill>
                <a:latin typeface="Calibri"/>
                <a:cs typeface="Calibri"/>
              </a:rPr>
              <a:t>transactions</a:t>
            </a:r>
            <a:r>
              <a:rPr sz="3200" kern="0" spc="-70" dirty="0">
                <a:solidFill>
                  <a:sysClr val="windowText" lastClr="000000"/>
                </a:solidFill>
                <a:latin typeface="Calibri"/>
                <a:cs typeface="Calibri"/>
              </a:rPr>
              <a:t> </a:t>
            </a:r>
            <a:r>
              <a:rPr sz="3200" kern="0" dirty="0">
                <a:solidFill>
                  <a:sysClr val="windowText" lastClr="000000"/>
                </a:solidFill>
                <a:latin typeface="Calibri"/>
                <a:cs typeface="Calibri"/>
              </a:rPr>
              <a:t>are</a:t>
            </a:r>
            <a:r>
              <a:rPr sz="3200" kern="0" spc="-90" dirty="0">
                <a:solidFill>
                  <a:sysClr val="windowText" lastClr="000000"/>
                </a:solidFill>
                <a:latin typeface="Calibri"/>
                <a:cs typeface="Calibri"/>
              </a:rPr>
              <a:t> </a:t>
            </a:r>
            <a:r>
              <a:rPr sz="3200" kern="0" dirty="0">
                <a:solidFill>
                  <a:sysClr val="windowText" lastClr="000000"/>
                </a:solidFill>
                <a:latin typeface="Calibri"/>
                <a:cs typeface="Calibri"/>
              </a:rPr>
              <a:t>appropriate</a:t>
            </a:r>
            <a:r>
              <a:rPr sz="3200" kern="0" spc="-60" dirty="0">
                <a:solidFill>
                  <a:sysClr val="windowText" lastClr="000000"/>
                </a:solidFill>
                <a:latin typeface="Calibri"/>
                <a:cs typeface="Calibri"/>
              </a:rPr>
              <a:t> </a:t>
            </a:r>
            <a:r>
              <a:rPr sz="3200" kern="0" spc="-25" dirty="0">
                <a:solidFill>
                  <a:sysClr val="windowText" lastClr="000000"/>
                </a:solidFill>
                <a:latin typeface="Calibri"/>
                <a:cs typeface="Calibri"/>
              </a:rPr>
              <a:t>and </a:t>
            </a:r>
            <a:r>
              <a:rPr sz="3200" kern="0" spc="-10" dirty="0">
                <a:solidFill>
                  <a:sysClr val="windowText" lastClr="000000"/>
                </a:solidFill>
                <a:latin typeface="Calibri"/>
                <a:cs typeface="Calibri"/>
              </a:rPr>
              <a:t>correct</a:t>
            </a:r>
            <a:r>
              <a:rPr lang="en-US" sz="3200" kern="0" spc="-10" dirty="0">
                <a:solidFill>
                  <a:sysClr val="windowText" lastClr="000000"/>
                </a:solidFill>
                <a:latin typeface="Calibri"/>
                <a:cs typeface="Calibri"/>
              </a:rPr>
              <a:t>.</a:t>
            </a:r>
            <a:endParaRPr sz="3200" kern="0" dirty="0">
              <a:solidFill>
                <a:sysClr val="windowText" lastClr="000000"/>
              </a:solidFill>
              <a:latin typeface="Calibri"/>
              <a:cs typeface="Calibri"/>
            </a:endParaRPr>
          </a:p>
          <a:p>
            <a:pPr marL="299085" indent="-287020">
              <a:buFont typeface="Arial"/>
              <a:buChar char="•"/>
              <a:tabLst>
                <a:tab pos="299720" algn="l"/>
              </a:tabLst>
            </a:pPr>
            <a:r>
              <a:rPr sz="3200" kern="0" dirty="0">
                <a:solidFill>
                  <a:sysClr val="windowText" lastClr="000000"/>
                </a:solidFill>
                <a:latin typeface="Calibri"/>
                <a:cs typeface="Calibri"/>
              </a:rPr>
              <a:t>Department</a:t>
            </a:r>
            <a:r>
              <a:rPr sz="3200" kern="0" spc="-55" dirty="0">
                <a:solidFill>
                  <a:sysClr val="windowText" lastClr="000000"/>
                </a:solidFill>
                <a:latin typeface="Calibri"/>
                <a:cs typeface="Calibri"/>
              </a:rPr>
              <a:t> </a:t>
            </a:r>
            <a:r>
              <a:rPr sz="3200" kern="0" dirty="0">
                <a:solidFill>
                  <a:sysClr val="windowText" lastClr="000000"/>
                </a:solidFill>
                <a:latin typeface="Calibri"/>
                <a:cs typeface="Calibri"/>
              </a:rPr>
              <a:t>trend</a:t>
            </a:r>
            <a:r>
              <a:rPr sz="3200" kern="0" spc="-55" dirty="0">
                <a:solidFill>
                  <a:sysClr val="windowText" lastClr="000000"/>
                </a:solidFill>
                <a:latin typeface="Calibri"/>
                <a:cs typeface="Calibri"/>
              </a:rPr>
              <a:t> </a:t>
            </a:r>
            <a:r>
              <a:rPr sz="3200" kern="0" spc="-10" dirty="0">
                <a:solidFill>
                  <a:sysClr val="windowText" lastClr="000000"/>
                </a:solidFill>
                <a:latin typeface="Calibri"/>
                <a:cs typeface="Calibri"/>
              </a:rPr>
              <a:t>analysis</a:t>
            </a:r>
            <a:endParaRPr sz="3200" kern="0" dirty="0">
              <a:solidFill>
                <a:sysClr val="windowText" lastClr="000000"/>
              </a:solidFill>
              <a:latin typeface="Calibri"/>
              <a:cs typeface="Calibri"/>
            </a:endParaRPr>
          </a:p>
          <a:p>
            <a:pPr marL="299085" marR="827405" indent="-287020">
              <a:buFont typeface="Arial"/>
              <a:buChar char="•"/>
              <a:tabLst>
                <a:tab pos="299720" algn="l"/>
              </a:tabLst>
            </a:pPr>
            <a:r>
              <a:rPr sz="3200" kern="0" dirty="0">
                <a:solidFill>
                  <a:sysClr val="windowText" lastClr="000000"/>
                </a:solidFill>
                <a:latin typeface="Calibri"/>
                <a:cs typeface="Calibri"/>
              </a:rPr>
              <a:t>Use</a:t>
            </a:r>
            <a:r>
              <a:rPr sz="3200" kern="0" spc="-65" dirty="0">
                <a:solidFill>
                  <a:sysClr val="windowText" lastClr="000000"/>
                </a:solidFill>
                <a:latin typeface="Calibri"/>
                <a:cs typeface="Calibri"/>
              </a:rPr>
              <a:t> </a:t>
            </a:r>
            <a:r>
              <a:rPr sz="3200" kern="0" dirty="0">
                <a:solidFill>
                  <a:sysClr val="windowText" lastClr="000000"/>
                </a:solidFill>
                <a:latin typeface="Calibri"/>
                <a:cs typeface="Calibri"/>
              </a:rPr>
              <a:t>of</a:t>
            </a:r>
            <a:r>
              <a:rPr sz="3200" kern="0" spc="-60" dirty="0">
                <a:solidFill>
                  <a:sysClr val="windowText" lastClr="000000"/>
                </a:solidFill>
                <a:latin typeface="Calibri"/>
                <a:cs typeface="Calibri"/>
              </a:rPr>
              <a:t> </a:t>
            </a:r>
            <a:r>
              <a:rPr sz="3200" kern="0" dirty="0">
                <a:solidFill>
                  <a:sysClr val="windowText" lastClr="000000"/>
                </a:solidFill>
                <a:latin typeface="Calibri"/>
                <a:cs typeface="Calibri"/>
              </a:rPr>
              <a:t>Finance</a:t>
            </a:r>
            <a:r>
              <a:rPr sz="3200" kern="0" spc="-50" dirty="0">
                <a:solidFill>
                  <a:sysClr val="windowText" lastClr="000000"/>
                </a:solidFill>
                <a:latin typeface="Calibri"/>
                <a:cs typeface="Calibri"/>
              </a:rPr>
              <a:t> </a:t>
            </a:r>
            <a:r>
              <a:rPr sz="3200" kern="0" dirty="0">
                <a:solidFill>
                  <a:sysClr val="windowText" lastClr="000000"/>
                </a:solidFill>
                <a:latin typeface="Calibri"/>
                <a:cs typeface="Calibri"/>
              </a:rPr>
              <a:t>Data</a:t>
            </a:r>
            <a:r>
              <a:rPr sz="3200" kern="0" spc="-50" dirty="0">
                <a:solidFill>
                  <a:sysClr val="windowText" lastClr="000000"/>
                </a:solidFill>
                <a:latin typeface="Calibri"/>
                <a:cs typeface="Calibri"/>
              </a:rPr>
              <a:t> </a:t>
            </a:r>
            <a:r>
              <a:rPr sz="3200" kern="0" dirty="0">
                <a:solidFill>
                  <a:sysClr val="windowText" lastClr="000000"/>
                </a:solidFill>
                <a:latin typeface="Calibri"/>
                <a:cs typeface="Calibri"/>
              </a:rPr>
              <a:t>Warehouse</a:t>
            </a:r>
            <a:r>
              <a:rPr sz="3200" kern="0" spc="-70" dirty="0">
                <a:solidFill>
                  <a:sysClr val="windowText" lastClr="000000"/>
                </a:solidFill>
                <a:latin typeface="Calibri"/>
                <a:cs typeface="Calibri"/>
              </a:rPr>
              <a:t> </a:t>
            </a:r>
            <a:r>
              <a:rPr sz="3200" kern="0" dirty="0">
                <a:solidFill>
                  <a:sysClr val="windowText" lastClr="000000"/>
                </a:solidFill>
                <a:latin typeface="Calibri"/>
                <a:cs typeface="Calibri"/>
              </a:rPr>
              <a:t>reports</a:t>
            </a:r>
            <a:r>
              <a:rPr sz="3200" kern="0" spc="-75" dirty="0">
                <a:solidFill>
                  <a:sysClr val="windowText" lastClr="000000"/>
                </a:solidFill>
                <a:latin typeface="Calibri"/>
                <a:cs typeface="Calibri"/>
              </a:rPr>
              <a:t> </a:t>
            </a:r>
            <a:r>
              <a:rPr sz="3200" kern="0" spc="-25" dirty="0">
                <a:solidFill>
                  <a:sysClr val="windowText" lastClr="000000"/>
                </a:solidFill>
                <a:latin typeface="Calibri"/>
                <a:cs typeface="Calibri"/>
              </a:rPr>
              <a:t>to </a:t>
            </a:r>
            <a:r>
              <a:rPr sz="3200" kern="0" dirty="0">
                <a:solidFill>
                  <a:sysClr val="windowText" lastClr="000000"/>
                </a:solidFill>
                <a:latin typeface="Calibri"/>
                <a:cs typeface="Calibri"/>
              </a:rPr>
              <a:t>identify</a:t>
            </a:r>
            <a:r>
              <a:rPr sz="3200" kern="0" spc="-40" dirty="0">
                <a:solidFill>
                  <a:sysClr val="windowText" lastClr="000000"/>
                </a:solidFill>
                <a:latin typeface="Calibri"/>
                <a:cs typeface="Calibri"/>
              </a:rPr>
              <a:t> </a:t>
            </a:r>
            <a:r>
              <a:rPr sz="3200" kern="0" dirty="0">
                <a:solidFill>
                  <a:sysClr val="windowText" lastClr="000000"/>
                </a:solidFill>
                <a:latin typeface="Calibri"/>
                <a:cs typeface="Calibri"/>
              </a:rPr>
              <a:t>outliers</a:t>
            </a:r>
            <a:r>
              <a:rPr sz="3200" kern="0" spc="-35" dirty="0">
                <a:solidFill>
                  <a:sysClr val="windowText" lastClr="000000"/>
                </a:solidFill>
                <a:latin typeface="Calibri"/>
                <a:cs typeface="Calibri"/>
              </a:rPr>
              <a:t> </a:t>
            </a:r>
            <a:r>
              <a:rPr sz="3200" kern="0" dirty="0">
                <a:solidFill>
                  <a:sysClr val="windowText" lastClr="000000"/>
                </a:solidFill>
                <a:latin typeface="Calibri"/>
                <a:cs typeface="Calibri"/>
              </a:rPr>
              <a:t>and</a:t>
            </a:r>
            <a:r>
              <a:rPr sz="3200" kern="0" spc="-30" dirty="0">
                <a:solidFill>
                  <a:sysClr val="windowText" lastClr="000000"/>
                </a:solidFill>
                <a:latin typeface="Calibri"/>
                <a:cs typeface="Calibri"/>
              </a:rPr>
              <a:t> </a:t>
            </a:r>
            <a:r>
              <a:rPr sz="3200" kern="0" spc="-10" dirty="0">
                <a:solidFill>
                  <a:sysClr val="windowText" lastClr="000000"/>
                </a:solidFill>
                <a:latin typeface="Calibri"/>
                <a:cs typeface="Calibri"/>
              </a:rPr>
              <a:t>trend</a:t>
            </a:r>
            <a:r>
              <a:rPr lang="en-US" sz="3200" kern="0" spc="-10" dirty="0">
                <a:solidFill>
                  <a:sysClr val="windowText" lastClr="000000"/>
                </a:solidFill>
                <a:latin typeface="Calibri"/>
                <a:cs typeface="Calibri"/>
              </a:rPr>
              <a:t>s</a:t>
            </a:r>
            <a:r>
              <a:rPr sz="3200" kern="0" spc="-10" dirty="0">
                <a:solidFill>
                  <a:sysClr val="windowText" lastClr="000000"/>
                </a:solidFill>
                <a:latin typeface="Calibri"/>
                <a:cs typeface="Calibri"/>
              </a:rPr>
              <a:t>.</a:t>
            </a:r>
            <a:endParaRPr sz="3200" kern="0" dirty="0">
              <a:solidFill>
                <a:sysClr val="windowText" lastClr="000000"/>
              </a:solidFill>
              <a:latin typeface="Calibri"/>
              <a:cs typeface="Calibri"/>
            </a:endParaRPr>
          </a:p>
        </p:txBody>
      </p:sp>
      <p:sp>
        <p:nvSpPr>
          <p:cNvPr id="6" name="object 6"/>
          <p:cNvSpPr txBox="1">
            <a:spLocks noGrp="1"/>
          </p:cNvSpPr>
          <p:nvPr>
            <p:ph type="title"/>
          </p:nvPr>
        </p:nvSpPr>
        <p:spPr>
          <a:xfrm>
            <a:off x="2096725" y="195131"/>
            <a:ext cx="4765040" cy="756920"/>
          </a:xfrm>
          <a:prstGeom prst="rect">
            <a:avLst/>
          </a:prstGeom>
        </p:spPr>
        <p:txBody>
          <a:bodyPr vert="horz" wrap="square" lIns="0" tIns="12700" rIns="0" bIns="0" rtlCol="0">
            <a:spAutoFit/>
          </a:bodyPr>
          <a:lstStyle/>
          <a:p>
            <a:pPr marL="12700">
              <a:spcBef>
                <a:spcPts val="100"/>
              </a:spcBef>
            </a:pPr>
            <a:r>
              <a:rPr sz="4800" dirty="0">
                <a:solidFill>
                  <a:srgbClr val="FF0000"/>
                </a:solidFill>
              </a:rPr>
              <a:t>C)</a:t>
            </a:r>
            <a:r>
              <a:rPr sz="4800" spc="-25" dirty="0">
                <a:solidFill>
                  <a:srgbClr val="FF0000"/>
                </a:solidFill>
              </a:rPr>
              <a:t> </a:t>
            </a:r>
            <a:r>
              <a:rPr sz="4800" dirty="0">
                <a:solidFill>
                  <a:srgbClr val="FF0000"/>
                </a:solidFill>
              </a:rPr>
              <a:t>Financial</a:t>
            </a:r>
            <a:r>
              <a:rPr sz="4800" spc="-25" dirty="0">
                <a:solidFill>
                  <a:srgbClr val="FF0000"/>
                </a:solidFill>
              </a:rPr>
              <a:t> </a:t>
            </a:r>
            <a:r>
              <a:rPr sz="4800" spc="-10" dirty="0">
                <a:solidFill>
                  <a:srgbClr val="FF0000"/>
                </a:solidFill>
              </a:rPr>
              <a:t>Review</a:t>
            </a:r>
            <a:endParaRPr sz="4800"/>
          </a:p>
        </p:txBody>
      </p:sp>
      <p:sp>
        <p:nvSpPr>
          <p:cNvPr id="7" name="object 7"/>
          <p:cNvSpPr/>
          <p:nvPr/>
        </p:nvSpPr>
        <p:spPr>
          <a:xfrm>
            <a:off x="1524000" y="0"/>
            <a:ext cx="9144000" cy="144780"/>
          </a:xfrm>
          <a:custGeom>
            <a:avLst/>
            <a:gdLst/>
            <a:ahLst/>
            <a:cxnLst/>
            <a:rect l="l" t="t" r="r" b="b"/>
            <a:pathLst>
              <a:path w="9144000" h="144780">
                <a:moveTo>
                  <a:pt x="9144000" y="0"/>
                </a:moveTo>
                <a:lnTo>
                  <a:pt x="0" y="0"/>
                </a:lnTo>
                <a:lnTo>
                  <a:pt x="0" y="144779"/>
                </a:lnTo>
                <a:lnTo>
                  <a:pt x="9144000" y="144779"/>
                </a:lnTo>
                <a:lnTo>
                  <a:pt x="9144000" y="0"/>
                </a:lnTo>
                <a:close/>
              </a:path>
            </a:pathLst>
          </a:custGeom>
          <a:solidFill>
            <a:srgbClr val="000000"/>
          </a:solidFill>
        </p:spPr>
        <p:txBody>
          <a:bodyPr wrap="square" lIns="0" tIns="0" rIns="0" bIns="0" rtlCol="0"/>
          <a:lstStyle/>
          <a:p>
            <a:endParaRPr kern="0">
              <a:solidFill>
                <a:sysClr val="windowText" lastClr="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11810" y="5855209"/>
            <a:ext cx="9170035" cy="1016635"/>
            <a:chOff x="-12191" y="5855208"/>
            <a:chExt cx="9170035" cy="1016635"/>
          </a:xfrm>
        </p:grpSpPr>
        <p:sp>
          <p:nvSpPr>
            <p:cNvPr id="3" name="object 3"/>
            <p:cNvSpPr/>
            <p:nvPr/>
          </p:nvSpPr>
          <p:spPr>
            <a:xfrm>
              <a:off x="377939" y="6284455"/>
              <a:ext cx="1980564" cy="328930"/>
            </a:xfrm>
            <a:custGeom>
              <a:avLst/>
              <a:gdLst/>
              <a:ahLst/>
              <a:cxnLst/>
              <a:rect l="l" t="t" r="r" b="b"/>
              <a:pathLst>
                <a:path w="1980564" h="328929">
                  <a:moveTo>
                    <a:pt x="266547" y="218528"/>
                  </a:moveTo>
                  <a:lnTo>
                    <a:pt x="260858" y="218122"/>
                  </a:lnTo>
                  <a:lnTo>
                    <a:pt x="242290" y="258953"/>
                  </a:lnTo>
                  <a:lnTo>
                    <a:pt x="219875" y="288061"/>
                  </a:lnTo>
                  <a:lnTo>
                    <a:pt x="190525" y="305511"/>
                  </a:lnTo>
                  <a:lnTo>
                    <a:pt x="151155" y="311315"/>
                  </a:lnTo>
                  <a:lnTo>
                    <a:pt x="92240" y="311315"/>
                  </a:lnTo>
                  <a:lnTo>
                    <a:pt x="92240" y="163182"/>
                  </a:lnTo>
                  <a:lnTo>
                    <a:pt x="120269" y="163182"/>
                  </a:lnTo>
                  <a:lnTo>
                    <a:pt x="144995" y="165925"/>
                  </a:lnTo>
                  <a:lnTo>
                    <a:pt x="163855" y="175641"/>
                  </a:lnTo>
                  <a:lnTo>
                    <a:pt x="177977" y="194602"/>
                  </a:lnTo>
                  <a:lnTo>
                    <a:pt x="188531" y="225044"/>
                  </a:lnTo>
                  <a:lnTo>
                    <a:pt x="194221" y="225044"/>
                  </a:lnTo>
                  <a:lnTo>
                    <a:pt x="194221" y="92786"/>
                  </a:lnTo>
                  <a:lnTo>
                    <a:pt x="188531" y="92786"/>
                  </a:lnTo>
                  <a:lnTo>
                    <a:pt x="177977" y="123215"/>
                  </a:lnTo>
                  <a:lnTo>
                    <a:pt x="163855" y="142176"/>
                  </a:lnTo>
                  <a:lnTo>
                    <a:pt x="144995" y="151892"/>
                  </a:lnTo>
                  <a:lnTo>
                    <a:pt x="120269" y="154635"/>
                  </a:lnTo>
                  <a:lnTo>
                    <a:pt x="92240" y="154635"/>
                  </a:lnTo>
                  <a:lnTo>
                    <a:pt x="92240" y="18719"/>
                  </a:lnTo>
                  <a:lnTo>
                    <a:pt x="151155" y="18719"/>
                  </a:lnTo>
                  <a:lnTo>
                    <a:pt x="184873" y="24206"/>
                  </a:lnTo>
                  <a:lnTo>
                    <a:pt x="210375" y="40640"/>
                  </a:lnTo>
                  <a:lnTo>
                    <a:pt x="230225" y="67983"/>
                  </a:lnTo>
                  <a:lnTo>
                    <a:pt x="247040" y="106210"/>
                  </a:lnTo>
                  <a:lnTo>
                    <a:pt x="252730" y="105803"/>
                  </a:lnTo>
                  <a:lnTo>
                    <a:pt x="251510" y="9766"/>
                  </a:lnTo>
                  <a:lnTo>
                    <a:pt x="0" y="9766"/>
                  </a:lnTo>
                  <a:lnTo>
                    <a:pt x="0" y="15049"/>
                  </a:lnTo>
                  <a:lnTo>
                    <a:pt x="24447" y="17907"/>
                  </a:lnTo>
                  <a:lnTo>
                    <a:pt x="39776" y="24409"/>
                  </a:lnTo>
                  <a:lnTo>
                    <a:pt x="47713" y="34277"/>
                  </a:lnTo>
                  <a:lnTo>
                    <a:pt x="49987" y="47205"/>
                  </a:lnTo>
                  <a:lnTo>
                    <a:pt x="49987" y="282422"/>
                  </a:lnTo>
                  <a:lnTo>
                    <a:pt x="47713" y="295452"/>
                  </a:lnTo>
                  <a:lnTo>
                    <a:pt x="39776" y="305206"/>
                  </a:lnTo>
                  <a:lnTo>
                    <a:pt x="24447" y="311607"/>
                  </a:lnTo>
                  <a:lnTo>
                    <a:pt x="0" y="314566"/>
                  </a:lnTo>
                  <a:lnTo>
                    <a:pt x="0" y="320268"/>
                  </a:lnTo>
                  <a:lnTo>
                    <a:pt x="264515" y="320268"/>
                  </a:lnTo>
                  <a:lnTo>
                    <a:pt x="266547" y="218528"/>
                  </a:lnTo>
                  <a:close/>
                </a:path>
                <a:path w="1980564" h="328929">
                  <a:moveTo>
                    <a:pt x="597687" y="314566"/>
                  </a:moveTo>
                  <a:lnTo>
                    <a:pt x="552488" y="288874"/>
                  </a:lnTo>
                  <a:lnTo>
                    <a:pt x="518782" y="200621"/>
                  </a:lnTo>
                  <a:lnTo>
                    <a:pt x="515632" y="192074"/>
                  </a:lnTo>
                  <a:lnTo>
                    <a:pt x="470509" y="69519"/>
                  </a:lnTo>
                  <a:lnTo>
                    <a:pt x="470509" y="192074"/>
                  </a:lnTo>
                  <a:lnTo>
                    <a:pt x="369747" y="192074"/>
                  </a:lnTo>
                  <a:lnTo>
                    <a:pt x="421754" y="57785"/>
                  </a:lnTo>
                  <a:lnTo>
                    <a:pt x="423786" y="57785"/>
                  </a:lnTo>
                  <a:lnTo>
                    <a:pt x="470509" y="192074"/>
                  </a:lnTo>
                  <a:lnTo>
                    <a:pt x="470509" y="69519"/>
                  </a:lnTo>
                  <a:lnTo>
                    <a:pt x="466191" y="57785"/>
                  </a:lnTo>
                  <a:lnTo>
                    <a:pt x="444919" y="0"/>
                  </a:lnTo>
                  <a:lnTo>
                    <a:pt x="435165" y="0"/>
                  </a:lnTo>
                  <a:lnTo>
                    <a:pt x="339280" y="240906"/>
                  </a:lnTo>
                  <a:lnTo>
                    <a:pt x="324904" y="272389"/>
                  </a:lnTo>
                  <a:lnTo>
                    <a:pt x="310527" y="293458"/>
                  </a:lnTo>
                  <a:lnTo>
                    <a:pt x="294474" y="306666"/>
                  </a:lnTo>
                  <a:lnTo>
                    <a:pt x="275082" y="314566"/>
                  </a:lnTo>
                  <a:lnTo>
                    <a:pt x="275082" y="320268"/>
                  </a:lnTo>
                  <a:lnTo>
                    <a:pt x="378282" y="320268"/>
                  </a:lnTo>
                  <a:lnTo>
                    <a:pt x="378282" y="314566"/>
                  </a:lnTo>
                  <a:lnTo>
                    <a:pt x="354215" y="307467"/>
                  </a:lnTo>
                  <a:lnTo>
                    <a:pt x="342112" y="294424"/>
                  </a:lnTo>
                  <a:lnTo>
                    <a:pt x="341604" y="272224"/>
                  </a:lnTo>
                  <a:lnTo>
                    <a:pt x="352272" y="237655"/>
                  </a:lnTo>
                  <a:lnTo>
                    <a:pt x="366496" y="200621"/>
                  </a:lnTo>
                  <a:lnTo>
                    <a:pt x="473354" y="200621"/>
                  </a:lnTo>
                  <a:lnTo>
                    <a:pt x="500176" y="276720"/>
                  </a:lnTo>
                  <a:lnTo>
                    <a:pt x="504088" y="293331"/>
                  </a:lnTo>
                  <a:lnTo>
                    <a:pt x="500430" y="304647"/>
                  </a:lnTo>
                  <a:lnTo>
                    <a:pt x="487083" y="311454"/>
                  </a:lnTo>
                  <a:lnTo>
                    <a:pt x="461975" y="314566"/>
                  </a:lnTo>
                  <a:lnTo>
                    <a:pt x="461975" y="320268"/>
                  </a:lnTo>
                  <a:lnTo>
                    <a:pt x="597687" y="320268"/>
                  </a:lnTo>
                  <a:lnTo>
                    <a:pt x="597687" y="314566"/>
                  </a:lnTo>
                  <a:close/>
                </a:path>
                <a:path w="1980564" h="328929">
                  <a:moveTo>
                    <a:pt x="810590" y="226263"/>
                  </a:moveTo>
                  <a:lnTo>
                    <a:pt x="803071" y="190169"/>
                  </a:lnTo>
                  <a:lnTo>
                    <a:pt x="783323" y="166433"/>
                  </a:lnTo>
                  <a:lnTo>
                    <a:pt x="755573" y="150952"/>
                  </a:lnTo>
                  <a:lnTo>
                    <a:pt x="724052" y="139585"/>
                  </a:lnTo>
                  <a:lnTo>
                    <a:pt x="690346" y="127203"/>
                  </a:lnTo>
                  <a:lnTo>
                    <a:pt x="665340" y="113182"/>
                  </a:lnTo>
                  <a:lnTo>
                    <a:pt x="649770" y="94653"/>
                  </a:lnTo>
                  <a:lnTo>
                    <a:pt x="644410" y="68770"/>
                  </a:lnTo>
                  <a:lnTo>
                    <a:pt x="649287" y="44589"/>
                  </a:lnTo>
                  <a:lnTo>
                    <a:pt x="662343" y="26695"/>
                  </a:lnTo>
                  <a:lnTo>
                    <a:pt x="681266" y="15608"/>
                  </a:lnTo>
                  <a:lnTo>
                    <a:pt x="703732" y="11798"/>
                  </a:lnTo>
                  <a:lnTo>
                    <a:pt x="730059" y="17386"/>
                  </a:lnTo>
                  <a:lnTo>
                    <a:pt x="753097" y="33921"/>
                  </a:lnTo>
                  <a:lnTo>
                    <a:pt x="773099" y="61074"/>
                  </a:lnTo>
                  <a:lnTo>
                    <a:pt x="790282" y="98475"/>
                  </a:lnTo>
                  <a:lnTo>
                    <a:pt x="796378" y="98475"/>
                  </a:lnTo>
                  <a:lnTo>
                    <a:pt x="796378" y="812"/>
                  </a:lnTo>
                  <a:lnTo>
                    <a:pt x="791095" y="812"/>
                  </a:lnTo>
                  <a:lnTo>
                    <a:pt x="776871" y="16675"/>
                  </a:lnTo>
                  <a:lnTo>
                    <a:pt x="764197" y="11836"/>
                  </a:lnTo>
                  <a:lnTo>
                    <a:pt x="748576" y="7518"/>
                  </a:lnTo>
                  <a:lnTo>
                    <a:pt x="730758" y="4432"/>
                  </a:lnTo>
                  <a:lnTo>
                    <a:pt x="711454" y="3251"/>
                  </a:lnTo>
                  <a:lnTo>
                    <a:pt x="670991" y="9690"/>
                  </a:lnTo>
                  <a:lnTo>
                    <a:pt x="638213" y="28232"/>
                  </a:lnTo>
                  <a:lnTo>
                    <a:pt x="616267" y="57670"/>
                  </a:lnTo>
                  <a:lnTo>
                    <a:pt x="608253" y="96850"/>
                  </a:lnTo>
                  <a:lnTo>
                    <a:pt x="616026" y="132334"/>
                  </a:lnTo>
                  <a:lnTo>
                    <a:pt x="636282" y="155194"/>
                  </a:lnTo>
                  <a:lnTo>
                    <a:pt x="664476" y="170040"/>
                  </a:lnTo>
                  <a:lnTo>
                    <a:pt x="696010" y="181495"/>
                  </a:lnTo>
                  <a:lnTo>
                    <a:pt x="732917" y="196151"/>
                  </a:lnTo>
                  <a:lnTo>
                    <a:pt x="759040" y="211709"/>
                  </a:lnTo>
                  <a:lnTo>
                    <a:pt x="774573" y="231394"/>
                  </a:lnTo>
                  <a:lnTo>
                    <a:pt x="779716" y="258406"/>
                  </a:lnTo>
                  <a:lnTo>
                    <a:pt x="775487" y="279298"/>
                  </a:lnTo>
                  <a:lnTo>
                    <a:pt x="762698" y="298284"/>
                  </a:lnTo>
                  <a:lnTo>
                    <a:pt x="741146" y="312089"/>
                  </a:lnTo>
                  <a:lnTo>
                    <a:pt x="710641" y="317423"/>
                  </a:lnTo>
                  <a:lnTo>
                    <a:pt x="676757" y="309918"/>
                  </a:lnTo>
                  <a:lnTo>
                    <a:pt x="649541" y="289191"/>
                  </a:lnTo>
                  <a:lnTo>
                    <a:pt x="627278" y="257848"/>
                  </a:lnTo>
                  <a:lnTo>
                    <a:pt x="608253" y="218528"/>
                  </a:lnTo>
                  <a:lnTo>
                    <a:pt x="602157" y="218528"/>
                  </a:lnTo>
                  <a:lnTo>
                    <a:pt x="602157" y="328409"/>
                  </a:lnTo>
                  <a:lnTo>
                    <a:pt x="607441" y="328409"/>
                  </a:lnTo>
                  <a:lnTo>
                    <a:pt x="635063" y="307238"/>
                  </a:lnTo>
                  <a:lnTo>
                    <a:pt x="650405" y="314528"/>
                  </a:lnTo>
                  <a:lnTo>
                    <a:pt x="668185" y="320624"/>
                  </a:lnTo>
                  <a:lnTo>
                    <a:pt x="687171" y="324815"/>
                  </a:lnTo>
                  <a:lnTo>
                    <a:pt x="706170" y="326364"/>
                  </a:lnTo>
                  <a:lnTo>
                    <a:pt x="755053" y="317258"/>
                  </a:lnTo>
                  <a:lnTo>
                    <a:pt x="787336" y="293712"/>
                  </a:lnTo>
                  <a:lnTo>
                    <a:pt x="805129" y="261480"/>
                  </a:lnTo>
                  <a:lnTo>
                    <a:pt x="810590" y="226263"/>
                  </a:lnTo>
                  <a:close/>
                </a:path>
                <a:path w="1980564" h="328929">
                  <a:moveTo>
                    <a:pt x="1089317" y="101727"/>
                  </a:moveTo>
                  <a:lnTo>
                    <a:pt x="1086472" y="9766"/>
                  </a:lnTo>
                  <a:lnTo>
                    <a:pt x="818718" y="9766"/>
                  </a:lnTo>
                  <a:lnTo>
                    <a:pt x="815873" y="101727"/>
                  </a:lnTo>
                  <a:lnTo>
                    <a:pt x="821969" y="102146"/>
                  </a:lnTo>
                  <a:lnTo>
                    <a:pt x="841908" y="65582"/>
                  </a:lnTo>
                  <a:lnTo>
                    <a:pt x="863257" y="39522"/>
                  </a:lnTo>
                  <a:lnTo>
                    <a:pt x="885901" y="23914"/>
                  </a:lnTo>
                  <a:lnTo>
                    <a:pt x="909739" y="18719"/>
                  </a:lnTo>
                  <a:lnTo>
                    <a:pt x="931672" y="18719"/>
                  </a:lnTo>
                  <a:lnTo>
                    <a:pt x="931672" y="282422"/>
                  </a:lnTo>
                  <a:lnTo>
                    <a:pt x="928839" y="295452"/>
                  </a:lnTo>
                  <a:lnTo>
                    <a:pt x="919632" y="305206"/>
                  </a:lnTo>
                  <a:lnTo>
                    <a:pt x="903046" y="311607"/>
                  </a:lnTo>
                  <a:lnTo>
                    <a:pt x="878039" y="314566"/>
                  </a:lnTo>
                  <a:lnTo>
                    <a:pt x="878039" y="320268"/>
                  </a:lnTo>
                  <a:lnTo>
                    <a:pt x="1027163" y="320268"/>
                  </a:lnTo>
                  <a:lnTo>
                    <a:pt x="1027163" y="314566"/>
                  </a:lnTo>
                  <a:lnTo>
                    <a:pt x="1002144" y="311607"/>
                  </a:lnTo>
                  <a:lnTo>
                    <a:pt x="985558" y="305206"/>
                  </a:lnTo>
                  <a:lnTo>
                    <a:pt x="976363" y="295452"/>
                  </a:lnTo>
                  <a:lnTo>
                    <a:pt x="973518" y="282422"/>
                  </a:lnTo>
                  <a:lnTo>
                    <a:pt x="973518" y="18719"/>
                  </a:lnTo>
                  <a:lnTo>
                    <a:pt x="995464" y="18719"/>
                  </a:lnTo>
                  <a:lnTo>
                    <a:pt x="1019924" y="24371"/>
                  </a:lnTo>
                  <a:lnTo>
                    <a:pt x="1042695" y="40741"/>
                  </a:lnTo>
                  <a:lnTo>
                    <a:pt x="1063802" y="66954"/>
                  </a:lnTo>
                  <a:lnTo>
                    <a:pt x="1083233" y="102146"/>
                  </a:lnTo>
                  <a:lnTo>
                    <a:pt x="1089317" y="101727"/>
                  </a:lnTo>
                  <a:close/>
                </a:path>
                <a:path w="1980564" h="328929">
                  <a:moveTo>
                    <a:pt x="1463941" y="231140"/>
                  </a:moveTo>
                  <a:lnTo>
                    <a:pt x="1457642" y="201079"/>
                  </a:lnTo>
                  <a:lnTo>
                    <a:pt x="1438846" y="178295"/>
                  </a:lnTo>
                  <a:lnTo>
                    <a:pt x="1417624" y="168021"/>
                  </a:lnTo>
                  <a:lnTo>
                    <a:pt x="1417624" y="232359"/>
                  </a:lnTo>
                  <a:lnTo>
                    <a:pt x="1413687" y="268566"/>
                  </a:lnTo>
                  <a:lnTo>
                    <a:pt x="1400810" y="293052"/>
                  </a:lnTo>
                  <a:lnTo>
                    <a:pt x="1377340" y="306933"/>
                  </a:lnTo>
                  <a:lnTo>
                    <a:pt x="1341640" y="311315"/>
                  </a:lnTo>
                  <a:lnTo>
                    <a:pt x="1291666" y="311315"/>
                  </a:lnTo>
                  <a:lnTo>
                    <a:pt x="1291666" y="160337"/>
                  </a:lnTo>
                  <a:lnTo>
                    <a:pt x="1338389" y="160337"/>
                  </a:lnTo>
                  <a:lnTo>
                    <a:pt x="1374076" y="165747"/>
                  </a:lnTo>
                  <a:lnTo>
                    <a:pt x="1398727" y="180784"/>
                  </a:lnTo>
                  <a:lnTo>
                    <a:pt x="1413014" y="203593"/>
                  </a:lnTo>
                  <a:lnTo>
                    <a:pt x="1417624" y="232359"/>
                  </a:lnTo>
                  <a:lnTo>
                    <a:pt x="1417624" y="168021"/>
                  </a:lnTo>
                  <a:lnTo>
                    <a:pt x="1407718" y="163220"/>
                  </a:lnTo>
                  <a:lnTo>
                    <a:pt x="1389761" y="160337"/>
                  </a:lnTo>
                  <a:lnTo>
                    <a:pt x="1364399" y="156260"/>
                  </a:lnTo>
                  <a:lnTo>
                    <a:pt x="1364399" y="155041"/>
                  </a:lnTo>
                  <a:lnTo>
                    <a:pt x="1381404" y="151384"/>
                  </a:lnTo>
                  <a:lnTo>
                    <a:pt x="1404315" y="146443"/>
                  </a:lnTo>
                  <a:lnTo>
                    <a:pt x="1431124" y="129908"/>
                  </a:lnTo>
                  <a:lnTo>
                    <a:pt x="1446212" y="108343"/>
                  </a:lnTo>
                  <a:lnTo>
                    <a:pt x="1450936" y="84645"/>
                  </a:lnTo>
                  <a:lnTo>
                    <a:pt x="1444840" y="56121"/>
                  </a:lnTo>
                  <a:lnTo>
                    <a:pt x="1424686" y="32245"/>
                  </a:lnTo>
                  <a:lnTo>
                    <a:pt x="1405026" y="23545"/>
                  </a:lnTo>
                  <a:lnTo>
                    <a:pt x="1405026" y="85864"/>
                  </a:lnTo>
                  <a:lnTo>
                    <a:pt x="1401381" y="113957"/>
                  </a:lnTo>
                  <a:lnTo>
                    <a:pt x="1389583" y="134493"/>
                  </a:lnTo>
                  <a:lnTo>
                    <a:pt x="1368348" y="147091"/>
                  </a:lnTo>
                  <a:lnTo>
                    <a:pt x="1336357" y="151384"/>
                  </a:lnTo>
                  <a:lnTo>
                    <a:pt x="1291666" y="151384"/>
                  </a:lnTo>
                  <a:lnTo>
                    <a:pt x="1291666" y="18719"/>
                  </a:lnTo>
                  <a:lnTo>
                    <a:pt x="1334731" y="18719"/>
                  </a:lnTo>
                  <a:lnTo>
                    <a:pt x="1369542" y="23825"/>
                  </a:lnTo>
                  <a:lnTo>
                    <a:pt x="1391056" y="37947"/>
                  </a:lnTo>
                  <a:lnTo>
                    <a:pt x="1401978" y="59232"/>
                  </a:lnTo>
                  <a:lnTo>
                    <a:pt x="1405026" y="85864"/>
                  </a:lnTo>
                  <a:lnTo>
                    <a:pt x="1405026" y="23545"/>
                  </a:lnTo>
                  <a:lnTo>
                    <a:pt x="1394142" y="18719"/>
                  </a:lnTo>
                  <a:lnTo>
                    <a:pt x="1387690" y="15849"/>
                  </a:lnTo>
                  <a:lnTo>
                    <a:pt x="1331074" y="9766"/>
                  </a:lnTo>
                  <a:lnTo>
                    <a:pt x="1199032" y="9766"/>
                  </a:lnTo>
                  <a:lnTo>
                    <a:pt x="1199032" y="15049"/>
                  </a:lnTo>
                  <a:lnTo>
                    <a:pt x="1223530" y="17907"/>
                  </a:lnTo>
                  <a:lnTo>
                    <a:pt x="1238999" y="24409"/>
                  </a:lnTo>
                  <a:lnTo>
                    <a:pt x="1247076" y="34277"/>
                  </a:lnTo>
                  <a:lnTo>
                    <a:pt x="1249413" y="47205"/>
                  </a:lnTo>
                  <a:lnTo>
                    <a:pt x="1249413" y="282422"/>
                  </a:lnTo>
                  <a:lnTo>
                    <a:pt x="1247076" y="295452"/>
                  </a:lnTo>
                  <a:lnTo>
                    <a:pt x="1238999" y="305206"/>
                  </a:lnTo>
                  <a:lnTo>
                    <a:pt x="1223530" y="311607"/>
                  </a:lnTo>
                  <a:lnTo>
                    <a:pt x="1199032" y="314566"/>
                  </a:lnTo>
                  <a:lnTo>
                    <a:pt x="1199032" y="320268"/>
                  </a:lnTo>
                  <a:lnTo>
                    <a:pt x="1335138" y="320268"/>
                  </a:lnTo>
                  <a:lnTo>
                    <a:pt x="1396060" y="312470"/>
                  </a:lnTo>
                  <a:lnTo>
                    <a:pt x="1398295" y="311315"/>
                  </a:lnTo>
                  <a:lnTo>
                    <a:pt x="1435798" y="292036"/>
                  </a:lnTo>
                  <a:lnTo>
                    <a:pt x="1457413" y="263436"/>
                  </a:lnTo>
                  <a:lnTo>
                    <a:pt x="1463941" y="231140"/>
                  </a:lnTo>
                  <a:close/>
                </a:path>
                <a:path w="1980564" h="328929">
                  <a:moveTo>
                    <a:pt x="1980361" y="9766"/>
                  </a:moveTo>
                  <a:lnTo>
                    <a:pt x="1877974" y="9766"/>
                  </a:lnTo>
                  <a:lnTo>
                    <a:pt x="1877974" y="15049"/>
                  </a:lnTo>
                  <a:lnTo>
                    <a:pt x="1902764" y="21158"/>
                  </a:lnTo>
                  <a:lnTo>
                    <a:pt x="1913318" y="30975"/>
                  </a:lnTo>
                  <a:lnTo>
                    <a:pt x="1911680" y="46355"/>
                  </a:lnTo>
                  <a:lnTo>
                    <a:pt x="1899907" y="69176"/>
                  </a:lnTo>
                  <a:lnTo>
                    <a:pt x="1841804" y="170510"/>
                  </a:lnTo>
                  <a:lnTo>
                    <a:pt x="1776387" y="53708"/>
                  </a:lnTo>
                  <a:lnTo>
                    <a:pt x="1769706" y="38061"/>
                  </a:lnTo>
                  <a:lnTo>
                    <a:pt x="1771370" y="26441"/>
                  </a:lnTo>
                  <a:lnTo>
                    <a:pt x="1783765" y="18808"/>
                  </a:lnTo>
                  <a:lnTo>
                    <a:pt x="1809305" y="15049"/>
                  </a:lnTo>
                  <a:lnTo>
                    <a:pt x="1809305" y="9766"/>
                  </a:lnTo>
                  <a:lnTo>
                    <a:pt x="1676031" y="9766"/>
                  </a:lnTo>
                  <a:lnTo>
                    <a:pt x="1676031" y="15049"/>
                  </a:lnTo>
                  <a:lnTo>
                    <a:pt x="1693214" y="19812"/>
                  </a:lnTo>
                  <a:lnTo>
                    <a:pt x="1706257" y="26847"/>
                  </a:lnTo>
                  <a:lnTo>
                    <a:pt x="1716773" y="37261"/>
                  </a:lnTo>
                  <a:lnTo>
                    <a:pt x="1726412" y="52082"/>
                  </a:lnTo>
                  <a:lnTo>
                    <a:pt x="1805647" y="189230"/>
                  </a:lnTo>
                  <a:lnTo>
                    <a:pt x="1805647" y="282422"/>
                  </a:lnTo>
                  <a:lnTo>
                    <a:pt x="1803527" y="295452"/>
                  </a:lnTo>
                  <a:lnTo>
                    <a:pt x="1795691" y="305206"/>
                  </a:lnTo>
                  <a:lnTo>
                    <a:pt x="1779930" y="311607"/>
                  </a:lnTo>
                  <a:lnTo>
                    <a:pt x="1755089" y="314452"/>
                  </a:lnTo>
                  <a:lnTo>
                    <a:pt x="1734261" y="310121"/>
                  </a:lnTo>
                  <a:lnTo>
                    <a:pt x="1701634" y="268173"/>
                  </a:lnTo>
                  <a:lnTo>
                    <a:pt x="1676755" y="200621"/>
                  </a:lnTo>
                  <a:lnTo>
                    <a:pt x="1673618" y="192074"/>
                  </a:lnTo>
                  <a:lnTo>
                    <a:pt x="1628089" y="68414"/>
                  </a:lnTo>
                  <a:lnTo>
                    <a:pt x="1628089" y="192074"/>
                  </a:lnTo>
                  <a:lnTo>
                    <a:pt x="1527733" y="192074"/>
                  </a:lnTo>
                  <a:lnTo>
                    <a:pt x="1579740" y="57785"/>
                  </a:lnTo>
                  <a:lnTo>
                    <a:pt x="1581772" y="57785"/>
                  </a:lnTo>
                  <a:lnTo>
                    <a:pt x="1628089" y="192074"/>
                  </a:lnTo>
                  <a:lnTo>
                    <a:pt x="1628089" y="68414"/>
                  </a:lnTo>
                  <a:lnTo>
                    <a:pt x="1624177" y="57785"/>
                  </a:lnTo>
                  <a:lnTo>
                    <a:pt x="1602892" y="0"/>
                  </a:lnTo>
                  <a:lnTo>
                    <a:pt x="1593151" y="0"/>
                  </a:lnTo>
                  <a:lnTo>
                    <a:pt x="1496847" y="240906"/>
                  </a:lnTo>
                  <a:lnTo>
                    <a:pt x="1482547" y="272389"/>
                  </a:lnTo>
                  <a:lnTo>
                    <a:pt x="1468310" y="293458"/>
                  </a:lnTo>
                  <a:lnTo>
                    <a:pt x="1452397" y="306666"/>
                  </a:lnTo>
                  <a:lnTo>
                    <a:pt x="1433055" y="314566"/>
                  </a:lnTo>
                  <a:lnTo>
                    <a:pt x="1433055" y="320268"/>
                  </a:lnTo>
                  <a:lnTo>
                    <a:pt x="1536268" y="320268"/>
                  </a:lnTo>
                  <a:lnTo>
                    <a:pt x="1536268" y="314566"/>
                  </a:lnTo>
                  <a:lnTo>
                    <a:pt x="1512023" y="307467"/>
                  </a:lnTo>
                  <a:lnTo>
                    <a:pt x="1499895" y="294424"/>
                  </a:lnTo>
                  <a:lnTo>
                    <a:pt x="1499349" y="272224"/>
                  </a:lnTo>
                  <a:lnTo>
                    <a:pt x="1509852" y="237655"/>
                  </a:lnTo>
                  <a:lnTo>
                    <a:pt x="1524076" y="200621"/>
                  </a:lnTo>
                  <a:lnTo>
                    <a:pt x="1631340" y="200621"/>
                  </a:lnTo>
                  <a:lnTo>
                    <a:pt x="1658150" y="276720"/>
                  </a:lnTo>
                  <a:lnTo>
                    <a:pt x="1662074" y="293331"/>
                  </a:lnTo>
                  <a:lnTo>
                    <a:pt x="1658404" y="304647"/>
                  </a:lnTo>
                  <a:lnTo>
                    <a:pt x="1645069" y="311454"/>
                  </a:lnTo>
                  <a:lnTo>
                    <a:pt x="1619961" y="314566"/>
                  </a:lnTo>
                  <a:lnTo>
                    <a:pt x="1619961" y="320268"/>
                  </a:lnTo>
                  <a:lnTo>
                    <a:pt x="1754047" y="320268"/>
                  </a:lnTo>
                  <a:lnTo>
                    <a:pt x="1755673" y="320268"/>
                  </a:lnTo>
                  <a:lnTo>
                    <a:pt x="1899094" y="320268"/>
                  </a:lnTo>
                  <a:lnTo>
                    <a:pt x="1899094" y="314566"/>
                  </a:lnTo>
                  <a:lnTo>
                    <a:pt x="1873211" y="311607"/>
                  </a:lnTo>
                  <a:lnTo>
                    <a:pt x="1857451" y="305206"/>
                  </a:lnTo>
                  <a:lnTo>
                    <a:pt x="1849615" y="295452"/>
                  </a:lnTo>
                  <a:lnTo>
                    <a:pt x="1847494" y="282422"/>
                  </a:lnTo>
                  <a:lnTo>
                    <a:pt x="1847494" y="180276"/>
                  </a:lnTo>
                  <a:lnTo>
                    <a:pt x="1911286" y="72428"/>
                  </a:lnTo>
                  <a:lnTo>
                    <a:pt x="1944141" y="29552"/>
                  </a:lnTo>
                  <a:lnTo>
                    <a:pt x="1980361" y="15049"/>
                  </a:lnTo>
                  <a:lnTo>
                    <a:pt x="1980361" y="9766"/>
                  </a:lnTo>
                  <a:close/>
                </a:path>
              </a:pathLst>
            </a:custGeom>
            <a:solidFill>
              <a:srgbClr val="DE1A34"/>
            </a:solidFill>
          </p:spPr>
          <p:txBody>
            <a:bodyPr wrap="square" lIns="0" tIns="0" rIns="0" bIns="0" rtlCol="0"/>
            <a:lstStyle/>
            <a:p>
              <a:endParaRPr kern="0">
                <a:solidFill>
                  <a:sysClr val="windowText" lastClr="000000"/>
                </a:solidFill>
              </a:endParaRPr>
            </a:p>
          </p:txBody>
        </p:sp>
        <p:sp>
          <p:nvSpPr>
            <p:cNvPr id="4" name="object 4"/>
            <p:cNvSpPr/>
            <p:nvPr/>
          </p:nvSpPr>
          <p:spPr>
            <a:xfrm>
              <a:off x="386473" y="6080163"/>
              <a:ext cx="1282700" cy="190500"/>
            </a:xfrm>
            <a:custGeom>
              <a:avLst/>
              <a:gdLst/>
              <a:ahLst/>
              <a:cxnLst/>
              <a:rect l="l" t="t" r="r" b="b"/>
              <a:pathLst>
                <a:path w="1282700" h="190500">
                  <a:moveTo>
                    <a:pt x="453440" y="129819"/>
                  </a:moveTo>
                  <a:lnTo>
                    <a:pt x="450189" y="129413"/>
                  </a:lnTo>
                  <a:lnTo>
                    <a:pt x="438442" y="154419"/>
                  </a:lnTo>
                  <a:lnTo>
                    <a:pt x="424700" y="170154"/>
                  </a:lnTo>
                  <a:lnTo>
                    <a:pt x="407454" y="178333"/>
                  </a:lnTo>
                  <a:lnTo>
                    <a:pt x="385191" y="180682"/>
                  </a:lnTo>
                  <a:lnTo>
                    <a:pt x="361619" y="180682"/>
                  </a:lnTo>
                  <a:lnTo>
                    <a:pt x="361645" y="27825"/>
                  </a:lnTo>
                  <a:lnTo>
                    <a:pt x="388442" y="9766"/>
                  </a:lnTo>
                  <a:lnTo>
                    <a:pt x="388442" y="6502"/>
                  </a:lnTo>
                  <a:lnTo>
                    <a:pt x="307987" y="6502"/>
                  </a:lnTo>
                  <a:lnTo>
                    <a:pt x="307987" y="9766"/>
                  </a:lnTo>
                  <a:lnTo>
                    <a:pt x="322097" y="11417"/>
                  </a:lnTo>
                  <a:lnTo>
                    <a:pt x="330949" y="15100"/>
                  </a:lnTo>
                  <a:lnTo>
                    <a:pt x="335521" y="20688"/>
                  </a:lnTo>
                  <a:lnTo>
                    <a:pt x="336791" y="27825"/>
                  </a:lnTo>
                  <a:lnTo>
                    <a:pt x="336829" y="163995"/>
                  </a:lnTo>
                  <a:lnTo>
                    <a:pt x="335788" y="171094"/>
                  </a:lnTo>
                  <a:lnTo>
                    <a:pt x="332117" y="176517"/>
                  </a:lnTo>
                  <a:lnTo>
                    <a:pt x="325005" y="180251"/>
                  </a:lnTo>
                  <a:lnTo>
                    <a:pt x="313677" y="182308"/>
                  </a:lnTo>
                  <a:lnTo>
                    <a:pt x="302666" y="179552"/>
                  </a:lnTo>
                  <a:lnTo>
                    <a:pt x="295338" y="174879"/>
                  </a:lnTo>
                  <a:lnTo>
                    <a:pt x="290080" y="167322"/>
                  </a:lnTo>
                  <a:lnTo>
                    <a:pt x="285229" y="155854"/>
                  </a:lnTo>
                  <a:lnTo>
                    <a:pt x="270802" y="116789"/>
                  </a:lnTo>
                  <a:lnTo>
                    <a:pt x="268998" y="111912"/>
                  </a:lnTo>
                  <a:lnTo>
                    <a:pt x="242570" y="40398"/>
                  </a:lnTo>
                  <a:lnTo>
                    <a:pt x="242570" y="111912"/>
                  </a:lnTo>
                  <a:lnTo>
                    <a:pt x="184467" y="111912"/>
                  </a:lnTo>
                  <a:lnTo>
                    <a:pt x="214541" y="34175"/>
                  </a:lnTo>
                  <a:lnTo>
                    <a:pt x="215760" y="34175"/>
                  </a:lnTo>
                  <a:lnTo>
                    <a:pt x="242570" y="111912"/>
                  </a:lnTo>
                  <a:lnTo>
                    <a:pt x="242570" y="40398"/>
                  </a:lnTo>
                  <a:lnTo>
                    <a:pt x="240271" y="34175"/>
                  </a:lnTo>
                  <a:lnTo>
                    <a:pt x="227939" y="812"/>
                  </a:lnTo>
                  <a:lnTo>
                    <a:pt x="222250" y="812"/>
                  </a:lnTo>
                  <a:lnTo>
                    <a:pt x="166992" y="139992"/>
                  </a:lnTo>
                  <a:lnTo>
                    <a:pt x="166585" y="140398"/>
                  </a:lnTo>
                  <a:lnTo>
                    <a:pt x="166585" y="140804"/>
                  </a:lnTo>
                  <a:lnTo>
                    <a:pt x="166179" y="141617"/>
                  </a:lnTo>
                  <a:lnTo>
                    <a:pt x="153631" y="156540"/>
                  </a:lnTo>
                  <a:lnTo>
                    <a:pt x="136169" y="169138"/>
                  </a:lnTo>
                  <a:lnTo>
                    <a:pt x="115735" y="177838"/>
                  </a:lnTo>
                  <a:lnTo>
                    <a:pt x="94272" y="181089"/>
                  </a:lnTo>
                  <a:lnTo>
                    <a:pt x="71132" y="176695"/>
                  </a:lnTo>
                  <a:lnTo>
                    <a:pt x="49923" y="162369"/>
                  </a:lnTo>
                  <a:lnTo>
                    <a:pt x="34442" y="136448"/>
                  </a:lnTo>
                  <a:lnTo>
                    <a:pt x="28448" y="97256"/>
                  </a:lnTo>
                  <a:lnTo>
                    <a:pt x="33566" y="55841"/>
                  </a:lnTo>
                  <a:lnTo>
                    <a:pt x="47193" y="27825"/>
                  </a:lnTo>
                  <a:lnTo>
                    <a:pt x="66675" y="11938"/>
                  </a:lnTo>
                  <a:lnTo>
                    <a:pt x="89395" y="6921"/>
                  </a:lnTo>
                  <a:lnTo>
                    <a:pt x="108140" y="10248"/>
                  </a:lnTo>
                  <a:lnTo>
                    <a:pt x="124180" y="20193"/>
                  </a:lnTo>
                  <a:lnTo>
                    <a:pt x="137553" y="36614"/>
                  </a:lnTo>
                  <a:lnTo>
                    <a:pt x="148310" y="59410"/>
                  </a:lnTo>
                  <a:lnTo>
                    <a:pt x="151155" y="59410"/>
                  </a:lnTo>
                  <a:lnTo>
                    <a:pt x="151155" y="12204"/>
                  </a:lnTo>
                  <a:lnTo>
                    <a:pt x="151155" y="812"/>
                  </a:lnTo>
                  <a:lnTo>
                    <a:pt x="148717" y="812"/>
                  </a:lnTo>
                  <a:lnTo>
                    <a:pt x="137744" y="12204"/>
                  </a:lnTo>
                  <a:lnTo>
                    <a:pt x="128295" y="8039"/>
                  </a:lnTo>
                  <a:lnTo>
                    <a:pt x="124536" y="6921"/>
                  </a:lnTo>
                  <a:lnTo>
                    <a:pt x="117576" y="4826"/>
                  </a:lnTo>
                  <a:lnTo>
                    <a:pt x="105575" y="2768"/>
                  </a:lnTo>
                  <a:lnTo>
                    <a:pt x="92240" y="2032"/>
                  </a:lnTo>
                  <a:lnTo>
                    <a:pt x="56057" y="9372"/>
                  </a:lnTo>
                  <a:lnTo>
                    <a:pt x="26771" y="29654"/>
                  </a:lnTo>
                  <a:lnTo>
                    <a:pt x="7162" y="60236"/>
                  </a:lnTo>
                  <a:lnTo>
                    <a:pt x="0" y="98475"/>
                  </a:lnTo>
                  <a:lnTo>
                    <a:pt x="6451" y="136194"/>
                  </a:lnTo>
                  <a:lnTo>
                    <a:pt x="24485" y="165214"/>
                  </a:lnTo>
                  <a:lnTo>
                    <a:pt x="52108" y="183857"/>
                  </a:lnTo>
                  <a:lnTo>
                    <a:pt x="87363" y="190449"/>
                  </a:lnTo>
                  <a:lnTo>
                    <a:pt x="95275" y="190080"/>
                  </a:lnTo>
                  <a:lnTo>
                    <a:pt x="103111" y="189026"/>
                  </a:lnTo>
                  <a:lnTo>
                    <a:pt x="110782" y="187363"/>
                  </a:lnTo>
                  <a:lnTo>
                    <a:pt x="115481" y="185978"/>
                  </a:lnTo>
                  <a:lnTo>
                    <a:pt x="189344" y="185978"/>
                  </a:lnTo>
                  <a:lnTo>
                    <a:pt x="189344" y="185166"/>
                  </a:lnTo>
                  <a:lnTo>
                    <a:pt x="189344" y="182714"/>
                  </a:lnTo>
                  <a:lnTo>
                    <a:pt x="183883" y="181089"/>
                  </a:lnTo>
                  <a:lnTo>
                    <a:pt x="175514" y="178587"/>
                  </a:lnTo>
                  <a:lnTo>
                    <a:pt x="168592" y="171094"/>
                  </a:lnTo>
                  <a:lnTo>
                    <a:pt x="168478" y="167322"/>
                  </a:lnTo>
                  <a:lnTo>
                    <a:pt x="168262" y="158280"/>
                  </a:lnTo>
                  <a:lnTo>
                    <a:pt x="174307" y="138366"/>
                  </a:lnTo>
                  <a:lnTo>
                    <a:pt x="182435" y="116789"/>
                  </a:lnTo>
                  <a:lnTo>
                    <a:pt x="244602" y="116789"/>
                  </a:lnTo>
                  <a:lnTo>
                    <a:pt x="260045" y="160743"/>
                  </a:lnTo>
                  <a:lnTo>
                    <a:pt x="262204" y="170357"/>
                  </a:lnTo>
                  <a:lnTo>
                    <a:pt x="259994" y="176923"/>
                  </a:lnTo>
                  <a:lnTo>
                    <a:pt x="252209" y="180886"/>
                  </a:lnTo>
                  <a:lnTo>
                    <a:pt x="237693" y="182714"/>
                  </a:lnTo>
                  <a:lnTo>
                    <a:pt x="237693" y="185978"/>
                  </a:lnTo>
                  <a:lnTo>
                    <a:pt x="451002" y="185978"/>
                  </a:lnTo>
                  <a:lnTo>
                    <a:pt x="451167" y="182308"/>
                  </a:lnTo>
                  <a:lnTo>
                    <a:pt x="451243" y="180682"/>
                  </a:lnTo>
                  <a:lnTo>
                    <a:pt x="453440" y="129819"/>
                  </a:lnTo>
                  <a:close/>
                </a:path>
                <a:path w="1282700" h="190500">
                  <a:moveTo>
                    <a:pt x="667981" y="130632"/>
                  </a:moveTo>
                  <a:lnTo>
                    <a:pt x="663587" y="109880"/>
                  </a:lnTo>
                  <a:lnTo>
                    <a:pt x="652081" y="96139"/>
                  </a:lnTo>
                  <a:lnTo>
                    <a:pt x="635927" y="87134"/>
                  </a:lnTo>
                  <a:lnTo>
                    <a:pt x="617601" y="80568"/>
                  </a:lnTo>
                  <a:lnTo>
                    <a:pt x="598246" y="73355"/>
                  </a:lnTo>
                  <a:lnTo>
                    <a:pt x="583819" y="65265"/>
                  </a:lnTo>
                  <a:lnTo>
                    <a:pt x="574802" y="54648"/>
                  </a:lnTo>
                  <a:lnTo>
                    <a:pt x="571677" y="39878"/>
                  </a:lnTo>
                  <a:lnTo>
                    <a:pt x="574509" y="25806"/>
                  </a:lnTo>
                  <a:lnTo>
                    <a:pt x="582091" y="15455"/>
                  </a:lnTo>
                  <a:lnTo>
                    <a:pt x="593102" y="9093"/>
                  </a:lnTo>
                  <a:lnTo>
                    <a:pt x="606221" y="6921"/>
                  </a:lnTo>
                  <a:lnTo>
                    <a:pt x="621385" y="10096"/>
                  </a:lnTo>
                  <a:lnTo>
                    <a:pt x="634657" y="19532"/>
                  </a:lnTo>
                  <a:lnTo>
                    <a:pt x="646099" y="35077"/>
                  </a:lnTo>
                  <a:lnTo>
                    <a:pt x="655789" y="56565"/>
                  </a:lnTo>
                  <a:lnTo>
                    <a:pt x="659447" y="56565"/>
                  </a:lnTo>
                  <a:lnTo>
                    <a:pt x="659447" y="406"/>
                  </a:lnTo>
                  <a:lnTo>
                    <a:pt x="656602" y="406"/>
                  </a:lnTo>
                  <a:lnTo>
                    <a:pt x="648068" y="9766"/>
                  </a:lnTo>
                  <a:lnTo>
                    <a:pt x="640918" y="6845"/>
                  </a:lnTo>
                  <a:lnTo>
                    <a:pt x="631964" y="4368"/>
                  </a:lnTo>
                  <a:lnTo>
                    <a:pt x="621728" y="2667"/>
                  </a:lnTo>
                  <a:lnTo>
                    <a:pt x="610692" y="2032"/>
                  </a:lnTo>
                  <a:lnTo>
                    <a:pt x="587133" y="5740"/>
                  </a:lnTo>
                  <a:lnTo>
                    <a:pt x="568172" y="16433"/>
                  </a:lnTo>
                  <a:lnTo>
                    <a:pt x="555548" y="33451"/>
                  </a:lnTo>
                  <a:lnTo>
                    <a:pt x="550964" y="56159"/>
                  </a:lnTo>
                  <a:lnTo>
                    <a:pt x="555409" y="76428"/>
                  </a:lnTo>
                  <a:lnTo>
                    <a:pt x="567004" y="89573"/>
                  </a:lnTo>
                  <a:lnTo>
                    <a:pt x="583184" y="98221"/>
                  </a:lnTo>
                  <a:lnTo>
                    <a:pt x="601345" y="104990"/>
                  </a:lnTo>
                  <a:lnTo>
                    <a:pt x="622782" y="113233"/>
                  </a:lnTo>
                  <a:lnTo>
                    <a:pt x="637857" y="122085"/>
                  </a:lnTo>
                  <a:lnTo>
                    <a:pt x="646772" y="133375"/>
                  </a:lnTo>
                  <a:lnTo>
                    <a:pt x="649693" y="148945"/>
                  </a:lnTo>
                  <a:lnTo>
                    <a:pt x="647306" y="161213"/>
                  </a:lnTo>
                  <a:lnTo>
                    <a:pt x="639991" y="172339"/>
                  </a:lnTo>
                  <a:lnTo>
                    <a:pt x="627583" y="180416"/>
                  </a:lnTo>
                  <a:lnTo>
                    <a:pt x="609879" y="183527"/>
                  </a:lnTo>
                  <a:lnTo>
                    <a:pt x="590448" y="179146"/>
                  </a:lnTo>
                  <a:lnTo>
                    <a:pt x="574776" y="167055"/>
                  </a:lnTo>
                  <a:lnTo>
                    <a:pt x="561936" y="148856"/>
                  </a:lnTo>
                  <a:lnTo>
                    <a:pt x="550964" y="126149"/>
                  </a:lnTo>
                  <a:lnTo>
                    <a:pt x="547306" y="126149"/>
                  </a:lnTo>
                  <a:lnTo>
                    <a:pt x="547306" y="189636"/>
                  </a:lnTo>
                  <a:lnTo>
                    <a:pt x="550557" y="189636"/>
                  </a:lnTo>
                  <a:lnTo>
                    <a:pt x="566394" y="177431"/>
                  </a:lnTo>
                  <a:lnTo>
                    <a:pt x="575271" y="181724"/>
                  </a:lnTo>
                  <a:lnTo>
                    <a:pt x="585546" y="185216"/>
                  </a:lnTo>
                  <a:lnTo>
                    <a:pt x="596506" y="187553"/>
                  </a:lnTo>
                  <a:lnTo>
                    <a:pt x="607441" y="188417"/>
                  </a:lnTo>
                  <a:lnTo>
                    <a:pt x="635749" y="183159"/>
                  </a:lnTo>
                  <a:lnTo>
                    <a:pt x="654469" y="169595"/>
                  </a:lnTo>
                  <a:lnTo>
                    <a:pt x="664806" y="150990"/>
                  </a:lnTo>
                  <a:lnTo>
                    <a:pt x="667981" y="130632"/>
                  </a:lnTo>
                  <a:close/>
                </a:path>
                <a:path w="1282700" h="190500">
                  <a:moveTo>
                    <a:pt x="832942" y="58597"/>
                  </a:moveTo>
                  <a:lnTo>
                    <a:pt x="831316" y="5689"/>
                  </a:lnTo>
                  <a:lnTo>
                    <a:pt x="676910" y="5689"/>
                  </a:lnTo>
                  <a:lnTo>
                    <a:pt x="675297" y="58597"/>
                  </a:lnTo>
                  <a:lnTo>
                    <a:pt x="678535" y="59004"/>
                  </a:lnTo>
                  <a:lnTo>
                    <a:pt x="690194" y="37706"/>
                  </a:lnTo>
                  <a:lnTo>
                    <a:pt x="702564" y="22580"/>
                  </a:lnTo>
                  <a:lnTo>
                    <a:pt x="715619" y="13563"/>
                  </a:lnTo>
                  <a:lnTo>
                    <a:pt x="729335" y="10579"/>
                  </a:lnTo>
                  <a:lnTo>
                    <a:pt x="741921" y="10579"/>
                  </a:lnTo>
                  <a:lnTo>
                    <a:pt x="741921" y="163182"/>
                  </a:lnTo>
                  <a:lnTo>
                    <a:pt x="740295" y="170573"/>
                  </a:lnTo>
                  <a:lnTo>
                    <a:pt x="735012" y="176161"/>
                  </a:lnTo>
                  <a:lnTo>
                    <a:pt x="725474" y="179832"/>
                  </a:lnTo>
                  <a:lnTo>
                    <a:pt x="711047" y="181495"/>
                  </a:lnTo>
                  <a:lnTo>
                    <a:pt x="711047" y="184759"/>
                  </a:lnTo>
                  <a:lnTo>
                    <a:pt x="797179" y="184759"/>
                  </a:lnTo>
                  <a:lnTo>
                    <a:pt x="797179" y="181495"/>
                  </a:lnTo>
                  <a:lnTo>
                    <a:pt x="782764" y="179832"/>
                  </a:lnTo>
                  <a:lnTo>
                    <a:pt x="773214" y="176161"/>
                  </a:lnTo>
                  <a:lnTo>
                    <a:pt x="767930" y="170573"/>
                  </a:lnTo>
                  <a:lnTo>
                    <a:pt x="766305" y="163182"/>
                  </a:lnTo>
                  <a:lnTo>
                    <a:pt x="766305" y="10579"/>
                  </a:lnTo>
                  <a:lnTo>
                    <a:pt x="778903" y="10579"/>
                  </a:lnTo>
                  <a:lnTo>
                    <a:pt x="793064" y="13855"/>
                  </a:lnTo>
                  <a:lnTo>
                    <a:pt x="806272" y="23342"/>
                  </a:lnTo>
                  <a:lnTo>
                    <a:pt x="818502" y="38557"/>
                  </a:lnTo>
                  <a:lnTo>
                    <a:pt x="829691" y="59004"/>
                  </a:lnTo>
                  <a:lnTo>
                    <a:pt x="832942" y="58597"/>
                  </a:lnTo>
                  <a:close/>
                </a:path>
                <a:path w="1282700" h="190500">
                  <a:moveTo>
                    <a:pt x="993838" y="181495"/>
                  </a:moveTo>
                  <a:lnTo>
                    <a:pt x="962952" y="154635"/>
                  </a:lnTo>
                  <a:lnTo>
                    <a:pt x="948639" y="115976"/>
                  </a:lnTo>
                  <a:lnTo>
                    <a:pt x="946670" y="110693"/>
                  </a:lnTo>
                  <a:lnTo>
                    <a:pt x="920292" y="39471"/>
                  </a:lnTo>
                  <a:lnTo>
                    <a:pt x="920292" y="110693"/>
                  </a:lnTo>
                  <a:lnTo>
                    <a:pt x="862190" y="110693"/>
                  </a:lnTo>
                  <a:lnTo>
                    <a:pt x="892263" y="33362"/>
                  </a:lnTo>
                  <a:lnTo>
                    <a:pt x="893483" y="33362"/>
                  </a:lnTo>
                  <a:lnTo>
                    <a:pt x="920292" y="110693"/>
                  </a:lnTo>
                  <a:lnTo>
                    <a:pt x="920292" y="39471"/>
                  </a:lnTo>
                  <a:lnTo>
                    <a:pt x="918032" y="33362"/>
                  </a:lnTo>
                  <a:lnTo>
                    <a:pt x="905662" y="0"/>
                  </a:lnTo>
                  <a:lnTo>
                    <a:pt x="899985" y="0"/>
                  </a:lnTo>
                  <a:lnTo>
                    <a:pt x="844727" y="139179"/>
                  </a:lnTo>
                  <a:lnTo>
                    <a:pt x="836320" y="157353"/>
                  </a:lnTo>
                  <a:lnTo>
                    <a:pt x="828065" y="169494"/>
                  </a:lnTo>
                  <a:lnTo>
                    <a:pt x="818896" y="177063"/>
                  </a:lnTo>
                  <a:lnTo>
                    <a:pt x="807745" y="181495"/>
                  </a:lnTo>
                  <a:lnTo>
                    <a:pt x="807745" y="184759"/>
                  </a:lnTo>
                  <a:lnTo>
                    <a:pt x="867067" y="184759"/>
                  </a:lnTo>
                  <a:lnTo>
                    <a:pt x="867067" y="181495"/>
                  </a:lnTo>
                  <a:lnTo>
                    <a:pt x="853236" y="177546"/>
                  </a:lnTo>
                  <a:lnTo>
                    <a:pt x="846302" y="170002"/>
                  </a:lnTo>
                  <a:lnTo>
                    <a:pt x="845985" y="157124"/>
                  </a:lnTo>
                  <a:lnTo>
                    <a:pt x="852030" y="137134"/>
                  </a:lnTo>
                  <a:lnTo>
                    <a:pt x="860158" y="115976"/>
                  </a:lnTo>
                  <a:lnTo>
                    <a:pt x="922324" y="115976"/>
                  </a:lnTo>
                  <a:lnTo>
                    <a:pt x="937768" y="159524"/>
                  </a:lnTo>
                  <a:lnTo>
                    <a:pt x="939927" y="169367"/>
                  </a:lnTo>
                  <a:lnTo>
                    <a:pt x="937717" y="176009"/>
                  </a:lnTo>
                  <a:lnTo>
                    <a:pt x="929944" y="179895"/>
                  </a:lnTo>
                  <a:lnTo>
                    <a:pt x="915416" y="181495"/>
                  </a:lnTo>
                  <a:lnTo>
                    <a:pt x="915416" y="184759"/>
                  </a:lnTo>
                  <a:lnTo>
                    <a:pt x="993838" y="184759"/>
                  </a:lnTo>
                  <a:lnTo>
                    <a:pt x="993838" y="181495"/>
                  </a:lnTo>
                  <a:close/>
                </a:path>
                <a:path w="1282700" h="190500">
                  <a:moveTo>
                    <a:pt x="1121016" y="58597"/>
                  </a:moveTo>
                  <a:lnTo>
                    <a:pt x="1119390" y="5689"/>
                  </a:lnTo>
                  <a:lnTo>
                    <a:pt x="964984" y="5689"/>
                  </a:lnTo>
                  <a:lnTo>
                    <a:pt x="963358" y="58597"/>
                  </a:lnTo>
                  <a:lnTo>
                    <a:pt x="966609" y="59004"/>
                  </a:lnTo>
                  <a:lnTo>
                    <a:pt x="978268" y="37706"/>
                  </a:lnTo>
                  <a:lnTo>
                    <a:pt x="990638" y="22580"/>
                  </a:lnTo>
                  <a:lnTo>
                    <a:pt x="1003693" y="13563"/>
                  </a:lnTo>
                  <a:lnTo>
                    <a:pt x="1017409" y="10579"/>
                  </a:lnTo>
                  <a:lnTo>
                    <a:pt x="1029995" y="10579"/>
                  </a:lnTo>
                  <a:lnTo>
                    <a:pt x="1029995" y="163182"/>
                  </a:lnTo>
                  <a:lnTo>
                    <a:pt x="1028369" y="170573"/>
                  </a:lnTo>
                  <a:lnTo>
                    <a:pt x="1023086" y="176161"/>
                  </a:lnTo>
                  <a:lnTo>
                    <a:pt x="1013548" y="179832"/>
                  </a:lnTo>
                  <a:lnTo>
                    <a:pt x="999121" y="181495"/>
                  </a:lnTo>
                  <a:lnTo>
                    <a:pt x="999121" y="184759"/>
                  </a:lnTo>
                  <a:lnTo>
                    <a:pt x="1085253" y="184759"/>
                  </a:lnTo>
                  <a:lnTo>
                    <a:pt x="1085253" y="181495"/>
                  </a:lnTo>
                  <a:lnTo>
                    <a:pt x="1070838" y="179832"/>
                  </a:lnTo>
                  <a:lnTo>
                    <a:pt x="1061288" y="176161"/>
                  </a:lnTo>
                  <a:lnTo>
                    <a:pt x="1056005" y="170573"/>
                  </a:lnTo>
                  <a:lnTo>
                    <a:pt x="1054379" y="163182"/>
                  </a:lnTo>
                  <a:lnTo>
                    <a:pt x="1054379" y="10579"/>
                  </a:lnTo>
                  <a:lnTo>
                    <a:pt x="1066977" y="10579"/>
                  </a:lnTo>
                  <a:lnTo>
                    <a:pt x="1081074" y="13855"/>
                  </a:lnTo>
                  <a:lnTo>
                    <a:pt x="1094193" y="23342"/>
                  </a:lnTo>
                  <a:lnTo>
                    <a:pt x="1106398" y="38557"/>
                  </a:lnTo>
                  <a:lnTo>
                    <a:pt x="1117765" y="59004"/>
                  </a:lnTo>
                  <a:lnTo>
                    <a:pt x="1121016" y="58597"/>
                  </a:lnTo>
                  <a:close/>
                </a:path>
                <a:path w="1282700" h="190500">
                  <a:moveTo>
                    <a:pt x="1282319" y="126149"/>
                  </a:moveTo>
                  <a:lnTo>
                    <a:pt x="1278661" y="126149"/>
                  </a:lnTo>
                  <a:lnTo>
                    <a:pt x="1268018" y="149656"/>
                  </a:lnTo>
                  <a:lnTo>
                    <a:pt x="1255039" y="166446"/>
                  </a:lnTo>
                  <a:lnTo>
                    <a:pt x="1238034" y="176517"/>
                  </a:lnTo>
                  <a:lnTo>
                    <a:pt x="1215275" y="179870"/>
                  </a:lnTo>
                  <a:lnTo>
                    <a:pt x="1181557" y="179870"/>
                  </a:lnTo>
                  <a:lnTo>
                    <a:pt x="1181557" y="94411"/>
                  </a:lnTo>
                  <a:lnTo>
                    <a:pt x="1197800" y="94411"/>
                  </a:lnTo>
                  <a:lnTo>
                    <a:pt x="1212011" y="95935"/>
                  </a:lnTo>
                  <a:lnTo>
                    <a:pt x="1222794" y="101434"/>
                  </a:lnTo>
                  <a:lnTo>
                    <a:pt x="1230833" y="112268"/>
                  </a:lnTo>
                  <a:lnTo>
                    <a:pt x="1236814" y="129819"/>
                  </a:lnTo>
                  <a:lnTo>
                    <a:pt x="1240472" y="129819"/>
                  </a:lnTo>
                  <a:lnTo>
                    <a:pt x="1240472" y="53721"/>
                  </a:lnTo>
                  <a:lnTo>
                    <a:pt x="1236814" y="53721"/>
                  </a:lnTo>
                  <a:lnTo>
                    <a:pt x="1230833" y="71094"/>
                  </a:lnTo>
                  <a:lnTo>
                    <a:pt x="1222794" y="81953"/>
                  </a:lnTo>
                  <a:lnTo>
                    <a:pt x="1212011" y="87541"/>
                  </a:lnTo>
                  <a:lnTo>
                    <a:pt x="1197800" y="89115"/>
                  </a:lnTo>
                  <a:lnTo>
                    <a:pt x="1181557" y="89115"/>
                  </a:lnTo>
                  <a:lnTo>
                    <a:pt x="1181557" y="10579"/>
                  </a:lnTo>
                  <a:lnTo>
                    <a:pt x="1215275" y="10579"/>
                  </a:lnTo>
                  <a:lnTo>
                    <a:pt x="1234884" y="13779"/>
                  </a:lnTo>
                  <a:lnTo>
                    <a:pt x="1249654" y="23342"/>
                  </a:lnTo>
                  <a:lnTo>
                    <a:pt x="1261160" y="39243"/>
                  </a:lnTo>
                  <a:lnTo>
                    <a:pt x="1270939" y="61442"/>
                  </a:lnTo>
                  <a:lnTo>
                    <a:pt x="1274191" y="61036"/>
                  </a:lnTo>
                  <a:lnTo>
                    <a:pt x="1273378" y="5689"/>
                  </a:lnTo>
                  <a:lnTo>
                    <a:pt x="1127925" y="5689"/>
                  </a:lnTo>
                  <a:lnTo>
                    <a:pt x="1127925" y="8547"/>
                  </a:lnTo>
                  <a:lnTo>
                    <a:pt x="1142085" y="10261"/>
                  </a:lnTo>
                  <a:lnTo>
                    <a:pt x="1151077" y="14084"/>
                  </a:lnTo>
                  <a:lnTo>
                    <a:pt x="1155801" y="19812"/>
                  </a:lnTo>
                  <a:lnTo>
                    <a:pt x="1157173" y="27266"/>
                  </a:lnTo>
                  <a:lnTo>
                    <a:pt x="1157173" y="163182"/>
                  </a:lnTo>
                  <a:lnTo>
                    <a:pt x="1155801" y="170573"/>
                  </a:lnTo>
                  <a:lnTo>
                    <a:pt x="1151077" y="176161"/>
                  </a:lnTo>
                  <a:lnTo>
                    <a:pt x="1142085" y="179832"/>
                  </a:lnTo>
                  <a:lnTo>
                    <a:pt x="1127925" y="181495"/>
                  </a:lnTo>
                  <a:lnTo>
                    <a:pt x="1127925" y="184759"/>
                  </a:lnTo>
                  <a:lnTo>
                    <a:pt x="1280693" y="184759"/>
                  </a:lnTo>
                  <a:lnTo>
                    <a:pt x="1282319" y="126149"/>
                  </a:lnTo>
                  <a:close/>
                </a:path>
              </a:pathLst>
            </a:custGeom>
            <a:solidFill>
              <a:srgbClr val="FDFDFD"/>
            </a:solidFill>
          </p:spPr>
          <p:txBody>
            <a:bodyPr wrap="square" lIns="0" tIns="0" rIns="0" bIns="0" rtlCol="0"/>
            <a:lstStyle/>
            <a:p>
              <a:endParaRPr kern="0">
                <a:solidFill>
                  <a:sysClr val="windowText" lastClr="000000"/>
                </a:solidFill>
              </a:endParaRPr>
            </a:p>
          </p:txBody>
        </p:sp>
      </p:grpSp>
      <p:sp>
        <p:nvSpPr>
          <p:cNvPr id="5" name="object 5"/>
          <p:cNvSpPr txBox="1"/>
          <p:nvPr/>
        </p:nvSpPr>
        <p:spPr>
          <a:xfrm>
            <a:off x="1755140" y="1835913"/>
            <a:ext cx="9897168" cy="3460563"/>
          </a:xfrm>
          <a:prstGeom prst="rect">
            <a:avLst/>
          </a:prstGeom>
        </p:spPr>
        <p:txBody>
          <a:bodyPr vert="horz" wrap="square" lIns="0" tIns="13335" rIns="0" bIns="0" rtlCol="0">
            <a:spAutoFit/>
          </a:bodyPr>
          <a:lstStyle/>
          <a:p>
            <a:pPr marL="299085" indent="-287020">
              <a:spcBef>
                <a:spcPts val="105"/>
              </a:spcBef>
              <a:buFont typeface="Arial"/>
              <a:buChar char="•"/>
              <a:tabLst>
                <a:tab pos="299720" algn="l"/>
              </a:tabLst>
            </a:pPr>
            <a:r>
              <a:rPr sz="3200" kern="0" spc="-10" dirty="0">
                <a:solidFill>
                  <a:sysClr val="windowText" lastClr="000000"/>
                </a:solidFill>
                <a:latin typeface="Calibri"/>
                <a:cs typeface="Calibri"/>
              </a:rPr>
              <a:t>Preventive</a:t>
            </a:r>
            <a:r>
              <a:rPr sz="3200" kern="0" spc="-145" dirty="0">
                <a:solidFill>
                  <a:sysClr val="windowText" lastClr="000000"/>
                </a:solidFill>
                <a:latin typeface="Calibri"/>
                <a:cs typeface="Calibri"/>
              </a:rPr>
              <a:t> </a:t>
            </a:r>
            <a:r>
              <a:rPr lang="en-US" sz="3200" kern="0" spc="-145" dirty="0">
                <a:solidFill>
                  <a:sysClr val="windowText" lastClr="000000"/>
                </a:solidFill>
                <a:latin typeface="Calibri"/>
                <a:cs typeface="Calibri"/>
              </a:rPr>
              <a:t>v</a:t>
            </a:r>
            <a:r>
              <a:rPr sz="3200" kern="0" dirty="0">
                <a:solidFill>
                  <a:sysClr val="windowText" lastClr="000000"/>
                </a:solidFill>
                <a:latin typeface="Calibri"/>
                <a:cs typeface="Calibri"/>
              </a:rPr>
              <a:t>s</a:t>
            </a:r>
            <a:r>
              <a:rPr sz="3200" kern="0" spc="-105" dirty="0">
                <a:solidFill>
                  <a:sysClr val="windowText" lastClr="000000"/>
                </a:solidFill>
                <a:latin typeface="Calibri"/>
                <a:cs typeface="Calibri"/>
              </a:rPr>
              <a:t> </a:t>
            </a:r>
            <a:r>
              <a:rPr sz="3200" kern="0" dirty="0">
                <a:solidFill>
                  <a:sysClr val="windowText" lastClr="000000"/>
                </a:solidFill>
                <a:latin typeface="Calibri"/>
                <a:cs typeface="Calibri"/>
              </a:rPr>
              <a:t>Detective</a:t>
            </a:r>
            <a:r>
              <a:rPr sz="3200" kern="0" spc="-114" dirty="0">
                <a:solidFill>
                  <a:sysClr val="windowText" lastClr="000000"/>
                </a:solidFill>
                <a:latin typeface="Calibri"/>
                <a:cs typeface="Calibri"/>
              </a:rPr>
              <a:t> </a:t>
            </a:r>
            <a:r>
              <a:rPr sz="3200" kern="0" dirty="0">
                <a:solidFill>
                  <a:sysClr val="windowText" lastClr="000000"/>
                </a:solidFill>
                <a:latin typeface="Calibri"/>
                <a:cs typeface="Calibri"/>
              </a:rPr>
              <a:t>Internal</a:t>
            </a:r>
            <a:r>
              <a:rPr sz="3200" kern="0" spc="-90" dirty="0">
                <a:solidFill>
                  <a:sysClr val="windowText" lastClr="000000"/>
                </a:solidFill>
                <a:latin typeface="Calibri"/>
                <a:cs typeface="Calibri"/>
              </a:rPr>
              <a:t> </a:t>
            </a:r>
            <a:r>
              <a:rPr sz="3200" kern="0" spc="-10" dirty="0">
                <a:solidFill>
                  <a:sysClr val="windowText" lastClr="000000"/>
                </a:solidFill>
                <a:latin typeface="Calibri"/>
                <a:cs typeface="Calibri"/>
              </a:rPr>
              <a:t>controls</a:t>
            </a:r>
            <a:endParaRPr sz="3200" kern="0" dirty="0">
              <a:solidFill>
                <a:sysClr val="windowText" lastClr="000000"/>
              </a:solidFill>
              <a:latin typeface="Calibri"/>
              <a:cs typeface="Calibri"/>
            </a:endParaRPr>
          </a:p>
          <a:p>
            <a:pPr marL="299085" marR="276860" indent="-287020">
              <a:buFont typeface="Arial"/>
              <a:buChar char="•"/>
              <a:tabLst>
                <a:tab pos="299720" algn="l"/>
              </a:tabLst>
            </a:pPr>
            <a:r>
              <a:rPr sz="3200" kern="0" spc="-10" dirty="0">
                <a:solidFill>
                  <a:sysClr val="windowText" lastClr="000000"/>
                </a:solidFill>
                <a:latin typeface="Calibri"/>
                <a:cs typeface="Calibri"/>
              </a:rPr>
              <a:t>Preventive</a:t>
            </a:r>
            <a:r>
              <a:rPr sz="3200" kern="0" spc="-95" dirty="0">
                <a:solidFill>
                  <a:sysClr val="windowText" lastClr="000000"/>
                </a:solidFill>
                <a:latin typeface="Calibri"/>
                <a:cs typeface="Calibri"/>
              </a:rPr>
              <a:t> </a:t>
            </a:r>
            <a:r>
              <a:rPr sz="3200" kern="0" dirty="0">
                <a:solidFill>
                  <a:sysClr val="windowText" lastClr="000000"/>
                </a:solidFill>
                <a:latin typeface="Calibri"/>
                <a:cs typeface="Calibri"/>
              </a:rPr>
              <a:t>Controls</a:t>
            </a:r>
            <a:r>
              <a:rPr sz="3200" kern="0" spc="-45" dirty="0">
                <a:solidFill>
                  <a:sysClr val="windowText" lastClr="000000"/>
                </a:solidFill>
                <a:latin typeface="Calibri"/>
                <a:cs typeface="Calibri"/>
              </a:rPr>
              <a:t> </a:t>
            </a:r>
            <a:r>
              <a:rPr sz="3200" kern="0" dirty="0">
                <a:solidFill>
                  <a:sysClr val="windowText" lastClr="000000"/>
                </a:solidFill>
                <a:latin typeface="Calibri"/>
                <a:cs typeface="Calibri"/>
              </a:rPr>
              <a:t>–</a:t>
            </a:r>
            <a:r>
              <a:rPr sz="3200" kern="0" spc="-60" dirty="0">
                <a:solidFill>
                  <a:sysClr val="windowText" lastClr="000000"/>
                </a:solidFill>
                <a:latin typeface="Calibri"/>
                <a:cs typeface="Calibri"/>
              </a:rPr>
              <a:t> </a:t>
            </a:r>
            <a:r>
              <a:rPr sz="3200" kern="0" dirty="0">
                <a:solidFill>
                  <a:sysClr val="windowText" lastClr="000000"/>
                </a:solidFill>
                <a:latin typeface="Calibri"/>
                <a:cs typeface="Calibri"/>
              </a:rPr>
              <a:t>more</a:t>
            </a:r>
            <a:r>
              <a:rPr sz="3200" kern="0" spc="-70" dirty="0">
                <a:solidFill>
                  <a:sysClr val="windowText" lastClr="000000"/>
                </a:solidFill>
                <a:latin typeface="Calibri"/>
                <a:cs typeface="Calibri"/>
              </a:rPr>
              <a:t> </a:t>
            </a:r>
            <a:r>
              <a:rPr sz="3200" kern="0" dirty="0">
                <a:solidFill>
                  <a:sysClr val="windowText" lastClr="000000"/>
                </a:solidFill>
                <a:latin typeface="Calibri"/>
                <a:cs typeface="Calibri"/>
              </a:rPr>
              <a:t>efficient</a:t>
            </a:r>
            <a:r>
              <a:rPr lang="en-US" sz="3200" kern="0" dirty="0">
                <a:solidFill>
                  <a:sysClr val="windowText" lastClr="000000"/>
                </a:solidFill>
                <a:latin typeface="Calibri"/>
                <a:cs typeface="Calibri"/>
              </a:rPr>
              <a:t>,</a:t>
            </a:r>
            <a:r>
              <a:rPr sz="3200" kern="0" spc="-45" dirty="0">
                <a:solidFill>
                  <a:sysClr val="windowText" lastClr="000000"/>
                </a:solidFill>
                <a:latin typeface="Calibri"/>
                <a:cs typeface="Calibri"/>
              </a:rPr>
              <a:t> </a:t>
            </a:r>
            <a:r>
              <a:rPr sz="3200" kern="0" spc="-10" dirty="0">
                <a:solidFill>
                  <a:sysClr val="windowText" lastClr="000000"/>
                </a:solidFill>
                <a:latin typeface="Calibri"/>
                <a:cs typeface="Calibri"/>
              </a:rPr>
              <a:t>before </a:t>
            </a:r>
            <a:r>
              <a:rPr sz="3200" kern="0" dirty="0">
                <a:solidFill>
                  <a:sysClr val="windowText" lastClr="000000"/>
                </a:solidFill>
                <a:latin typeface="Calibri"/>
                <a:cs typeface="Calibri"/>
              </a:rPr>
              <a:t>they</a:t>
            </a:r>
            <a:r>
              <a:rPr sz="3200" kern="0" spc="-35" dirty="0">
                <a:solidFill>
                  <a:sysClr val="windowText" lastClr="000000"/>
                </a:solidFill>
                <a:latin typeface="Calibri"/>
                <a:cs typeface="Calibri"/>
              </a:rPr>
              <a:t> </a:t>
            </a:r>
            <a:r>
              <a:rPr sz="3200" kern="0" spc="-10" dirty="0">
                <a:solidFill>
                  <a:sysClr val="windowText" lastClr="000000"/>
                </a:solidFill>
                <a:latin typeface="Calibri"/>
                <a:cs typeface="Calibri"/>
              </a:rPr>
              <a:t>occur</a:t>
            </a:r>
            <a:endParaRPr sz="3200" kern="0" dirty="0">
              <a:solidFill>
                <a:sysClr val="windowText" lastClr="000000"/>
              </a:solidFill>
              <a:latin typeface="Calibri"/>
              <a:cs typeface="Calibri"/>
            </a:endParaRPr>
          </a:p>
          <a:p>
            <a:pPr marL="299085" marR="264795" indent="-287020">
              <a:buFont typeface="Arial"/>
              <a:buChar char="•"/>
              <a:tabLst>
                <a:tab pos="299720" algn="l"/>
              </a:tabLst>
            </a:pPr>
            <a:r>
              <a:rPr sz="3200" kern="0" dirty="0">
                <a:solidFill>
                  <a:sysClr val="windowText" lastClr="000000"/>
                </a:solidFill>
                <a:latin typeface="Calibri"/>
                <a:cs typeface="Calibri"/>
              </a:rPr>
              <a:t>Detective</a:t>
            </a:r>
            <a:r>
              <a:rPr sz="3200" kern="0" spc="-60" dirty="0">
                <a:solidFill>
                  <a:sysClr val="windowText" lastClr="000000"/>
                </a:solidFill>
                <a:latin typeface="Calibri"/>
                <a:cs typeface="Calibri"/>
              </a:rPr>
              <a:t> </a:t>
            </a:r>
            <a:r>
              <a:rPr sz="3200" kern="0" dirty="0">
                <a:solidFill>
                  <a:sysClr val="windowText" lastClr="000000"/>
                </a:solidFill>
                <a:latin typeface="Calibri"/>
                <a:cs typeface="Calibri"/>
              </a:rPr>
              <a:t>Controls</a:t>
            </a:r>
            <a:r>
              <a:rPr sz="3200" kern="0" spc="-40" dirty="0">
                <a:solidFill>
                  <a:sysClr val="windowText" lastClr="000000"/>
                </a:solidFill>
                <a:latin typeface="Calibri"/>
                <a:cs typeface="Calibri"/>
              </a:rPr>
              <a:t> </a:t>
            </a:r>
            <a:r>
              <a:rPr sz="3200" kern="0" dirty="0">
                <a:solidFill>
                  <a:sysClr val="windowText" lastClr="000000"/>
                </a:solidFill>
                <a:latin typeface="Calibri"/>
                <a:cs typeface="Calibri"/>
              </a:rPr>
              <a:t>–</a:t>
            </a:r>
            <a:r>
              <a:rPr sz="3200" kern="0" spc="-40" dirty="0">
                <a:solidFill>
                  <a:sysClr val="windowText" lastClr="000000"/>
                </a:solidFill>
                <a:latin typeface="Calibri"/>
                <a:cs typeface="Calibri"/>
              </a:rPr>
              <a:t> </a:t>
            </a:r>
            <a:r>
              <a:rPr sz="3200" kern="0" dirty="0">
                <a:solidFill>
                  <a:sysClr val="windowText" lastClr="000000"/>
                </a:solidFill>
                <a:latin typeface="Calibri"/>
                <a:cs typeface="Calibri"/>
              </a:rPr>
              <a:t>after</a:t>
            </a:r>
            <a:r>
              <a:rPr sz="3200" kern="0" spc="-40" dirty="0">
                <a:solidFill>
                  <a:sysClr val="windowText" lastClr="000000"/>
                </a:solidFill>
                <a:latin typeface="Calibri"/>
                <a:cs typeface="Calibri"/>
              </a:rPr>
              <a:t> </a:t>
            </a:r>
            <a:r>
              <a:rPr sz="3200" kern="0" dirty="0">
                <a:solidFill>
                  <a:sysClr val="windowText" lastClr="000000"/>
                </a:solidFill>
                <a:latin typeface="Calibri"/>
                <a:cs typeface="Calibri"/>
              </a:rPr>
              <a:t>they</a:t>
            </a:r>
            <a:r>
              <a:rPr sz="3200" kern="0" spc="-40" dirty="0">
                <a:solidFill>
                  <a:sysClr val="windowText" lastClr="000000"/>
                </a:solidFill>
                <a:latin typeface="Calibri"/>
                <a:cs typeface="Calibri"/>
              </a:rPr>
              <a:t> </a:t>
            </a:r>
            <a:r>
              <a:rPr sz="3200" kern="0" dirty="0">
                <a:solidFill>
                  <a:sysClr val="windowText" lastClr="000000"/>
                </a:solidFill>
                <a:latin typeface="Calibri"/>
                <a:cs typeface="Calibri"/>
              </a:rPr>
              <a:t>occur</a:t>
            </a:r>
            <a:r>
              <a:rPr lang="en-US" sz="3200" kern="0" spc="-55" dirty="0">
                <a:solidFill>
                  <a:sysClr val="windowText" lastClr="000000"/>
                </a:solidFill>
                <a:latin typeface="Calibri"/>
                <a:cs typeface="Calibri"/>
              </a:rPr>
              <a:t>,</a:t>
            </a:r>
            <a:r>
              <a:rPr sz="3200" kern="0" spc="-40" dirty="0">
                <a:solidFill>
                  <a:sysClr val="windowText" lastClr="000000"/>
                </a:solidFill>
                <a:latin typeface="Calibri"/>
                <a:cs typeface="Calibri"/>
              </a:rPr>
              <a:t> </a:t>
            </a:r>
            <a:r>
              <a:rPr sz="3200" kern="0" dirty="0">
                <a:solidFill>
                  <a:sysClr val="windowText" lastClr="000000"/>
                </a:solidFill>
                <a:latin typeface="Calibri"/>
                <a:cs typeface="Calibri"/>
              </a:rPr>
              <a:t>at</a:t>
            </a:r>
            <a:r>
              <a:rPr sz="3200" kern="0" spc="-40" dirty="0">
                <a:solidFill>
                  <a:sysClr val="windowText" lastClr="000000"/>
                </a:solidFill>
                <a:latin typeface="Calibri"/>
                <a:cs typeface="Calibri"/>
              </a:rPr>
              <a:t> </a:t>
            </a:r>
            <a:r>
              <a:rPr sz="3200" kern="0" spc="-25" dirty="0">
                <a:solidFill>
                  <a:sysClr val="windowText" lastClr="000000"/>
                </a:solidFill>
                <a:latin typeface="Calibri"/>
                <a:cs typeface="Calibri"/>
              </a:rPr>
              <a:t>the </a:t>
            </a:r>
            <a:r>
              <a:rPr sz="3200" kern="0" dirty="0">
                <a:solidFill>
                  <a:sysClr val="windowText" lastClr="000000"/>
                </a:solidFill>
                <a:latin typeface="Calibri"/>
                <a:cs typeface="Calibri"/>
              </a:rPr>
              <a:t>back</a:t>
            </a:r>
            <a:r>
              <a:rPr sz="3200" kern="0" spc="-15" dirty="0">
                <a:solidFill>
                  <a:sysClr val="windowText" lastClr="000000"/>
                </a:solidFill>
                <a:latin typeface="Calibri"/>
                <a:cs typeface="Calibri"/>
              </a:rPr>
              <a:t> </a:t>
            </a:r>
            <a:r>
              <a:rPr sz="3200" kern="0" spc="-25" dirty="0">
                <a:solidFill>
                  <a:sysClr val="windowText" lastClr="000000"/>
                </a:solidFill>
                <a:latin typeface="Calibri"/>
                <a:cs typeface="Calibri"/>
              </a:rPr>
              <a:t>end</a:t>
            </a:r>
            <a:endParaRPr sz="3200" kern="0" dirty="0">
              <a:solidFill>
                <a:sysClr val="windowText" lastClr="000000"/>
              </a:solidFill>
              <a:latin typeface="Calibri"/>
              <a:cs typeface="Calibri"/>
            </a:endParaRPr>
          </a:p>
          <a:p>
            <a:pPr marL="299085" marR="152400" indent="-287020">
              <a:buFont typeface="Arial"/>
              <a:buChar char="•"/>
              <a:tabLst>
                <a:tab pos="299720" algn="l"/>
              </a:tabLst>
            </a:pPr>
            <a:r>
              <a:rPr sz="3200" kern="0" dirty="0">
                <a:solidFill>
                  <a:sysClr val="windowText" lastClr="000000"/>
                </a:solidFill>
                <a:latin typeface="Calibri"/>
                <a:cs typeface="Calibri"/>
              </a:rPr>
              <a:t>Adequate</a:t>
            </a:r>
            <a:r>
              <a:rPr sz="3200" kern="0" spc="-90" dirty="0">
                <a:solidFill>
                  <a:sysClr val="windowText" lastClr="000000"/>
                </a:solidFill>
                <a:latin typeface="Calibri"/>
                <a:cs typeface="Calibri"/>
              </a:rPr>
              <a:t> </a:t>
            </a:r>
            <a:r>
              <a:rPr sz="3200" kern="0" dirty="0">
                <a:solidFill>
                  <a:sysClr val="windowText" lastClr="000000"/>
                </a:solidFill>
                <a:latin typeface="Calibri"/>
                <a:cs typeface="Calibri"/>
              </a:rPr>
              <a:t>internal</a:t>
            </a:r>
            <a:r>
              <a:rPr sz="3200" kern="0" spc="-70" dirty="0">
                <a:solidFill>
                  <a:sysClr val="windowText" lastClr="000000"/>
                </a:solidFill>
                <a:latin typeface="Calibri"/>
                <a:cs typeface="Calibri"/>
              </a:rPr>
              <a:t> </a:t>
            </a:r>
            <a:r>
              <a:rPr sz="3200" kern="0" dirty="0">
                <a:solidFill>
                  <a:sysClr val="windowText" lastClr="000000"/>
                </a:solidFill>
                <a:latin typeface="Calibri"/>
                <a:cs typeface="Calibri"/>
              </a:rPr>
              <a:t>controls</a:t>
            </a:r>
            <a:r>
              <a:rPr sz="3200" kern="0" spc="-95" dirty="0">
                <a:solidFill>
                  <a:sysClr val="windowText" lastClr="000000"/>
                </a:solidFill>
                <a:latin typeface="Calibri"/>
                <a:cs typeface="Calibri"/>
              </a:rPr>
              <a:t> </a:t>
            </a:r>
            <a:r>
              <a:rPr sz="3200" kern="0" dirty="0">
                <a:solidFill>
                  <a:sysClr val="windowText" lastClr="000000"/>
                </a:solidFill>
                <a:latin typeface="Calibri"/>
                <a:cs typeface="Calibri"/>
              </a:rPr>
              <a:t>allow</a:t>
            </a:r>
            <a:r>
              <a:rPr sz="3200" kern="0" spc="-80" dirty="0">
                <a:solidFill>
                  <a:sysClr val="windowText" lastClr="000000"/>
                </a:solidFill>
                <a:latin typeface="Calibri"/>
                <a:cs typeface="Calibri"/>
              </a:rPr>
              <a:t> </a:t>
            </a:r>
            <a:r>
              <a:rPr sz="3200" kern="0" dirty="0">
                <a:solidFill>
                  <a:sysClr val="windowText" lastClr="000000"/>
                </a:solidFill>
                <a:latin typeface="Calibri"/>
                <a:cs typeface="Calibri"/>
              </a:rPr>
              <a:t>managers</a:t>
            </a:r>
            <a:r>
              <a:rPr sz="3200" kern="0" spc="-80" dirty="0">
                <a:solidFill>
                  <a:sysClr val="windowText" lastClr="000000"/>
                </a:solidFill>
                <a:latin typeface="Calibri"/>
                <a:cs typeface="Calibri"/>
              </a:rPr>
              <a:t> </a:t>
            </a:r>
            <a:r>
              <a:rPr sz="3200" kern="0" spc="-25" dirty="0">
                <a:solidFill>
                  <a:sysClr val="windowText" lastClr="000000"/>
                </a:solidFill>
                <a:latin typeface="Calibri"/>
                <a:cs typeface="Calibri"/>
              </a:rPr>
              <a:t>to </a:t>
            </a:r>
            <a:r>
              <a:rPr sz="3200" kern="0" dirty="0">
                <a:solidFill>
                  <a:sysClr val="windowText" lastClr="000000"/>
                </a:solidFill>
                <a:latin typeface="Calibri"/>
                <a:cs typeface="Calibri"/>
              </a:rPr>
              <a:t>delegate</a:t>
            </a:r>
            <a:r>
              <a:rPr sz="3200" kern="0" spc="-140" dirty="0">
                <a:solidFill>
                  <a:sysClr val="windowText" lastClr="000000"/>
                </a:solidFill>
                <a:latin typeface="Calibri"/>
                <a:cs typeface="Calibri"/>
              </a:rPr>
              <a:t> </a:t>
            </a:r>
            <a:r>
              <a:rPr sz="3200" kern="0" dirty="0">
                <a:solidFill>
                  <a:sysClr val="windowText" lastClr="000000"/>
                </a:solidFill>
                <a:latin typeface="Calibri"/>
                <a:cs typeface="Calibri"/>
              </a:rPr>
              <a:t>responsibilities</a:t>
            </a:r>
            <a:r>
              <a:rPr sz="3200" kern="0" spc="-100" dirty="0">
                <a:solidFill>
                  <a:sysClr val="windowText" lastClr="000000"/>
                </a:solidFill>
                <a:latin typeface="Calibri"/>
                <a:cs typeface="Calibri"/>
              </a:rPr>
              <a:t> </a:t>
            </a:r>
            <a:r>
              <a:rPr lang="en-US" sz="3200" kern="0" spc="-10" dirty="0">
                <a:solidFill>
                  <a:sysClr val="windowText" lastClr="000000"/>
                </a:solidFill>
                <a:latin typeface="Calibri"/>
                <a:cs typeface="Calibri"/>
              </a:rPr>
              <a:t>with reasonable assurance that expectations are met.</a:t>
            </a:r>
            <a:endParaRPr sz="3200" kern="0" dirty="0">
              <a:solidFill>
                <a:sysClr val="windowText" lastClr="000000"/>
              </a:solidFill>
              <a:latin typeface="Calibri"/>
              <a:cs typeface="Calibri"/>
            </a:endParaRPr>
          </a:p>
          <a:p>
            <a:pPr marL="299085" indent="-287020">
              <a:buFont typeface="Arial"/>
              <a:buChar char="•"/>
              <a:tabLst>
                <a:tab pos="299720" algn="l"/>
              </a:tabLst>
            </a:pPr>
            <a:r>
              <a:rPr sz="3200" kern="0" dirty="0">
                <a:solidFill>
                  <a:sysClr val="windowText" lastClr="000000"/>
                </a:solidFill>
                <a:latin typeface="Calibri"/>
                <a:cs typeface="Calibri"/>
              </a:rPr>
              <a:t>Ensure</a:t>
            </a:r>
            <a:r>
              <a:rPr sz="3200" kern="0" spc="-80" dirty="0">
                <a:solidFill>
                  <a:sysClr val="windowText" lastClr="000000"/>
                </a:solidFill>
                <a:latin typeface="Calibri"/>
                <a:cs typeface="Calibri"/>
              </a:rPr>
              <a:t> </a:t>
            </a:r>
            <a:r>
              <a:rPr sz="3200" kern="0" dirty="0">
                <a:solidFill>
                  <a:sysClr val="windowText" lastClr="000000"/>
                </a:solidFill>
                <a:latin typeface="Calibri"/>
                <a:cs typeface="Calibri"/>
              </a:rPr>
              <a:t>dep</a:t>
            </a:r>
            <a:r>
              <a:rPr lang="en-US" sz="3200" kern="0" dirty="0">
                <a:solidFill>
                  <a:sysClr val="windowText" lastClr="000000"/>
                </a:solidFill>
                <a:latin typeface="Calibri"/>
                <a:cs typeface="Calibri"/>
              </a:rPr>
              <a:t>artments</a:t>
            </a:r>
            <a:r>
              <a:rPr sz="3200" kern="0" spc="-60" dirty="0">
                <a:solidFill>
                  <a:sysClr val="windowText" lastClr="000000"/>
                </a:solidFill>
                <a:latin typeface="Calibri"/>
                <a:cs typeface="Calibri"/>
              </a:rPr>
              <a:t> </a:t>
            </a:r>
            <a:r>
              <a:rPr sz="3200" kern="0" dirty="0">
                <a:solidFill>
                  <a:sysClr val="windowText" lastClr="000000"/>
                </a:solidFill>
                <a:latin typeface="Calibri"/>
                <a:cs typeface="Calibri"/>
              </a:rPr>
              <a:t>operate</a:t>
            </a:r>
            <a:r>
              <a:rPr sz="3200" kern="0" spc="-90" dirty="0">
                <a:solidFill>
                  <a:sysClr val="windowText" lastClr="000000"/>
                </a:solidFill>
                <a:latin typeface="Calibri"/>
                <a:cs typeface="Calibri"/>
              </a:rPr>
              <a:t> </a:t>
            </a:r>
            <a:r>
              <a:rPr sz="3200" kern="0" dirty="0">
                <a:solidFill>
                  <a:sysClr val="windowText" lastClr="000000"/>
                </a:solidFill>
                <a:latin typeface="Calibri"/>
                <a:cs typeface="Calibri"/>
              </a:rPr>
              <a:t>efficiently</a:t>
            </a:r>
            <a:r>
              <a:rPr sz="3200" kern="0" spc="-70" dirty="0">
                <a:solidFill>
                  <a:sysClr val="windowText" lastClr="000000"/>
                </a:solidFill>
                <a:latin typeface="Calibri"/>
                <a:cs typeface="Calibri"/>
              </a:rPr>
              <a:t> </a:t>
            </a:r>
            <a:r>
              <a:rPr sz="3200" kern="0" dirty="0">
                <a:solidFill>
                  <a:sysClr val="windowText" lastClr="000000"/>
                </a:solidFill>
                <a:latin typeface="Calibri"/>
                <a:cs typeface="Calibri"/>
              </a:rPr>
              <a:t>and</a:t>
            </a:r>
            <a:r>
              <a:rPr sz="3200" kern="0" spc="-70" dirty="0">
                <a:solidFill>
                  <a:sysClr val="windowText" lastClr="000000"/>
                </a:solidFill>
                <a:latin typeface="Calibri"/>
                <a:cs typeface="Calibri"/>
              </a:rPr>
              <a:t> </a:t>
            </a:r>
            <a:r>
              <a:rPr lang="en-US" sz="3200" kern="0" spc="-10" dirty="0">
                <a:solidFill>
                  <a:sysClr val="windowText" lastClr="000000"/>
                </a:solidFill>
                <a:latin typeface="Calibri"/>
                <a:cs typeface="Calibri"/>
              </a:rPr>
              <a:t>e</a:t>
            </a:r>
            <a:r>
              <a:rPr sz="3200" kern="0" spc="-10" dirty="0">
                <a:solidFill>
                  <a:sysClr val="windowText" lastClr="000000"/>
                </a:solidFill>
                <a:latin typeface="Calibri"/>
                <a:cs typeface="Calibri"/>
              </a:rPr>
              <a:t>ffectively</a:t>
            </a:r>
            <a:r>
              <a:rPr lang="en-US" sz="3200" kern="0" spc="-10" dirty="0">
                <a:solidFill>
                  <a:sysClr val="windowText" lastClr="000000"/>
                </a:solidFill>
                <a:latin typeface="Calibri"/>
                <a:cs typeface="Calibri"/>
              </a:rPr>
              <a:t>.</a:t>
            </a:r>
            <a:endParaRPr sz="3200" kern="0" dirty="0">
              <a:solidFill>
                <a:sysClr val="windowText" lastClr="000000"/>
              </a:solidFill>
              <a:latin typeface="Calibri"/>
              <a:cs typeface="Calibri"/>
            </a:endParaRPr>
          </a:p>
        </p:txBody>
      </p:sp>
      <p:sp>
        <p:nvSpPr>
          <p:cNvPr id="6" name="object 6"/>
          <p:cNvSpPr txBox="1">
            <a:spLocks noGrp="1"/>
          </p:cNvSpPr>
          <p:nvPr>
            <p:ph type="title"/>
          </p:nvPr>
        </p:nvSpPr>
        <p:spPr>
          <a:xfrm>
            <a:off x="2009866" y="238285"/>
            <a:ext cx="8658134" cy="1490152"/>
          </a:xfrm>
          <a:prstGeom prst="rect">
            <a:avLst/>
          </a:prstGeom>
        </p:spPr>
        <p:txBody>
          <a:bodyPr vert="horz" wrap="square" lIns="0" tIns="12700" rIns="0" bIns="0" rtlCol="0">
            <a:spAutoFit/>
          </a:bodyPr>
          <a:lstStyle/>
          <a:p>
            <a:pPr marL="563880" marR="5080" indent="-551815">
              <a:spcBef>
                <a:spcPts val="100"/>
              </a:spcBef>
            </a:pPr>
            <a:r>
              <a:rPr sz="4800" dirty="0">
                <a:solidFill>
                  <a:srgbClr val="FF0000"/>
                </a:solidFill>
              </a:rPr>
              <a:t>D)</a:t>
            </a:r>
            <a:r>
              <a:rPr sz="4800" spc="-110" dirty="0">
                <a:solidFill>
                  <a:srgbClr val="FF0000"/>
                </a:solidFill>
              </a:rPr>
              <a:t> </a:t>
            </a:r>
            <a:r>
              <a:rPr sz="4800" dirty="0">
                <a:solidFill>
                  <a:srgbClr val="FF0000"/>
                </a:solidFill>
              </a:rPr>
              <a:t>Internal</a:t>
            </a:r>
            <a:r>
              <a:rPr sz="4800" spc="-70" dirty="0">
                <a:solidFill>
                  <a:srgbClr val="FF0000"/>
                </a:solidFill>
              </a:rPr>
              <a:t> </a:t>
            </a:r>
            <a:r>
              <a:rPr sz="4800" dirty="0">
                <a:solidFill>
                  <a:srgbClr val="FF0000"/>
                </a:solidFill>
              </a:rPr>
              <a:t>Controls</a:t>
            </a:r>
            <a:r>
              <a:rPr sz="4800" spc="-65" dirty="0">
                <a:solidFill>
                  <a:srgbClr val="FF0000"/>
                </a:solidFill>
              </a:rPr>
              <a:t> </a:t>
            </a:r>
            <a:r>
              <a:rPr sz="4800" spc="-25" dirty="0">
                <a:solidFill>
                  <a:srgbClr val="FF0000"/>
                </a:solidFill>
              </a:rPr>
              <a:t>and </a:t>
            </a:r>
            <a:r>
              <a:rPr sz="4800" dirty="0">
                <a:solidFill>
                  <a:srgbClr val="FF0000"/>
                </a:solidFill>
              </a:rPr>
              <a:t>Manage</a:t>
            </a:r>
            <a:r>
              <a:rPr lang="en-US" sz="4800" dirty="0">
                <a:solidFill>
                  <a:srgbClr val="FF0000"/>
                </a:solidFill>
              </a:rPr>
              <a:t>ment</a:t>
            </a:r>
            <a:r>
              <a:rPr sz="4800" spc="-140" dirty="0">
                <a:solidFill>
                  <a:srgbClr val="FF0000"/>
                </a:solidFill>
              </a:rPr>
              <a:t> </a:t>
            </a:r>
            <a:r>
              <a:rPr lang="en-US" sz="4800" spc="-10" dirty="0">
                <a:solidFill>
                  <a:srgbClr val="FF0000"/>
                </a:solidFill>
              </a:rPr>
              <a:t>R</a:t>
            </a:r>
            <a:r>
              <a:rPr sz="4800" spc="-10" dirty="0">
                <a:solidFill>
                  <a:srgbClr val="FF0000"/>
                </a:solidFill>
              </a:rPr>
              <a:t>esponsibilities</a:t>
            </a:r>
            <a:endParaRPr sz="4800" dirty="0"/>
          </a:p>
        </p:txBody>
      </p:sp>
      <p:sp>
        <p:nvSpPr>
          <p:cNvPr id="7" name="object 7"/>
          <p:cNvSpPr/>
          <p:nvPr/>
        </p:nvSpPr>
        <p:spPr>
          <a:xfrm>
            <a:off x="1524000" y="0"/>
            <a:ext cx="9144000" cy="144780"/>
          </a:xfrm>
          <a:custGeom>
            <a:avLst/>
            <a:gdLst/>
            <a:ahLst/>
            <a:cxnLst/>
            <a:rect l="l" t="t" r="r" b="b"/>
            <a:pathLst>
              <a:path w="9144000" h="144780">
                <a:moveTo>
                  <a:pt x="9144000" y="0"/>
                </a:moveTo>
                <a:lnTo>
                  <a:pt x="0" y="0"/>
                </a:lnTo>
                <a:lnTo>
                  <a:pt x="0" y="144779"/>
                </a:lnTo>
                <a:lnTo>
                  <a:pt x="9144000" y="144779"/>
                </a:lnTo>
                <a:lnTo>
                  <a:pt x="9144000" y="0"/>
                </a:lnTo>
                <a:close/>
              </a:path>
            </a:pathLst>
          </a:custGeom>
          <a:solidFill>
            <a:srgbClr val="000000"/>
          </a:solidFill>
        </p:spPr>
        <p:txBody>
          <a:bodyPr wrap="square" lIns="0" tIns="0" rIns="0" bIns="0" rtlCol="0"/>
          <a:lstStyle/>
          <a:p>
            <a:endParaRPr kern="0">
              <a:solidFill>
                <a:sysClr val="windowText" lastClr="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6FD468-8F5B-4AE6-B045-523AD8B08643}"/>
              </a:ext>
            </a:extLst>
          </p:cNvPr>
          <p:cNvSpPr>
            <a:spLocks noGrp="1"/>
          </p:cNvSpPr>
          <p:nvPr>
            <p:ph idx="1"/>
          </p:nvPr>
        </p:nvSpPr>
        <p:spPr/>
        <p:txBody>
          <a:bodyPr>
            <a:normAutofit fontScale="77500" lnSpcReduction="20000"/>
          </a:bodyPr>
          <a:lstStyle/>
          <a:p>
            <a:pPr lvl="0">
              <a:lnSpc>
                <a:spcPct val="107000"/>
              </a:lnSpc>
              <a:spcBef>
                <a:spcPts val="0"/>
              </a:spcBef>
              <a:buClr>
                <a:srgbClr val="AD0101"/>
              </a:buClr>
              <a:buFont typeface="Wingdings" panose="05000000000000000000" pitchFamily="2" charset="2"/>
              <a:buChar char="Ø"/>
            </a:pPr>
            <a:r>
              <a:rPr lang="en-US" sz="3000" dirty="0">
                <a:solidFill>
                  <a:prstClr val="black"/>
                </a:solidFill>
                <a:latin typeface="Calibri" panose="020F0502020204030204" pitchFamily="34" charset="0"/>
                <a:ea typeface="Calibri" panose="020F0502020204030204" pitchFamily="34" charset="0"/>
                <a:cs typeface="Times New Roman" panose="02020603050405020304" pitchFamily="18" charset="0"/>
              </a:rPr>
              <a:t>Welcome – Maureen Pasag, Associate VP, Financial Services</a:t>
            </a:r>
          </a:p>
          <a:p>
            <a:pPr lvl="0">
              <a:lnSpc>
                <a:spcPct val="107000"/>
              </a:lnSpc>
              <a:spcBef>
                <a:spcPts val="0"/>
              </a:spcBef>
              <a:buClr>
                <a:srgbClr val="AD0101"/>
              </a:buClr>
              <a:buFont typeface="Wingdings" panose="05000000000000000000" pitchFamily="2" charset="2"/>
              <a:buChar char="Ø"/>
            </a:pPr>
            <a:endParaRPr lang="en-US" sz="3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buClr>
                <a:srgbClr val="AD0101"/>
              </a:buClr>
              <a:buFont typeface="Wingdings" panose="05000000000000000000" pitchFamily="2" charset="2"/>
              <a:buChar char="Ø"/>
            </a:pPr>
            <a:r>
              <a:rPr lang="en-US" sz="3000" dirty="0">
                <a:solidFill>
                  <a:prstClr val="black"/>
                </a:solidFill>
                <a:latin typeface="Calibri" panose="020F0502020204030204" pitchFamily="34" charset="0"/>
                <a:ea typeface="Calibri" panose="020F0502020204030204" pitchFamily="34" charset="0"/>
                <a:cs typeface="Times New Roman" panose="02020603050405020304" pitchFamily="18" charset="0"/>
              </a:rPr>
              <a:t>Topics</a:t>
            </a:r>
          </a:p>
          <a:p>
            <a:pPr marL="685800" lvl="1">
              <a:lnSpc>
                <a:spcPct val="107000"/>
              </a:lnSpc>
              <a:spcBef>
                <a:spcPts val="0"/>
              </a:spcBef>
              <a:buClrTx/>
              <a:buFont typeface="Arial" panose="020B0604020202020204" pitchFamily="34" charset="0"/>
              <a:buChar cha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Delegation of Authority (Contractual) - Jon Medwin, Director, Procurement Services</a:t>
            </a:r>
          </a:p>
          <a:p>
            <a:pPr marL="685800" lvl="1">
              <a:lnSpc>
                <a:spcPct val="107000"/>
              </a:lnSpc>
              <a:spcBef>
                <a:spcPts val="0"/>
              </a:spcBef>
              <a:buClrTx/>
              <a:buFont typeface="Arial" panose="020B0604020202020204" pitchFamily="34" charset="0"/>
              <a:buChar cha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Fiscal Responsibilities - Rabi Joseph, University Controller</a:t>
            </a:r>
          </a:p>
          <a:p>
            <a:pPr marL="685800" lvl="1">
              <a:lnSpc>
                <a:spcPct val="107000"/>
              </a:lnSpc>
              <a:spcBef>
                <a:spcPts val="0"/>
              </a:spcBef>
              <a:buClrTx/>
              <a:buFont typeface="Arial" panose="020B0604020202020204" pitchFamily="34" charset="0"/>
              <a:buChar cha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The Facilities World - Winnie Kwofie, Associate Vice President, FD&amp;O</a:t>
            </a:r>
          </a:p>
          <a:p>
            <a:pPr marL="685800" lvl="1">
              <a:lnSpc>
                <a:spcPct val="107000"/>
              </a:lnSpc>
              <a:spcBef>
                <a:spcPts val="0"/>
              </a:spcBef>
              <a:buClrTx/>
              <a:buFont typeface="Arial" panose="020B0604020202020204" pitchFamily="34" charset="0"/>
              <a:buChar cha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Hospitality Policy - Tammy Heard, Accounts Payable Technician, Lead</a:t>
            </a:r>
          </a:p>
          <a:p>
            <a:pPr marL="457200" lvl="1" indent="0">
              <a:lnSpc>
                <a:spcPct val="107000"/>
              </a:lnSpc>
              <a:spcBef>
                <a:spcPts val="0"/>
              </a:spcBef>
              <a:buClrTx/>
              <a:buNone/>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Anna Bento, Accounts Payable Technician &amp; P-Card Administrator</a:t>
            </a:r>
          </a:p>
          <a:p>
            <a:pPr marL="685800" lvl="1">
              <a:lnSpc>
                <a:spcPct val="107000"/>
              </a:lnSpc>
              <a:spcBef>
                <a:spcPts val="0"/>
              </a:spcBef>
              <a:buClrTx/>
              <a:buFont typeface="Arial" panose="020B0604020202020204" pitchFamily="34" charset="0"/>
              <a:buChar char="•"/>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Bay Card - Julie Yin, Business Analyst</a:t>
            </a:r>
          </a:p>
          <a:p>
            <a:pPr marL="685800" lvl="1">
              <a:lnSpc>
                <a:spcPct val="107000"/>
              </a:lnSpc>
              <a:spcBef>
                <a:spcPts val="0"/>
              </a:spcBef>
              <a:buClrTx/>
              <a:buFont typeface="Arial" panose="020B0604020202020204" pitchFamily="34" charset="0"/>
              <a:buChar char="•"/>
            </a:pPr>
            <a:endPar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buClr>
                <a:srgbClr val="AD0101"/>
              </a:buClr>
              <a:buFont typeface="Wingdings" panose="05000000000000000000" pitchFamily="2" charset="2"/>
              <a:buChar char="Ø"/>
            </a:pPr>
            <a:r>
              <a:rPr lang="en-US" sz="3000" dirty="0">
                <a:solidFill>
                  <a:prstClr val="black"/>
                </a:solidFill>
                <a:latin typeface="Calibri" panose="020F0502020204030204" pitchFamily="34" charset="0"/>
                <a:ea typeface="Calibri" panose="020F0502020204030204" pitchFamily="34" charset="0"/>
                <a:cs typeface="Times New Roman" panose="02020603050405020304" pitchFamily="18" charset="0"/>
              </a:rPr>
              <a:t>Updates</a:t>
            </a:r>
          </a:p>
          <a:p>
            <a:pPr marL="685800" lvl="1">
              <a:lnSpc>
                <a:spcPct val="107000"/>
              </a:lnSpc>
              <a:spcBef>
                <a:spcPts val="0"/>
              </a:spcBef>
              <a:buClrTx/>
              <a:buFont typeface="Arial" panose="020B0604020202020204" pitchFamily="34" charset="0"/>
              <a:buChar char="•"/>
            </a:pPr>
            <a:r>
              <a:rPr lang="en-US" sz="2600" dirty="0">
                <a:solidFill>
                  <a:prstClr val="black"/>
                </a:solidFill>
                <a:latin typeface="Calibri" panose="020F0502020204030204" pitchFamily="34" charset="0"/>
                <a:ea typeface="Calibri" panose="020F0502020204030204" pitchFamily="34" charset="0"/>
                <a:cs typeface="Times New Roman" panose="02020603050405020304" pitchFamily="18" charset="0"/>
              </a:rPr>
              <a:t>Vendor Data Record (VDRs) Level 1 Data</a:t>
            </a:r>
          </a:p>
          <a:p>
            <a:pPr marL="685800" lvl="1">
              <a:lnSpc>
                <a:spcPct val="107000"/>
              </a:lnSpc>
              <a:spcBef>
                <a:spcPts val="0"/>
              </a:spcBef>
              <a:buClrTx/>
              <a:buFont typeface="Arial" panose="020B0604020202020204" pitchFamily="34" charset="0"/>
              <a:buChar char="•"/>
            </a:pPr>
            <a:r>
              <a:rPr lang="en-US" sz="26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Property Management Announcement</a:t>
            </a:r>
          </a:p>
          <a:p>
            <a:pPr marL="109728" lvl="0" indent="0">
              <a:lnSpc>
                <a:spcPct val="107000"/>
              </a:lnSpc>
              <a:spcBef>
                <a:spcPts val="0"/>
              </a:spcBef>
              <a:buClr>
                <a:srgbClr val="AD0101"/>
              </a:buClr>
              <a:buNone/>
            </a:pPr>
            <a:endParaRPr lang="en-US" sz="3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buClr>
                <a:srgbClr val="AD0101"/>
              </a:buClr>
              <a:buFont typeface="Wingdings" panose="05000000000000000000" pitchFamily="2" charset="2"/>
              <a:buChar char="Ø"/>
            </a:pPr>
            <a:r>
              <a:rPr lang="en-US" sz="3000" dirty="0">
                <a:solidFill>
                  <a:prstClr val="black"/>
                </a:solidFill>
                <a:latin typeface="Calibri" panose="020F0502020204030204" pitchFamily="34" charset="0"/>
                <a:ea typeface="Calibri" panose="020F0502020204030204" pitchFamily="34" charset="0"/>
                <a:cs typeface="Times New Roman" panose="02020603050405020304" pitchFamily="18" charset="0"/>
              </a:rPr>
              <a:t>Closing - Maureen</a:t>
            </a:r>
          </a:p>
          <a:p>
            <a:pPr marL="685800" lvl="1">
              <a:lnSpc>
                <a:spcPct val="107000"/>
              </a:lnSpc>
              <a:spcBef>
                <a:spcPts val="0"/>
              </a:spcBef>
              <a:buClrTx/>
              <a:buFont typeface="Arial" panose="020B0604020202020204" pitchFamily="34" charset="0"/>
              <a:buChar char="•"/>
            </a:pPr>
            <a:endPar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685800" lvl="1">
              <a:lnSpc>
                <a:spcPct val="107000"/>
              </a:lnSpc>
              <a:spcBef>
                <a:spcPts val="0"/>
              </a:spcBef>
              <a:buClrTx/>
              <a:buFont typeface="Arial" panose="020B0604020202020204" pitchFamily="34" charset="0"/>
              <a:buChar char="•"/>
            </a:pPr>
            <a:endPar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685800" lvl="1">
              <a:lnSpc>
                <a:spcPct val="107000"/>
              </a:lnSpc>
              <a:spcBef>
                <a:spcPts val="0"/>
              </a:spcBef>
              <a:buClrTx/>
              <a:buFont typeface="Arial" panose="020B0604020202020204" pitchFamily="34" charset="0"/>
              <a:buChar char="•"/>
            </a:pPr>
            <a:endPar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685800" lvl="1">
              <a:lnSpc>
                <a:spcPct val="107000"/>
              </a:lnSpc>
              <a:spcBef>
                <a:spcPts val="0"/>
              </a:spcBef>
              <a:buClrTx/>
              <a:buFont typeface="Arial" panose="020B0604020202020204" pitchFamily="34" charset="0"/>
              <a:buChar char="•"/>
            </a:pPr>
            <a:endPar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buClr>
                <a:srgbClr val="AD0101"/>
              </a:buClr>
              <a:buFont typeface="Wingdings" panose="05000000000000000000" pitchFamily="2" charset="2"/>
              <a:buChar char="Ø"/>
            </a:pPr>
            <a:endParaRPr lang="en-US" sz="3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B139A318-5FDC-4E65-8365-DA8E90505961}"/>
              </a:ext>
            </a:extLst>
          </p:cNvPr>
          <p:cNvSpPr>
            <a:spLocks noGrp="1"/>
          </p:cNvSpPr>
          <p:nvPr>
            <p:ph type="title"/>
          </p:nvPr>
        </p:nvSpPr>
        <p:spPr/>
        <p:txBody>
          <a:bodyPr/>
          <a:lstStyle/>
          <a:p>
            <a:pPr algn="ctr"/>
            <a:r>
              <a:rPr lang="en-US" sz="4800" dirty="0">
                <a:solidFill>
                  <a:srgbClr val="303030"/>
                </a:solidFill>
              </a:rPr>
              <a:t>Agenda</a:t>
            </a:r>
            <a:endParaRPr lang="en-US" dirty="0"/>
          </a:p>
        </p:txBody>
      </p:sp>
    </p:spTree>
    <p:extLst>
      <p:ext uri="{BB962C8B-B14F-4D97-AF65-F5344CB8AC3E}">
        <p14:creationId xmlns:p14="http://schemas.microsoft.com/office/powerpoint/2010/main" val="3986986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0"/>
            <a:ext cx="9144000" cy="144780"/>
          </a:xfrm>
          <a:custGeom>
            <a:avLst/>
            <a:gdLst/>
            <a:ahLst/>
            <a:cxnLst/>
            <a:rect l="l" t="t" r="r" b="b"/>
            <a:pathLst>
              <a:path w="9144000" h="144780">
                <a:moveTo>
                  <a:pt x="9144000" y="0"/>
                </a:moveTo>
                <a:lnTo>
                  <a:pt x="0" y="0"/>
                </a:lnTo>
                <a:lnTo>
                  <a:pt x="0" y="144779"/>
                </a:lnTo>
                <a:lnTo>
                  <a:pt x="9144000" y="144779"/>
                </a:lnTo>
                <a:lnTo>
                  <a:pt x="9144000" y="0"/>
                </a:lnTo>
                <a:close/>
              </a:path>
            </a:pathLst>
          </a:custGeom>
          <a:solidFill>
            <a:srgbClr val="000000"/>
          </a:solidFill>
        </p:spPr>
        <p:txBody>
          <a:bodyPr wrap="square" lIns="0" tIns="0" rIns="0" bIns="0" rtlCol="0"/>
          <a:lstStyle/>
          <a:p>
            <a:endParaRPr kern="0" dirty="0">
              <a:solidFill>
                <a:sysClr val="windowText" lastClr="000000"/>
              </a:solidFill>
            </a:endParaRPr>
          </a:p>
        </p:txBody>
      </p:sp>
      <p:sp>
        <p:nvSpPr>
          <p:cNvPr id="3" name="object 3"/>
          <p:cNvSpPr/>
          <p:nvPr/>
        </p:nvSpPr>
        <p:spPr>
          <a:xfrm>
            <a:off x="1901939" y="6284455"/>
            <a:ext cx="1089660" cy="328930"/>
          </a:xfrm>
          <a:custGeom>
            <a:avLst/>
            <a:gdLst/>
            <a:ahLst/>
            <a:cxnLst/>
            <a:rect l="l" t="t" r="r" b="b"/>
            <a:pathLst>
              <a:path w="1089660" h="328929">
                <a:moveTo>
                  <a:pt x="266547" y="218528"/>
                </a:moveTo>
                <a:lnTo>
                  <a:pt x="260858" y="218122"/>
                </a:lnTo>
                <a:lnTo>
                  <a:pt x="242290" y="258953"/>
                </a:lnTo>
                <a:lnTo>
                  <a:pt x="219875" y="288061"/>
                </a:lnTo>
                <a:lnTo>
                  <a:pt x="190525" y="305511"/>
                </a:lnTo>
                <a:lnTo>
                  <a:pt x="151155" y="311315"/>
                </a:lnTo>
                <a:lnTo>
                  <a:pt x="92240" y="311315"/>
                </a:lnTo>
                <a:lnTo>
                  <a:pt x="92240" y="163182"/>
                </a:lnTo>
                <a:lnTo>
                  <a:pt x="120269" y="163182"/>
                </a:lnTo>
                <a:lnTo>
                  <a:pt x="144995" y="165925"/>
                </a:lnTo>
                <a:lnTo>
                  <a:pt x="163855" y="175641"/>
                </a:lnTo>
                <a:lnTo>
                  <a:pt x="177977" y="194602"/>
                </a:lnTo>
                <a:lnTo>
                  <a:pt x="188531" y="225044"/>
                </a:lnTo>
                <a:lnTo>
                  <a:pt x="194221" y="225044"/>
                </a:lnTo>
                <a:lnTo>
                  <a:pt x="194221" y="92786"/>
                </a:lnTo>
                <a:lnTo>
                  <a:pt x="188531" y="92786"/>
                </a:lnTo>
                <a:lnTo>
                  <a:pt x="177977" y="123215"/>
                </a:lnTo>
                <a:lnTo>
                  <a:pt x="163855" y="142176"/>
                </a:lnTo>
                <a:lnTo>
                  <a:pt x="144995" y="151892"/>
                </a:lnTo>
                <a:lnTo>
                  <a:pt x="120269" y="154635"/>
                </a:lnTo>
                <a:lnTo>
                  <a:pt x="92240" y="154635"/>
                </a:lnTo>
                <a:lnTo>
                  <a:pt x="92240" y="18719"/>
                </a:lnTo>
                <a:lnTo>
                  <a:pt x="151155" y="18719"/>
                </a:lnTo>
                <a:lnTo>
                  <a:pt x="184873" y="24206"/>
                </a:lnTo>
                <a:lnTo>
                  <a:pt x="210375" y="40640"/>
                </a:lnTo>
                <a:lnTo>
                  <a:pt x="230225" y="67983"/>
                </a:lnTo>
                <a:lnTo>
                  <a:pt x="247040" y="106210"/>
                </a:lnTo>
                <a:lnTo>
                  <a:pt x="252730" y="105803"/>
                </a:lnTo>
                <a:lnTo>
                  <a:pt x="251510" y="9766"/>
                </a:lnTo>
                <a:lnTo>
                  <a:pt x="0" y="9766"/>
                </a:lnTo>
                <a:lnTo>
                  <a:pt x="0" y="15049"/>
                </a:lnTo>
                <a:lnTo>
                  <a:pt x="24447" y="17907"/>
                </a:lnTo>
                <a:lnTo>
                  <a:pt x="39776" y="24409"/>
                </a:lnTo>
                <a:lnTo>
                  <a:pt x="47713" y="34277"/>
                </a:lnTo>
                <a:lnTo>
                  <a:pt x="49987" y="47205"/>
                </a:lnTo>
                <a:lnTo>
                  <a:pt x="49987" y="282422"/>
                </a:lnTo>
                <a:lnTo>
                  <a:pt x="47713" y="295452"/>
                </a:lnTo>
                <a:lnTo>
                  <a:pt x="39776" y="305206"/>
                </a:lnTo>
                <a:lnTo>
                  <a:pt x="24447" y="311607"/>
                </a:lnTo>
                <a:lnTo>
                  <a:pt x="0" y="314566"/>
                </a:lnTo>
                <a:lnTo>
                  <a:pt x="0" y="320268"/>
                </a:lnTo>
                <a:lnTo>
                  <a:pt x="264515" y="320268"/>
                </a:lnTo>
                <a:lnTo>
                  <a:pt x="266547" y="218528"/>
                </a:lnTo>
                <a:close/>
              </a:path>
              <a:path w="1089660" h="328929">
                <a:moveTo>
                  <a:pt x="597687" y="314566"/>
                </a:moveTo>
                <a:lnTo>
                  <a:pt x="552488" y="288874"/>
                </a:lnTo>
                <a:lnTo>
                  <a:pt x="518782" y="200621"/>
                </a:lnTo>
                <a:lnTo>
                  <a:pt x="515632" y="192074"/>
                </a:lnTo>
                <a:lnTo>
                  <a:pt x="470509" y="69519"/>
                </a:lnTo>
                <a:lnTo>
                  <a:pt x="470509" y="192074"/>
                </a:lnTo>
                <a:lnTo>
                  <a:pt x="369747" y="192074"/>
                </a:lnTo>
                <a:lnTo>
                  <a:pt x="421754" y="57785"/>
                </a:lnTo>
                <a:lnTo>
                  <a:pt x="423786" y="57785"/>
                </a:lnTo>
                <a:lnTo>
                  <a:pt x="470509" y="192074"/>
                </a:lnTo>
                <a:lnTo>
                  <a:pt x="470509" y="69519"/>
                </a:lnTo>
                <a:lnTo>
                  <a:pt x="466191" y="57785"/>
                </a:lnTo>
                <a:lnTo>
                  <a:pt x="444919" y="0"/>
                </a:lnTo>
                <a:lnTo>
                  <a:pt x="435165" y="0"/>
                </a:lnTo>
                <a:lnTo>
                  <a:pt x="339280" y="240906"/>
                </a:lnTo>
                <a:lnTo>
                  <a:pt x="324904" y="272389"/>
                </a:lnTo>
                <a:lnTo>
                  <a:pt x="310527" y="293458"/>
                </a:lnTo>
                <a:lnTo>
                  <a:pt x="294474" y="306666"/>
                </a:lnTo>
                <a:lnTo>
                  <a:pt x="275082" y="314566"/>
                </a:lnTo>
                <a:lnTo>
                  <a:pt x="275082" y="320268"/>
                </a:lnTo>
                <a:lnTo>
                  <a:pt x="378282" y="320268"/>
                </a:lnTo>
                <a:lnTo>
                  <a:pt x="378282" y="314566"/>
                </a:lnTo>
                <a:lnTo>
                  <a:pt x="354215" y="307467"/>
                </a:lnTo>
                <a:lnTo>
                  <a:pt x="342112" y="294424"/>
                </a:lnTo>
                <a:lnTo>
                  <a:pt x="341604" y="272224"/>
                </a:lnTo>
                <a:lnTo>
                  <a:pt x="352272" y="237655"/>
                </a:lnTo>
                <a:lnTo>
                  <a:pt x="366496" y="200621"/>
                </a:lnTo>
                <a:lnTo>
                  <a:pt x="473354" y="200621"/>
                </a:lnTo>
                <a:lnTo>
                  <a:pt x="500176" y="276720"/>
                </a:lnTo>
                <a:lnTo>
                  <a:pt x="504088" y="293331"/>
                </a:lnTo>
                <a:lnTo>
                  <a:pt x="500430" y="304647"/>
                </a:lnTo>
                <a:lnTo>
                  <a:pt x="487083" y="311454"/>
                </a:lnTo>
                <a:lnTo>
                  <a:pt x="461975" y="314566"/>
                </a:lnTo>
                <a:lnTo>
                  <a:pt x="461975" y="320268"/>
                </a:lnTo>
                <a:lnTo>
                  <a:pt x="597687" y="320268"/>
                </a:lnTo>
                <a:lnTo>
                  <a:pt x="597687" y="314566"/>
                </a:lnTo>
                <a:close/>
              </a:path>
              <a:path w="1089660" h="328929">
                <a:moveTo>
                  <a:pt x="810590" y="226263"/>
                </a:moveTo>
                <a:lnTo>
                  <a:pt x="803071" y="190169"/>
                </a:lnTo>
                <a:lnTo>
                  <a:pt x="783323" y="166433"/>
                </a:lnTo>
                <a:lnTo>
                  <a:pt x="755573" y="150952"/>
                </a:lnTo>
                <a:lnTo>
                  <a:pt x="724052" y="139585"/>
                </a:lnTo>
                <a:lnTo>
                  <a:pt x="690346" y="127203"/>
                </a:lnTo>
                <a:lnTo>
                  <a:pt x="665340" y="113182"/>
                </a:lnTo>
                <a:lnTo>
                  <a:pt x="649770" y="94653"/>
                </a:lnTo>
                <a:lnTo>
                  <a:pt x="644410" y="68770"/>
                </a:lnTo>
                <a:lnTo>
                  <a:pt x="649287" y="44589"/>
                </a:lnTo>
                <a:lnTo>
                  <a:pt x="662343" y="26695"/>
                </a:lnTo>
                <a:lnTo>
                  <a:pt x="681266" y="15608"/>
                </a:lnTo>
                <a:lnTo>
                  <a:pt x="703732" y="11798"/>
                </a:lnTo>
                <a:lnTo>
                  <a:pt x="730059" y="17386"/>
                </a:lnTo>
                <a:lnTo>
                  <a:pt x="753097" y="33921"/>
                </a:lnTo>
                <a:lnTo>
                  <a:pt x="773099" y="61074"/>
                </a:lnTo>
                <a:lnTo>
                  <a:pt x="790282" y="98475"/>
                </a:lnTo>
                <a:lnTo>
                  <a:pt x="796378" y="98475"/>
                </a:lnTo>
                <a:lnTo>
                  <a:pt x="796378" y="812"/>
                </a:lnTo>
                <a:lnTo>
                  <a:pt x="791095" y="812"/>
                </a:lnTo>
                <a:lnTo>
                  <a:pt x="776871" y="16675"/>
                </a:lnTo>
                <a:lnTo>
                  <a:pt x="764197" y="11836"/>
                </a:lnTo>
                <a:lnTo>
                  <a:pt x="748576" y="7518"/>
                </a:lnTo>
                <a:lnTo>
                  <a:pt x="730758" y="4432"/>
                </a:lnTo>
                <a:lnTo>
                  <a:pt x="711454" y="3251"/>
                </a:lnTo>
                <a:lnTo>
                  <a:pt x="670991" y="9690"/>
                </a:lnTo>
                <a:lnTo>
                  <a:pt x="638213" y="28232"/>
                </a:lnTo>
                <a:lnTo>
                  <a:pt x="616267" y="57670"/>
                </a:lnTo>
                <a:lnTo>
                  <a:pt x="608253" y="96850"/>
                </a:lnTo>
                <a:lnTo>
                  <a:pt x="616026" y="132334"/>
                </a:lnTo>
                <a:lnTo>
                  <a:pt x="636282" y="155194"/>
                </a:lnTo>
                <a:lnTo>
                  <a:pt x="664476" y="170040"/>
                </a:lnTo>
                <a:lnTo>
                  <a:pt x="696010" y="181495"/>
                </a:lnTo>
                <a:lnTo>
                  <a:pt x="732917" y="196151"/>
                </a:lnTo>
                <a:lnTo>
                  <a:pt x="759040" y="211709"/>
                </a:lnTo>
                <a:lnTo>
                  <a:pt x="774573" y="231394"/>
                </a:lnTo>
                <a:lnTo>
                  <a:pt x="779716" y="258406"/>
                </a:lnTo>
                <a:lnTo>
                  <a:pt x="775487" y="279298"/>
                </a:lnTo>
                <a:lnTo>
                  <a:pt x="762698" y="298284"/>
                </a:lnTo>
                <a:lnTo>
                  <a:pt x="741146" y="312089"/>
                </a:lnTo>
                <a:lnTo>
                  <a:pt x="710641" y="317423"/>
                </a:lnTo>
                <a:lnTo>
                  <a:pt x="676757" y="309918"/>
                </a:lnTo>
                <a:lnTo>
                  <a:pt x="649541" y="289191"/>
                </a:lnTo>
                <a:lnTo>
                  <a:pt x="627278" y="257848"/>
                </a:lnTo>
                <a:lnTo>
                  <a:pt x="608253" y="218528"/>
                </a:lnTo>
                <a:lnTo>
                  <a:pt x="602157" y="218528"/>
                </a:lnTo>
                <a:lnTo>
                  <a:pt x="602157" y="328409"/>
                </a:lnTo>
                <a:lnTo>
                  <a:pt x="607441" y="328409"/>
                </a:lnTo>
                <a:lnTo>
                  <a:pt x="635063" y="307238"/>
                </a:lnTo>
                <a:lnTo>
                  <a:pt x="650405" y="314528"/>
                </a:lnTo>
                <a:lnTo>
                  <a:pt x="668185" y="320624"/>
                </a:lnTo>
                <a:lnTo>
                  <a:pt x="687171" y="324815"/>
                </a:lnTo>
                <a:lnTo>
                  <a:pt x="706170" y="326364"/>
                </a:lnTo>
                <a:lnTo>
                  <a:pt x="755053" y="317258"/>
                </a:lnTo>
                <a:lnTo>
                  <a:pt x="787336" y="293712"/>
                </a:lnTo>
                <a:lnTo>
                  <a:pt x="805129" y="261480"/>
                </a:lnTo>
                <a:lnTo>
                  <a:pt x="810590" y="226263"/>
                </a:lnTo>
                <a:close/>
              </a:path>
              <a:path w="1089660" h="328929">
                <a:moveTo>
                  <a:pt x="1089317" y="101727"/>
                </a:moveTo>
                <a:lnTo>
                  <a:pt x="1086472" y="9766"/>
                </a:lnTo>
                <a:lnTo>
                  <a:pt x="818718" y="9766"/>
                </a:lnTo>
                <a:lnTo>
                  <a:pt x="815873" y="101727"/>
                </a:lnTo>
                <a:lnTo>
                  <a:pt x="821969" y="102146"/>
                </a:lnTo>
                <a:lnTo>
                  <a:pt x="841908" y="65582"/>
                </a:lnTo>
                <a:lnTo>
                  <a:pt x="863257" y="39522"/>
                </a:lnTo>
                <a:lnTo>
                  <a:pt x="885901" y="23914"/>
                </a:lnTo>
                <a:lnTo>
                  <a:pt x="909739" y="18719"/>
                </a:lnTo>
                <a:lnTo>
                  <a:pt x="931672" y="18719"/>
                </a:lnTo>
                <a:lnTo>
                  <a:pt x="931672" y="282422"/>
                </a:lnTo>
                <a:lnTo>
                  <a:pt x="928839" y="295452"/>
                </a:lnTo>
                <a:lnTo>
                  <a:pt x="919632" y="305206"/>
                </a:lnTo>
                <a:lnTo>
                  <a:pt x="903046" y="311607"/>
                </a:lnTo>
                <a:lnTo>
                  <a:pt x="878039" y="314566"/>
                </a:lnTo>
                <a:lnTo>
                  <a:pt x="878039" y="320268"/>
                </a:lnTo>
                <a:lnTo>
                  <a:pt x="1027163" y="320268"/>
                </a:lnTo>
                <a:lnTo>
                  <a:pt x="1027163" y="314566"/>
                </a:lnTo>
                <a:lnTo>
                  <a:pt x="1002144" y="311607"/>
                </a:lnTo>
                <a:lnTo>
                  <a:pt x="985558" y="305206"/>
                </a:lnTo>
                <a:lnTo>
                  <a:pt x="976363" y="295452"/>
                </a:lnTo>
                <a:lnTo>
                  <a:pt x="973518" y="282422"/>
                </a:lnTo>
                <a:lnTo>
                  <a:pt x="973518" y="18719"/>
                </a:lnTo>
                <a:lnTo>
                  <a:pt x="995464" y="18719"/>
                </a:lnTo>
                <a:lnTo>
                  <a:pt x="1019924" y="24371"/>
                </a:lnTo>
                <a:lnTo>
                  <a:pt x="1042695" y="40741"/>
                </a:lnTo>
                <a:lnTo>
                  <a:pt x="1063802" y="66954"/>
                </a:lnTo>
                <a:lnTo>
                  <a:pt x="1083233" y="102146"/>
                </a:lnTo>
                <a:lnTo>
                  <a:pt x="1089317" y="101727"/>
                </a:lnTo>
                <a:close/>
              </a:path>
            </a:pathLst>
          </a:custGeom>
          <a:solidFill>
            <a:srgbClr val="DE1A34"/>
          </a:solidFill>
        </p:spPr>
        <p:txBody>
          <a:bodyPr wrap="square" lIns="0" tIns="0" rIns="0" bIns="0" rtlCol="0"/>
          <a:lstStyle/>
          <a:p>
            <a:endParaRPr kern="0" dirty="0">
              <a:solidFill>
                <a:sysClr val="windowText" lastClr="000000"/>
              </a:solidFill>
            </a:endParaRPr>
          </a:p>
        </p:txBody>
      </p:sp>
      <p:sp>
        <p:nvSpPr>
          <p:cNvPr id="4" name="object 4"/>
          <p:cNvSpPr/>
          <p:nvPr/>
        </p:nvSpPr>
        <p:spPr>
          <a:xfrm>
            <a:off x="3100972" y="6284456"/>
            <a:ext cx="781685" cy="320675"/>
          </a:xfrm>
          <a:custGeom>
            <a:avLst/>
            <a:gdLst/>
            <a:ahLst/>
            <a:cxnLst/>
            <a:rect l="l" t="t" r="r" b="b"/>
            <a:pathLst>
              <a:path w="781685" h="320675">
                <a:moveTo>
                  <a:pt x="264909" y="231140"/>
                </a:moveTo>
                <a:lnTo>
                  <a:pt x="258610" y="201079"/>
                </a:lnTo>
                <a:lnTo>
                  <a:pt x="239814" y="178295"/>
                </a:lnTo>
                <a:lnTo>
                  <a:pt x="218592" y="168021"/>
                </a:lnTo>
                <a:lnTo>
                  <a:pt x="218592" y="232359"/>
                </a:lnTo>
                <a:lnTo>
                  <a:pt x="214655" y="268566"/>
                </a:lnTo>
                <a:lnTo>
                  <a:pt x="201777" y="293052"/>
                </a:lnTo>
                <a:lnTo>
                  <a:pt x="178308" y="306933"/>
                </a:lnTo>
                <a:lnTo>
                  <a:pt x="142608" y="311315"/>
                </a:lnTo>
                <a:lnTo>
                  <a:pt x="92633" y="311315"/>
                </a:lnTo>
                <a:lnTo>
                  <a:pt x="92633" y="160337"/>
                </a:lnTo>
                <a:lnTo>
                  <a:pt x="139357" y="160337"/>
                </a:lnTo>
                <a:lnTo>
                  <a:pt x="175044" y="165747"/>
                </a:lnTo>
                <a:lnTo>
                  <a:pt x="199694" y="180784"/>
                </a:lnTo>
                <a:lnTo>
                  <a:pt x="213982" y="203593"/>
                </a:lnTo>
                <a:lnTo>
                  <a:pt x="218592" y="232359"/>
                </a:lnTo>
                <a:lnTo>
                  <a:pt x="218592" y="168021"/>
                </a:lnTo>
                <a:lnTo>
                  <a:pt x="208686" y="163220"/>
                </a:lnTo>
                <a:lnTo>
                  <a:pt x="190728" y="160337"/>
                </a:lnTo>
                <a:lnTo>
                  <a:pt x="165366" y="156260"/>
                </a:lnTo>
                <a:lnTo>
                  <a:pt x="165366" y="155041"/>
                </a:lnTo>
                <a:lnTo>
                  <a:pt x="182372" y="151384"/>
                </a:lnTo>
                <a:lnTo>
                  <a:pt x="205282" y="146443"/>
                </a:lnTo>
                <a:lnTo>
                  <a:pt x="232092" y="129908"/>
                </a:lnTo>
                <a:lnTo>
                  <a:pt x="247180" y="108343"/>
                </a:lnTo>
                <a:lnTo>
                  <a:pt x="251904" y="84645"/>
                </a:lnTo>
                <a:lnTo>
                  <a:pt x="245808" y="56121"/>
                </a:lnTo>
                <a:lnTo>
                  <a:pt x="225653" y="32245"/>
                </a:lnTo>
                <a:lnTo>
                  <a:pt x="205994" y="23545"/>
                </a:lnTo>
                <a:lnTo>
                  <a:pt x="205994" y="85864"/>
                </a:lnTo>
                <a:lnTo>
                  <a:pt x="202349" y="113957"/>
                </a:lnTo>
                <a:lnTo>
                  <a:pt x="190550" y="134493"/>
                </a:lnTo>
                <a:lnTo>
                  <a:pt x="169316" y="147091"/>
                </a:lnTo>
                <a:lnTo>
                  <a:pt x="137325" y="151384"/>
                </a:lnTo>
                <a:lnTo>
                  <a:pt x="92633" y="151384"/>
                </a:lnTo>
                <a:lnTo>
                  <a:pt x="92633" y="18719"/>
                </a:lnTo>
                <a:lnTo>
                  <a:pt x="135699" y="18719"/>
                </a:lnTo>
                <a:lnTo>
                  <a:pt x="170510" y="23825"/>
                </a:lnTo>
                <a:lnTo>
                  <a:pt x="192024" y="37947"/>
                </a:lnTo>
                <a:lnTo>
                  <a:pt x="202946" y="59232"/>
                </a:lnTo>
                <a:lnTo>
                  <a:pt x="205994" y="85864"/>
                </a:lnTo>
                <a:lnTo>
                  <a:pt x="205994" y="23545"/>
                </a:lnTo>
                <a:lnTo>
                  <a:pt x="195110" y="18719"/>
                </a:lnTo>
                <a:lnTo>
                  <a:pt x="188658" y="15849"/>
                </a:lnTo>
                <a:lnTo>
                  <a:pt x="132041" y="9766"/>
                </a:lnTo>
                <a:lnTo>
                  <a:pt x="0" y="9766"/>
                </a:lnTo>
                <a:lnTo>
                  <a:pt x="0" y="15049"/>
                </a:lnTo>
                <a:lnTo>
                  <a:pt x="24498" y="17907"/>
                </a:lnTo>
                <a:lnTo>
                  <a:pt x="39966" y="24409"/>
                </a:lnTo>
                <a:lnTo>
                  <a:pt x="48044" y="34277"/>
                </a:lnTo>
                <a:lnTo>
                  <a:pt x="50380" y="47205"/>
                </a:lnTo>
                <a:lnTo>
                  <a:pt x="50380" y="282422"/>
                </a:lnTo>
                <a:lnTo>
                  <a:pt x="48044" y="295452"/>
                </a:lnTo>
                <a:lnTo>
                  <a:pt x="39966" y="305206"/>
                </a:lnTo>
                <a:lnTo>
                  <a:pt x="24498" y="311607"/>
                </a:lnTo>
                <a:lnTo>
                  <a:pt x="0" y="314566"/>
                </a:lnTo>
                <a:lnTo>
                  <a:pt x="0" y="320268"/>
                </a:lnTo>
                <a:lnTo>
                  <a:pt x="136105" y="320268"/>
                </a:lnTo>
                <a:lnTo>
                  <a:pt x="197027" y="312470"/>
                </a:lnTo>
                <a:lnTo>
                  <a:pt x="199263" y="311315"/>
                </a:lnTo>
                <a:lnTo>
                  <a:pt x="236766" y="292036"/>
                </a:lnTo>
                <a:lnTo>
                  <a:pt x="258381" y="263436"/>
                </a:lnTo>
                <a:lnTo>
                  <a:pt x="264909" y="231140"/>
                </a:lnTo>
                <a:close/>
              </a:path>
              <a:path w="781685" h="320675">
                <a:moveTo>
                  <a:pt x="781329" y="9766"/>
                </a:moveTo>
                <a:lnTo>
                  <a:pt x="678942" y="9766"/>
                </a:lnTo>
                <a:lnTo>
                  <a:pt x="678942" y="15049"/>
                </a:lnTo>
                <a:lnTo>
                  <a:pt x="703732" y="21158"/>
                </a:lnTo>
                <a:lnTo>
                  <a:pt x="714286" y="30975"/>
                </a:lnTo>
                <a:lnTo>
                  <a:pt x="712647" y="46355"/>
                </a:lnTo>
                <a:lnTo>
                  <a:pt x="700874" y="69176"/>
                </a:lnTo>
                <a:lnTo>
                  <a:pt x="642772" y="170510"/>
                </a:lnTo>
                <a:lnTo>
                  <a:pt x="577354" y="53708"/>
                </a:lnTo>
                <a:lnTo>
                  <a:pt x="570674" y="38061"/>
                </a:lnTo>
                <a:lnTo>
                  <a:pt x="572338" y="26441"/>
                </a:lnTo>
                <a:lnTo>
                  <a:pt x="584733" y="18808"/>
                </a:lnTo>
                <a:lnTo>
                  <a:pt x="610273" y="15049"/>
                </a:lnTo>
                <a:lnTo>
                  <a:pt x="610273" y="9766"/>
                </a:lnTo>
                <a:lnTo>
                  <a:pt x="476999" y="9766"/>
                </a:lnTo>
                <a:lnTo>
                  <a:pt x="476999" y="15049"/>
                </a:lnTo>
                <a:lnTo>
                  <a:pt x="494182" y="19812"/>
                </a:lnTo>
                <a:lnTo>
                  <a:pt x="507225" y="26847"/>
                </a:lnTo>
                <a:lnTo>
                  <a:pt x="517740" y="37261"/>
                </a:lnTo>
                <a:lnTo>
                  <a:pt x="527380" y="52082"/>
                </a:lnTo>
                <a:lnTo>
                  <a:pt x="606615" y="189230"/>
                </a:lnTo>
                <a:lnTo>
                  <a:pt x="606615" y="282422"/>
                </a:lnTo>
                <a:lnTo>
                  <a:pt x="604494" y="295452"/>
                </a:lnTo>
                <a:lnTo>
                  <a:pt x="596658" y="305206"/>
                </a:lnTo>
                <a:lnTo>
                  <a:pt x="580898" y="311607"/>
                </a:lnTo>
                <a:lnTo>
                  <a:pt x="556056" y="314452"/>
                </a:lnTo>
                <a:lnTo>
                  <a:pt x="535228" y="310121"/>
                </a:lnTo>
                <a:lnTo>
                  <a:pt x="502602" y="268173"/>
                </a:lnTo>
                <a:lnTo>
                  <a:pt x="477723" y="200621"/>
                </a:lnTo>
                <a:lnTo>
                  <a:pt x="474586" y="192074"/>
                </a:lnTo>
                <a:lnTo>
                  <a:pt x="429056" y="68414"/>
                </a:lnTo>
                <a:lnTo>
                  <a:pt x="429056" y="192074"/>
                </a:lnTo>
                <a:lnTo>
                  <a:pt x="328701" y="192074"/>
                </a:lnTo>
                <a:lnTo>
                  <a:pt x="380707" y="57785"/>
                </a:lnTo>
                <a:lnTo>
                  <a:pt x="382739" y="57785"/>
                </a:lnTo>
                <a:lnTo>
                  <a:pt x="429056" y="192074"/>
                </a:lnTo>
                <a:lnTo>
                  <a:pt x="429056" y="68414"/>
                </a:lnTo>
                <a:lnTo>
                  <a:pt x="425145" y="57785"/>
                </a:lnTo>
                <a:lnTo>
                  <a:pt x="403860" y="0"/>
                </a:lnTo>
                <a:lnTo>
                  <a:pt x="394119" y="0"/>
                </a:lnTo>
                <a:lnTo>
                  <a:pt x="297815" y="240906"/>
                </a:lnTo>
                <a:lnTo>
                  <a:pt x="283514" y="272389"/>
                </a:lnTo>
                <a:lnTo>
                  <a:pt x="269278" y="293458"/>
                </a:lnTo>
                <a:lnTo>
                  <a:pt x="253365" y="306666"/>
                </a:lnTo>
                <a:lnTo>
                  <a:pt x="234022" y="314566"/>
                </a:lnTo>
                <a:lnTo>
                  <a:pt x="234022" y="320268"/>
                </a:lnTo>
                <a:lnTo>
                  <a:pt x="337235" y="320268"/>
                </a:lnTo>
                <a:lnTo>
                  <a:pt x="337235" y="314566"/>
                </a:lnTo>
                <a:lnTo>
                  <a:pt x="312991" y="307467"/>
                </a:lnTo>
                <a:lnTo>
                  <a:pt x="300863" y="294424"/>
                </a:lnTo>
                <a:lnTo>
                  <a:pt x="300316" y="272224"/>
                </a:lnTo>
                <a:lnTo>
                  <a:pt x="310819" y="237655"/>
                </a:lnTo>
                <a:lnTo>
                  <a:pt x="325043" y="200621"/>
                </a:lnTo>
                <a:lnTo>
                  <a:pt x="432308" y="200621"/>
                </a:lnTo>
                <a:lnTo>
                  <a:pt x="459117" y="276720"/>
                </a:lnTo>
                <a:lnTo>
                  <a:pt x="463042" y="293331"/>
                </a:lnTo>
                <a:lnTo>
                  <a:pt x="459371" y="304647"/>
                </a:lnTo>
                <a:lnTo>
                  <a:pt x="446036" y="311454"/>
                </a:lnTo>
                <a:lnTo>
                  <a:pt x="420928" y="314566"/>
                </a:lnTo>
                <a:lnTo>
                  <a:pt x="420928" y="320268"/>
                </a:lnTo>
                <a:lnTo>
                  <a:pt x="555015" y="320268"/>
                </a:lnTo>
                <a:lnTo>
                  <a:pt x="556641" y="320268"/>
                </a:lnTo>
                <a:lnTo>
                  <a:pt x="700062" y="320268"/>
                </a:lnTo>
                <a:lnTo>
                  <a:pt x="700062" y="314566"/>
                </a:lnTo>
                <a:lnTo>
                  <a:pt x="674179" y="311607"/>
                </a:lnTo>
                <a:lnTo>
                  <a:pt x="658418" y="305206"/>
                </a:lnTo>
                <a:lnTo>
                  <a:pt x="650582" y="295452"/>
                </a:lnTo>
                <a:lnTo>
                  <a:pt x="648462" y="282422"/>
                </a:lnTo>
                <a:lnTo>
                  <a:pt x="648462" y="180276"/>
                </a:lnTo>
                <a:lnTo>
                  <a:pt x="712254" y="72428"/>
                </a:lnTo>
                <a:lnTo>
                  <a:pt x="745109" y="29552"/>
                </a:lnTo>
                <a:lnTo>
                  <a:pt x="781329" y="15049"/>
                </a:lnTo>
                <a:lnTo>
                  <a:pt x="781329" y="9766"/>
                </a:lnTo>
                <a:close/>
              </a:path>
            </a:pathLst>
          </a:custGeom>
          <a:solidFill>
            <a:srgbClr val="DE1A34"/>
          </a:solidFill>
        </p:spPr>
        <p:txBody>
          <a:bodyPr wrap="square" lIns="0" tIns="0" rIns="0" bIns="0" rtlCol="0"/>
          <a:lstStyle/>
          <a:p>
            <a:endParaRPr kern="0" dirty="0">
              <a:solidFill>
                <a:sysClr val="windowText" lastClr="000000"/>
              </a:solidFill>
            </a:endParaRPr>
          </a:p>
        </p:txBody>
      </p:sp>
      <p:sp>
        <p:nvSpPr>
          <p:cNvPr id="5" name="object 5"/>
          <p:cNvSpPr/>
          <p:nvPr/>
        </p:nvSpPr>
        <p:spPr>
          <a:xfrm>
            <a:off x="1910485" y="6080968"/>
            <a:ext cx="454025" cy="189865"/>
          </a:xfrm>
          <a:custGeom>
            <a:avLst/>
            <a:gdLst/>
            <a:ahLst/>
            <a:cxnLst/>
            <a:rect l="l" t="t" r="r" b="b"/>
            <a:pathLst>
              <a:path w="454025" h="189864">
                <a:moveTo>
                  <a:pt x="151147" y="11394"/>
                </a:moveTo>
                <a:lnTo>
                  <a:pt x="137739" y="11394"/>
                </a:lnTo>
                <a:lnTo>
                  <a:pt x="148709" y="0"/>
                </a:lnTo>
                <a:lnTo>
                  <a:pt x="151147" y="0"/>
                </a:lnTo>
                <a:lnTo>
                  <a:pt x="151147" y="11394"/>
                </a:lnTo>
                <a:close/>
              </a:path>
              <a:path w="454025" h="189864">
                <a:moveTo>
                  <a:pt x="183883" y="180279"/>
                </a:moveTo>
                <a:lnTo>
                  <a:pt x="94263" y="180279"/>
                </a:lnTo>
                <a:lnTo>
                  <a:pt x="115728" y="177030"/>
                </a:lnTo>
                <a:lnTo>
                  <a:pt x="136164" y="168325"/>
                </a:lnTo>
                <a:lnTo>
                  <a:pt x="153629" y="155729"/>
                </a:lnTo>
                <a:lnTo>
                  <a:pt x="166180" y="140805"/>
                </a:lnTo>
                <a:lnTo>
                  <a:pt x="166587" y="139991"/>
                </a:lnTo>
                <a:lnTo>
                  <a:pt x="166587" y="139584"/>
                </a:lnTo>
                <a:lnTo>
                  <a:pt x="166993" y="139177"/>
                </a:lnTo>
                <a:lnTo>
                  <a:pt x="222251" y="0"/>
                </a:lnTo>
                <a:lnTo>
                  <a:pt x="227939" y="0"/>
                </a:lnTo>
                <a:lnTo>
                  <a:pt x="240269" y="33370"/>
                </a:lnTo>
                <a:lnTo>
                  <a:pt x="214531" y="33370"/>
                </a:lnTo>
                <a:lnTo>
                  <a:pt x="184464" y="111098"/>
                </a:lnTo>
                <a:lnTo>
                  <a:pt x="268989" y="111098"/>
                </a:lnTo>
                <a:lnTo>
                  <a:pt x="270794" y="115981"/>
                </a:lnTo>
                <a:lnTo>
                  <a:pt x="182433" y="115981"/>
                </a:lnTo>
                <a:lnTo>
                  <a:pt x="174306" y="137549"/>
                </a:lnTo>
                <a:lnTo>
                  <a:pt x="168256" y="157471"/>
                </a:lnTo>
                <a:lnTo>
                  <a:pt x="168476" y="166507"/>
                </a:lnTo>
                <a:lnTo>
                  <a:pt x="168591" y="170284"/>
                </a:lnTo>
                <a:lnTo>
                  <a:pt x="175506" y="177780"/>
                </a:lnTo>
                <a:lnTo>
                  <a:pt x="183883" y="180279"/>
                </a:lnTo>
                <a:close/>
              </a:path>
              <a:path w="454025" h="189864">
                <a:moveTo>
                  <a:pt x="87356" y="189639"/>
                </a:moveTo>
                <a:lnTo>
                  <a:pt x="52109" y="183052"/>
                </a:lnTo>
                <a:lnTo>
                  <a:pt x="24480" y="164408"/>
                </a:lnTo>
                <a:lnTo>
                  <a:pt x="6450" y="135387"/>
                </a:lnTo>
                <a:lnTo>
                  <a:pt x="0" y="97668"/>
                </a:lnTo>
                <a:lnTo>
                  <a:pt x="7154" y="59421"/>
                </a:lnTo>
                <a:lnTo>
                  <a:pt x="26765" y="28842"/>
                </a:lnTo>
                <a:lnTo>
                  <a:pt x="56051" y="8565"/>
                </a:lnTo>
                <a:lnTo>
                  <a:pt x="92232" y="1220"/>
                </a:lnTo>
                <a:lnTo>
                  <a:pt x="105570" y="1952"/>
                </a:lnTo>
                <a:lnTo>
                  <a:pt x="117575" y="4018"/>
                </a:lnTo>
                <a:lnTo>
                  <a:pt x="124532" y="6104"/>
                </a:lnTo>
                <a:lnTo>
                  <a:pt x="89388" y="6104"/>
                </a:lnTo>
                <a:lnTo>
                  <a:pt x="66666" y="11121"/>
                </a:lnTo>
                <a:lnTo>
                  <a:pt x="47182" y="27011"/>
                </a:lnTo>
                <a:lnTo>
                  <a:pt x="33565" y="55033"/>
                </a:lnTo>
                <a:lnTo>
                  <a:pt x="28441" y="96447"/>
                </a:lnTo>
                <a:lnTo>
                  <a:pt x="34441" y="135642"/>
                </a:lnTo>
                <a:lnTo>
                  <a:pt x="49925" y="161560"/>
                </a:lnTo>
                <a:lnTo>
                  <a:pt x="71123" y="175879"/>
                </a:lnTo>
                <a:lnTo>
                  <a:pt x="94263" y="180279"/>
                </a:lnTo>
                <a:lnTo>
                  <a:pt x="183883" y="180279"/>
                </a:lnTo>
                <a:lnTo>
                  <a:pt x="189340" y="181907"/>
                </a:lnTo>
                <a:lnTo>
                  <a:pt x="189340" y="184349"/>
                </a:lnTo>
                <a:lnTo>
                  <a:pt x="118236" y="184349"/>
                </a:lnTo>
                <a:lnTo>
                  <a:pt x="114579" y="185163"/>
                </a:lnTo>
                <a:lnTo>
                  <a:pt x="115478" y="185163"/>
                </a:lnTo>
                <a:lnTo>
                  <a:pt x="110782" y="186549"/>
                </a:lnTo>
                <a:lnTo>
                  <a:pt x="103101" y="188215"/>
                </a:lnTo>
                <a:lnTo>
                  <a:pt x="95266" y="189271"/>
                </a:lnTo>
                <a:lnTo>
                  <a:pt x="87356" y="189639"/>
                </a:lnTo>
                <a:close/>
              </a:path>
              <a:path w="454025" h="189864">
                <a:moveTo>
                  <a:pt x="451162" y="181500"/>
                </a:moveTo>
                <a:lnTo>
                  <a:pt x="313671" y="181500"/>
                </a:lnTo>
                <a:lnTo>
                  <a:pt x="325003" y="179440"/>
                </a:lnTo>
                <a:lnTo>
                  <a:pt x="332107" y="175701"/>
                </a:lnTo>
                <a:lnTo>
                  <a:pt x="335783" y="170284"/>
                </a:lnTo>
                <a:lnTo>
                  <a:pt x="336830" y="163187"/>
                </a:lnTo>
                <a:lnTo>
                  <a:pt x="336785" y="27011"/>
                </a:lnTo>
                <a:lnTo>
                  <a:pt x="335523" y="19883"/>
                </a:lnTo>
                <a:lnTo>
                  <a:pt x="330939" y="14294"/>
                </a:lnTo>
                <a:lnTo>
                  <a:pt x="322089" y="10612"/>
                </a:lnTo>
                <a:lnTo>
                  <a:pt x="307982" y="8952"/>
                </a:lnTo>
                <a:lnTo>
                  <a:pt x="307982" y="5697"/>
                </a:lnTo>
                <a:lnTo>
                  <a:pt x="388432" y="5697"/>
                </a:lnTo>
                <a:lnTo>
                  <a:pt x="388432" y="8952"/>
                </a:lnTo>
                <a:lnTo>
                  <a:pt x="373957" y="10555"/>
                </a:lnTo>
                <a:lnTo>
                  <a:pt x="365882" y="14141"/>
                </a:lnTo>
                <a:lnTo>
                  <a:pt x="362377" y="19711"/>
                </a:lnTo>
                <a:lnTo>
                  <a:pt x="361641" y="27011"/>
                </a:lnTo>
                <a:lnTo>
                  <a:pt x="361615" y="179872"/>
                </a:lnTo>
                <a:lnTo>
                  <a:pt x="451233" y="179872"/>
                </a:lnTo>
                <a:lnTo>
                  <a:pt x="451162" y="181500"/>
                </a:lnTo>
                <a:close/>
              </a:path>
              <a:path w="454025" h="189864">
                <a:moveTo>
                  <a:pt x="151147" y="58601"/>
                </a:moveTo>
                <a:lnTo>
                  <a:pt x="148303" y="58601"/>
                </a:lnTo>
                <a:lnTo>
                  <a:pt x="137554" y="35805"/>
                </a:lnTo>
                <a:lnTo>
                  <a:pt x="124178" y="19381"/>
                </a:lnTo>
                <a:lnTo>
                  <a:pt x="108135" y="9442"/>
                </a:lnTo>
                <a:lnTo>
                  <a:pt x="89388" y="6104"/>
                </a:lnTo>
                <a:lnTo>
                  <a:pt x="124532" y="6104"/>
                </a:lnTo>
                <a:lnTo>
                  <a:pt x="128285" y="7229"/>
                </a:lnTo>
                <a:lnTo>
                  <a:pt x="137739" y="11394"/>
                </a:lnTo>
                <a:lnTo>
                  <a:pt x="151147" y="11394"/>
                </a:lnTo>
                <a:lnTo>
                  <a:pt x="151147" y="58601"/>
                </a:lnTo>
                <a:close/>
              </a:path>
              <a:path w="454025" h="189864">
                <a:moveTo>
                  <a:pt x="268989" y="111098"/>
                </a:moveTo>
                <a:lnTo>
                  <a:pt x="242566" y="111098"/>
                </a:lnTo>
                <a:lnTo>
                  <a:pt x="215750" y="33370"/>
                </a:lnTo>
                <a:lnTo>
                  <a:pt x="240269" y="33370"/>
                </a:lnTo>
                <a:lnTo>
                  <a:pt x="268989" y="111098"/>
                </a:lnTo>
                <a:close/>
              </a:path>
              <a:path w="454025" h="189864">
                <a:moveTo>
                  <a:pt x="451003" y="185163"/>
                </a:moveTo>
                <a:lnTo>
                  <a:pt x="237691" y="185163"/>
                </a:lnTo>
                <a:lnTo>
                  <a:pt x="237691" y="181907"/>
                </a:lnTo>
                <a:lnTo>
                  <a:pt x="252210" y="180076"/>
                </a:lnTo>
                <a:lnTo>
                  <a:pt x="259987" y="176108"/>
                </a:lnTo>
                <a:lnTo>
                  <a:pt x="262203" y="169546"/>
                </a:lnTo>
                <a:lnTo>
                  <a:pt x="260038" y="159932"/>
                </a:lnTo>
                <a:lnTo>
                  <a:pt x="244598" y="115981"/>
                </a:lnTo>
                <a:lnTo>
                  <a:pt x="270794" y="115981"/>
                </a:lnTo>
                <a:lnTo>
                  <a:pt x="285229" y="155048"/>
                </a:lnTo>
                <a:lnTo>
                  <a:pt x="313671" y="181500"/>
                </a:lnTo>
                <a:lnTo>
                  <a:pt x="451162" y="181500"/>
                </a:lnTo>
                <a:lnTo>
                  <a:pt x="451003" y="185163"/>
                </a:lnTo>
                <a:close/>
              </a:path>
              <a:path w="454025" h="189864">
                <a:moveTo>
                  <a:pt x="451233" y="179872"/>
                </a:moveTo>
                <a:lnTo>
                  <a:pt x="385181" y="179872"/>
                </a:lnTo>
                <a:lnTo>
                  <a:pt x="407452" y="177526"/>
                </a:lnTo>
                <a:lnTo>
                  <a:pt x="424695" y="169343"/>
                </a:lnTo>
                <a:lnTo>
                  <a:pt x="438433" y="153605"/>
                </a:lnTo>
                <a:lnTo>
                  <a:pt x="450191" y="128596"/>
                </a:lnTo>
                <a:lnTo>
                  <a:pt x="453441" y="129003"/>
                </a:lnTo>
                <a:lnTo>
                  <a:pt x="451233" y="179872"/>
                </a:lnTo>
                <a:close/>
              </a:path>
              <a:path w="454025" h="189864">
                <a:moveTo>
                  <a:pt x="115478" y="185163"/>
                </a:moveTo>
                <a:lnTo>
                  <a:pt x="114579" y="185163"/>
                </a:lnTo>
                <a:lnTo>
                  <a:pt x="118236" y="184349"/>
                </a:lnTo>
                <a:lnTo>
                  <a:pt x="115478" y="185163"/>
                </a:lnTo>
                <a:close/>
              </a:path>
              <a:path w="454025" h="189864">
                <a:moveTo>
                  <a:pt x="189340" y="185163"/>
                </a:moveTo>
                <a:lnTo>
                  <a:pt x="115478" y="185163"/>
                </a:lnTo>
                <a:lnTo>
                  <a:pt x="118236" y="184349"/>
                </a:lnTo>
                <a:lnTo>
                  <a:pt x="189340" y="184349"/>
                </a:lnTo>
                <a:lnTo>
                  <a:pt x="189340" y="185163"/>
                </a:lnTo>
                <a:close/>
              </a:path>
            </a:pathLst>
          </a:custGeom>
          <a:solidFill>
            <a:srgbClr val="FDFDFD"/>
          </a:solidFill>
        </p:spPr>
        <p:txBody>
          <a:bodyPr wrap="square" lIns="0" tIns="0" rIns="0" bIns="0" rtlCol="0"/>
          <a:lstStyle/>
          <a:p>
            <a:endParaRPr kern="0" dirty="0">
              <a:solidFill>
                <a:sysClr val="windowText" lastClr="000000"/>
              </a:solidFill>
            </a:endParaRPr>
          </a:p>
        </p:txBody>
      </p:sp>
      <p:sp>
        <p:nvSpPr>
          <p:cNvPr id="6" name="object 6"/>
          <p:cNvSpPr/>
          <p:nvPr/>
        </p:nvSpPr>
        <p:spPr>
          <a:xfrm>
            <a:off x="2457780" y="6080163"/>
            <a:ext cx="735330" cy="189865"/>
          </a:xfrm>
          <a:custGeom>
            <a:avLst/>
            <a:gdLst/>
            <a:ahLst/>
            <a:cxnLst/>
            <a:rect l="l" t="t" r="r" b="b"/>
            <a:pathLst>
              <a:path w="735330" h="189864">
                <a:moveTo>
                  <a:pt x="120675" y="130632"/>
                </a:moveTo>
                <a:lnTo>
                  <a:pt x="116281" y="109880"/>
                </a:lnTo>
                <a:lnTo>
                  <a:pt x="104775" y="96139"/>
                </a:lnTo>
                <a:lnTo>
                  <a:pt x="88620" y="87134"/>
                </a:lnTo>
                <a:lnTo>
                  <a:pt x="70294" y="80568"/>
                </a:lnTo>
                <a:lnTo>
                  <a:pt x="50939" y="73355"/>
                </a:lnTo>
                <a:lnTo>
                  <a:pt x="36512" y="65265"/>
                </a:lnTo>
                <a:lnTo>
                  <a:pt x="27495" y="54648"/>
                </a:lnTo>
                <a:lnTo>
                  <a:pt x="24371" y="39878"/>
                </a:lnTo>
                <a:lnTo>
                  <a:pt x="27203" y="25806"/>
                </a:lnTo>
                <a:lnTo>
                  <a:pt x="34785" y="15455"/>
                </a:lnTo>
                <a:lnTo>
                  <a:pt x="45796" y="9093"/>
                </a:lnTo>
                <a:lnTo>
                  <a:pt x="58915" y="6921"/>
                </a:lnTo>
                <a:lnTo>
                  <a:pt x="74079" y="10096"/>
                </a:lnTo>
                <a:lnTo>
                  <a:pt x="87350" y="19532"/>
                </a:lnTo>
                <a:lnTo>
                  <a:pt x="98793" y="35077"/>
                </a:lnTo>
                <a:lnTo>
                  <a:pt x="108483" y="56565"/>
                </a:lnTo>
                <a:lnTo>
                  <a:pt x="112141" y="56565"/>
                </a:lnTo>
                <a:lnTo>
                  <a:pt x="112141" y="406"/>
                </a:lnTo>
                <a:lnTo>
                  <a:pt x="109296" y="406"/>
                </a:lnTo>
                <a:lnTo>
                  <a:pt x="100761" y="9766"/>
                </a:lnTo>
                <a:lnTo>
                  <a:pt x="93611" y="6845"/>
                </a:lnTo>
                <a:lnTo>
                  <a:pt x="84658" y="4368"/>
                </a:lnTo>
                <a:lnTo>
                  <a:pt x="74422" y="2667"/>
                </a:lnTo>
                <a:lnTo>
                  <a:pt x="63385" y="2032"/>
                </a:lnTo>
                <a:lnTo>
                  <a:pt x="39827" y="5740"/>
                </a:lnTo>
                <a:lnTo>
                  <a:pt x="20866" y="16433"/>
                </a:lnTo>
                <a:lnTo>
                  <a:pt x="8242" y="33451"/>
                </a:lnTo>
                <a:lnTo>
                  <a:pt x="3657" y="56159"/>
                </a:lnTo>
                <a:lnTo>
                  <a:pt x="8102" y="76428"/>
                </a:lnTo>
                <a:lnTo>
                  <a:pt x="19697" y="89573"/>
                </a:lnTo>
                <a:lnTo>
                  <a:pt x="35877" y="98221"/>
                </a:lnTo>
                <a:lnTo>
                  <a:pt x="54038" y="104990"/>
                </a:lnTo>
                <a:lnTo>
                  <a:pt x="75476" y="113233"/>
                </a:lnTo>
                <a:lnTo>
                  <a:pt x="90551" y="122085"/>
                </a:lnTo>
                <a:lnTo>
                  <a:pt x="99466" y="133375"/>
                </a:lnTo>
                <a:lnTo>
                  <a:pt x="102387" y="148945"/>
                </a:lnTo>
                <a:lnTo>
                  <a:pt x="99999" y="161213"/>
                </a:lnTo>
                <a:lnTo>
                  <a:pt x="92684" y="172339"/>
                </a:lnTo>
                <a:lnTo>
                  <a:pt x="80276" y="180416"/>
                </a:lnTo>
                <a:lnTo>
                  <a:pt x="62572" y="183527"/>
                </a:lnTo>
                <a:lnTo>
                  <a:pt x="43141" y="179146"/>
                </a:lnTo>
                <a:lnTo>
                  <a:pt x="27470" y="167055"/>
                </a:lnTo>
                <a:lnTo>
                  <a:pt x="14630" y="148856"/>
                </a:lnTo>
                <a:lnTo>
                  <a:pt x="3657" y="126149"/>
                </a:lnTo>
                <a:lnTo>
                  <a:pt x="0" y="126149"/>
                </a:lnTo>
                <a:lnTo>
                  <a:pt x="0" y="189636"/>
                </a:lnTo>
                <a:lnTo>
                  <a:pt x="3251" y="189636"/>
                </a:lnTo>
                <a:lnTo>
                  <a:pt x="19088" y="177431"/>
                </a:lnTo>
                <a:lnTo>
                  <a:pt x="27965" y="181724"/>
                </a:lnTo>
                <a:lnTo>
                  <a:pt x="38239" y="185216"/>
                </a:lnTo>
                <a:lnTo>
                  <a:pt x="49199" y="187553"/>
                </a:lnTo>
                <a:lnTo>
                  <a:pt x="60134" y="188417"/>
                </a:lnTo>
                <a:lnTo>
                  <a:pt x="88442" y="183159"/>
                </a:lnTo>
                <a:lnTo>
                  <a:pt x="107162" y="169595"/>
                </a:lnTo>
                <a:lnTo>
                  <a:pt x="117500" y="150990"/>
                </a:lnTo>
                <a:lnTo>
                  <a:pt x="120675" y="130632"/>
                </a:lnTo>
                <a:close/>
              </a:path>
              <a:path w="735330" h="189864">
                <a:moveTo>
                  <a:pt x="285635" y="58597"/>
                </a:moveTo>
                <a:lnTo>
                  <a:pt x="284010" y="5689"/>
                </a:lnTo>
                <a:lnTo>
                  <a:pt x="129603" y="5689"/>
                </a:lnTo>
                <a:lnTo>
                  <a:pt x="127990" y="58597"/>
                </a:lnTo>
                <a:lnTo>
                  <a:pt x="131229" y="59004"/>
                </a:lnTo>
                <a:lnTo>
                  <a:pt x="142887" y="37706"/>
                </a:lnTo>
                <a:lnTo>
                  <a:pt x="155257" y="22580"/>
                </a:lnTo>
                <a:lnTo>
                  <a:pt x="168313" y="13563"/>
                </a:lnTo>
                <a:lnTo>
                  <a:pt x="182029" y="10579"/>
                </a:lnTo>
                <a:lnTo>
                  <a:pt x="194614" y="10579"/>
                </a:lnTo>
                <a:lnTo>
                  <a:pt x="194614" y="163182"/>
                </a:lnTo>
                <a:lnTo>
                  <a:pt x="192989" y="170573"/>
                </a:lnTo>
                <a:lnTo>
                  <a:pt x="187706" y="176161"/>
                </a:lnTo>
                <a:lnTo>
                  <a:pt x="178168" y="179832"/>
                </a:lnTo>
                <a:lnTo>
                  <a:pt x="163741" y="181495"/>
                </a:lnTo>
                <a:lnTo>
                  <a:pt x="163741" y="184759"/>
                </a:lnTo>
                <a:lnTo>
                  <a:pt x="249872" y="184759"/>
                </a:lnTo>
                <a:lnTo>
                  <a:pt x="249872" y="181495"/>
                </a:lnTo>
                <a:lnTo>
                  <a:pt x="235458" y="179832"/>
                </a:lnTo>
                <a:lnTo>
                  <a:pt x="225907" y="176161"/>
                </a:lnTo>
                <a:lnTo>
                  <a:pt x="220624" y="170573"/>
                </a:lnTo>
                <a:lnTo>
                  <a:pt x="218998" y="163182"/>
                </a:lnTo>
                <a:lnTo>
                  <a:pt x="218998" y="10579"/>
                </a:lnTo>
                <a:lnTo>
                  <a:pt x="231597" y="10579"/>
                </a:lnTo>
                <a:lnTo>
                  <a:pt x="245757" y="13855"/>
                </a:lnTo>
                <a:lnTo>
                  <a:pt x="258965" y="23342"/>
                </a:lnTo>
                <a:lnTo>
                  <a:pt x="271195" y="38557"/>
                </a:lnTo>
                <a:lnTo>
                  <a:pt x="282384" y="59004"/>
                </a:lnTo>
                <a:lnTo>
                  <a:pt x="285635" y="58597"/>
                </a:lnTo>
                <a:close/>
              </a:path>
              <a:path w="735330" h="189864">
                <a:moveTo>
                  <a:pt x="446532" y="181495"/>
                </a:moveTo>
                <a:lnTo>
                  <a:pt x="415645" y="154635"/>
                </a:lnTo>
                <a:lnTo>
                  <a:pt x="401332" y="115976"/>
                </a:lnTo>
                <a:lnTo>
                  <a:pt x="399364" y="110693"/>
                </a:lnTo>
                <a:lnTo>
                  <a:pt x="372986" y="39471"/>
                </a:lnTo>
                <a:lnTo>
                  <a:pt x="372986" y="110693"/>
                </a:lnTo>
                <a:lnTo>
                  <a:pt x="314883" y="110693"/>
                </a:lnTo>
                <a:lnTo>
                  <a:pt x="344957" y="33362"/>
                </a:lnTo>
                <a:lnTo>
                  <a:pt x="346176" y="33362"/>
                </a:lnTo>
                <a:lnTo>
                  <a:pt x="372986" y="110693"/>
                </a:lnTo>
                <a:lnTo>
                  <a:pt x="372986" y="39471"/>
                </a:lnTo>
                <a:lnTo>
                  <a:pt x="370725" y="33362"/>
                </a:lnTo>
                <a:lnTo>
                  <a:pt x="358355" y="0"/>
                </a:lnTo>
                <a:lnTo>
                  <a:pt x="352679" y="0"/>
                </a:lnTo>
                <a:lnTo>
                  <a:pt x="297421" y="139179"/>
                </a:lnTo>
                <a:lnTo>
                  <a:pt x="289013" y="157353"/>
                </a:lnTo>
                <a:lnTo>
                  <a:pt x="280758" y="169494"/>
                </a:lnTo>
                <a:lnTo>
                  <a:pt x="271589" y="177063"/>
                </a:lnTo>
                <a:lnTo>
                  <a:pt x="260438" y="181495"/>
                </a:lnTo>
                <a:lnTo>
                  <a:pt x="260438" y="184759"/>
                </a:lnTo>
                <a:lnTo>
                  <a:pt x="319760" y="184759"/>
                </a:lnTo>
                <a:lnTo>
                  <a:pt x="319760" y="181495"/>
                </a:lnTo>
                <a:lnTo>
                  <a:pt x="305930" y="177546"/>
                </a:lnTo>
                <a:lnTo>
                  <a:pt x="298996" y="170002"/>
                </a:lnTo>
                <a:lnTo>
                  <a:pt x="298678" y="157124"/>
                </a:lnTo>
                <a:lnTo>
                  <a:pt x="304723" y="137134"/>
                </a:lnTo>
                <a:lnTo>
                  <a:pt x="312851" y="115976"/>
                </a:lnTo>
                <a:lnTo>
                  <a:pt x="375018" y="115976"/>
                </a:lnTo>
                <a:lnTo>
                  <a:pt x="390461" y="159524"/>
                </a:lnTo>
                <a:lnTo>
                  <a:pt x="392620" y="169367"/>
                </a:lnTo>
                <a:lnTo>
                  <a:pt x="390410" y="176009"/>
                </a:lnTo>
                <a:lnTo>
                  <a:pt x="382638" y="179895"/>
                </a:lnTo>
                <a:lnTo>
                  <a:pt x="368109" y="181495"/>
                </a:lnTo>
                <a:lnTo>
                  <a:pt x="368109" y="184759"/>
                </a:lnTo>
                <a:lnTo>
                  <a:pt x="446532" y="184759"/>
                </a:lnTo>
                <a:lnTo>
                  <a:pt x="446532" y="181495"/>
                </a:lnTo>
                <a:close/>
              </a:path>
              <a:path w="735330" h="189864">
                <a:moveTo>
                  <a:pt x="573709" y="58597"/>
                </a:moveTo>
                <a:lnTo>
                  <a:pt x="572084" y="5689"/>
                </a:lnTo>
                <a:lnTo>
                  <a:pt x="417677" y="5689"/>
                </a:lnTo>
                <a:lnTo>
                  <a:pt x="416052" y="58597"/>
                </a:lnTo>
                <a:lnTo>
                  <a:pt x="419303" y="59004"/>
                </a:lnTo>
                <a:lnTo>
                  <a:pt x="430961" y="37706"/>
                </a:lnTo>
                <a:lnTo>
                  <a:pt x="443331" y="22580"/>
                </a:lnTo>
                <a:lnTo>
                  <a:pt x="456387" y="13563"/>
                </a:lnTo>
                <a:lnTo>
                  <a:pt x="470103" y="10579"/>
                </a:lnTo>
                <a:lnTo>
                  <a:pt x="482688" y="10579"/>
                </a:lnTo>
                <a:lnTo>
                  <a:pt x="482688" y="163182"/>
                </a:lnTo>
                <a:lnTo>
                  <a:pt x="481063" y="170573"/>
                </a:lnTo>
                <a:lnTo>
                  <a:pt x="475780" y="176161"/>
                </a:lnTo>
                <a:lnTo>
                  <a:pt x="466242" y="179832"/>
                </a:lnTo>
                <a:lnTo>
                  <a:pt x="451815" y="181495"/>
                </a:lnTo>
                <a:lnTo>
                  <a:pt x="451815" y="184759"/>
                </a:lnTo>
                <a:lnTo>
                  <a:pt x="537946" y="184759"/>
                </a:lnTo>
                <a:lnTo>
                  <a:pt x="537946" y="181495"/>
                </a:lnTo>
                <a:lnTo>
                  <a:pt x="523532" y="179832"/>
                </a:lnTo>
                <a:lnTo>
                  <a:pt x="513981" y="176161"/>
                </a:lnTo>
                <a:lnTo>
                  <a:pt x="508698" y="170573"/>
                </a:lnTo>
                <a:lnTo>
                  <a:pt x="507072" y="163182"/>
                </a:lnTo>
                <a:lnTo>
                  <a:pt x="507072" y="10579"/>
                </a:lnTo>
                <a:lnTo>
                  <a:pt x="519671" y="10579"/>
                </a:lnTo>
                <a:lnTo>
                  <a:pt x="533768" y="13855"/>
                </a:lnTo>
                <a:lnTo>
                  <a:pt x="546887" y="23342"/>
                </a:lnTo>
                <a:lnTo>
                  <a:pt x="559092" y="38557"/>
                </a:lnTo>
                <a:lnTo>
                  <a:pt x="570458" y="59004"/>
                </a:lnTo>
                <a:lnTo>
                  <a:pt x="573709" y="58597"/>
                </a:lnTo>
                <a:close/>
              </a:path>
              <a:path w="735330" h="189864">
                <a:moveTo>
                  <a:pt x="735012" y="126149"/>
                </a:moveTo>
                <a:lnTo>
                  <a:pt x="731354" y="126149"/>
                </a:lnTo>
                <a:lnTo>
                  <a:pt x="720712" y="149656"/>
                </a:lnTo>
                <a:lnTo>
                  <a:pt x="707732" y="166446"/>
                </a:lnTo>
                <a:lnTo>
                  <a:pt x="690727" y="176517"/>
                </a:lnTo>
                <a:lnTo>
                  <a:pt x="667969" y="179870"/>
                </a:lnTo>
                <a:lnTo>
                  <a:pt x="634250" y="179870"/>
                </a:lnTo>
                <a:lnTo>
                  <a:pt x="634250" y="94411"/>
                </a:lnTo>
                <a:lnTo>
                  <a:pt x="650494" y="94411"/>
                </a:lnTo>
                <a:lnTo>
                  <a:pt x="664705" y="95935"/>
                </a:lnTo>
                <a:lnTo>
                  <a:pt x="675487" y="101434"/>
                </a:lnTo>
                <a:lnTo>
                  <a:pt x="683526" y="112268"/>
                </a:lnTo>
                <a:lnTo>
                  <a:pt x="689508" y="129819"/>
                </a:lnTo>
                <a:lnTo>
                  <a:pt x="693166" y="129819"/>
                </a:lnTo>
                <a:lnTo>
                  <a:pt x="693166" y="53721"/>
                </a:lnTo>
                <a:lnTo>
                  <a:pt x="689508" y="53721"/>
                </a:lnTo>
                <a:lnTo>
                  <a:pt x="683526" y="71094"/>
                </a:lnTo>
                <a:lnTo>
                  <a:pt x="675487" y="81953"/>
                </a:lnTo>
                <a:lnTo>
                  <a:pt x="664705" y="87541"/>
                </a:lnTo>
                <a:lnTo>
                  <a:pt x="650494" y="89115"/>
                </a:lnTo>
                <a:lnTo>
                  <a:pt x="634250" y="89115"/>
                </a:lnTo>
                <a:lnTo>
                  <a:pt x="634250" y="10579"/>
                </a:lnTo>
                <a:lnTo>
                  <a:pt x="667969" y="10579"/>
                </a:lnTo>
                <a:lnTo>
                  <a:pt x="687578" y="13779"/>
                </a:lnTo>
                <a:lnTo>
                  <a:pt x="702348" y="23342"/>
                </a:lnTo>
                <a:lnTo>
                  <a:pt x="713854" y="39243"/>
                </a:lnTo>
                <a:lnTo>
                  <a:pt x="723633" y="61442"/>
                </a:lnTo>
                <a:lnTo>
                  <a:pt x="726884" y="61036"/>
                </a:lnTo>
                <a:lnTo>
                  <a:pt x="726071" y="5689"/>
                </a:lnTo>
                <a:lnTo>
                  <a:pt x="580618" y="5689"/>
                </a:lnTo>
                <a:lnTo>
                  <a:pt x="580618" y="8547"/>
                </a:lnTo>
                <a:lnTo>
                  <a:pt x="594779" y="10261"/>
                </a:lnTo>
                <a:lnTo>
                  <a:pt x="603770" y="14084"/>
                </a:lnTo>
                <a:lnTo>
                  <a:pt x="608495" y="19812"/>
                </a:lnTo>
                <a:lnTo>
                  <a:pt x="609866" y="27266"/>
                </a:lnTo>
                <a:lnTo>
                  <a:pt x="609866" y="163182"/>
                </a:lnTo>
                <a:lnTo>
                  <a:pt x="608495" y="170573"/>
                </a:lnTo>
                <a:lnTo>
                  <a:pt x="603770" y="176161"/>
                </a:lnTo>
                <a:lnTo>
                  <a:pt x="594779" y="179832"/>
                </a:lnTo>
                <a:lnTo>
                  <a:pt x="580618" y="181495"/>
                </a:lnTo>
                <a:lnTo>
                  <a:pt x="580618" y="184759"/>
                </a:lnTo>
                <a:lnTo>
                  <a:pt x="733386" y="184759"/>
                </a:lnTo>
                <a:lnTo>
                  <a:pt x="735012" y="126149"/>
                </a:lnTo>
                <a:close/>
              </a:path>
            </a:pathLst>
          </a:custGeom>
          <a:solidFill>
            <a:srgbClr val="FDFDFD"/>
          </a:solidFill>
        </p:spPr>
        <p:txBody>
          <a:bodyPr wrap="square" lIns="0" tIns="0" rIns="0" bIns="0" rtlCol="0"/>
          <a:lstStyle/>
          <a:p>
            <a:endParaRPr kern="0" dirty="0">
              <a:solidFill>
                <a:sysClr val="windowText" lastClr="000000"/>
              </a:solidFill>
            </a:endParaRPr>
          </a:p>
        </p:txBody>
      </p:sp>
      <p:sp>
        <p:nvSpPr>
          <p:cNvPr id="7" name="object 7"/>
          <p:cNvSpPr txBox="1">
            <a:spLocks noGrp="1"/>
          </p:cNvSpPr>
          <p:nvPr>
            <p:ph type="title"/>
          </p:nvPr>
        </p:nvSpPr>
        <p:spPr>
          <a:xfrm>
            <a:off x="2136989" y="450597"/>
            <a:ext cx="10376745" cy="690574"/>
          </a:xfrm>
          <a:prstGeom prst="rect">
            <a:avLst/>
          </a:prstGeom>
        </p:spPr>
        <p:txBody>
          <a:bodyPr vert="horz" wrap="square" lIns="0" tIns="13335" rIns="0" bIns="0" rtlCol="0">
            <a:spAutoFit/>
          </a:bodyPr>
          <a:lstStyle/>
          <a:p>
            <a:pPr marL="1743075">
              <a:spcBef>
                <a:spcPts val="105"/>
              </a:spcBef>
            </a:pPr>
            <a:r>
              <a:rPr dirty="0"/>
              <a:t>TRIVA</a:t>
            </a:r>
            <a:r>
              <a:rPr spc="-90" dirty="0"/>
              <a:t> </a:t>
            </a:r>
            <a:r>
              <a:rPr dirty="0"/>
              <a:t>QUESTION</a:t>
            </a:r>
            <a:r>
              <a:rPr spc="-105" dirty="0"/>
              <a:t> </a:t>
            </a:r>
            <a:r>
              <a:rPr dirty="0"/>
              <a:t>(1</a:t>
            </a:r>
            <a:r>
              <a:rPr spc="-95" dirty="0"/>
              <a:t> </a:t>
            </a:r>
            <a:r>
              <a:rPr spc="-50" dirty="0"/>
              <a:t>)</a:t>
            </a:r>
          </a:p>
        </p:txBody>
      </p:sp>
      <p:sp>
        <p:nvSpPr>
          <p:cNvPr id="8" name="object 8"/>
          <p:cNvSpPr txBox="1"/>
          <p:nvPr/>
        </p:nvSpPr>
        <p:spPr>
          <a:xfrm>
            <a:off x="2059940" y="1607313"/>
            <a:ext cx="6637020" cy="3378489"/>
          </a:xfrm>
          <a:prstGeom prst="rect">
            <a:avLst/>
          </a:prstGeom>
        </p:spPr>
        <p:txBody>
          <a:bodyPr vert="horz" wrap="square" lIns="0" tIns="13335" rIns="0" bIns="0" rtlCol="0">
            <a:spAutoFit/>
          </a:bodyPr>
          <a:lstStyle/>
          <a:p>
            <a:pPr marL="12700" marR="5080" indent="-635">
              <a:spcBef>
                <a:spcPts val="105"/>
              </a:spcBef>
            </a:pPr>
            <a:r>
              <a:rPr sz="3200" kern="0" dirty="0">
                <a:solidFill>
                  <a:sysClr val="windowText" lastClr="000000"/>
                </a:solidFill>
                <a:latin typeface="Calibri"/>
                <a:cs typeface="Calibri"/>
              </a:rPr>
              <a:t>What</a:t>
            </a:r>
            <a:r>
              <a:rPr sz="3200" kern="0" spc="-45" dirty="0">
                <a:solidFill>
                  <a:sysClr val="windowText" lastClr="000000"/>
                </a:solidFill>
                <a:latin typeface="Calibri"/>
                <a:cs typeface="Calibri"/>
              </a:rPr>
              <a:t> </a:t>
            </a:r>
            <a:r>
              <a:rPr sz="3200" kern="0" dirty="0">
                <a:solidFill>
                  <a:sysClr val="windowText" lastClr="000000"/>
                </a:solidFill>
                <a:latin typeface="Calibri"/>
                <a:cs typeface="Calibri"/>
              </a:rPr>
              <a:t>are</a:t>
            </a:r>
            <a:r>
              <a:rPr sz="3200" kern="0" spc="-50" dirty="0">
                <a:solidFill>
                  <a:sysClr val="windowText" lastClr="000000"/>
                </a:solidFill>
                <a:latin typeface="Calibri"/>
                <a:cs typeface="Calibri"/>
              </a:rPr>
              <a:t> </a:t>
            </a:r>
            <a:r>
              <a:rPr sz="3200" kern="0" dirty="0">
                <a:solidFill>
                  <a:sysClr val="windowText" lastClr="000000"/>
                </a:solidFill>
                <a:latin typeface="Calibri"/>
                <a:cs typeface="Calibri"/>
              </a:rPr>
              <a:t>the</a:t>
            </a:r>
            <a:r>
              <a:rPr sz="3200" kern="0" spc="-25" dirty="0">
                <a:solidFill>
                  <a:sysClr val="windowText" lastClr="000000"/>
                </a:solidFill>
                <a:latin typeface="Calibri"/>
                <a:cs typeface="Calibri"/>
              </a:rPr>
              <a:t> </a:t>
            </a:r>
            <a:r>
              <a:rPr lang="en-US" sz="3200" kern="0" spc="-25" dirty="0">
                <a:solidFill>
                  <a:sysClr val="windowText" lastClr="000000"/>
                </a:solidFill>
                <a:uFill>
                  <a:solidFill>
                    <a:srgbClr val="000000"/>
                  </a:solidFill>
                </a:uFill>
                <a:latin typeface="Calibri"/>
                <a:cs typeface="Calibri"/>
              </a:rPr>
              <a:t>three</a:t>
            </a:r>
            <a:r>
              <a:rPr sz="3200" kern="0" spc="-35" dirty="0">
                <a:solidFill>
                  <a:sysClr val="windowText" lastClr="000000"/>
                </a:solidFill>
                <a:uFill>
                  <a:solidFill>
                    <a:srgbClr val="000000"/>
                  </a:solidFill>
                </a:uFill>
                <a:latin typeface="Calibri"/>
                <a:cs typeface="Calibri"/>
              </a:rPr>
              <a:t> </a:t>
            </a:r>
            <a:r>
              <a:rPr sz="3200" u="sng" kern="0" dirty="0">
                <a:solidFill>
                  <a:sysClr val="windowText" lastClr="000000"/>
                </a:solidFill>
                <a:uFill>
                  <a:solidFill>
                    <a:srgbClr val="000000"/>
                  </a:solidFill>
                </a:uFill>
                <a:latin typeface="Calibri"/>
                <a:cs typeface="Calibri"/>
              </a:rPr>
              <a:t>must</a:t>
            </a:r>
            <a:r>
              <a:rPr sz="3200" u="sng" kern="0" spc="-20" dirty="0">
                <a:solidFill>
                  <a:sysClr val="windowText" lastClr="000000"/>
                </a:solidFill>
                <a:uFill>
                  <a:solidFill>
                    <a:srgbClr val="000000"/>
                  </a:solidFill>
                </a:uFill>
                <a:latin typeface="Calibri"/>
                <a:cs typeface="Calibri"/>
              </a:rPr>
              <a:t> </a:t>
            </a:r>
            <a:r>
              <a:rPr sz="3200" u="sng" kern="0" dirty="0">
                <a:solidFill>
                  <a:sysClr val="windowText" lastClr="000000"/>
                </a:solidFill>
                <a:latin typeface="Calibri"/>
                <a:cs typeface="Calibri"/>
              </a:rPr>
              <a:t>have</a:t>
            </a:r>
            <a:r>
              <a:rPr sz="3200" kern="0" spc="-40" dirty="0">
                <a:solidFill>
                  <a:sysClr val="windowText" lastClr="000000"/>
                </a:solidFill>
                <a:latin typeface="Calibri"/>
                <a:cs typeface="Calibri"/>
              </a:rPr>
              <a:t> </a:t>
            </a:r>
            <a:r>
              <a:rPr sz="3200" kern="0" dirty="0">
                <a:solidFill>
                  <a:sysClr val="windowText" lastClr="000000"/>
                </a:solidFill>
                <a:latin typeface="Calibri"/>
                <a:cs typeface="Calibri"/>
              </a:rPr>
              <a:t>elements</a:t>
            </a:r>
            <a:r>
              <a:rPr sz="3200" kern="0" spc="-45" dirty="0">
                <a:solidFill>
                  <a:sysClr val="windowText" lastClr="000000"/>
                </a:solidFill>
                <a:latin typeface="Calibri"/>
                <a:cs typeface="Calibri"/>
              </a:rPr>
              <a:t> </a:t>
            </a:r>
            <a:r>
              <a:rPr sz="3200" kern="0" dirty="0">
                <a:solidFill>
                  <a:sysClr val="windowText" lastClr="000000"/>
                </a:solidFill>
                <a:latin typeface="Calibri"/>
                <a:cs typeface="Calibri"/>
              </a:rPr>
              <a:t>of</a:t>
            </a:r>
            <a:r>
              <a:rPr sz="3200" kern="0" spc="-30" dirty="0">
                <a:solidFill>
                  <a:sysClr val="windowText" lastClr="000000"/>
                </a:solidFill>
                <a:latin typeface="Calibri"/>
                <a:cs typeface="Calibri"/>
              </a:rPr>
              <a:t> </a:t>
            </a:r>
            <a:r>
              <a:rPr sz="3200" kern="0" spc="-50" dirty="0">
                <a:solidFill>
                  <a:sysClr val="windowText" lastClr="000000"/>
                </a:solidFill>
                <a:latin typeface="Calibri"/>
                <a:cs typeface="Calibri"/>
              </a:rPr>
              <a:t>a </a:t>
            </a:r>
            <a:r>
              <a:rPr sz="3200" kern="0" spc="-10" dirty="0" err="1">
                <a:solidFill>
                  <a:sysClr val="windowText" lastClr="000000"/>
                </a:solidFill>
                <a:latin typeface="Calibri"/>
                <a:cs typeface="Calibri"/>
              </a:rPr>
              <a:t>Cha</a:t>
            </a:r>
            <a:r>
              <a:rPr lang="en-US" sz="3200" kern="0" spc="-10" dirty="0" err="1">
                <a:solidFill>
                  <a:sysClr val="windowText" lastClr="000000"/>
                </a:solidFill>
                <a:latin typeface="Calibri"/>
                <a:cs typeface="Calibri"/>
              </a:rPr>
              <a:t>r</a:t>
            </a:r>
            <a:r>
              <a:rPr sz="3200" kern="0" spc="-10" dirty="0" err="1">
                <a:solidFill>
                  <a:sysClr val="windowText" lastClr="000000"/>
                </a:solidFill>
                <a:latin typeface="Calibri"/>
                <a:cs typeface="Calibri"/>
              </a:rPr>
              <a:t>tfield</a:t>
            </a:r>
            <a:r>
              <a:rPr sz="3200" kern="0" spc="-10" dirty="0">
                <a:solidFill>
                  <a:sysClr val="windowText" lastClr="000000"/>
                </a:solidFill>
                <a:latin typeface="Calibri"/>
                <a:cs typeface="Calibri"/>
              </a:rPr>
              <a:t>?</a:t>
            </a:r>
            <a:endParaRPr sz="3200" kern="0" dirty="0">
              <a:solidFill>
                <a:sysClr val="windowText" lastClr="000000"/>
              </a:solidFill>
              <a:latin typeface="Calibri"/>
              <a:cs typeface="Calibri"/>
            </a:endParaRPr>
          </a:p>
          <a:p>
            <a:pPr marL="647700" indent="-451484">
              <a:spcBef>
                <a:spcPts val="765"/>
              </a:spcBef>
              <a:buFontTx/>
              <a:buAutoNum type="alphaUcParenR"/>
              <a:tabLst>
                <a:tab pos="648335" algn="l"/>
              </a:tabLst>
            </a:pPr>
            <a:r>
              <a:rPr sz="3200" kern="0" dirty="0">
                <a:solidFill>
                  <a:sysClr val="windowText" lastClr="000000"/>
                </a:solidFill>
                <a:latin typeface="Calibri"/>
                <a:cs typeface="Calibri"/>
              </a:rPr>
              <a:t>Fund,</a:t>
            </a:r>
            <a:r>
              <a:rPr sz="3200" kern="0" spc="-35" dirty="0">
                <a:solidFill>
                  <a:sysClr val="windowText" lastClr="000000"/>
                </a:solidFill>
                <a:latin typeface="Calibri"/>
                <a:cs typeface="Calibri"/>
              </a:rPr>
              <a:t> </a:t>
            </a:r>
            <a:r>
              <a:rPr sz="3200" kern="0" dirty="0">
                <a:solidFill>
                  <a:sysClr val="windowText" lastClr="000000"/>
                </a:solidFill>
                <a:latin typeface="Calibri"/>
                <a:cs typeface="Calibri"/>
              </a:rPr>
              <a:t>Dept</a:t>
            </a:r>
            <a:r>
              <a:rPr sz="3200" kern="0" spc="-45" dirty="0">
                <a:solidFill>
                  <a:sysClr val="windowText" lastClr="000000"/>
                </a:solidFill>
                <a:latin typeface="Calibri"/>
                <a:cs typeface="Calibri"/>
              </a:rPr>
              <a:t> </a:t>
            </a:r>
            <a:r>
              <a:rPr sz="3200" kern="0" dirty="0">
                <a:solidFill>
                  <a:sysClr val="windowText" lastClr="000000"/>
                </a:solidFill>
                <a:latin typeface="Calibri"/>
                <a:cs typeface="Calibri"/>
              </a:rPr>
              <a:t>ID,</a:t>
            </a:r>
            <a:r>
              <a:rPr sz="3200" kern="0" spc="-30" dirty="0">
                <a:solidFill>
                  <a:sysClr val="windowText" lastClr="000000"/>
                </a:solidFill>
                <a:latin typeface="Calibri"/>
                <a:cs typeface="Calibri"/>
              </a:rPr>
              <a:t> </a:t>
            </a:r>
            <a:r>
              <a:rPr sz="3200" kern="0" spc="-10" dirty="0">
                <a:solidFill>
                  <a:sysClr val="windowText" lastClr="000000"/>
                </a:solidFill>
                <a:latin typeface="Calibri"/>
                <a:cs typeface="Calibri"/>
              </a:rPr>
              <a:t>Account</a:t>
            </a:r>
            <a:endParaRPr sz="3200" kern="0" dirty="0">
              <a:solidFill>
                <a:sysClr val="windowText" lastClr="000000"/>
              </a:solidFill>
              <a:latin typeface="Calibri"/>
              <a:cs typeface="Calibri"/>
            </a:endParaRPr>
          </a:p>
          <a:p>
            <a:pPr marL="633095" indent="-436245">
              <a:spcBef>
                <a:spcPts val="765"/>
              </a:spcBef>
              <a:buFontTx/>
              <a:buAutoNum type="alphaUcParenR"/>
              <a:tabLst>
                <a:tab pos="633095" algn="l"/>
              </a:tabLst>
            </a:pPr>
            <a:r>
              <a:rPr sz="3200" kern="0" dirty="0">
                <a:solidFill>
                  <a:sysClr val="windowText" lastClr="000000"/>
                </a:solidFill>
                <a:latin typeface="Calibri"/>
                <a:cs typeface="Calibri"/>
              </a:rPr>
              <a:t>Fund,</a:t>
            </a:r>
            <a:r>
              <a:rPr sz="3200" kern="0" spc="-55" dirty="0">
                <a:solidFill>
                  <a:sysClr val="windowText" lastClr="000000"/>
                </a:solidFill>
                <a:latin typeface="Calibri"/>
                <a:cs typeface="Calibri"/>
              </a:rPr>
              <a:t> </a:t>
            </a:r>
            <a:r>
              <a:rPr sz="3200" kern="0" dirty="0">
                <a:solidFill>
                  <a:sysClr val="windowText" lastClr="000000"/>
                </a:solidFill>
                <a:latin typeface="Calibri"/>
                <a:cs typeface="Calibri"/>
              </a:rPr>
              <a:t>Program,</a:t>
            </a:r>
            <a:r>
              <a:rPr sz="3200" kern="0" spc="-80" dirty="0">
                <a:solidFill>
                  <a:sysClr val="windowText" lastClr="000000"/>
                </a:solidFill>
                <a:latin typeface="Calibri"/>
                <a:cs typeface="Calibri"/>
              </a:rPr>
              <a:t> </a:t>
            </a:r>
            <a:r>
              <a:rPr sz="3200" kern="0" spc="-10" dirty="0">
                <a:solidFill>
                  <a:sysClr val="windowText" lastClr="000000"/>
                </a:solidFill>
                <a:latin typeface="Calibri"/>
                <a:cs typeface="Calibri"/>
              </a:rPr>
              <a:t>Class</a:t>
            </a:r>
            <a:endParaRPr sz="3200" kern="0" dirty="0">
              <a:solidFill>
                <a:sysClr val="windowText" lastClr="000000"/>
              </a:solidFill>
              <a:latin typeface="Calibri"/>
              <a:cs typeface="Calibri"/>
            </a:endParaRPr>
          </a:p>
          <a:p>
            <a:pPr marL="629285" indent="-433070">
              <a:spcBef>
                <a:spcPts val="770"/>
              </a:spcBef>
              <a:buFontTx/>
              <a:buAutoNum type="alphaUcParenR"/>
              <a:tabLst>
                <a:tab pos="629920" algn="l"/>
              </a:tabLst>
            </a:pPr>
            <a:r>
              <a:rPr sz="3200" kern="0" dirty="0">
                <a:solidFill>
                  <a:sysClr val="windowText" lastClr="000000"/>
                </a:solidFill>
                <a:latin typeface="Calibri"/>
                <a:cs typeface="Calibri"/>
              </a:rPr>
              <a:t>Account,</a:t>
            </a:r>
            <a:r>
              <a:rPr sz="3200" kern="0" spc="-85" dirty="0">
                <a:solidFill>
                  <a:sysClr val="windowText" lastClr="000000"/>
                </a:solidFill>
                <a:latin typeface="Calibri"/>
                <a:cs typeface="Calibri"/>
              </a:rPr>
              <a:t> </a:t>
            </a:r>
            <a:r>
              <a:rPr sz="3200" kern="0" dirty="0">
                <a:solidFill>
                  <a:sysClr val="windowText" lastClr="000000"/>
                </a:solidFill>
                <a:latin typeface="Calibri"/>
                <a:cs typeface="Calibri"/>
              </a:rPr>
              <a:t>Project,</a:t>
            </a:r>
            <a:r>
              <a:rPr sz="3200" kern="0" spc="-90" dirty="0">
                <a:solidFill>
                  <a:sysClr val="windowText" lastClr="000000"/>
                </a:solidFill>
                <a:latin typeface="Calibri"/>
                <a:cs typeface="Calibri"/>
              </a:rPr>
              <a:t> </a:t>
            </a:r>
            <a:r>
              <a:rPr sz="3200" kern="0" spc="-10" dirty="0">
                <a:solidFill>
                  <a:sysClr val="windowText" lastClr="000000"/>
                </a:solidFill>
                <a:latin typeface="Calibri"/>
                <a:cs typeface="Calibri"/>
              </a:rPr>
              <a:t>Class</a:t>
            </a:r>
            <a:endParaRPr sz="3200" kern="0" dirty="0">
              <a:solidFill>
                <a:sysClr val="windowText" lastClr="000000"/>
              </a:solidFill>
              <a:latin typeface="Calibri"/>
              <a:cs typeface="Calibri"/>
            </a:endParaRPr>
          </a:p>
          <a:p>
            <a:pPr marL="662940" indent="-466725">
              <a:spcBef>
                <a:spcPts val="765"/>
              </a:spcBef>
              <a:buFontTx/>
              <a:buAutoNum type="alphaUcParenR"/>
              <a:tabLst>
                <a:tab pos="663575" algn="l"/>
              </a:tabLst>
            </a:pPr>
            <a:r>
              <a:rPr sz="3200" kern="0" dirty="0">
                <a:solidFill>
                  <a:sysClr val="windowText" lastClr="000000"/>
                </a:solidFill>
                <a:latin typeface="Calibri"/>
                <a:cs typeface="Calibri"/>
              </a:rPr>
              <a:t>Dept</a:t>
            </a:r>
            <a:r>
              <a:rPr sz="3200" kern="0" spc="-45" dirty="0">
                <a:solidFill>
                  <a:sysClr val="windowText" lastClr="000000"/>
                </a:solidFill>
                <a:latin typeface="Calibri"/>
                <a:cs typeface="Calibri"/>
              </a:rPr>
              <a:t> </a:t>
            </a:r>
            <a:r>
              <a:rPr sz="3200" kern="0" dirty="0">
                <a:solidFill>
                  <a:sysClr val="windowText" lastClr="000000"/>
                </a:solidFill>
                <a:latin typeface="Calibri"/>
                <a:cs typeface="Calibri"/>
              </a:rPr>
              <a:t>ID,</a:t>
            </a:r>
            <a:r>
              <a:rPr sz="3200" kern="0" spc="-20" dirty="0">
                <a:solidFill>
                  <a:sysClr val="windowText" lastClr="000000"/>
                </a:solidFill>
                <a:latin typeface="Calibri"/>
                <a:cs typeface="Calibri"/>
              </a:rPr>
              <a:t> </a:t>
            </a:r>
            <a:r>
              <a:rPr sz="3200" kern="0" dirty="0">
                <a:solidFill>
                  <a:sysClr val="windowText" lastClr="000000"/>
                </a:solidFill>
                <a:latin typeface="Calibri"/>
                <a:cs typeface="Calibri"/>
              </a:rPr>
              <a:t>Fund,</a:t>
            </a:r>
            <a:r>
              <a:rPr sz="3200" kern="0" spc="-15" dirty="0">
                <a:solidFill>
                  <a:sysClr val="windowText" lastClr="000000"/>
                </a:solidFill>
                <a:latin typeface="Calibri"/>
                <a:cs typeface="Calibri"/>
              </a:rPr>
              <a:t> </a:t>
            </a:r>
            <a:r>
              <a:rPr sz="3200" kern="0" spc="-10" dirty="0">
                <a:solidFill>
                  <a:sysClr val="windowText" lastClr="000000"/>
                </a:solidFill>
                <a:latin typeface="Calibri"/>
                <a:cs typeface="Calibri"/>
              </a:rPr>
              <a:t>Project</a:t>
            </a:r>
            <a:endParaRPr sz="3200" kern="0" dirty="0">
              <a:solidFill>
                <a:sysClr val="windowText" lastClr="000000"/>
              </a:solidFill>
              <a:latin typeface="Calibri"/>
              <a:cs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3335" rIns="0" bIns="0" rtlCol="0">
            <a:spAutoFit/>
          </a:bodyPr>
          <a:lstStyle/>
          <a:p>
            <a:pPr marL="12700">
              <a:spcBef>
                <a:spcPts val="105"/>
              </a:spcBef>
            </a:pPr>
            <a:r>
              <a:rPr dirty="0"/>
              <a:t>Answer</a:t>
            </a:r>
            <a:r>
              <a:rPr spc="-25" dirty="0"/>
              <a:t> </a:t>
            </a:r>
            <a:r>
              <a:rPr dirty="0"/>
              <a:t>(</a:t>
            </a:r>
            <a:r>
              <a:rPr spc="-15" dirty="0"/>
              <a:t> </a:t>
            </a:r>
            <a:r>
              <a:rPr dirty="0"/>
              <a:t>1</a:t>
            </a:r>
            <a:r>
              <a:rPr spc="-20" dirty="0"/>
              <a:t> </a:t>
            </a:r>
            <a:r>
              <a:rPr spc="-50" dirty="0"/>
              <a:t>)</a:t>
            </a:r>
          </a:p>
        </p:txBody>
      </p:sp>
      <p:sp>
        <p:nvSpPr>
          <p:cNvPr id="3" name="object 3"/>
          <p:cNvSpPr txBox="1"/>
          <p:nvPr/>
        </p:nvSpPr>
        <p:spPr>
          <a:xfrm>
            <a:off x="2244345" y="1607313"/>
            <a:ext cx="4587875" cy="513715"/>
          </a:xfrm>
          <a:prstGeom prst="rect">
            <a:avLst/>
          </a:prstGeom>
        </p:spPr>
        <p:txBody>
          <a:bodyPr vert="horz" wrap="square" lIns="0" tIns="13335" rIns="0" bIns="0" rtlCol="0">
            <a:spAutoFit/>
          </a:bodyPr>
          <a:lstStyle/>
          <a:p>
            <a:pPr marL="12700">
              <a:spcBef>
                <a:spcPts val="105"/>
              </a:spcBef>
            </a:pPr>
            <a:r>
              <a:rPr sz="3200" kern="0" dirty="0">
                <a:solidFill>
                  <a:sysClr val="windowText" lastClr="000000"/>
                </a:solidFill>
                <a:latin typeface="Calibri"/>
                <a:cs typeface="Calibri"/>
              </a:rPr>
              <a:t>(</a:t>
            </a:r>
            <a:r>
              <a:rPr sz="3200" kern="0" spc="-40" dirty="0">
                <a:solidFill>
                  <a:sysClr val="windowText" lastClr="000000"/>
                </a:solidFill>
                <a:latin typeface="Calibri"/>
                <a:cs typeface="Calibri"/>
              </a:rPr>
              <a:t> </a:t>
            </a:r>
            <a:r>
              <a:rPr sz="3200" kern="0" dirty="0">
                <a:solidFill>
                  <a:sysClr val="windowText" lastClr="000000"/>
                </a:solidFill>
                <a:latin typeface="Calibri"/>
                <a:cs typeface="Calibri"/>
              </a:rPr>
              <a:t>A</a:t>
            </a:r>
            <a:r>
              <a:rPr sz="3200" kern="0" spc="-20" dirty="0">
                <a:solidFill>
                  <a:sysClr val="windowText" lastClr="000000"/>
                </a:solidFill>
                <a:latin typeface="Calibri"/>
                <a:cs typeface="Calibri"/>
              </a:rPr>
              <a:t> </a:t>
            </a:r>
            <a:r>
              <a:rPr sz="3200" kern="0" dirty="0">
                <a:solidFill>
                  <a:sysClr val="windowText" lastClr="000000"/>
                </a:solidFill>
                <a:latin typeface="Calibri"/>
                <a:cs typeface="Calibri"/>
              </a:rPr>
              <a:t>)</a:t>
            </a:r>
            <a:r>
              <a:rPr sz="3200" kern="0" spc="-20" dirty="0">
                <a:solidFill>
                  <a:sysClr val="windowText" lastClr="000000"/>
                </a:solidFill>
                <a:latin typeface="Calibri"/>
                <a:cs typeface="Calibri"/>
              </a:rPr>
              <a:t> </a:t>
            </a:r>
            <a:r>
              <a:rPr sz="3200" kern="0" dirty="0">
                <a:solidFill>
                  <a:sysClr val="windowText" lastClr="000000"/>
                </a:solidFill>
                <a:latin typeface="Calibri"/>
                <a:cs typeface="Calibri"/>
              </a:rPr>
              <a:t>Fund, Dept</a:t>
            </a:r>
            <a:r>
              <a:rPr sz="3200" kern="0" spc="-20" dirty="0">
                <a:solidFill>
                  <a:sysClr val="windowText" lastClr="000000"/>
                </a:solidFill>
                <a:latin typeface="Calibri"/>
                <a:cs typeface="Calibri"/>
              </a:rPr>
              <a:t> </a:t>
            </a:r>
            <a:r>
              <a:rPr sz="3200" kern="0" dirty="0">
                <a:solidFill>
                  <a:sysClr val="windowText" lastClr="000000"/>
                </a:solidFill>
                <a:latin typeface="Calibri"/>
                <a:cs typeface="Calibri"/>
              </a:rPr>
              <a:t>ID,</a:t>
            </a:r>
            <a:r>
              <a:rPr sz="3200" kern="0" spc="-10" dirty="0">
                <a:solidFill>
                  <a:sysClr val="windowText" lastClr="000000"/>
                </a:solidFill>
                <a:latin typeface="Calibri"/>
                <a:cs typeface="Calibri"/>
              </a:rPr>
              <a:t> Account</a:t>
            </a:r>
            <a:endParaRPr sz="3200" kern="0" dirty="0">
              <a:solidFill>
                <a:sysClr val="windowText" lastClr="000000"/>
              </a:solidFill>
              <a:latin typeface="Calibri"/>
              <a:cs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0"/>
            <a:ext cx="9144000" cy="144780"/>
          </a:xfrm>
          <a:custGeom>
            <a:avLst/>
            <a:gdLst/>
            <a:ahLst/>
            <a:cxnLst/>
            <a:rect l="l" t="t" r="r" b="b"/>
            <a:pathLst>
              <a:path w="9144000" h="144780">
                <a:moveTo>
                  <a:pt x="9144000" y="0"/>
                </a:moveTo>
                <a:lnTo>
                  <a:pt x="0" y="0"/>
                </a:lnTo>
                <a:lnTo>
                  <a:pt x="0" y="144779"/>
                </a:lnTo>
                <a:lnTo>
                  <a:pt x="9144000" y="144779"/>
                </a:lnTo>
                <a:lnTo>
                  <a:pt x="9144000" y="0"/>
                </a:lnTo>
                <a:close/>
              </a:path>
            </a:pathLst>
          </a:custGeom>
          <a:solidFill>
            <a:srgbClr val="000000"/>
          </a:solidFill>
        </p:spPr>
        <p:txBody>
          <a:bodyPr wrap="square" lIns="0" tIns="0" rIns="0" bIns="0" rtlCol="0"/>
          <a:lstStyle/>
          <a:p>
            <a:endParaRPr kern="0" dirty="0">
              <a:solidFill>
                <a:sysClr val="windowText" lastClr="000000"/>
              </a:solidFill>
            </a:endParaRPr>
          </a:p>
        </p:txBody>
      </p:sp>
      <p:sp>
        <p:nvSpPr>
          <p:cNvPr id="3" name="object 3"/>
          <p:cNvSpPr/>
          <p:nvPr/>
        </p:nvSpPr>
        <p:spPr>
          <a:xfrm>
            <a:off x="1901939" y="6284455"/>
            <a:ext cx="1089660" cy="328930"/>
          </a:xfrm>
          <a:custGeom>
            <a:avLst/>
            <a:gdLst/>
            <a:ahLst/>
            <a:cxnLst/>
            <a:rect l="l" t="t" r="r" b="b"/>
            <a:pathLst>
              <a:path w="1089660" h="328929">
                <a:moveTo>
                  <a:pt x="266547" y="218528"/>
                </a:moveTo>
                <a:lnTo>
                  <a:pt x="260858" y="218122"/>
                </a:lnTo>
                <a:lnTo>
                  <a:pt x="242290" y="258953"/>
                </a:lnTo>
                <a:lnTo>
                  <a:pt x="219875" y="288061"/>
                </a:lnTo>
                <a:lnTo>
                  <a:pt x="190525" y="305511"/>
                </a:lnTo>
                <a:lnTo>
                  <a:pt x="151155" y="311315"/>
                </a:lnTo>
                <a:lnTo>
                  <a:pt x="92240" y="311315"/>
                </a:lnTo>
                <a:lnTo>
                  <a:pt x="92240" y="163182"/>
                </a:lnTo>
                <a:lnTo>
                  <a:pt x="120269" y="163182"/>
                </a:lnTo>
                <a:lnTo>
                  <a:pt x="144995" y="165925"/>
                </a:lnTo>
                <a:lnTo>
                  <a:pt x="163855" y="175641"/>
                </a:lnTo>
                <a:lnTo>
                  <a:pt x="177977" y="194602"/>
                </a:lnTo>
                <a:lnTo>
                  <a:pt x="188531" y="225044"/>
                </a:lnTo>
                <a:lnTo>
                  <a:pt x="194221" y="225044"/>
                </a:lnTo>
                <a:lnTo>
                  <a:pt x="194221" y="92786"/>
                </a:lnTo>
                <a:lnTo>
                  <a:pt x="188531" y="92786"/>
                </a:lnTo>
                <a:lnTo>
                  <a:pt x="177977" y="123215"/>
                </a:lnTo>
                <a:lnTo>
                  <a:pt x="163855" y="142176"/>
                </a:lnTo>
                <a:lnTo>
                  <a:pt x="144995" y="151892"/>
                </a:lnTo>
                <a:lnTo>
                  <a:pt x="120269" y="154635"/>
                </a:lnTo>
                <a:lnTo>
                  <a:pt x="92240" y="154635"/>
                </a:lnTo>
                <a:lnTo>
                  <a:pt x="92240" y="18719"/>
                </a:lnTo>
                <a:lnTo>
                  <a:pt x="151155" y="18719"/>
                </a:lnTo>
                <a:lnTo>
                  <a:pt x="184873" y="24206"/>
                </a:lnTo>
                <a:lnTo>
                  <a:pt x="210375" y="40640"/>
                </a:lnTo>
                <a:lnTo>
                  <a:pt x="230225" y="67983"/>
                </a:lnTo>
                <a:lnTo>
                  <a:pt x="247040" y="106210"/>
                </a:lnTo>
                <a:lnTo>
                  <a:pt x="252730" y="105803"/>
                </a:lnTo>
                <a:lnTo>
                  <a:pt x="251510" y="9766"/>
                </a:lnTo>
                <a:lnTo>
                  <a:pt x="0" y="9766"/>
                </a:lnTo>
                <a:lnTo>
                  <a:pt x="0" y="15049"/>
                </a:lnTo>
                <a:lnTo>
                  <a:pt x="24447" y="17907"/>
                </a:lnTo>
                <a:lnTo>
                  <a:pt x="39776" y="24409"/>
                </a:lnTo>
                <a:lnTo>
                  <a:pt x="47713" y="34277"/>
                </a:lnTo>
                <a:lnTo>
                  <a:pt x="49987" y="47205"/>
                </a:lnTo>
                <a:lnTo>
                  <a:pt x="49987" y="282422"/>
                </a:lnTo>
                <a:lnTo>
                  <a:pt x="47713" y="295452"/>
                </a:lnTo>
                <a:lnTo>
                  <a:pt x="39776" y="305206"/>
                </a:lnTo>
                <a:lnTo>
                  <a:pt x="24447" y="311607"/>
                </a:lnTo>
                <a:lnTo>
                  <a:pt x="0" y="314566"/>
                </a:lnTo>
                <a:lnTo>
                  <a:pt x="0" y="320268"/>
                </a:lnTo>
                <a:lnTo>
                  <a:pt x="264515" y="320268"/>
                </a:lnTo>
                <a:lnTo>
                  <a:pt x="266547" y="218528"/>
                </a:lnTo>
                <a:close/>
              </a:path>
              <a:path w="1089660" h="328929">
                <a:moveTo>
                  <a:pt x="597687" y="314566"/>
                </a:moveTo>
                <a:lnTo>
                  <a:pt x="552488" y="288874"/>
                </a:lnTo>
                <a:lnTo>
                  <a:pt x="518782" y="200621"/>
                </a:lnTo>
                <a:lnTo>
                  <a:pt x="515632" y="192074"/>
                </a:lnTo>
                <a:lnTo>
                  <a:pt x="470509" y="69519"/>
                </a:lnTo>
                <a:lnTo>
                  <a:pt x="470509" y="192074"/>
                </a:lnTo>
                <a:lnTo>
                  <a:pt x="369747" y="192074"/>
                </a:lnTo>
                <a:lnTo>
                  <a:pt x="421754" y="57785"/>
                </a:lnTo>
                <a:lnTo>
                  <a:pt x="423786" y="57785"/>
                </a:lnTo>
                <a:lnTo>
                  <a:pt x="470509" y="192074"/>
                </a:lnTo>
                <a:lnTo>
                  <a:pt x="470509" y="69519"/>
                </a:lnTo>
                <a:lnTo>
                  <a:pt x="466191" y="57785"/>
                </a:lnTo>
                <a:lnTo>
                  <a:pt x="444919" y="0"/>
                </a:lnTo>
                <a:lnTo>
                  <a:pt x="435165" y="0"/>
                </a:lnTo>
                <a:lnTo>
                  <a:pt x="339280" y="240906"/>
                </a:lnTo>
                <a:lnTo>
                  <a:pt x="324904" y="272389"/>
                </a:lnTo>
                <a:lnTo>
                  <a:pt x="310527" y="293458"/>
                </a:lnTo>
                <a:lnTo>
                  <a:pt x="294474" y="306666"/>
                </a:lnTo>
                <a:lnTo>
                  <a:pt x="275082" y="314566"/>
                </a:lnTo>
                <a:lnTo>
                  <a:pt x="275082" y="320268"/>
                </a:lnTo>
                <a:lnTo>
                  <a:pt x="378282" y="320268"/>
                </a:lnTo>
                <a:lnTo>
                  <a:pt x="378282" y="314566"/>
                </a:lnTo>
                <a:lnTo>
                  <a:pt x="354215" y="307467"/>
                </a:lnTo>
                <a:lnTo>
                  <a:pt x="342112" y="294424"/>
                </a:lnTo>
                <a:lnTo>
                  <a:pt x="341604" y="272224"/>
                </a:lnTo>
                <a:lnTo>
                  <a:pt x="352272" y="237655"/>
                </a:lnTo>
                <a:lnTo>
                  <a:pt x="366496" y="200621"/>
                </a:lnTo>
                <a:lnTo>
                  <a:pt x="473354" y="200621"/>
                </a:lnTo>
                <a:lnTo>
                  <a:pt x="500176" y="276720"/>
                </a:lnTo>
                <a:lnTo>
                  <a:pt x="504088" y="293331"/>
                </a:lnTo>
                <a:lnTo>
                  <a:pt x="500430" y="304647"/>
                </a:lnTo>
                <a:lnTo>
                  <a:pt x="487083" y="311454"/>
                </a:lnTo>
                <a:lnTo>
                  <a:pt x="461975" y="314566"/>
                </a:lnTo>
                <a:lnTo>
                  <a:pt x="461975" y="320268"/>
                </a:lnTo>
                <a:lnTo>
                  <a:pt x="597687" y="320268"/>
                </a:lnTo>
                <a:lnTo>
                  <a:pt x="597687" y="314566"/>
                </a:lnTo>
                <a:close/>
              </a:path>
              <a:path w="1089660" h="328929">
                <a:moveTo>
                  <a:pt x="810590" y="226263"/>
                </a:moveTo>
                <a:lnTo>
                  <a:pt x="803071" y="190169"/>
                </a:lnTo>
                <a:lnTo>
                  <a:pt x="783323" y="166433"/>
                </a:lnTo>
                <a:lnTo>
                  <a:pt x="755573" y="150952"/>
                </a:lnTo>
                <a:lnTo>
                  <a:pt x="724052" y="139585"/>
                </a:lnTo>
                <a:lnTo>
                  <a:pt x="690346" y="127203"/>
                </a:lnTo>
                <a:lnTo>
                  <a:pt x="665340" y="113182"/>
                </a:lnTo>
                <a:lnTo>
                  <a:pt x="649770" y="94653"/>
                </a:lnTo>
                <a:lnTo>
                  <a:pt x="644410" y="68770"/>
                </a:lnTo>
                <a:lnTo>
                  <a:pt x="649287" y="44589"/>
                </a:lnTo>
                <a:lnTo>
                  <a:pt x="662343" y="26695"/>
                </a:lnTo>
                <a:lnTo>
                  <a:pt x="681266" y="15608"/>
                </a:lnTo>
                <a:lnTo>
                  <a:pt x="703732" y="11798"/>
                </a:lnTo>
                <a:lnTo>
                  <a:pt x="730059" y="17386"/>
                </a:lnTo>
                <a:lnTo>
                  <a:pt x="753097" y="33921"/>
                </a:lnTo>
                <a:lnTo>
                  <a:pt x="773099" y="61074"/>
                </a:lnTo>
                <a:lnTo>
                  <a:pt x="790282" y="98475"/>
                </a:lnTo>
                <a:lnTo>
                  <a:pt x="796378" y="98475"/>
                </a:lnTo>
                <a:lnTo>
                  <a:pt x="796378" y="812"/>
                </a:lnTo>
                <a:lnTo>
                  <a:pt x="791095" y="812"/>
                </a:lnTo>
                <a:lnTo>
                  <a:pt x="776871" y="16675"/>
                </a:lnTo>
                <a:lnTo>
                  <a:pt x="764197" y="11836"/>
                </a:lnTo>
                <a:lnTo>
                  <a:pt x="748576" y="7518"/>
                </a:lnTo>
                <a:lnTo>
                  <a:pt x="730758" y="4432"/>
                </a:lnTo>
                <a:lnTo>
                  <a:pt x="711454" y="3251"/>
                </a:lnTo>
                <a:lnTo>
                  <a:pt x="670991" y="9690"/>
                </a:lnTo>
                <a:lnTo>
                  <a:pt x="638213" y="28232"/>
                </a:lnTo>
                <a:lnTo>
                  <a:pt x="616267" y="57670"/>
                </a:lnTo>
                <a:lnTo>
                  <a:pt x="608253" y="96850"/>
                </a:lnTo>
                <a:lnTo>
                  <a:pt x="616026" y="132334"/>
                </a:lnTo>
                <a:lnTo>
                  <a:pt x="636282" y="155194"/>
                </a:lnTo>
                <a:lnTo>
                  <a:pt x="664476" y="170040"/>
                </a:lnTo>
                <a:lnTo>
                  <a:pt x="696010" y="181495"/>
                </a:lnTo>
                <a:lnTo>
                  <a:pt x="732917" y="196151"/>
                </a:lnTo>
                <a:lnTo>
                  <a:pt x="759040" y="211709"/>
                </a:lnTo>
                <a:lnTo>
                  <a:pt x="774573" y="231394"/>
                </a:lnTo>
                <a:lnTo>
                  <a:pt x="779716" y="258406"/>
                </a:lnTo>
                <a:lnTo>
                  <a:pt x="775487" y="279298"/>
                </a:lnTo>
                <a:lnTo>
                  <a:pt x="762698" y="298284"/>
                </a:lnTo>
                <a:lnTo>
                  <a:pt x="741146" y="312089"/>
                </a:lnTo>
                <a:lnTo>
                  <a:pt x="710641" y="317423"/>
                </a:lnTo>
                <a:lnTo>
                  <a:pt x="676757" y="309918"/>
                </a:lnTo>
                <a:lnTo>
                  <a:pt x="649541" y="289191"/>
                </a:lnTo>
                <a:lnTo>
                  <a:pt x="627278" y="257848"/>
                </a:lnTo>
                <a:lnTo>
                  <a:pt x="608253" y="218528"/>
                </a:lnTo>
                <a:lnTo>
                  <a:pt x="602157" y="218528"/>
                </a:lnTo>
                <a:lnTo>
                  <a:pt x="602157" y="328409"/>
                </a:lnTo>
                <a:lnTo>
                  <a:pt x="607441" y="328409"/>
                </a:lnTo>
                <a:lnTo>
                  <a:pt x="635063" y="307238"/>
                </a:lnTo>
                <a:lnTo>
                  <a:pt x="650405" y="314528"/>
                </a:lnTo>
                <a:lnTo>
                  <a:pt x="668185" y="320624"/>
                </a:lnTo>
                <a:lnTo>
                  <a:pt x="687171" y="324815"/>
                </a:lnTo>
                <a:lnTo>
                  <a:pt x="706170" y="326364"/>
                </a:lnTo>
                <a:lnTo>
                  <a:pt x="755053" y="317258"/>
                </a:lnTo>
                <a:lnTo>
                  <a:pt x="787336" y="293712"/>
                </a:lnTo>
                <a:lnTo>
                  <a:pt x="805129" y="261480"/>
                </a:lnTo>
                <a:lnTo>
                  <a:pt x="810590" y="226263"/>
                </a:lnTo>
                <a:close/>
              </a:path>
              <a:path w="1089660" h="328929">
                <a:moveTo>
                  <a:pt x="1089317" y="101727"/>
                </a:moveTo>
                <a:lnTo>
                  <a:pt x="1086472" y="9766"/>
                </a:lnTo>
                <a:lnTo>
                  <a:pt x="818718" y="9766"/>
                </a:lnTo>
                <a:lnTo>
                  <a:pt x="815873" y="101727"/>
                </a:lnTo>
                <a:lnTo>
                  <a:pt x="821969" y="102146"/>
                </a:lnTo>
                <a:lnTo>
                  <a:pt x="841908" y="65582"/>
                </a:lnTo>
                <a:lnTo>
                  <a:pt x="863257" y="39522"/>
                </a:lnTo>
                <a:lnTo>
                  <a:pt x="885901" y="23914"/>
                </a:lnTo>
                <a:lnTo>
                  <a:pt x="909739" y="18719"/>
                </a:lnTo>
                <a:lnTo>
                  <a:pt x="931672" y="18719"/>
                </a:lnTo>
                <a:lnTo>
                  <a:pt x="931672" y="282422"/>
                </a:lnTo>
                <a:lnTo>
                  <a:pt x="928839" y="295452"/>
                </a:lnTo>
                <a:lnTo>
                  <a:pt x="919632" y="305206"/>
                </a:lnTo>
                <a:lnTo>
                  <a:pt x="903046" y="311607"/>
                </a:lnTo>
                <a:lnTo>
                  <a:pt x="878039" y="314566"/>
                </a:lnTo>
                <a:lnTo>
                  <a:pt x="878039" y="320268"/>
                </a:lnTo>
                <a:lnTo>
                  <a:pt x="1027163" y="320268"/>
                </a:lnTo>
                <a:lnTo>
                  <a:pt x="1027163" y="314566"/>
                </a:lnTo>
                <a:lnTo>
                  <a:pt x="1002144" y="311607"/>
                </a:lnTo>
                <a:lnTo>
                  <a:pt x="985558" y="305206"/>
                </a:lnTo>
                <a:lnTo>
                  <a:pt x="976363" y="295452"/>
                </a:lnTo>
                <a:lnTo>
                  <a:pt x="973518" y="282422"/>
                </a:lnTo>
                <a:lnTo>
                  <a:pt x="973518" y="18719"/>
                </a:lnTo>
                <a:lnTo>
                  <a:pt x="995464" y="18719"/>
                </a:lnTo>
                <a:lnTo>
                  <a:pt x="1019924" y="24371"/>
                </a:lnTo>
                <a:lnTo>
                  <a:pt x="1042695" y="40741"/>
                </a:lnTo>
                <a:lnTo>
                  <a:pt x="1063802" y="66954"/>
                </a:lnTo>
                <a:lnTo>
                  <a:pt x="1083233" y="102146"/>
                </a:lnTo>
                <a:lnTo>
                  <a:pt x="1089317" y="101727"/>
                </a:lnTo>
                <a:close/>
              </a:path>
            </a:pathLst>
          </a:custGeom>
          <a:solidFill>
            <a:srgbClr val="DE1A34"/>
          </a:solidFill>
        </p:spPr>
        <p:txBody>
          <a:bodyPr wrap="square" lIns="0" tIns="0" rIns="0" bIns="0" rtlCol="0"/>
          <a:lstStyle/>
          <a:p>
            <a:endParaRPr kern="0" dirty="0">
              <a:solidFill>
                <a:sysClr val="windowText" lastClr="000000"/>
              </a:solidFill>
            </a:endParaRPr>
          </a:p>
        </p:txBody>
      </p:sp>
      <p:sp>
        <p:nvSpPr>
          <p:cNvPr id="4" name="object 4"/>
          <p:cNvSpPr/>
          <p:nvPr/>
        </p:nvSpPr>
        <p:spPr>
          <a:xfrm>
            <a:off x="3100972" y="6284456"/>
            <a:ext cx="781685" cy="320675"/>
          </a:xfrm>
          <a:custGeom>
            <a:avLst/>
            <a:gdLst/>
            <a:ahLst/>
            <a:cxnLst/>
            <a:rect l="l" t="t" r="r" b="b"/>
            <a:pathLst>
              <a:path w="781685" h="320675">
                <a:moveTo>
                  <a:pt x="264909" y="231140"/>
                </a:moveTo>
                <a:lnTo>
                  <a:pt x="258610" y="201079"/>
                </a:lnTo>
                <a:lnTo>
                  <a:pt x="239814" y="178295"/>
                </a:lnTo>
                <a:lnTo>
                  <a:pt x="218592" y="168021"/>
                </a:lnTo>
                <a:lnTo>
                  <a:pt x="218592" y="232359"/>
                </a:lnTo>
                <a:lnTo>
                  <a:pt x="214655" y="268566"/>
                </a:lnTo>
                <a:lnTo>
                  <a:pt x="201777" y="293052"/>
                </a:lnTo>
                <a:lnTo>
                  <a:pt x="178308" y="306933"/>
                </a:lnTo>
                <a:lnTo>
                  <a:pt x="142608" y="311315"/>
                </a:lnTo>
                <a:lnTo>
                  <a:pt x="92633" y="311315"/>
                </a:lnTo>
                <a:lnTo>
                  <a:pt x="92633" y="160337"/>
                </a:lnTo>
                <a:lnTo>
                  <a:pt x="139357" y="160337"/>
                </a:lnTo>
                <a:lnTo>
                  <a:pt x="175044" y="165747"/>
                </a:lnTo>
                <a:lnTo>
                  <a:pt x="199694" y="180784"/>
                </a:lnTo>
                <a:lnTo>
                  <a:pt x="213982" y="203593"/>
                </a:lnTo>
                <a:lnTo>
                  <a:pt x="218592" y="232359"/>
                </a:lnTo>
                <a:lnTo>
                  <a:pt x="218592" y="168021"/>
                </a:lnTo>
                <a:lnTo>
                  <a:pt x="208686" y="163220"/>
                </a:lnTo>
                <a:lnTo>
                  <a:pt x="190728" y="160337"/>
                </a:lnTo>
                <a:lnTo>
                  <a:pt x="165366" y="156260"/>
                </a:lnTo>
                <a:lnTo>
                  <a:pt x="165366" y="155041"/>
                </a:lnTo>
                <a:lnTo>
                  <a:pt x="182372" y="151384"/>
                </a:lnTo>
                <a:lnTo>
                  <a:pt x="205282" y="146443"/>
                </a:lnTo>
                <a:lnTo>
                  <a:pt x="232092" y="129908"/>
                </a:lnTo>
                <a:lnTo>
                  <a:pt x="247180" y="108343"/>
                </a:lnTo>
                <a:lnTo>
                  <a:pt x="251904" y="84645"/>
                </a:lnTo>
                <a:lnTo>
                  <a:pt x="245808" y="56121"/>
                </a:lnTo>
                <a:lnTo>
                  <a:pt x="225653" y="32245"/>
                </a:lnTo>
                <a:lnTo>
                  <a:pt x="205994" y="23545"/>
                </a:lnTo>
                <a:lnTo>
                  <a:pt x="205994" y="85864"/>
                </a:lnTo>
                <a:lnTo>
                  <a:pt x="202349" y="113957"/>
                </a:lnTo>
                <a:lnTo>
                  <a:pt x="190550" y="134493"/>
                </a:lnTo>
                <a:lnTo>
                  <a:pt x="169316" y="147091"/>
                </a:lnTo>
                <a:lnTo>
                  <a:pt x="137325" y="151384"/>
                </a:lnTo>
                <a:lnTo>
                  <a:pt x="92633" y="151384"/>
                </a:lnTo>
                <a:lnTo>
                  <a:pt x="92633" y="18719"/>
                </a:lnTo>
                <a:lnTo>
                  <a:pt x="135699" y="18719"/>
                </a:lnTo>
                <a:lnTo>
                  <a:pt x="170510" y="23825"/>
                </a:lnTo>
                <a:lnTo>
                  <a:pt x="192024" y="37947"/>
                </a:lnTo>
                <a:lnTo>
                  <a:pt x="202946" y="59232"/>
                </a:lnTo>
                <a:lnTo>
                  <a:pt x="205994" y="85864"/>
                </a:lnTo>
                <a:lnTo>
                  <a:pt x="205994" y="23545"/>
                </a:lnTo>
                <a:lnTo>
                  <a:pt x="195110" y="18719"/>
                </a:lnTo>
                <a:lnTo>
                  <a:pt x="188658" y="15849"/>
                </a:lnTo>
                <a:lnTo>
                  <a:pt x="132041" y="9766"/>
                </a:lnTo>
                <a:lnTo>
                  <a:pt x="0" y="9766"/>
                </a:lnTo>
                <a:lnTo>
                  <a:pt x="0" y="15049"/>
                </a:lnTo>
                <a:lnTo>
                  <a:pt x="24498" y="17907"/>
                </a:lnTo>
                <a:lnTo>
                  <a:pt x="39966" y="24409"/>
                </a:lnTo>
                <a:lnTo>
                  <a:pt x="48044" y="34277"/>
                </a:lnTo>
                <a:lnTo>
                  <a:pt x="50380" y="47205"/>
                </a:lnTo>
                <a:lnTo>
                  <a:pt x="50380" y="282422"/>
                </a:lnTo>
                <a:lnTo>
                  <a:pt x="48044" y="295452"/>
                </a:lnTo>
                <a:lnTo>
                  <a:pt x="39966" y="305206"/>
                </a:lnTo>
                <a:lnTo>
                  <a:pt x="24498" y="311607"/>
                </a:lnTo>
                <a:lnTo>
                  <a:pt x="0" y="314566"/>
                </a:lnTo>
                <a:lnTo>
                  <a:pt x="0" y="320268"/>
                </a:lnTo>
                <a:lnTo>
                  <a:pt x="136105" y="320268"/>
                </a:lnTo>
                <a:lnTo>
                  <a:pt x="197027" y="312470"/>
                </a:lnTo>
                <a:lnTo>
                  <a:pt x="199263" y="311315"/>
                </a:lnTo>
                <a:lnTo>
                  <a:pt x="236766" y="292036"/>
                </a:lnTo>
                <a:lnTo>
                  <a:pt x="258381" y="263436"/>
                </a:lnTo>
                <a:lnTo>
                  <a:pt x="264909" y="231140"/>
                </a:lnTo>
                <a:close/>
              </a:path>
              <a:path w="781685" h="320675">
                <a:moveTo>
                  <a:pt x="781329" y="9766"/>
                </a:moveTo>
                <a:lnTo>
                  <a:pt x="678942" y="9766"/>
                </a:lnTo>
                <a:lnTo>
                  <a:pt x="678942" y="15049"/>
                </a:lnTo>
                <a:lnTo>
                  <a:pt x="703732" y="21158"/>
                </a:lnTo>
                <a:lnTo>
                  <a:pt x="714286" y="30975"/>
                </a:lnTo>
                <a:lnTo>
                  <a:pt x="712647" y="46355"/>
                </a:lnTo>
                <a:lnTo>
                  <a:pt x="700874" y="69176"/>
                </a:lnTo>
                <a:lnTo>
                  <a:pt x="642772" y="170510"/>
                </a:lnTo>
                <a:lnTo>
                  <a:pt x="577354" y="53708"/>
                </a:lnTo>
                <a:lnTo>
                  <a:pt x="570674" y="38061"/>
                </a:lnTo>
                <a:lnTo>
                  <a:pt x="572338" y="26441"/>
                </a:lnTo>
                <a:lnTo>
                  <a:pt x="584733" y="18808"/>
                </a:lnTo>
                <a:lnTo>
                  <a:pt x="610273" y="15049"/>
                </a:lnTo>
                <a:lnTo>
                  <a:pt x="610273" y="9766"/>
                </a:lnTo>
                <a:lnTo>
                  <a:pt x="476999" y="9766"/>
                </a:lnTo>
                <a:lnTo>
                  <a:pt x="476999" y="15049"/>
                </a:lnTo>
                <a:lnTo>
                  <a:pt x="494182" y="19812"/>
                </a:lnTo>
                <a:lnTo>
                  <a:pt x="507225" y="26847"/>
                </a:lnTo>
                <a:lnTo>
                  <a:pt x="517740" y="37261"/>
                </a:lnTo>
                <a:lnTo>
                  <a:pt x="527380" y="52082"/>
                </a:lnTo>
                <a:lnTo>
                  <a:pt x="606615" y="189230"/>
                </a:lnTo>
                <a:lnTo>
                  <a:pt x="606615" y="282422"/>
                </a:lnTo>
                <a:lnTo>
                  <a:pt x="604494" y="295452"/>
                </a:lnTo>
                <a:lnTo>
                  <a:pt x="596658" y="305206"/>
                </a:lnTo>
                <a:lnTo>
                  <a:pt x="580898" y="311607"/>
                </a:lnTo>
                <a:lnTo>
                  <a:pt x="556056" y="314452"/>
                </a:lnTo>
                <a:lnTo>
                  <a:pt x="535228" y="310121"/>
                </a:lnTo>
                <a:lnTo>
                  <a:pt x="502602" y="268173"/>
                </a:lnTo>
                <a:lnTo>
                  <a:pt x="477723" y="200621"/>
                </a:lnTo>
                <a:lnTo>
                  <a:pt x="474586" y="192074"/>
                </a:lnTo>
                <a:lnTo>
                  <a:pt x="429056" y="68414"/>
                </a:lnTo>
                <a:lnTo>
                  <a:pt x="429056" y="192074"/>
                </a:lnTo>
                <a:lnTo>
                  <a:pt x="328701" y="192074"/>
                </a:lnTo>
                <a:lnTo>
                  <a:pt x="380707" y="57785"/>
                </a:lnTo>
                <a:lnTo>
                  <a:pt x="382739" y="57785"/>
                </a:lnTo>
                <a:lnTo>
                  <a:pt x="429056" y="192074"/>
                </a:lnTo>
                <a:lnTo>
                  <a:pt x="429056" y="68414"/>
                </a:lnTo>
                <a:lnTo>
                  <a:pt x="425145" y="57785"/>
                </a:lnTo>
                <a:lnTo>
                  <a:pt x="403860" y="0"/>
                </a:lnTo>
                <a:lnTo>
                  <a:pt x="394119" y="0"/>
                </a:lnTo>
                <a:lnTo>
                  <a:pt x="297815" y="240906"/>
                </a:lnTo>
                <a:lnTo>
                  <a:pt x="283514" y="272389"/>
                </a:lnTo>
                <a:lnTo>
                  <a:pt x="269278" y="293458"/>
                </a:lnTo>
                <a:lnTo>
                  <a:pt x="253365" y="306666"/>
                </a:lnTo>
                <a:lnTo>
                  <a:pt x="234022" y="314566"/>
                </a:lnTo>
                <a:lnTo>
                  <a:pt x="234022" y="320268"/>
                </a:lnTo>
                <a:lnTo>
                  <a:pt x="337235" y="320268"/>
                </a:lnTo>
                <a:lnTo>
                  <a:pt x="337235" y="314566"/>
                </a:lnTo>
                <a:lnTo>
                  <a:pt x="312991" y="307467"/>
                </a:lnTo>
                <a:lnTo>
                  <a:pt x="300863" y="294424"/>
                </a:lnTo>
                <a:lnTo>
                  <a:pt x="300316" y="272224"/>
                </a:lnTo>
                <a:lnTo>
                  <a:pt x="310819" y="237655"/>
                </a:lnTo>
                <a:lnTo>
                  <a:pt x="325043" y="200621"/>
                </a:lnTo>
                <a:lnTo>
                  <a:pt x="432308" y="200621"/>
                </a:lnTo>
                <a:lnTo>
                  <a:pt x="459117" y="276720"/>
                </a:lnTo>
                <a:lnTo>
                  <a:pt x="463042" y="293331"/>
                </a:lnTo>
                <a:lnTo>
                  <a:pt x="459371" y="304647"/>
                </a:lnTo>
                <a:lnTo>
                  <a:pt x="446036" y="311454"/>
                </a:lnTo>
                <a:lnTo>
                  <a:pt x="420928" y="314566"/>
                </a:lnTo>
                <a:lnTo>
                  <a:pt x="420928" y="320268"/>
                </a:lnTo>
                <a:lnTo>
                  <a:pt x="555015" y="320268"/>
                </a:lnTo>
                <a:lnTo>
                  <a:pt x="556641" y="320268"/>
                </a:lnTo>
                <a:lnTo>
                  <a:pt x="700062" y="320268"/>
                </a:lnTo>
                <a:lnTo>
                  <a:pt x="700062" y="314566"/>
                </a:lnTo>
                <a:lnTo>
                  <a:pt x="674179" y="311607"/>
                </a:lnTo>
                <a:lnTo>
                  <a:pt x="658418" y="305206"/>
                </a:lnTo>
                <a:lnTo>
                  <a:pt x="650582" y="295452"/>
                </a:lnTo>
                <a:lnTo>
                  <a:pt x="648462" y="282422"/>
                </a:lnTo>
                <a:lnTo>
                  <a:pt x="648462" y="180276"/>
                </a:lnTo>
                <a:lnTo>
                  <a:pt x="712254" y="72428"/>
                </a:lnTo>
                <a:lnTo>
                  <a:pt x="745109" y="29552"/>
                </a:lnTo>
                <a:lnTo>
                  <a:pt x="781329" y="15049"/>
                </a:lnTo>
                <a:lnTo>
                  <a:pt x="781329" y="9766"/>
                </a:lnTo>
                <a:close/>
              </a:path>
            </a:pathLst>
          </a:custGeom>
          <a:solidFill>
            <a:srgbClr val="DE1A34"/>
          </a:solidFill>
        </p:spPr>
        <p:txBody>
          <a:bodyPr wrap="square" lIns="0" tIns="0" rIns="0" bIns="0" rtlCol="0"/>
          <a:lstStyle/>
          <a:p>
            <a:endParaRPr kern="0" dirty="0">
              <a:solidFill>
                <a:sysClr val="windowText" lastClr="000000"/>
              </a:solidFill>
            </a:endParaRPr>
          </a:p>
        </p:txBody>
      </p:sp>
      <p:sp>
        <p:nvSpPr>
          <p:cNvPr id="5" name="object 5"/>
          <p:cNvSpPr/>
          <p:nvPr/>
        </p:nvSpPr>
        <p:spPr>
          <a:xfrm>
            <a:off x="1910485" y="6080968"/>
            <a:ext cx="454025" cy="189865"/>
          </a:xfrm>
          <a:custGeom>
            <a:avLst/>
            <a:gdLst/>
            <a:ahLst/>
            <a:cxnLst/>
            <a:rect l="l" t="t" r="r" b="b"/>
            <a:pathLst>
              <a:path w="454025" h="189864">
                <a:moveTo>
                  <a:pt x="151147" y="11394"/>
                </a:moveTo>
                <a:lnTo>
                  <a:pt x="137739" y="11394"/>
                </a:lnTo>
                <a:lnTo>
                  <a:pt x="148709" y="0"/>
                </a:lnTo>
                <a:lnTo>
                  <a:pt x="151147" y="0"/>
                </a:lnTo>
                <a:lnTo>
                  <a:pt x="151147" y="11394"/>
                </a:lnTo>
                <a:close/>
              </a:path>
              <a:path w="454025" h="189864">
                <a:moveTo>
                  <a:pt x="183883" y="180279"/>
                </a:moveTo>
                <a:lnTo>
                  <a:pt x="94263" y="180279"/>
                </a:lnTo>
                <a:lnTo>
                  <a:pt x="115728" y="177030"/>
                </a:lnTo>
                <a:lnTo>
                  <a:pt x="136164" y="168325"/>
                </a:lnTo>
                <a:lnTo>
                  <a:pt x="153629" y="155729"/>
                </a:lnTo>
                <a:lnTo>
                  <a:pt x="166180" y="140805"/>
                </a:lnTo>
                <a:lnTo>
                  <a:pt x="166587" y="139991"/>
                </a:lnTo>
                <a:lnTo>
                  <a:pt x="166587" y="139584"/>
                </a:lnTo>
                <a:lnTo>
                  <a:pt x="166993" y="139177"/>
                </a:lnTo>
                <a:lnTo>
                  <a:pt x="222251" y="0"/>
                </a:lnTo>
                <a:lnTo>
                  <a:pt x="227939" y="0"/>
                </a:lnTo>
                <a:lnTo>
                  <a:pt x="240269" y="33370"/>
                </a:lnTo>
                <a:lnTo>
                  <a:pt x="214531" y="33370"/>
                </a:lnTo>
                <a:lnTo>
                  <a:pt x="184464" y="111098"/>
                </a:lnTo>
                <a:lnTo>
                  <a:pt x="268989" y="111098"/>
                </a:lnTo>
                <a:lnTo>
                  <a:pt x="270794" y="115981"/>
                </a:lnTo>
                <a:lnTo>
                  <a:pt x="182433" y="115981"/>
                </a:lnTo>
                <a:lnTo>
                  <a:pt x="174306" y="137549"/>
                </a:lnTo>
                <a:lnTo>
                  <a:pt x="168256" y="157471"/>
                </a:lnTo>
                <a:lnTo>
                  <a:pt x="168476" y="166507"/>
                </a:lnTo>
                <a:lnTo>
                  <a:pt x="168591" y="170284"/>
                </a:lnTo>
                <a:lnTo>
                  <a:pt x="175506" y="177780"/>
                </a:lnTo>
                <a:lnTo>
                  <a:pt x="183883" y="180279"/>
                </a:lnTo>
                <a:close/>
              </a:path>
              <a:path w="454025" h="189864">
                <a:moveTo>
                  <a:pt x="87356" y="189639"/>
                </a:moveTo>
                <a:lnTo>
                  <a:pt x="52109" y="183052"/>
                </a:lnTo>
                <a:lnTo>
                  <a:pt x="24480" y="164408"/>
                </a:lnTo>
                <a:lnTo>
                  <a:pt x="6450" y="135387"/>
                </a:lnTo>
                <a:lnTo>
                  <a:pt x="0" y="97668"/>
                </a:lnTo>
                <a:lnTo>
                  <a:pt x="7154" y="59421"/>
                </a:lnTo>
                <a:lnTo>
                  <a:pt x="26765" y="28842"/>
                </a:lnTo>
                <a:lnTo>
                  <a:pt x="56051" y="8565"/>
                </a:lnTo>
                <a:lnTo>
                  <a:pt x="92232" y="1220"/>
                </a:lnTo>
                <a:lnTo>
                  <a:pt x="105570" y="1952"/>
                </a:lnTo>
                <a:lnTo>
                  <a:pt x="117575" y="4018"/>
                </a:lnTo>
                <a:lnTo>
                  <a:pt x="124532" y="6104"/>
                </a:lnTo>
                <a:lnTo>
                  <a:pt x="89388" y="6104"/>
                </a:lnTo>
                <a:lnTo>
                  <a:pt x="66666" y="11121"/>
                </a:lnTo>
                <a:lnTo>
                  <a:pt x="47182" y="27011"/>
                </a:lnTo>
                <a:lnTo>
                  <a:pt x="33565" y="55033"/>
                </a:lnTo>
                <a:lnTo>
                  <a:pt x="28441" y="96447"/>
                </a:lnTo>
                <a:lnTo>
                  <a:pt x="34441" y="135642"/>
                </a:lnTo>
                <a:lnTo>
                  <a:pt x="49925" y="161560"/>
                </a:lnTo>
                <a:lnTo>
                  <a:pt x="71123" y="175879"/>
                </a:lnTo>
                <a:lnTo>
                  <a:pt x="94263" y="180279"/>
                </a:lnTo>
                <a:lnTo>
                  <a:pt x="183883" y="180279"/>
                </a:lnTo>
                <a:lnTo>
                  <a:pt x="189340" y="181907"/>
                </a:lnTo>
                <a:lnTo>
                  <a:pt x="189340" y="184349"/>
                </a:lnTo>
                <a:lnTo>
                  <a:pt x="118236" y="184349"/>
                </a:lnTo>
                <a:lnTo>
                  <a:pt x="114579" y="185163"/>
                </a:lnTo>
                <a:lnTo>
                  <a:pt x="115478" y="185163"/>
                </a:lnTo>
                <a:lnTo>
                  <a:pt x="110782" y="186549"/>
                </a:lnTo>
                <a:lnTo>
                  <a:pt x="103101" y="188215"/>
                </a:lnTo>
                <a:lnTo>
                  <a:pt x="95266" y="189271"/>
                </a:lnTo>
                <a:lnTo>
                  <a:pt x="87356" y="189639"/>
                </a:lnTo>
                <a:close/>
              </a:path>
              <a:path w="454025" h="189864">
                <a:moveTo>
                  <a:pt x="451162" y="181500"/>
                </a:moveTo>
                <a:lnTo>
                  <a:pt x="313671" y="181500"/>
                </a:lnTo>
                <a:lnTo>
                  <a:pt x="325003" y="179440"/>
                </a:lnTo>
                <a:lnTo>
                  <a:pt x="332107" y="175701"/>
                </a:lnTo>
                <a:lnTo>
                  <a:pt x="335783" y="170284"/>
                </a:lnTo>
                <a:lnTo>
                  <a:pt x="336830" y="163187"/>
                </a:lnTo>
                <a:lnTo>
                  <a:pt x="336785" y="27011"/>
                </a:lnTo>
                <a:lnTo>
                  <a:pt x="335523" y="19883"/>
                </a:lnTo>
                <a:lnTo>
                  <a:pt x="330939" y="14294"/>
                </a:lnTo>
                <a:lnTo>
                  <a:pt x="322089" y="10612"/>
                </a:lnTo>
                <a:lnTo>
                  <a:pt x="307982" y="8952"/>
                </a:lnTo>
                <a:lnTo>
                  <a:pt x="307982" y="5697"/>
                </a:lnTo>
                <a:lnTo>
                  <a:pt x="388432" y="5697"/>
                </a:lnTo>
                <a:lnTo>
                  <a:pt x="388432" y="8952"/>
                </a:lnTo>
                <a:lnTo>
                  <a:pt x="373957" y="10555"/>
                </a:lnTo>
                <a:lnTo>
                  <a:pt x="365882" y="14141"/>
                </a:lnTo>
                <a:lnTo>
                  <a:pt x="362377" y="19711"/>
                </a:lnTo>
                <a:lnTo>
                  <a:pt x="361641" y="27011"/>
                </a:lnTo>
                <a:lnTo>
                  <a:pt x="361615" y="179872"/>
                </a:lnTo>
                <a:lnTo>
                  <a:pt x="451233" y="179872"/>
                </a:lnTo>
                <a:lnTo>
                  <a:pt x="451162" y="181500"/>
                </a:lnTo>
                <a:close/>
              </a:path>
              <a:path w="454025" h="189864">
                <a:moveTo>
                  <a:pt x="151147" y="58601"/>
                </a:moveTo>
                <a:lnTo>
                  <a:pt x="148303" y="58601"/>
                </a:lnTo>
                <a:lnTo>
                  <a:pt x="137554" y="35805"/>
                </a:lnTo>
                <a:lnTo>
                  <a:pt x="124178" y="19381"/>
                </a:lnTo>
                <a:lnTo>
                  <a:pt x="108135" y="9442"/>
                </a:lnTo>
                <a:lnTo>
                  <a:pt x="89388" y="6104"/>
                </a:lnTo>
                <a:lnTo>
                  <a:pt x="124532" y="6104"/>
                </a:lnTo>
                <a:lnTo>
                  <a:pt x="128285" y="7229"/>
                </a:lnTo>
                <a:lnTo>
                  <a:pt x="137739" y="11394"/>
                </a:lnTo>
                <a:lnTo>
                  <a:pt x="151147" y="11394"/>
                </a:lnTo>
                <a:lnTo>
                  <a:pt x="151147" y="58601"/>
                </a:lnTo>
                <a:close/>
              </a:path>
              <a:path w="454025" h="189864">
                <a:moveTo>
                  <a:pt x="268989" y="111098"/>
                </a:moveTo>
                <a:lnTo>
                  <a:pt x="242566" y="111098"/>
                </a:lnTo>
                <a:lnTo>
                  <a:pt x="215750" y="33370"/>
                </a:lnTo>
                <a:lnTo>
                  <a:pt x="240269" y="33370"/>
                </a:lnTo>
                <a:lnTo>
                  <a:pt x="268989" y="111098"/>
                </a:lnTo>
                <a:close/>
              </a:path>
              <a:path w="454025" h="189864">
                <a:moveTo>
                  <a:pt x="451003" y="185163"/>
                </a:moveTo>
                <a:lnTo>
                  <a:pt x="237691" y="185163"/>
                </a:lnTo>
                <a:lnTo>
                  <a:pt x="237691" y="181907"/>
                </a:lnTo>
                <a:lnTo>
                  <a:pt x="252210" y="180076"/>
                </a:lnTo>
                <a:lnTo>
                  <a:pt x="259987" y="176108"/>
                </a:lnTo>
                <a:lnTo>
                  <a:pt x="262203" y="169546"/>
                </a:lnTo>
                <a:lnTo>
                  <a:pt x="260038" y="159932"/>
                </a:lnTo>
                <a:lnTo>
                  <a:pt x="244598" y="115981"/>
                </a:lnTo>
                <a:lnTo>
                  <a:pt x="270794" y="115981"/>
                </a:lnTo>
                <a:lnTo>
                  <a:pt x="285229" y="155048"/>
                </a:lnTo>
                <a:lnTo>
                  <a:pt x="313671" y="181500"/>
                </a:lnTo>
                <a:lnTo>
                  <a:pt x="451162" y="181500"/>
                </a:lnTo>
                <a:lnTo>
                  <a:pt x="451003" y="185163"/>
                </a:lnTo>
                <a:close/>
              </a:path>
              <a:path w="454025" h="189864">
                <a:moveTo>
                  <a:pt x="451233" y="179872"/>
                </a:moveTo>
                <a:lnTo>
                  <a:pt x="385181" y="179872"/>
                </a:lnTo>
                <a:lnTo>
                  <a:pt x="407452" y="177526"/>
                </a:lnTo>
                <a:lnTo>
                  <a:pt x="424695" y="169343"/>
                </a:lnTo>
                <a:lnTo>
                  <a:pt x="438433" y="153605"/>
                </a:lnTo>
                <a:lnTo>
                  <a:pt x="450191" y="128596"/>
                </a:lnTo>
                <a:lnTo>
                  <a:pt x="453441" y="129003"/>
                </a:lnTo>
                <a:lnTo>
                  <a:pt x="451233" y="179872"/>
                </a:lnTo>
                <a:close/>
              </a:path>
              <a:path w="454025" h="189864">
                <a:moveTo>
                  <a:pt x="115478" y="185163"/>
                </a:moveTo>
                <a:lnTo>
                  <a:pt x="114579" y="185163"/>
                </a:lnTo>
                <a:lnTo>
                  <a:pt x="118236" y="184349"/>
                </a:lnTo>
                <a:lnTo>
                  <a:pt x="115478" y="185163"/>
                </a:lnTo>
                <a:close/>
              </a:path>
              <a:path w="454025" h="189864">
                <a:moveTo>
                  <a:pt x="189340" y="185163"/>
                </a:moveTo>
                <a:lnTo>
                  <a:pt x="115478" y="185163"/>
                </a:lnTo>
                <a:lnTo>
                  <a:pt x="118236" y="184349"/>
                </a:lnTo>
                <a:lnTo>
                  <a:pt x="189340" y="184349"/>
                </a:lnTo>
                <a:lnTo>
                  <a:pt x="189340" y="185163"/>
                </a:lnTo>
                <a:close/>
              </a:path>
            </a:pathLst>
          </a:custGeom>
          <a:solidFill>
            <a:srgbClr val="FDFDFD"/>
          </a:solidFill>
        </p:spPr>
        <p:txBody>
          <a:bodyPr wrap="square" lIns="0" tIns="0" rIns="0" bIns="0" rtlCol="0"/>
          <a:lstStyle/>
          <a:p>
            <a:endParaRPr kern="0" dirty="0">
              <a:solidFill>
                <a:sysClr val="windowText" lastClr="000000"/>
              </a:solidFill>
            </a:endParaRPr>
          </a:p>
        </p:txBody>
      </p:sp>
      <p:sp>
        <p:nvSpPr>
          <p:cNvPr id="6" name="object 6"/>
          <p:cNvSpPr/>
          <p:nvPr/>
        </p:nvSpPr>
        <p:spPr>
          <a:xfrm>
            <a:off x="2457780" y="6080163"/>
            <a:ext cx="735330" cy="189865"/>
          </a:xfrm>
          <a:custGeom>
            <a:avLst/>
            <a:gdLst/>
            <a:ahLst/>
            <a:cxnLst/>
            <a:rect l="l" t="t" r="r" b="b"/>
            <a:pathLst>
              <a:path w="735330" h="189864">
                <a:moveTo>
                  <a:pt x="120675" y="130632"/>
                </a:moveTo>
                <a:lnTo>
                  <a:pt x="116281" y="109880"/>
                </a:lnTo>
                <a:lnTo>
                  <a:pt x="104775" y="96139"/>
                </a:lnTo>
                <a:lnTo>
                  <a:pt x="88620" y="87134"/>
                </a:lnTo>
                <a:lnTo>
                  <a:pt x="70294" y="80568"/>
                </a:lnTo>
                <a:lnTo>
                  <a:pt x="50939" y="73355"/>
                </a:lnTo>
                <a:lnTo>
                  <a:pt x="36512" y="65265"/>
                </a:lnTo>
                <a:lnTo>
                  <a:pt x="27495" y="54648"/>
                </a:lnTo>
                <a:lnTo>
                  <a:pt x="24371" y="39878"/>
                </a:lnTo>
                <a:lnTo>
                  <a:pt x="27203" y="25806"/>
                </a:lnTo>
                <a:lnTo>
                  <a:pt x="34785" y="15455"/>
                </a:lnTo>
                <a:lnTo>
                  <a:pt x="45796" y="9093"/>
                </a:lnTo>
                <a:lnTo>
                  <a:pt x="58915" y="6921"/>
                </a:lnTo>
                <a:lnTo>
                  <a:pt x="74079" y="10096"/>
                </a:lnTo>
                <a:lnTo>
                  <a:pt x="87350" y="19532"/>
                </a:lnTo>
                <a:lnTo>
                  <a:pt x="98793" y="35077"/>
                </a:lnTo>
                <a:lnTo>
                  <a:pt x="108483" y="56565"/>
                </a:lnTo>
                <a:lnTo>
                  <a:pt x="112141" y="56565"/>
                </a:lnTo>
                <a:lnTo>
                  <a:pt x="112141" y="406"/>
                </a:lnTo>
                <a:lnTo>
                  <a:pt x="109296" y="406"/>
                </a:lnTo>
                <a:lnTo>
                  <a:pt x="100761" y="9766"/>
                </a:lnTo>
                <a:lnTo>
                  <a:pt x="93611" y="6845"/>
                </a:lnTo>
                <a:lnTo>
                  <a:pt x="84658" y="4368"/>
                </a:lnTo>
                <a:lnTo>
                  <a:pt x="74422" y="2667"/>
                </a:lnTo>
                <a:lnTo>
                  <a:pt x="63385" y="2032"/>
                </a:lnTo>
                <a:lnTo>
                  <a:pt x="39827" y="5740"/>
                </a:lnTo>
                <a:lnTo>
                  <a:pt x="20866" y="16433"/>
                </a:lnTo>
                <a:lnTo>
                  <a:pt x="8242" y="33451"/>
                </a:lnTo>
                <a:lnTo>
                  <a:pt x="3657" y="56159"/>
                </a:lnTo>
                <a:lnTo>
                  <a:pt x="8102" y="76428"/>
                </a:lnTo>
                <a:lnTo>
                  <a:pt x="19697" y="89573"/>
                </a:lnTo>
                <a:lnTo>
                  <a:pt x="35877" y="98221"/>
                </a:lnTo>
                <a:lnTo>
                  <a:pt x="54038" y="104990"/>
                </a:lnTo>
                <a:lnTo>
                  <a:pt x="75476" y="113233"/>
                </a:lnTo>
                <a:lnTo>
                  <a:pt x="90551" y="122085"/>
                </a:lnTo>
                <a:lnTo>
                  <a:pt x="99466" y="133375"/>
                </a:lnTo>
                <a:lnTo>
                  <a:pt x="102387" y="148945"/>
                </a:lnTo>
                <a:lnTo>
                  <a:pt x="99999" y="161213"/>
                </a:lnTo>
                <a:lnTo>
                  <a:pt x="92684" y="172339"/>
                </a:lnTo>
                <a:lnTo>
                  <a:pt x="80276" y="180416"/>
                </a:lnTo>
                <a:lnTo>
                  <a:pt x="62572" y="183527"/>
                </a:lnTo>
                <a:lnTo>
                  <a:pt x="43141" y="179146"/>
                </a:lnTo>
                <a:lnTo>
                  <a:pt x="27470" y="167055"/>
                </a:lnTo>
                <a:lnTo>
                  <a:pt x="14630" y="148856"/>
                </a:lnTo>
                <a:lnTo>
                  <a:pt x="3657" y="126149"/>
                </a:lnTo>
                <a:lnTo>
                  <a:pt x="0" y="126149"/>
                </a:lnTo>
                <a:lnTo>
                  <a:pt x="0" y="189636"/>
                </a:lnTo>
                <a:lnTo>
                  <a:pt x="3251" y="189636"/>
                </a:lnTo>
                <a:lnTo>
                  <a:pt x="19088" y="177431"/>
                </a:lnTo>
                <a:lnTo>
                  <a:pt x="27965" y="181724"/>
                </a:lnTo>
                <a:lnTo>
                  <a:pt x="38239" y="185216"/>
                </a:lnTo>
                <a:lnTo>
                  <a:pt x="49199" y="187553"/>
                </a:lnTo>
                <a:lnTo>
                  <a:pt x="60134" y="188417"/>
                </a:lnTo>
                <a:lnTo>
                  <a:pt x="88442" y="183159"/>
                </a:lnTo>
                <a:lnTo>
                  <a:pt x="107162" y="169595"/>
                </a:lnTo>
                <a:lnTo>
                  <a:pt x="117500" y="150990"/>
                </a:lnTo>
                <a:lnTo>
                  <a:pt x="120675" y="130632"/>
                </a:lnTo>
                <a:close/>
              </a:path>
              <a:path w="735330" h="189864">
                <a:moveTo>
                  <a:pt x="285635" y="58597"/>
                </a:moveTo>
                <a:lnTo>
                  <a:pt x="284010" y="5689"/>
                </a:lnTo>
                <a:lnTo>
                  <a:pt x="129603" y="5689"/>
                </a:lnTo>
                <a:lnTo>
                  <a:pt x="127990" y="58597"/>
                </a:lnTo>
                <a:lnTo>
                  <a:pt x="131229" y="59004"/>
                </a:lnTo>
                <a:lnTo>
                  <a:pt x="142887" y="37706"/>
                </a:lnTo>
                <a:lnTo>
                  <a:pt x="155257" y="22580"/>
                </a:lnTo>
                <a:lnTo>
                  <a:pt x="168313" y="13563"/>
                </a:lnTo>
                <a:lnTo>
                  <a:pt x="182029" y="10579"/>
                </a:lnTo>
                <a:lnTo>
                  <a:pt x="194614" y="10579"/>
                </a:lnTo>
                <a:lnTo>
                  <a:pt x="194614" y="163182"/>
                </a:lnTo>
                <a:lnTo>
                  <a:pt x="192989" y="170573"/>
                </a:lnTo>
                <a:lnTo>
                  <a:pt x="187706" y="176161"/>
                </a:lnTo>
                <a:lnTo>
                  <a:pt x="178168" y="179832"/>
                </a:lnTo>
                <a:lnTo>
                  <a:pt x="163741" y="181495"/>
                </a:lnTo>
                <a:lnTo>
                  <a:pt x="163741" y="184759"/>
                </a:lnTo>
                <a:lnTo>
                  <a:pt x="249872" y="184759"/>
                </a:lnTo>
                <a:lnTo>
                  <a:pt x="249872" y="181495"/>
                </a:lnTo>
                <a:lnTo>
                  <a:pt x="235458" y="179832"/>
                </a:lnTo>
                <a:lnTo>
                  <a:pt x="225907" y="176161"/>
                </a:lnTo>
                <a:lnTo>
                  <a:pt x="220624" y="170573"/>
                </a:lnTo>
                <a:lnTo>
                  <a:pt x="218998" y="163182"/>
                </a:lnTo>
                <a:lnTo>
                  <a:pt x="218998" y="10579"/>
                </a:lnTo>
                <a:lnTo>
                  <a:pt x="231597" y="10579"/>
                </a:lnTo>
                <a:lnTo>
                  <a:pt x="245757" y="13855"/>
                </a:lnTo>
                <a:lnTo>
                  <a:pt x="258965" y="23342"/>
                </a:lnTo>
                <a:lnTo>
                  <a:pt x="271195" y="38557"/>
                </a:lnTo>
                <a:lnTo>
                  <a:pt x="282384" y="59004"/>
                </a:lnTo>
                <a:lnTo>
                  <a:pt x="285635" y="58597"/>
                </a:lnTo>
                <a:close/>
              </a:path>
              <a:path w="735330" h="189864">
                <a:moveTo>
                  <a:pt x="446532" y="181495"/>
                </a:moveTo>
                <a:lnTo>
                  <a:pt x="415645" y="154635"/>
                </a:lnTo>
                <a:lnTo>
                  <a:pt x="401332" y="115976"/>
                </a:lnTo>
                <a:lnTo>
                  <a:pt x="399364" y="110693"/>
                </a:lnTo>
                <a:lnTo>
                  <a:pt x="372986" y="39471"/>
                </a:lnTo>
                <a:lnTo>
                  <a:pt x="372986" y="110693"/>
                </a:lnTo>
                <a:lnTo>
                  <a:pt x="314883" y="110693"/>
                </a:lnTo>
                <a:lnTo>
                  <a:pt x="344957" y="33362"/>
                </a:lnTo>
                <a:lnTo>
                  <a:pt x="346176" y="33362"/>
                </a:lnTo>
                <a:lnTo>
                  <a:pt x="372986" y="110693"/>
                </a:lnTo>
                <a:lnTo>
                  <a:pt x="372986" y="39471"/>
                </a:lnTo>
                <a:lnTo>
                  <a:pt x="370725" y="33362"/>
                </a:lnTo>
                <a:lnTo>
                  <a:pt x="358355" y="0"/>
                </a:lnTo>
                <a:lnTo>
                  <a:pt x="352679" y="0"/>
                </a:lnTo>
                <a:lnTo>
                  <a:pt x="297421" y="139179"/>
                </a:lnTo>
                <a:lnTo>
                  <a:pt x="289013" y="157353"/>
                </a:lnTo>
                <a:lnTo>
                  <a:pt x="280758" y="169494"/>
                </a:lnTo>
                <a:lnTo>
                  <a:pt x="271589" y="177063"/>
                </a:lnTo>
                <a:lnTo>
                  <a:pt x="260438" y="181495"/>
                </a:lnTo>
                <a:lnTo>
                  <a:pt x="260438" y="184759"/>
                </a:lnTo>
                <a:lnTo>
                  <a:pt x="319760" y="184759"/>
                </a:lnTo>
                <a:lnTo>
                  <a:pt x="319760" y="181495"/>
                </a:lnTo>
                <a:lnTo>
                  <a:pt x="305930" y="177546"/>
                </a:lnTo>
                <a:lnTo>
                  <a:pt x="298996" y="170002"/>
                </a:lnTo>
                <a:lnTo>
                  <a:pt x="298678" y="157124"/>
                </a:lnTo>
                <a:lnTo>
                  <a:pt x="304723" y="137134"/>
                </a:lnTo>
                <a:lnTo>
                  <a:pt x="312851" y="115976"/>
                </a:lnTo>
                <a:lnTo>
                  <a:pt x="375018" y="115976"/>
                </a:lnTo>
                <a:lnTo>
                  <a:pt x="390461" y="159524"/>
                </a:lnTo>
                <a:lnTo>
                  <a:pt x="392620" y="169367"/>
                </a:lnTo>
                <a:lnTo>
                  <a:pt x="390410" y="176009"/>
                </a:lnTo>
                <a:lnTo>
                  <a:pt x="382638" y="179895"/>
                </a:lnTo>
                <a:lnTo>
                  <a:pt x="368109" y="181495"/>
                </a:lnTo>
                <a:lnTo>
                  <a:pt x="368109" y="184759"/>
                </a:lnTo>
                <a:lnTo>
                  <a:pt x="446532" y="184759"/>
                </a:lnTo>
                <a:lnTo>
                  <a:pt x="446532" y="181495"/>
                </a:lnTo>
                <a:close/>
              </a:path>
              <a:path w="735330" h="189864">
                <a:moveTo>
                  <a:pt x="573709" y="58597"/>
                </a:moveTo>
                <a:lnTo>
                  <a:pt x="572084" y="5689"/>
                </a:lnTo>
                <a:lnTo>
                  <a:pt x="417677" y="5689"/>
                </a:lnTo>
                <a:lnTo>
                  <a:pt x="416052" y="58597"/>
                </a:lnTo>
                <a:lnTo>
                  <a:pt x="419303" y="59004"/>
                </a:lnTo>
                <a:lnTo>
                  <a:pt x="430961" y="37706"/>
                </a:lnTo>
                <a:lnTo>
                  <a:pt x="443331" y="22580"/>
                </a:lnTo>
                <a:lnTo>
                  <a:pt x="456387" y="13563"/>
                </a:lnTo>
                <a:lnTo>
                  <a:pt x="470103" y="10579"/>
                </a:lnTo>
                <a:lnTo>
                  <a:pt x="482688" y="10579"/>
                </a:lnTo>
                <a:lnTo>
                  <a:pt x="482688" y="163182"/>
                </a:lnTo>
                <a:lnTo>
                  <a:pt x="481063" y="170573"/>
                </a:lnTo>
                <a:lnTo>
                  <a:pt x="475780" y="176161"/>
                </a:lnTo>
                <a:lnTo>
                  <a:pt x="466242" y="179832"/>
                </a:lnTo>
                <a:lnTo>
                  <a:pt x="451815" y="181495"/>
                </a:lnTo>
                <a:lnTo>
                  <a:pt x="451815" y="184759"/>
                </a:lnTo>
                <a:lnTo>
                  <a:pt x="537946" y="184759"/>
                </a:lnTo>
                <a:lnTo>
                  <a:pt x="537946" y="181495"/>
                </a:lnTo>
                <a:lnTo>
                  <a:pt x="523532" y="179832"/>
                </a:lnTo>
                <a:lnTo>
                  <a:pt x="513981" y="176161"/>
                </a:lnTo>
                <a:lnTo>
                  <a:pt x="508698" y="170573"/>
                </a:lnTo>
                <a:lnTo>
                  <a:pt x="507072" y="163182"/>
                </a:lnTo>
                <a:lnTo>
                  <a:pt x="507072" y="10579"/>
                </a:lnTo>
                <a:lnTo>
                  <a:pt x="519671" y="10579"/>
                </a:lnTo>
                <a:lnTo>
                  <a:pt x="533768" y="13855"/>
                </a:lnTo>
                <a:lnTo>
                  <a:pt x="546887" y="23342"/>
                </a:lnTo>
                <a:lnTo>
                  <a:pt x="559092" y="38557"/>
                </a:lnTo>
                <a:lnTo>
                  <a:pt x="570458" y="59004"/>
                </a:lnTo>
                <a:lnTo>
                  <a:pt x="573709" y="58597"/>
                </a:lnTo>
                <a:close/>
              </a:path>
              <a:path w="735330" h="189864">
                <a:moveTo>
                  <a:pt x="735012" y="126149"/>
                </a:moveTo>
                <a:lnTo>
                  <a:pt x="731354" y="126149"/>
                </a:lnTo>
                <a:lnTo>
                  <a:pt x="720712" y="149656"/>
                </a:lnTo>
                <a:lnTo>
                  <a:pt x="707732" y="166446"/>
                </a:lnTo>
                <a:lnTo>
                  <a:pt x="690727" y="176517"/>
                </a:lnTo>
                <a:lnTo>
                  <a:pt x="667969" y="179870"/>
                </a:lnTo>
                <a:lnTo>
                  <a:pt x="634250" y="179870"/>
                </a:lnTo>
                <a:lnTo>
                  <a:pt x="634250" y="94411"/>
                </a:lnTo>
                <a:lnTo>
                  <a:pt x="650494" y="94411"/>
                </a:lnTo>
                <a:lnTo>
                  <a:pt x="664705" y="95935"/>
                </a:lnTo>
                <a:lnTo>
                  <a:pt x="675487" y="101434"/>
                </a:lnTo>
                <a:lnTo>
                  <a:pt x="683526" y="112268"/>
                </a:lnTo>
                <a:lnTo>
                  <a:pt x="689508" y="129819"/>
                </a:lnTo>
                <a:lnTo>
                  <a:pt x="693166" y="129819"/>
                </a:lnTo>
                <a:lnTo>
                  <a:pt x="693166" y="53721"/>
                </a:lnTo>
                <a:lnTo>
                  <a:pt x="689508" y="53721"/>
                </a:lnTo>
                <a:lnTo>
                  <a:pt x="683526" y="71094"/>
                </a:lnTo>
                <a:lnTo>
                  <a:pt x="675487" y="81953"/>
                </a:lnTo>
                <a:lnTo>
                  <a:pt x="664705" y="87541"/>
                </a:lnTo>
                <a:lnTo>
                  <a:pt x="650494" y="89115"/>
                </a:lnTo>
                <a:lnTo>
                  <a:pt x="634250" y="89115"/>
                </a:lnTo>
                <a:lnTo>
                  <a:pt x="634250" y="10579"/>
                </a:lnTo>
                <a:lnTo>
                  <a:pt x="667969" y="10579"/>
                </a:lnTo>
                <a:lnTo>
                  <a:pt x="687578" y="13779"/>
                </a:lnTo>
                <a:lnTo>
                  <a:pt x="702348" y="23342"/>
                </a:lnTo>
                <a:lnTo>
                  <a:pt x="713854" y="39243"/>
                </a:lnTo>
                <a:lnTo>
                  <a:pt x="723633" y="61442"/>
                </a:lnTo>
                <a:lnTo>
                  <a:pt x="726884" y="61036"/>
                </a:lnTo>
                <a:lnTo>
                  <a:pt x="726071" y="5689"/>
                </a:lnTo>
                <a:lnTo>
                  <a:pt x="580618" y="5689"/>
                </a:lnTo>
                <a:lnTo>
                  <a:pt x="580618" y="8547"/>
                </a:lnTo>
                <a:lnTo>
                  <a:pt x="594779" y="10261"/>
                </a:lnTo>
                <a:lnTo>
                  <a:pt x="603770" y="14084"/>
                </a:lnTo>
                <a:lnTo>
                  <a:pt x="608495" y="19812"/>
                </a:lnTo>
                <a:lnTo>
                  <a:pt x="609866" y="27266"/>
                </a:lnTo>
                <a:lnTo>
                  <a:pt x="609866" y="163182"/>
                </a:lnTo>
                <a:lnTo>
                  <a:pt x="608495" y="170573"/>
                </a:lnTo>
                <a:lnTo>
                  <a:pt x="603770" y="176161"/>
                </a:lnTo>
                <a:lnTo>
                  <a:pt x="594779" y="179832"/>
                </a:lnTo>
                <a:lnTo>
                  <a:pt x="580618" y="181495"/>
                </a:lnTo>
                <a:lnTo>
                  <a:pt x="580618" y="184759"/>
                </a:lnTo>
                <a:lnTo>
                  <a:pt x="733386" y="184759"/>
                </a:lnTo>
                <a:lnTo>
                  <a:pt x="735012" y="126149"/>
                </a:lnTo>
                <a:close/>
              </a:path>
            </a:pathLst>
          </a:custGeom>
          <a:solidFill>
            <a:srgbClr val="FDFDFD"/>
          </a:solidFill>
        </p:spPr>
        <p:txBody>
          <a:bodyPr wrap="square" lIns="0" tIns="0" rIns="0" bIns="0" rtlCol="0"/>
          <a:lstStyle/>
          <a:p>
            <a:endParaRPr kern="0" dirty="0">
              <a:solidFill>
                <a:sysClr val="windowText" lastClr="000000"/>
              </a:solidFill>
            </a:endParaRPr>
          </a:p>
        </p:txBody>
      </p:sp>
      <p:sp>
        <p:nvSpPr>
          <p:cNvPr id="7" name="object 7"/>
          <p:cNvSpPr txBox="1">
            <a:spLocks noGrp="1"/>
          </p:cNvSpPr>
          <p:nvPr>
            <p:ph type="title"/>
          </p:nvPr>
        </p:nvSpPr>
        <p:spPr>
          <a:xfrm>
            <a:off x="2136989" y="450597"/>
            <a:ext cx="10376745" cy="690574"/>
          </a:xfrm>
          <a:prstGeom prst="rect">
            <a:avLst/>
          </a:prstGeom>
        </p:spPr>
        <p:txBody>
          <a:bodyPr vert="horz" wrap="square" lIns="0" tIns="13335" rIns="0" bIns="0" rtlCol="0">
            <a:spAutoFit/>
          </a:bodyPr>
          <a:lstStyle/>
          <a:p>
            <a:pPr marL="1806575">
              <a:spcBef>
                <a:spcPts val="105"/>
              </a:spcBef>
            </a:pPr>
            <a:r>
              <a:rPr dirty="0"/>
              <a:t>TRIVA</a:t>
            </a:r>
            <a:r>
              <a:rPr spc="-140" dirty="0"/>
              <a:t> </a:t>
            </a:r>
            <a:r>
              <a:rPr dirty="0"/>
              <a:t>QUESTION</a:t>
            </a:r>
            <a:r>
              <a:rPr spc="-150" dirty="0"/>
              <a:t> </a:t>
            </a:r>
            <a:r>
              <a:rPr spc="-25" dirty="0"/>
              <a:t>(2)</a:t>
            </a:r>
          </a:p>
        </p:txBody>
      </p:sp>
      <p:sp>
        <p:nvSpPr>
          <p:cNvPr id="8" name="object 8"/>
          <p:cNvSpPr txBox="1"/>
          <p:nvPr/>
        </p:nvSpPr>
        <p:spPr>
          <a:xfrm>
            <a:off x="2059941" y="1510468"/>
            <a:ext cx="7459345" cy="3968394"/>
          </a:xfrm>
          <a:prstGeom prst="rect">
            <a:avLst/>
          </a:prstGeom>
        </p:spPr>
        <p:txBody>
          <a:bodyPr vert="horz" wrap="square" lIns="0" tIns="109855" rIns="0" bIns="0" rtlCol="0">
            <a:spAutoFit/>
          </a:bodyPr>
          <a:lstStyle/>
          <a:p>
            <a:pPr marL="12700">
              <a:spcBef>
                <a:spcPts val="865"/>
              </a:spcBef>
            </a:pPr>
            <a:r>
              <a:rPr sz="3200" kern="0" dirty="0">
                <a:solidFill>
                  <a:sysClr val="windowText" lastClr="000000"/>
                </a:solidFill>
                <a:latin typeface="Calibri"/>
                <a:cs typeface="Calibri"/>
              </a:rPr>
              <a:t>Who</a:t>
            </a:r>
            <a:r>
              <a:rPr sz="3200" kern="0" spc="-50" dirty="0">
                <a:solidFill>
                  <a:sysClr val="windowText" lastClr="000000"/>
                </a:solidFill>
                <a:latin typeface="Calibri"/>
                <a:cs typeface="Calibri"/>
              </a:rPr>
              <a:t> </a:t>
            </a:r>
            <a:r>
              <a:rPr sz="3200" kern="0" dirty="0">
                <a:solidFill>
                  <a:sysClr val="windowText" lastClr="000000"/>
                </a:solidFill>
                <a:latin typeface="Calibri"/>
                <a:cs typeface="Calibri"/>
              </a:rPr>
              <a:t>is</a:t>
            </a:r>
            <a:r>
              <a:rPr sz="3200" kern="0" spc="-35" dirty="0">
                <a:solidFill>
                  <a:sysClr val="windowText" lastClr="000000"/>
                </a:solidFill>
                <a:latin typeface="Calibri"/>
                <a:cs typeface="Calibri"/>
              </a:rPr>
              <a:t> </a:t>
            </a:r>
            <a:r>
              <a:rPr sz="3200" kern="0" dirty="0">
                <a:solidFill>
                  <a:sysClr val="windowText" lastClr="000000"/>
                </a:solidFill>
                <a:latin typeface="Calibri"/>
                <a:cs typeface="Calibri"/>
              </a:rPr>
              <a:t>responsible</a:t>
            </a:r>
            <a:r>
              <a:rPr sz="3200" kern="0" spc="-30" dirty="0">
                <a:solidFill>
                  <a:sysClr val="windowText" lastClr="000000"/>
                </a:solidFill>
                <a:latin typeface="Calibri"/>
                <a:cs typeface="Calibri"/>
              </a:rPr>
              <a:t> </a:t>
            </a:r>
            <a:r>
              <a:rPr sz="3200" kern="0" dirty="0">
                <a:solidFill>
                  <a:sysClr val="windowText" lastClr="000000"/>
                </a:solidFill>
                <a:latin typeface="Calibri"/>
                <a:cs typeface="Calibri"/>
              </a:rPr>
              <a:t>for</a:t>
            </a:r>
            <a:r>
              <a:rPr sz="3200" kern="0" spc="-30" dirty="0">
                <a:solidFill>
                  <a:sysClr val="windowText" lastClr="000000"/>
                </a:solidFill>
                <a:latin typeface="Calibri"/>
                <a:cs typeface="Calibri"/>
              </a:rPr>
              <a:t> </a:t>
            </a:r>
            <a:r>
              <a:rPr lang="en-US" sz="3200" kern="0" spc="-30" dirty="0">
                <a:solidFill>
                  <a:sysClr val="windowText" lastClr="000000"/>
                </a:solidFill>
                <a:latin typeface="Calibri"/>
                <a:cs typeface="Calibri"/>
              </a:rPr>
              <a:t>setting up adequate </a:t>
            </a:r>
            <a:r>
              <a:rPr sz="3200" kern="0" dirty="0">
                <a:solidFill>
                  <a:sysClr val="windowText" lastClr="000000"/>
                </a:solidFill>
                <a:latin typeface="Calibri"/>
                <a:cs typeface="Calibri"/>
              </a:rPr>
              <a:t>financial</a:t>
            </a:r>
            <a:r>
              <a:rPr sz="3200" kern="0" spc="-10" dirty="0">
                <a:solidFill>
                  <a:sysClr val="windowText" lastClr="000000"/>
                </a:solidFill>
                <a:latin typeface="Calibri"/>
                <a:cs typeface="Calibri"/>
              </a:rPr>
              <a:t> controls?</a:t>
            </a:r>
            <a:endParaRPr sz="3200" kern="0" dirty="0">
              <a:solidFill>
                <a:sysClr val="windowText" lastClr="000000"/>
              </a:solidFill>
              <a:latin typeface="Calibri"/>
              <a:cs typeface="Calibri"/>
            </a:endParaRPr>
          </a:p>
          <a:p>
            <a:pPr marL="739140" indent="-451484">
              <a:spcBef>
                <a:spcPts val="765"/>
              </a:spcBef>
              <a:buFontTx/>
              <a:buAutoNum type="alphaUcParenR"/>
              <a:tabLst>
                <a:tab pos="739775" algn="l"/>
              </a:tabLst>
            </a:pPr>
            <a:r>
              <a:rPr sz="3200" kern="0" dirty="0">
                <a:solidFill>
                  <a:sysClr val="windowText" lastClr="000000"/>
                </a:solidFill>
                <a:latin typeface="Calibri"/>
                <a:cs typeface="Calibri"/>
              </a:rPr>
              <a:t>Executive</a:t>
            </a:r>
            <a:r>
              <a:rPr sz="3200" kern="0" spc="-155" dirty="0">
                <a:solidFill>
                  <a:sysClr val="windowText" lastClr="000000"/>
                </a:solidFill>
                <a:latin typeface="Calibri"/>
                <a:cs typeface="Calibri"/>
              </a:rPr>
              <a:t> </a:t>
            </a:r>
            <a:r>
              <a:rPr sz="3200" kern="0" spc="-10" dirty="0">
                <a:solidFill>
                  <a:sysClr val="windowText" lastClr="000000"/>
                </a:solidFill>
                <a:latin typeface="Calibri"/>
                <a:cs typeface="Calibri"/>
              </a:rPr>
              <a:t>Management</a:t>
            </a:r>
            <a:endParaRPr sz="3200" kern="0" dirty="0">
              <a:solidFill>
                <a:sysClr val="windowText" lastClr="000000"/>
              </a:solidFill>
              <a:latin typeface="Calibri"/>
              <a:cs typeface="Calibri"/>
            </a:endParaRPr>
          </a:p>
          <a:p>
            <a:pPr marL="725805" indent="-438150">
              <a:spcBef>
                <a:spcPts val="770"/>
              </a:spcBef>
              <a:buFontTx/>
              <a:buAutoNum type="alphaUcParenR"/>
              <a:tabLst>
                <a:tab pos="726440" algn="l"/>
              </a:tabLst>
            </a:pPr>
            <a:r>
              <a:rPr sz="3200" kern="0" dirty="0">
                <a:solidFill>
                  <a:sysClr val="windowText" lastClr="000000"/>
                </a:solidFill>
                <a:latin typeface="Calibri"/>
                <a:cs typeface="Calibri"/>
              </a:rPr>
              <a:t>Finance</a:t>
            </a:r>
            <a:r>
              <a:rPr sz="3200" kern="0" spc="-10" dirty="0">
                <a:solidFill>
                  <a:sysClr val="windowText" lastClr="000000"/>
                </a:solidFill>
                <a:latin typeface="Calibri"/>
                <a:cs typeface="Calibri"/>
              </a:rPr>
              <a:t> Department</a:t>
            </a:r>
            <a:endParaRPr lang="en-US" sz="3200" kern="0" spc="-10" dirty="0">
              <a:solidFill>
                <a:sysClr val="windowText" lastClr="000000"/>
              </a:solidFill>
              <a:latin typeface="Calibri"/>
              <a:cs typeface="Calibri"/>
            </a:endParaRPr>
          </a:p>
          <a:p>
            <a:pPr marL="725805" indent="-438150">
              <a:spcBef>
                <a:spcPts val="770"/>
              </a:spcBef>
              <a:buFontTx/>
              <a:buAutoNum type="alphaUcParenR"/>
              <a:tabLst>
                <a:tab pos="726440" algn="l"/>
              </a:tabLst>
            </a:pPr>
            <a:r>
              <a:rPr sz="3200" kern="0" dirty="0">
                <a:solidFill>
                  <a:sysClr val="windowText" lastClr="000000"/>
                </a:solidFill>
                <a:latin typeface="Calibri"/>
                <a:cs typeface="Calibri"/>
              </a:rPr>
              <a:t>Faculty</a:t>
            </a:r>
            <a:r>
              <a:rPr sz="3200" kern="0" spc="-80" dirty="0">
                <a:solidFill>
                  <a:sysClr val="windowText" lastClr="000000"/>
                </a:solidFill>
                <a:latin typeface="Calibri"/>
                <a:cs typeface="Calibri"/>
              </a:rPr>
              <a:t> </a:t>
            </a:r>
            <a:r>
              <a:rPr sz="3200" kern="0" dirty="0">
                <a:solidFill>
                  <a:sysClr val="windowText" lastClr="000000"/>
                </a:solidFill>
                <a:latin typeface="Calibri"/>
                <a:cs typeface="Calibri"/>
              </a:rPr>
              <a:t>&amp;</a:t>
            </a:r>
            <a:r>
              <a:rPr sz="3200" kern="0" spc="-70" dirty="0">
                <a:solidFill>
                  <a:sysClr val="windowText" lastClr="000000"/>
                </a:solidFill>
                <a:latin typeface="Calibri"/>
                <a:cs typeface="Calibri"/>
              </a:rPr>
              <a:t> </a:t>
            </a:r>
            <a:r>
              <a:rPr sz="3200" kern="0" dirty="0">
                <a:solidFill>
                  <a:sysClr val="windowText" lastClr="000000"/>
                </a:solidFill>
                <a:latin typeface="Calibri"/>
                <a:cs typeface="Calibri"/>
              </a:rPr>
              <a:t>Staff</a:t>
            </a:r>
            <a:r>
              <a:rPr sz="3200" kern="0" spc="-60" dirty="0">
                <a:solidFill>
                  <a:sysClr val="windowText" lastClr="000000"/>
                </a:solidFill>
                <a:latin typeface="Calibri"/>
                <a:cs typeface="Calibri"/>
              </a:rPr>
              <a:t> </a:t>
            </a:r>
            <a:r>
              <a:rPr sz="3200" kern="0" dirty="0">
                <a:solidFill>
                  <a:sysClr val="windowText" lastClr="000000"/>
                </a:solidFill>
                <a:latin typeface="Calibri"/>
                <a:cs typeface="Calibri"/>
              </a:rPr>
              <a:t>with</a:t>
            </a:r>
            <a:r>
              <a:rPr sz="3200" kern="0" spc="-75" dirty="0">
                <a:solidFill>
                  <a:sysClr val="windowText" lastClr="000000"/>
                </a:solidFill>
                <a:latin typeface="Calibri"/>
                <a:cs typeface="Calibri"/>
              </a:rPr>
              <a:t> </a:t>
            </a:r>
            <a:r>
              <a:rPr sz="3200" kern="0" dirty="0">
                <a:solidFill>
                  <a:sysClr val="windowText" lastClr="000000"/>
                </a:solidFill>
                <a:latin typeface="Calibri"/>
                <a:cs typeface="Calibri"/>
              </a:rPr>
              <a:t>delegated</a:t>
            </a:r>
            <a:r>
              <a:rPr sz="3200" kern="0" spc="-70" dirty="0">
                <a:solidFill>
                  <a:sysClr val="windowText" lastClr="000000"/>
                </a:solidFill>
                <a:latin typeface="Calibri"/>
                <a:cs typeface="Calibri"/>
              </a:rPr>
              <a:t> </a:t>
            </a:r>
            <a:r>
              <a:rPr sz="3200" kern="0" spc="-10" dirty="0">
                <a:solidFill>
                  <a:sysClr val="windowText" lastClr="000000"/>
                </a:solidFill>
                <a:latin typeface="Calibri"/>
                <a:cs typeface="Calibri"/>
              </a:rPr>
              <a:t>financial authority</a:t>
            </a:r>
            <a:endParaRPr sz="3200" kern="0" dirty="0">
              <a:solidFill>
                <a:sysClr val="windowText" lastClr="000000"/>
              </a:solidFill>
              <a:latin typeface="Calibri"/>
              <a:cs typeface="Calibri"/>
            </a:endParaRPr>
          </a:p>
          <a:p>
            <a:pPr marL="754380" indent="-466725">
              <a:spcBef>
                <a:spcPts val="765"/>
              </a:spcBef>
              <a:buFontTx/>
              <a:buAutoNum type="alphaUcParenR"/>
              <a:tabLst>
                <a:tab pos="755015" algn="l"/>
              </a:tabLst>
            </a:pPr>
            <a:r>
              <a:rPr sz="3200" kern="0" dirty="0">
                <a:solidFill>
                  <a:sysClr val="windowText" lastClr="000000"/>
                </a:solidFill>
                <a:latin typeface="Calibri"/>
                <a:cs typeface="Calibri"/>
              </a:rPr>
              <a:t>All</a:t>
            </a:r>
            <a:r>
              <a:rPr sz="3200" kern="0" spc="5" dirty="0">
                <a:solidFill>
                  <a:sysClr val="windowText" lastClr="000000"/>
                </a:solidFill>
                <a:latin typeface="Calibri"/>
                <a:cs typeface="Calibri"/>
              </a:rPr>
              <a:t> </a:t>
            </a:r>
            <a:r>
              <a:rPr sz="3200" kern="0" dirty="0">
                <a:solidFill>
                  <a:sysClr val="windowText" lastClr="000000"/>
                </a:solidFill>
                <a:latin typeface="Calibri"/>
                <a:cs typeface="Calibri"/>
              </a:rPr>
              <a:t>of</a:t>
            </a:r>
            <a:r>
              <a:rPr sz="3200" kern="0" spc="-20" dirty="0">
                <a:solidFill>
                  <a:sysClr val="windowText" lastClr="000000"/>
                </a:solidFill>
                <a:latin typeface="Calibri"/>
                <a:cs typeface="Calibri"/>
              </a:rPr>
              <a:t> </a:t>
            </a:r>
            <a:r>
              <a:rPr sz="3200" kern="0" dirty="0">
                <a:solidFill>
                  <a:sysClr val="windowText" lastClr="000000"/>
                </a:solidFill>
                <a:latin typeface="Calibri"/>
                <a:cs typeface="Calibri"/>
              </a:rPr>
              <a:t>the </a:t>
            </a:r>
            <a:r>
              <a:rPr sz="3200" kern="0" spc="-10" dirty="0">
                <a:solidFill>
                  <a:sysClr val="windowText" lastClr="000000"/>
                </a:solidFill>
                <a:latin typeface="Calibri"/>
                <a:cs typeface="Calibri"/>
              </a:rPr>
              <a:t>above</a:t>
            </a:r>
            <a:endParaRPr sz="3200" kern="0" dirty="0">
              <a:solidFill>
                <a:sysClr val="windowText" lastClr="000000"/>
              </a:solidFill>
              <a:latin typeface="Calibri"/>
              <a:cs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3335" rIns="0" bIns="0" rtlCol="0">
            <a:spAutoFit/>
          </a:bodyPr>
          <a:lstStyle/>
          <a:p>
            <a:pPr marL="12700">
              <a:spcBef>
                <a:spcPts val="105"/>
              </a:spcBef>
            </a:pPr>
            <a:r>
              <a:rPr dirty="0"/>
              <a:t>Answer</a:t>
            </a:r>
            <a:r>
              <a:rPr spc="-25" dirty="0"/>
              <a:t> </a:t>
            </a:r>
            <a:r>
              <a:rPr dirty="0"/>
              <a:t>(</a:t>
            </a:r>
            <a:r>
              <a:rPr spc="-15" dirty="0"/>
              <a:t> </a:t>
            </a:r>
            <a:r>
              <a:rPr dirty="0"/>
              <a:t>2</a:t>
            </a:r>
            <a:r>
              <a:rPr spc="-20" dirty="0"/>
              <a:t> </a:t>
            </a:r>
            <a:r>
              <a:rPr spc="-50" dirty="0"/>
              <a:t>)</a:t>
            </a:r>
          </a:p>
        </p:txBody>
      </p:sp>
      <p:sp>
        <p:nvSpPr>
          <p:cNvPr id="3" name="object 3"/>
          <p:cNvSpPr txBox="1"/>
          <p:nvPr/>
        </p:nvSpPr>
        <p:spPr>
          <a:xfrm>
            <a:off x="2244344" y="1607313"/>
            <a:ext cx="3393440" cy="513715"/>
          </a:xfrm>
          <a:prstGeom prst="rect">
            <a:avLst/>
          </a:prstGeom>
        </p:spPr>
        <p:txBody>
          <a:bodyPr vert="horz" wrap="square" lIns="0" tIns="13335" rIns="0" bIns="0" rtlCol="0">
            <a:spAutoFit/>
          </a:bodyPr>
          <a:lstStyle/>
          <a:p>
            <a:pPr marL="12700">
              <a:spcBef>
                <a:spcPts val="105"/>
              </a:spcBef>
              <a:tabLst>
                <a:tab pos="786765" algn="l"/>
              </a:tabLst>
            </a:pPr>
            <a:r>
              <a:rPr sz="3200" kern="0" dirty="0">
                <a:solidFill>
                  <a:sysClr val="windowText" lastClr="000000"/>
                </a:solidFill>
                <a:latin typeface="Calibri"/>
                <a:cs typeface="Calibri"/>
              </a:rPr>
              <a:t>(</a:t>
            </a:r>
            <a:r>
              <a:rPr sz="3200" kern="0" spc="-5" dirty="0">
                <a:solidFill>
                  <a:sysClr val="windowText" lastClr="000000"/>
                </a:solidFill>
                <a:latin typeface="Calibri"/>
                <a:cs typeface="Calibri"/>
              </a:rPr>
              <a:t> </a:t>
            </a:r>
            <a:r>
              <a:rPr sz="3200" kern="0" spc="-25" dirty="0">
                <a:solidFill>
                  <a:sysClr val="windowText" lastClr="000000"/>
                </a:solidFill>
                <a:latin typeface="Calibri"/>
                <a:cs typeface="Calibri"/>
              </a:rPr>
              <a:t>D)</a:t>
            </a:r>
            <a:r>
              <a:rPr sz="3200" kern="0" dirty="0">
                <a:solidFill>
                  <a:sysClr val="windowText" lastClr="000000"/>
                </a:solidFill>
                <a:latin typeface="Calibri"/>
                <a:cs typeface="Calibri"/>
              </a:rPr>
              <a:t>	All of</a:t>
            </a:r>
            <a:r>
              <a:rPr sz="3200" kern="0" spc="-15" dirty="0">
                <a:solidFill>
                  <a:sysClr val="windowText" lastClr="000000"/>
                </a:solidFill>
                <a:latin typeface="Calibri"/>
                <a:cs typeface="Calibri"/>
              </a:rPr>
              <a:t> </a:t>
            </a:r>
            <a:r>
              <a:rPr sz="3200" kern="0" dirty="0">
                <a:solidFill>
                  <a:sysClr val="windowText" lastClr="000000"/>
                </a:solidFill>
                <a:latin typeface="Calibri"/>
                <a:cs typeface="Calibri"/>
              </a:rPr>
              <a:t>the </a:t>
            </a:r>
            <a:r>
              <a:rPr sz="3200" kern="0" spc="-20" dirty="0">
                <a:solidFill>
                  <a:sysClr val="windowText" lastClr="000000"/>
                </a:solidFill>
                <a:latin typeface="Calibri"/>
                <a:cs typeface="Calibri"/>
              </a:rPr>
              <a:t>above</a:t>
            </a:r>
            <a:endParaRPr sz="3200" kern="0" dirty="0">
              <a:solidFill>
                <a:sysClr val="windowText" lastClr="000000"/>
              </a:solidFill>
              <a:latin typeface="Calibri"/>
              <a:cs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58667" y="2110549"/>
            <a:ext cx="5072380" cy="1366520"/>
          </a:xfrm>
          <a:prstGeom prst="rect">
            <a:avLst/>
          </a:prstGeom>
        </p:spPr>
        <p:txBody>
          <a:bodyPr vert="horz" wrap="square" lIns="0" tIns="12065" rIns="0" bIns="0" rtlCol="0">
            <a:spAutoFit/>
          </a:bodyPr>
          <a:lstStyle/>
          <a:p>
            <a:pPr marL="12700">
              <a:spcBef>
                <a:spcPts val="95"/>
              </a:spcBef>
            </a:pPr>
            <a:r>
              <a:rPr sz="8800" dirty="0">
                <a:solidFill>
                  <a:srgbClr val="244060"/>
                </a:solidFill>
              </a:rPr>
              <a:t>Thank</a:t>
            </a:r>
            <a:r>
              <a:rPr sz="8800" spc="-225" dirty="0">
                <a:solidFill>
                  <a:srgbClr val="244060"/>
                </a:solidFill>
              </a:rPr>
              <a:t> </a:t>
            </a:r>
            <a:r>
              <a:rPr sz="8800" spc="-20" dirty="0">
                <a:solidFill>
                  <a:srgbClr val="244060"/>
                </a:solidFill>
              </a:rPr>
              <a:t>you!</a:t>
            </a:r>
            <a:endParaRPr sz="88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p:nvPr/>
        </p:nvSpPr>
        <p:spPr>
          <a:xfrm>
            <a:off x="1524000" y="4554618"/>
            <a:ext cx="9144000" cy="245982"/>
          </a:xfrm>
          <a:prstGeom prst="rect">
            <a:avLst/>
          </a:prstGeom>
          <a:solidFill>
            <a:schemeClr val="dk1"/>
          </a:solidFill>
          <a:ln>
            <a:noFill/>
          </a:ln>
        </p:spPr>
        <p:txBody>
          <a:bodyPr spcFirstLastPara="1" wrap="square" lIns="91425" tIns="45700" rIns="91425" bIns="45700" anchor="ctr" anchorCtr="0">
            <a:noAutofit/>
          </a:bodyPr>
          <a:lstStyle/>
          <a:p>
            <a:pPr algn="ctr">
              <a:buClr>
                <a:srgbClr val="000000"/>
              </a:buClr>
              <a:buSzPts val="1800"/>
            </a:pPr>
            <a:endParaRPr kern="0" dirty="0">
              <a:solidFill>
                <a:srgbClr val="FFFFFF"/>
              </a:solidFill>
              <a:latin typeface="Calibri"/>
              <a:ea typeface="Calibri"/>
              <a:cs typeface="Calibri"/>
              <a:sym typeface="Calibri"/>
            </a:endParaRPr>
          </a:p>
        </p:txBody>
      </p:sp>
      <p:sp>
        <p:nvSpPr>
          <p:cNvPr id="89" name="Google Shape;89;p13"/>
          <p:cNvSpPr txBox="1"/>
          <p:nvPr/>
        </p:nvSpPr>
        <p:spPr>
          <a:xfrm>
            <a:off x="1618775" y="4837100"/>
            <a:ext cx="7305900" cy="708000"/>
          </a:xfrm>
          <a:prstGeom prst="rect">
            <a:avLst/>
          </a:prstGeom>
          <a:noFill/>
          <a:ln>
            <a:noFill/>
          </a:ln>
        </p:spPr>
        <p:txBody>
          <a:bodyPr spcFirstLastPara="1" wrap="square" lIns="91425" tIns="45700" rIns="91425" bIns="45700" anchor="t" anchorCtr="0">
            <a:spAutoFit/>
          </a:bodyPr>
          <a:lstStyle/>
          <a:p>
            <a:pPr>
              <a:buClr>
                <a:srgbClr val="000000"/>
              </a:buClr>
              <a:buSzPts val="4000"/>
            </a:pPr>
            <a:r>
              <a:rPr lang="en-US" sz="4000" kern="0" dirty="0">
                <a:solidFill>
                  <a:srgbClr val="000000"/>
                </a:solidFill>
                <a:latin typeface="Garamond"/>
                <a:ea typeface="Garamond"/>
                <a:cs typeface="Garamond"/>
                <a:sym typeface="Garamond"/>
              </a:rPr>
              <a:t>Finance FYI - The Facilities World</a:t>
            </a:r>
            <a:endParaRPr sz="4000" kern="0" dirty="0">
              <a:solidFill>
                <a:srgbClr val="000000"/>
              </a:solidFill>
              <a:latin typeface="Garamond"/>
              <a:ea typeface="Garamond"/>
              <a:cs typeface="Garamond"/>
              <a:sym typeface="Garamond"/>
            </a:endParaRPr>
          </a:p>
        </p:txBody>
      </p:sp>
      <p:pic>
        <p:nvPicPr>
          <p:cNvPr id="90" name="Google Shape;90;p13"/>
          <p:cNvPicPr preferRelativeResize="0"/>
          <p:nvPr/>
        </p:nvPicPr>
        <p:blipFill rotWithShape="1">
          <a:blip r:embed="rId3">
            <a:alphaModFix/>
          </a:blip>
          <a:srcRect t="7875" b="4202"/>
          <a:stretch/>
        </p:blipFill>
        <p:spPr>
          <a:xfrm>
            <a:off x="1524000" y="-11107"/>
            <a:ext cx="9144000" cy="4572000"/>
          </a:xfrm>
          <a:prstGeom prst="rect">
            <a:avLst/>
          </a:prstGeom>
          <a:noFill/>
          <a:ln>
            <a:noFill/>
          </a:ln>
        </p:spPr>
      </p:pic>
      <p:pic>
        <p:nvPicPr>
          <p:cNvPr id="91" name="Google Shape;91;p13"/>
          <p:cNvPicPr preferRelativeResize="0"/>
          <p:nvPr/>
        </p:nvPicPr>
        <p:blipFill rotWithShape="1">
          <a:blip r:embed="rId4">
            <a:alphaModFix/>
          </a:blip>
          <a:srcRect/>
          <a:stretch/>
        </p:blipFill>
        <p:spPr>
          <a:xfrm>
            <a:off x="7924800" y="5545112"/>
            <a:ext cx="2362200" cy="1084289"/>
          </a:xfrm>
          <a:prstGeom prst="rect">
            <a:avLst/>
          </a:prstGeom>
          <a:noFill/>
          <a:ln>
            <a:noFill/>
          </a:ln>
        </p:spPr>
      </p:pic>
      <p:sp>
        <p:nvSpPr>
          <p:cNvPr id="92" name="Google Shape;92;p13"/>
          <p:cNvSpPr txBox="1"/>
          <p:nvPr/>
        </p:nvSpPr>
        <p:spPr>
          <a:xfrm>
            <a:off x="1842775" y="5736250"/>
            <a:ext cx="4911000" cy="615600"/>
          </a:xfrm>
          <a:prstGeom prst="rect">
            <a:avLst/>
          </a:prstGeom>
          <a:noFill/>
          <a:ln>
            <a:noFill/>
          </a:ln>
        </p:spPr>
        <p:txBody>
          <a:bodyPr spcFirstLastPara="1" wrap="square" lIns="91425" tIns="91425" rIns="91425" bIns="91425" anchor="t" anchorCtr="0">
            <a:spAutoFit/>
          </a:bodyPr>
          <a:lstStyle/>
          <a:p>
            <a:pPr>
              <a:buClr>
                <a:srgbClr val="000000"/>
              </a:buClr>
              <a:buSzPts val="1400"/>
            </a:pPr>
            <a:r>
              <a:rPr lang="en-US" sz="1400" kern="0" dirty="0">
                <a:solidFill>
                  <a:srgbClr val="000000"/>
                </a:solidFill>
                <a:latin typeface="Calibri"/>
                <a:ea typeface="Calibri"/>
                <a:cs typeface="Calibri"/>
                <a:sym typeface="Calibri"/>
              </a:rPr>
              <a:t>Presenters: Winnie Kwofie, AVP, FD&amp;O</a:t>
            </a:r>
            <a:endParaRPr sz="1400" kern="0" dirty="0">
              <a:solidFill>
                <a:srgbClr val="000000"/>
              </a:solidFill>
              <a:latin typeface="Calibri"/>
              <a:ea typeface="Calibri"/>
              <a:cs typeface="Calibri"/>
              <a:sym typeface="Calibri"/>
            </a:endParaRPr>
          </a:p>
          <a:p>
            <a:pPr>
              <a:buClr>
                <a:srgbClr val="000000"/>
              </a:buClr>
              <a:buSzPts val="1400"/>
            </a:pPr>
            <a:r>
              <a:rPr lang="en-US" sz="1400" kern="0" dirty="0">
                <a:solidFill>
                  <a:srgbClr val="000000"/>
                </a:solidFill>
                <a:latin typeface="Calibri"/>
                <a:ea typeface="Calibri"/>
                <a:cs typeface="Calibri"/>
                <a:sym typeface="Calibri"/>
              </a:rPr>
              <a:t>                     Denise Johnson, Director, Business Operations, FD&amp;O</a:t>
            </a:r>
            <a:endParaRPr sz="1400" kern="0" dirty="0">
              <a:solidFill>
                <a:srgbClr val="00000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sp>
        <p:nvSpPr>
          <p:cNvPr id="97" name="Google Shape;97;p14"/>
          <p:cNvSpPr/>
          <p:nvPr/>
        </p:nvSpPr>
        <p:spPr>
          <a:xfrm>
            <a:off x="1524000" y="5867400"/>
            <a:ext cx="9144000" cy="9906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kern="0" dirty="0">
              <a:solidFill>
                <a:srgbClr val="FFFFFF"/>
              </a:solidFill>
              <a:latin typeface="Calibri"/>
              <a:ea typeface="Calibri"/>
              <a:cs typeface="Calibri"/>
              <a:sym typeface="Calibri"/>
            </a:endParaRPr>
          </a:p>
        </p:txBody>
      </p:sp>
      <p:sp>
        <p:nvSpPr>
          <p:cNvPr id="98" name="Google Shape;98;p14"/>
          <p:cNvSpPr/>
          <p:nvPr/>
        </p:nvSpPr>
        <p:spPr>
          <a:xfrm>
            <a:off x="1524000" y="0"/>
            <a:ext cx="9144000" cy="145200"/>
          </a:xfrm>
          <a:prstGeom prst="rect">
            <a:avLst/>
          </a:prstGeom>
          <a:solidFill>
            <a:schemeClr val="dk1"/>
          </a:solidFill>
          <a:ln>
            <a:noFill/>
          </a:ln>
        </p:spPr>
        <p:txBody>
          <a:bodyPr spcFirstLastPara="1" wrap="square" lIns="91425" tIns="45700" rIns="91425" bIns="45700" anchor="ctr" anchorCtr="0">
            <a:noAutofit/>
          </a:bodyPr>
          <a:lstStyle/>
          <a:p>
            <a:pPr algn="ctr">
              <a:buClr>
                <a:srgbClr val="000000"/>
              </a:buClr>
              <a:buSzPts val="1800"/>
            </a:pPr>
            <a:endParaRPr kern="0" dirty="0">
              <a:solidFill>
                <a:srgbClr val="FFFFFF"/>
              </a:solidFill>
              <a:latin typeface="Calibri"/>
              <a:ea typeface="Calibri"/>
              <a:cs typeface="Calibri"/>
              <a:sym typeface="Calibri"/>
            </a:endParaRPr>
          </a:p>
        </p:txBody>
      </p:sp>
      <p:pic>
        <p:nvPicPr>
          <p:cNvPr id="99" name="Google Shape;99;p14"/>
          <p:cNvPicPr preferRelativeResize="0"/>
          <p:nvPr/>
        </p:nvPicPr>
        <p:blipFill rotWithShape="1">
          <a:blip r:embed="rId4">
            <a:alphaModFix/>
          </a:blip>
          <a:srcRect/>
          <a:stretch/>
        </p:blipFill>
        <p:spPr>
          <a:xfrm>
            <a:off x="8793390" y="6014535"/>
            <a:ext cx="1569811" cy="720568"/>
          </a:xfrm>
          <a:prstGeom prst="rect">
            <a:avLst/>
          </a:prstGeom>
          <a:noFill/>
          <a:ln>
            <a:noFill/>
          </a:ln>
        </p:spPr>
      </p:pic>
      <p:sp>
        <p:nvSpPr>
          <p:cNvPr id="100" name="Google Shape;100;p14"/>
          <p:cNvSpPr/>
          <p:nvPr/>
        </p:nvSpPr>
        <p:spPr>
          <a:xfrm>
            <a:off x="1681025" y="371625"/>
            <a:ext cx="2990100" cy="2673900"/>
          </a:xfrm>
          <a:prstGeom prst="rect">
            <a:avLst/>
          </a:prstGeom>
          <a:noFill/>
          <a:ln>
            <a:noFill/>
          </a:ln>
        </p:spPr>
        <p:txBody>
          <a:bodyPr spcFirstLastPara="1" wrap="square" lIns="91425" tIns="45700" rIns="91425" bIns="45700" anchor="t" anchorCtr="0">
            <a:noAutofit/>
          </a:bodyPr>
          <a:lstStyle/>
          <a:p>
            <a:pPr marL="457200">
              <a:lnSpc>
                <a:spcPct val="115000"/>
              </a:lnSpc>
              <a:buClr>
                <a:srgbClr val="000000"/>
              </a:buClr>
              <a:buSzPts val="1800"/>
            </a:pPr>
            <a:r>
              <a:rPr lang="en-US" sz="3600" b="1" kern="0" dirty="0">
                <a:solidFill>
                  <a:srgbClr val="000000"/>
                </a:solidFill>
                <a:latin typeface="Arial"/>
                <a:cs typeface="Arial"/>
                <a:sym typeface="Arial"/>
              </a:rPr>
              <a:t>What does FD&amp;O actually do?</a:t>
            </a:r>
            <a:endParaRPr sz="3600" b="1" kern="0" dirty="0">
              <a:solidFill>
                <a:srgbClr val="000000"/>
              </a:solidFill>
              <a:latin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5"/>
          <p:cNvSpPr/>
          <p:nvPr/>
        </p:nvSpPr>
        <p:spPr>
          <a:xfrm>
            <a:off x="1524000" y="5867400"/>
            <a:ext cx="9144000" cy="9906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kern="0" dirty="0">
              <a:solidFill>
                <a:srgbClr val="FFFFFF"/>
              </a:solidFill>
              <a:latin typeface="Calibri"/>
              <a:ea typeface="Calibri"/>
              <a:cs typeface="Calibri"/>
              <a:sym typeface="Calibri"/>
            </a:endParaRPr>
          </a:p>
        </p:txBody>
      </p:sp>
      <p:sp>
        <p:nvSpPr>
          <p:cNvPr id="106" name="Google Shape;106;p15"/>
          <p:cNvSpPr/>
          <p:nvPr/>
        </p:nvSpPr>
        <p:spPr>
          <a:xfrm>
            <a:off x="1524000" y="0"/>
            <a:ext cx="9144000" cy="145200"/>
          </a:xfrm>
          <a:prstGeom prst="rect">
            <a:avLst/>
          </a:prstGeom>
          <a:solidFill>
            <a:schemeClr val="dk1"/>
          </a:solidFill>
          <a:ln>
            <a:noFill/>
          </a:ln>
        </p:spPr>
        <p:txBody>
          <a:bodyPr spcFirstLastPara="1" wrap="square" lIns="91425" tIns="45700" rIns="91425" bIns="45700" anchor="ctr" anchorCtr="0">
            <a:noAutofit/>
          </a:bodyPr>
          <a:lstStyle/>
          <a:p>
            <a:pPr algn="ctr">
              <a:buClr>
                <a:srgbClr val="000000"/>
              </a:buClr>
              <a:buSzPts val="1800"/>
            </a:pPr>
            <a:endParaRPr kern="0" dirty="0">
              <a:solidFill>
                <a:srgbClr val="FFFFFF"/>
              </a:solidFill>
              <a:latin typeface="Calibri"/>
              <a:ea typeface="Calibri"/>
              <a:cs typeface="Calibri"/>
              <a:sym typeface="Calibri"/>
            </a:endParaRPr>
          </a:p>
        </p:txBody>
      </p:sp>
      <p:pic>
        <p:nvPicPr>
          <p:cNvPr id="107" name="Google Shape;107;p15"/>
          <p:cNvPicPr preferRelativeResize="0"/>
          <p:nvPr/>
        </p:nvPicPr>
        <p:blipFill rotWithShape="1">
          <a:blip r:embed="rId3">
            <a:alphaModFix/>
          </a:blip>
          <a:srcRect/>
          <a:stretch/>
        </p:blipFill>
        <p:spPr>
          <a:xfrm>
            <a:off x="8793390" y="6014535"/>
            <a:ext cx="1569811" cy="720568"/>
          </a:xfrm>
          <a:prstGeom prst="rect">
            <a:avLst/>
          </a:prstGeom>
          <a:noFill/>
          <a:ln>
            <a:noFill/>
          </a:ln>
        </p:spPr>
      </p:pic>
      <p:sp>
        <p:nvSpPr>
          <p:cNvPr id="108" name="Google Shape;108;p15"/>
          <p:cNvSpPr/>
          <p:nvPr/>
        </p:nvSpPr>
        <p:spPr>
          <a:xfrm>
            <a:off x="1648525" y="480850"/>
            <a:ext cx="2845500" cy="614400"/>
          </a:xfrm>
          <a:prstGeom prst="rect">
            <a:avLst/>
          </a:prstGeom>
          <a:noFill/>
          <a:ln>
            <a:noFill/>
          </a:ln>
        </p:spPr>
        <p:txBody>
          <a:bodyPr spcFirstLastPara="1" wrap="square" lIns="91425" tIns="45700" rIns="91425" bIns="45700" anchor="t" anchorCtr="0">
            <a:noAutofit/>
          </a:bodyPr>
          <a:lstStyle/>
          <a:p>
            <a:pPr>
              <a:lnSpc>
                <a:spcPct val="107000"/>
              </a:lnSpc>
              <a:buClr>
                <a:srgbClr val="000000"/>
              </a:buClr>
              <a:buSzPts val="1800"/>
            </a:pPr>
            <a:r>
              <a:rPr lang="en-US" sz="2600" kern="0" dirty="0">
                <a:solidFill>
                  <a:srgbClr val="000000"/>
                </a:solidFill>
                <a:latin typeface="Calibri"/>
                <a:ea typeface="Calibri"/>
                <a:cs typeface="Calibri"/>
                <a:sym typeface="Calibri"/>
              </a:rPr>
              <a:t>It depends….</a:t>
            </a:r>
            <a:endParaRPr sz="2600" kern="0" dirty="0">
              <a:solidFill>
                <a:srgbClr val="000000"/>
              </a:solidFill>
              <a:latin typeface="Calibri"/>
              <a:ea typeface="Calibri"/>
              <a:cs typeface="Calibri"/>
              <a:sym typeface="Calibri"/>
            </a:endParaRPr>
          </a:p>
        </p:txBody>
      </p:sp>
      <p:pic>
        <p:nvPicPr>
          <p:cNvPr id="109" name="Google Shape;109;p15"/>
          <p:cNvPicPr preferRelativeResize="0"/>
          <p:nvPr/>
        </p:nvPicPr>
        <p:blipFill>
          <a:blip r:embed="rId4">
            <a:alphaModFix/>
          </a:blip>
          <a:stretch>
            <a:fillRect/>
          </a:stretch>
        </p:blipFill>
        <p:spPr>
          <a:xfrm>
            <a:off x="2633525" y="1361825"/>
            <a:ext cx="5829300" cy="3886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10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113"/>
        <p:cNvGrpSpPr/>
        <p:nvPr/>
      </p:nvGrpSpPr>
      <p:grpSpPr>
        <a:xfrm>
          <a:off x="0" y="0"/>
          <a:ext cx="0" cy="0"/>
          <a:chOff x="0" y="0"/>
          <a:chExt cx="0" cy="0"/>
        </a:xfrm>
      </p:grpSpPr>
      <p:pic>
        <p:nvPicPr>
          <p:cNvPr id="114" name="Google Shape;114;p16"/>
          <p:cNvPicPr preferRelativeResize="0"/>
          <p:nvPr/>
        </p:nvPicPr>
        <p:blipFill>
          <a:blip r:embed="rId3">
            <a:alphaModFix amt="21000"/>
          </a:blip>
          <a:stretch>
            <a:fillRect/>
          </a:stretch>
        </p:blipFill>
        <p:spPr>
          <a:xfrm>
            <a:off x="1583200" y="145201"/>
            <a:ext cx="9084800" cy="5722199"/>
          </a:xfrm>
          <a:prstGeom prst="rect">
            <a:avLst/>
          </a:prstGeom>
          <a:noFill/>
          <a:ln>
            <a:noFill/>
          </a:ln>
        </p:spPr>
      </p:pic>
      <p:sp>
        <p:nvSpPr>
          <p:cNvPr id="115" name="Google Shape;115;p16"/>
          <p:cNvSpPr/>
          <p:nvPr/>
        </p:nvSpPr>
        <p:spPr>
          <a:xfrm>
            <a:off x="1543725" y="5867400"/>
            <a:ext cx="9144000" cy="9906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kern="0" dirty="0">
              <a:solidFill>
                <a:srgbClr val="FFFFFF"/>
              </a:solidFill>
              <a:latin typeface="Calibri"/>
              <a:ea typeface="Calibri"/>
              <a:cs typeface="Calibri"/>
              <a:sym typeface="Calibri"/>
            </a:endParaRPr>
          </a:p>
        </p:txBody>
      </p:sp>
      <p:sp>
        <p:nvSpPr>
          <p:cNvPr id="116" name="Google Shape;116;p16"/>
          <p:cNvSpPr/>
          <p:nvPr/>
        </p:nvSpPr>
        <p:spPr>
          <a:xfrm>
            <a:off x="1524000" y="0"/>
            <a:ext cx="9144000" cy="145200"/>
          </a:xfrm>
          <a:prstGeom prst="rect">
            <a:avLst/>
          </a:prstGeom>
          <a:solidFill>
            <a:schemeClr val="dk1"/>
          </a:solidFill>
          <a:ln>
            <a:noFill/>
          </a:ln>
        </p:spPr>
        <p:txBody>
          <a:bodyPr spcFirstLastPara="1" wrap="square" lIns="91425" tIns="45700" rIns="91425" bIns="45700" anchor="ctr" anchorCtr="0">
            <a:noAutofit/>
          </a:bodyPr>
          <a:lstStyle/>
          <a:p>
            <a:pPr algn="ctr">
              <a:buClr>
                <a:srgbClr val="000000"/>
              </a:buClr>
              <a:buSzPts val="1800"/>
            </a:pPr>
            <a:endParaRPr kern="0" dirty="0">
              <a:solidFill>
                <a:srgbClr val="FFFFFF"/>
              </a:solidFill>
              <a:latin typeface="Calibri"/>
              <a:ea typeface="Calibri"/>
              <a:cs typeface="Calibri"/>
              <a:sym typeface="Calibri"/>
            </a:endParaRPr>
          </a:p>
        </p:txBody>
      </p:sp>
      <p:pic>
        <p:nvPicPr>
          <p:cNvPr id="117" name="Google Shape;117;p16"/>
          <p:cNvPicPr preferRelativeResize="0"/>
          <p:nvPr/>
        </p:nvPicPr>
        <p:blipFill rotWithShape="1">
          <a:blip r:embed="rId4">
            <a:alphaModFix/>
          </a:blip>
          <a:srcRect/>
          <a:stretch/>
        </p:blipFill>
        <p:spPr>
          <a:xfrm>
            <a:off x="8793390" y="6014535"/>
            <a:ext cx="1569811" cy="720568"/>
          </a:xfrm>
          <a:prstGeom prst="rect">
            <a:avLst/>
          </a:prstGeom>
          <a:noFill/>
          <a:ln>
            <a:noFill/>
          </a:ln>
        </p:spPr>
      </p:pic>
      <p:sp>
        <p:nvSpPr>
          <p:cNvPr id="118" name="Google Shape;118;p16"/>
          <p:cNvSpPr/>
          <p:nvPr/>
        </p:nvSpPr>
        <p:spPr>
          <a:xfrm>
            <a:off x="1847475" y="422612"/>
            <a:ext cx="7677000" cy="4986600"/>
          </a:xfrm>
          <a:prstGeom prst="rect">
            <a:avLst/>
          </a:prstGeom>
          <a:noFill/>
          <a:ln>
            <a:noFill/>
          </a:ln>
        </p:spPr>
        <p:txBody>
          <a:bodyPr spcFirstLastPara="1" wrap="square" lIns="91425" tIns="45700" rIns="91425" bIns="45700" anchor="t" anchorCtr="0">
            <a:noAutofit/>
          </a:bodyPr>
          <a:lstStyle/>
          <a:p>
            <a:pPr>
              <a:lnSpc>
                <a:spcPct val="107000"/>
              </a:lnSpc>
              <a:buClr>
                <a:srgbClr val="000000"/>
              </a:buClr>
            </a:pPr>
            <a:r>
              <a:rPr lang="en-US" sz="2000" b="1" kern="0" dirty="0">
                <a:solidFill>
                  <a:srgbClr val="000000"/>
                </a:solidFill>
                <a:latin typeface="Calibri"/>
                <a:ea typeface="Calibri"/>
                <a:cs typeface="Calibri"/>
                <a:sym typeface="Calibri"/>
              </a:rPr>
              <a:t>Our Mission</a:t>
            </a:r>
            <a:endParaRPr sz="1600" b="1" kern="0" dirty="0">
              <a:solidFill>
                <a:srgbClr val="000000"/>
              </a:solidFill>
              <a:latin typeface="Arial"/>
              <a:cs typeface="Arial"/>
              <a:sym typeface="Arial"/>
            </a:endParaRPr>
          </a:p>
          <a:p>
            <a:pPr marL="285750" indent="-298450">
              <a:lnSpc>
                <a:spcPct val="107000"/>
              </a:lnSpc>
              <a:spcBef>
                <a:spcPts val="800"/>
              </a:spcBef>
              <a:buClr>
                <a:srgbClr val="000000"/>
              </a:buClr>
              <a:buSzPts val="2000"/>
              <a:buFont typeface="Arial"/>
              <a:buChar char="•"/>
            </a:pPr>
            <a:r>
              <a:rPr lang="en-US" sz="2000" b="1" i="1" kern="0" dirty="0">
                <a:solidFill>
                  <a:srgbClr val="000000"/>
                </a:solidFill>
                <a:latin typeface="Calibri"/>
                <a:ea typeface="Calibri"/>
                <a:cs typeface="Calibri"/>
                <a:sym typeface="Calibri"/>
              </a:rPr>
              <a:t>To set the mood on the campus to ensure every space is welcoming, and stimulate, learning, collaboration and discovery </a:t>
            </a:r>
            <a:endParaRPr sz="1600" b="1" kern="0" dirty="0">
              <a:solidFill>
                <a:srgbClr val="000000"/>
              </a:solidFill>
              <a:latin typeface="Arial"/>
              <a:cs typeface="Arial"/>
              <a:sym typeface="Arial"/>
            </a:endParaRPr>
          </a:p>
          <a:p>
            <a:pPr>
              <a:lnSpc>
                <a:spcPct val="107000"/>
              </a:lnSpc>
              <a:spcBef>
                <a:spcPts val="800"/>
              </a:spcBef>
              <a:buClr>
                <a:srgbClr val="000000"/>
              </a:buClr>
            </a:pPr>
            <a:endParaRPr sz="2000" b="1" i="1" kern="0" dirty="0">
              <a:solidFill>
                <a:srgbClr val="000000"/>
              </a:solidFill>
              <a:latin typeface="Calibri"/>
              <a:ea typeface="Calibri"/>
              <a:cs typeface="Calibri"/>
              <a:sym typeface="Calibri"/>
            </a:endParaRPr>
          </a:p>
          <a:p>
            <a:pPr>
              <a:lnSpc>
                <a:spcPct val="107000"/>
              </a:lnSpc>
              <a:spcBef>
                <a:spcPts val="800"/>
              </a:spcBef>
              <a:buClr>
                <a:srgbClr val="000000"/>
              </a:buClr>
            </a:pPr>
            <a:r>
              <a:rPr lang="en-US" sz="2000" b="1" i="1" kern="0" dirty="0">
                <a:solidFill>
                  <a:srgbClr val="000000"/>
                </a:solidFill>
                <a:latin typeface="Calibri"/>
                <a:ea typeface="Calibri"/>
                <a:cs typeface="Calibri"/>
                <a:sym typeface="Calibri"/>
              </a:rPr>
              <a:t>Our Vision</a:t>
            </a:r>
            <a:endParaRPr sz="1600" b="1" kern="0" dirty="0">
              <a:solidFill>
                <a:srgbClr val="000000"/>
              </a:solidFill>
              <a:latin typeface="Arial"/>
              <a:cs typeface="Arial"/>
              <a:sym typeface="Arial"/>
            </a:endParaRPr>
          </a:p>
          <a:p>
            <a:pPr marL="285750" indent="-298450">
              <a:lnSpc>
                <a:spcPct val="107000"/>
              </a:lnSpc>
              <a:spcBef>
                <a:spcPts val="800"/>
              </a:spcBef>
              <a:buClr>
                <a:srgbClr val="000000"/>
              </a:buClr>
              <a:buSzPts val="2000"/>
              <a:buFont typeface="Arial"/>
              <a:buChar char="•"/>
            </a:pPr>
            <a:r>
              <a:rPr lang="en-US" sz="2000" b="1" kern="0" dirty="0">
                <a:solidFill>
                  <a:srgbClr val="000000"/>
                </a:solidFill>
                <a:latin typeface="Calibri"/>
                <a:ea typeface="Calibri"/>
                <a:cs typeface="Calibri"/>
                <a:sym typeface="Calibri"/>
              </a:rPr>
              <a:t>To be model Facilities department in the CSU system</a:t>
            </a:r>
            <a:endParaRPr sz="1600" b="1" kern="0" dirty="0">
              <a:solidFill>
                <a:srgbClr val="000000"/>
              </a:solidFill>
              <a:latin typeface="Arial"/>
              <a:cs typeface="Arial"/>
              <a:sym typeface="Arial"/>
            </a:endParaRPr>
          </a:p>
          <a:p>
            <a:pPr marL="285750" indent="-171450">
              <a:lnSpc>
                <a:spcPct val="107000"/>
              </a:lnSpc>
              <a:spcBef>
                <a:spcPts val="800"/>
              </a:spcBef>
              <a:buClr>
                <a:srgbClr val="000000"/>
              </a:buClr>
              <a:buSzPts val="1800"/>
            </a:pPr>
            <a:endParaRPr sz="2000" b="1" i="1" kern="0" dirty="0">
              <a:solidFill>
                <a:srgbClr val="000000"/>
              </a:solidFill>
              <a:latin typeface="Calibri"/>
              <a:ea typeface="Calibri"/>
              <a:cs typeface="Calibri"/>
              <a:sym typeface="Calibri"/>
            </a:endParaRPr>
          </a:p>
          <a:p>
            <a:pPr>
              <a:spcBef>
                <a:spcPts val="800"/>
              </a:spcBef>
              <a:buClr>
                <a:srgbClr val="000000"/>
              </a:buClr>
            </a:pPr>
            <a:r>
              <a:rPr lang="en-US" sz="2000" b="1" kern="0" dirty="0">
                <a:solidFill>
                  <a:srgbClr val="000000"/>
                </a:solidFill>
                <a:latin typeface="Calibri"/>
                <a:ea typeface="Calibri"/>
                <a:cs typeface="Calibri"/>
                <a:sym typeface="Calibri"/>
              </a:rPr>
              <a:t>What We value</a:t>
            </a:r>
            <a:endParaRPr sz="2000" b="1" kern="0" dirty="0">
              <a:solidFill>
                <a:srgbClr val="000000"/>
              </a:solidFill>
              <a:latin typeface="Calibri"/>
              <a:ea typeface="Calibri"/>
              <a:cs typeface="Calibri"/>
              <a:sym typeface="Calibri"/>
            </a:endParaRPr>
          </a:p>
          <a:p>
            <a:pPr marL="285750" indent="-298450">
              <a:buClr>
                <a:srgbClr val="000000"/>
              </a:buClr>
              <a:buSzPts val="2000"/>
              <a:buFont typeface="Arial"/>
              <a:buChar char="•"/>
            </a:pPr>
            <a:r>
              <a:rPr lang="en-US" sz="2000" b="1" kern="0" dirty="0">
                <a:solidFill>
                  <a:srgbClr val="000000"/>
                </a:solidFill>
                <a:latin typeface="Calibri"/>
                <a:ea typeface="Calibri"/>
                <a:cs typeface="Calibri"/>
                <a:sym typeface="Calibri"/>
              </a:rPr>
              <a:t>Customer experience</a:t>
            </a:r>
            <a:endParaRPr sz="2000" b="1" kern="0" dirty="0">
              <a:solidFill>
                <a:srgbClr val="000000"/>
              </a:solidFill>
              <a:latin typeface="Calibri"/>
              <a:ea typeface="Calibri"/>
              <a:cs typeface="Calibri"/>
              <a:sym typeface="Calibri"/>
            </a:endParaRPr>
          </a:p>
          <a:p>
            <a:pPr marL="285750" indent="-298450">
              <a:buClr>
                <a:srgbClr val="000000"/>
              </a:buClr>
              <a:buSzPts val="2000"/>
              <a:buFont typeface="Arial"/>
              <a:buChar char="•"/>
            </a:pPr>
            <a:r>
              <a:rPr lang="en-US" sz="2000" b="1" kern="0" dirty="0">
                <a:solidFill>
                  <a:srgbClr val="000000"/>
                </a:solidFill>
                <a:latin typeface="Calibri"/>
                <a:ea typeface="Calibri"/>
                <a:cs typeface="Calibri"/>
                <a:sym typeface="Calibri"/>
              </a:rPr>
              <a:t>Cultural Diversity  </a:t>
            </a:r>
            <a:endParaRPr sz="1600" b="1" kern="0" dirty="0">
              <a:solidFill>
                <a:srgbClr val="000000"/>
              </a:solidFill>
              <a:latin typeface="Arial"/>
              <a:cs typeface="Arial"/>
              <a:sym typeface="Arial"/>
            </a:endParaRPr>
          </a:p>
          <a:p>
            <a:pPr marL="285750" indent="-298450">
              <a:buClr>
                <a:srgbClr val="000000"/>
              </a:buClr>
              <a:buSzPts val="2000"/>
              <a:buFont typeface="Arial"/>
              <a:buChar char="•"/>
            </a:pPr>
            <a:r>
              <a:rPr lang="en-US" sz="2000" b="1" kern="0" dirty="0">
                <a:solidFill>
                  <a:srgbClr val="000000"/>
                </a:solidFill>
                <a:latin typeface="Calibri"/>
                <a:ea typeface="Calibri"/>
                <a:cs typeface="Calibri"/>
                <a:sym typeface="Calibri"/>
              </a:rPr>
              <a:t>Communication </a:t>
            </a:r>
            <a:endParaRPr sz="1600" b="1" kern="0" dirty="0">
              <a:solidFill>
                <a:srgbClr val="000000"/>
              </a:solidFill>
              <a:latin typeface="Arial"/>
              <a:cs typeface="Arial"/>
              <a:sym typeface="Arial"/>
            </a:endParaRPr>
          </a:p>
          <a:p>
            <a:pPr marL="285750" indent="-298450">
              <a:buClr>
                <a:srgbClr val="000000"/>
              </a:buClr>
              <a:buSzPts val="2000"/>
              <a:buFont typeface="Arial"/>
              <a:buChar char="•"/>
            </a:pPr>
            <a:r>
              <a:rPr lang="en-US" sz="2000" b="1" kern="0" dirty="0">
                <a:solidFill>
                  <a:srgbClr val="000000"/>
                </a:solidFill>
                <a:latin typeface="Calibri"/>
                <a:ea typeface="Calibri"/>
                <a:cs typeface="Calibri"/>
                <a:sym typeface="Calibri"/>
              </a:rPr>
              <a:t>Collaboration </a:t>
            </a:r>
            <a:endParaRPr sz="2000" b="1" kern="0" dirty="0">
              <a:solidFill>
                <a:srgbClr val="000000"/>
              </a:solidFill>
              <a:latin typeface="Calibri"/>
              <a:ea typeface="Calibri"/>
              <a:cs typeface="Calibri"/>
              <a:sym typeface="Calibri"/>
            </a:endParaRPr>
          </a:p>
          <a:p>
            <a:pPr marL="285750" indent="-298450">
              <a:buClr>
                <a:srgbClr val="000000"/>
              </a:buClr>
              <a:buSzPts val="2000"/>
              <a:buFont typeface="Arial"/>
              <a:buChar char="•"/>
            </a:pPr>
            <a:r>
              <a:rPr lang="en-US" sz="2000" b="1" kern="0" dirty="0">
                <a:solidFill>
                  <a:srgbClr val="000000"/>
                </a:solidFill>
                <a:latin typeface="Calibri"/>
                <a:ea typeface="Calibri"/>
                <a:cs typeface="Calibri"/>
                <a:sym typeface="Calibri"/>
              </a:rPr>
              <a:t>Team Spirit</a:t>
            </a:r>
            <a:endParaRPr sz="1600" b="1" kern="0" dirty="0">
              <a:solidFill>
                <a:srgbClr val="000000"/>
              </a:solidFill>
              <a:latin typeface="Arial"/>
              <a:cs typeface="Arial"/>
              <a:sym typeface="Arial"/>
            </a:endParaRPr>
          </a:p>
          <a:p>
            <a:pPr marL="457200">
              <a:buClr>
                <a:srgbClr val="000000"/>
              </a:buClr>
            </a:pPr>
            <a:endParaRPr sz="1600" b="1" kern="0" dirty="0">
              <a:solidFill>
                <a:srgbClr val="000000"/>
              </a:solidFill>
              <a:latin typeface="Arial"/>
              <a:cs typeface="Arial"/>
              <a:sym typeface="Arial"/>
            </a:endParaRPr>
          </a:p>
          <a:p>
            <a:pPr algn="ctr">
              <a:lnSpc>
                <a:spcPct val="107000"/>
              </a:lnSpc>
              <a:buClr>
                <a:srgbClr val="000000"/>
              </a:buClr>
              <a:buSzPts val="1800"/>
            </a:pPr>
            <a:endParaRPr kern="0" dirty="0">
              <a:solidFill>
                <a:srgbClr val="000000"/>
              </a:solidFill>
              <a:latin typeface="Calibri"/>
              <a:ea typeface="Calibri"/>
              <a:cs typeface="Calibri"/>
              <a:sym typeface="Calibri"/>
            </a:endParaRPr>
          </a:p>
          <a:p>
            <a:pPr>
              <a:lnSpc>
                <a:spcPct val="107000"/>
              </a:lnSpc>
              <a:buClr>
                <a:srgbClr val="000000"/>
              </a:buClr>
            </a:pPr>
            <a:endParaRPr i="1" kern="0" dirty="0">
              <a:solidFill>
                <a:srgbClr val="000000"/>
              </a:solidFill>
              <a:latin typeface="Calibri"/>
              <a:ea typeface="Calibri"/>
              <a:cs typeface="Calibri"/>
              <a:sym typeface="Calibri"/>
            </a:endParaRPr>
          </a:p>
          <a:p>
            <a:pPr algn="ctr">
              <a:lnSpc>
                <a:spcPct val="107000"/>
              </a:lnSpc>
              <a:buClr>
                <a:srgbClr val="000000"/>
              </a:buClr>
              <a:buSzPts val="1800"/>
            </a:pPr>
            <a:endParaRPr kern="0" dirty="0">
              <a:solidFill>
                <a:srgbClr val="000000"/>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7"/>
          <p:cNvSpPr/>
          <p:nvPr/>
        </p:nvSpPr>
        <p:spPr>
          <a:xfrm>
            <a:off x="1524000" y="5867400"/>
            <a:ext cx="9144000" cy="9906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kern="0" dirty="0">
              <a:solidFill>
                <a:srgbClr val="FFFFFF"/>
              </a:solidFill>
              <a:latin typeface="Calibri"/>
              <a:ea typeface="Calibri"/>
              <a:cs typeface="Calibri"/>
              <a:sym typeface="Calibri"/>
            </a:endParaRPr>
          </a:p>
        </p:txBody>
      </p:sp>
      <p:sp>
        <p:nvSpPr>
          <p:cNvPr id="124" name="Google Shape;124;p17"/>
          <p:cNvSpPr/>
          <p:nvPr/>
        </p:nvSpPr>
        <p:spPr>
          <a:xfrm>
            <a:off x="1524000" y="0"/>
            <a:ext cx="9144000" cy="145200"/>
          </a:xfrm>
          <a:prstGeom prst="rect">
            <a:avLst/>
          </a:prstGeom>
          <a:solidFill>
            <a:schemeClr val="dk1"/>
          </a:solidFill>
          <a:ln>
            <a:noFill/>
          </a:ln>
        </p:spPr>
        <p:txBody>
          <a:bodyPr spcFirstLastPara="1" wrap="square" lIns="91425" tIns="45700" rIns="91425" bIns="45700" anchor="ctr" anchorCtr="0">
            <a:noAutofit/>
          </a:bodyPr>
          <a:lstStyle/>
          <a:p>
            <a:pPr algn="ctr">
              <a:buClr>
                <a:srgbClr val="000000"/>
              </a:buClr>
              <a:buSzPts val="1800"/>
            </a:pPr>
            <a:endParaRPr kern="0" dirty="0">
              <a:solidFill>
                <a:srgbClr val="FFFFFF"/>
              </a:solidFill>
              <a:latin typeface="Calibri"/>
              <a:ea typeface="Calibri"/>
              <a:cs typeface="Calibri"/>
              <a:sym typeface="Calibri"/>
            </a:endParaRPr>
          </a:p>
        </p:txBody>
      </p:sp>
      <p:pic>
        <p:nvPicPr>
          <p:cNvPr id="125" name="Google Shape;125;p17"/>
          <p:cNvPicPr preferRelativeResize="0"/>
          <p:nvPr/>
        </p:nvPicPr>
        <p:blipFill rotWithShape="1">
          <a:blip r:embed="rId3">
            <a:alphaModFix/>
          </a:blip>
          <a:srcRect/>
          <a:stretch/>
        </p:blipFill>
        <p:spPr>
          <a:xfrm>
            <a:off x="8793390" y="6014535"/>
            <a:ext cx="1569811" cy="720568"/>
          </a:xfrm>
          <a:prstGeom prst="rect">
            <a:avLst/>
          </a:prstGeom>
          <a:noFill/>
          <a:ln>
            <a:noFill/>
          </a:ln>
        </p:spPr>
      </p:pic>
      <p:pic>
        <p:nvPicPr>
          <p:cNvPr id="126" name="Google Shape;126;p17"/>
          <p:cNvPicPr preferRelativeResize="0"/>
          <p:nvPr/>
        </p:nvPicPr>
        <p:blipFill>
          <a:blip r:embed="rId4">
            <a:alphaModFix/>
          </a:blip>
          <a:stretch>
            <a:fillRect/>
          </a:stretch>
        </p:blipFill>
        <p:spPr>
          <a:xfrm>
            <a:off x="1676401" y="297600"/>
            <a:ext cx="8853175" cy="5569800"/>
          </a:xfrm>
          <a:prstGeom prst="rect">
            <a:avLst/>
          </a:prstGeom>
          <a:noFill/>
          <a:ln>
            <a:noFill/>
          </a:ln>
        </p:spPr>
      </p:pic>
      <p:sp>
        <p:nvSpPr>
          <p:cNvPr id="127" name="Google Shape;127;p17"/>
          <p:cNvSpPr txBox="1"/>
          <p:nvPr/>
        </p:nvSpPr>
        <p:spPr>
          <a:xfrm>
            <a:off x="2245900" y="453375"/>
            <a:ext cx="2671500" cy="569400"/>
          </a:xfrm>
          <a:prstGeom prst="rect">
            <a:avLst/>
          </a:prstGeom>
          <a:noFill/>
          <a:ln>
            <a:noFill/>
          </a:ln>
        </p:spPr>
        <p:txBody>
          <a:bodyPr spcFirstLastPara="1" wrap="square" lIns="91425" tIns="91425" rIns="91425" bIns="91425" anchor="t" anchorCtr="0">
            <a:spAutoFit/>
          </a:bodyPr>
          <a:lstStyle/>
          <a:p>
            <a:pPr>
              <a:buClr>
                <a:srgbClr val="000000"/>
              </a:buClr>
            </a:pPr>
            <a:r>
              <a:rPr lang="en-US" sz="2500" b="1" kern="0" dirty="0">
                <a:solidFill>
                  <a:srgbClr val="000000"/>
                </a:solidFill>
                <a:latin typeface="Calibri"/>
                <a:ea typeface="Calibri"/>
                <a:cs typeface="Calibri"/>
                <a:sym typeface="Calibri"/>
              </a:rPr>
              <a:t>Who we are… </a:t>
            </a:r>
            <a:endParaRPr sz="2500" b="1" kern="0" dirty="0">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 descr="Image result for UPDATE"/>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Lucida Sans"/>
              <a:ea typeface="Lucida Sans"/>
              <a:cs typeface="Lucida Sans"/>
              <a:sym typeface="Lucida Sans"/>
            </a:endParaRPr>
          </a:p>
        </p:txBody>
      </p:sp>
      <p:sp>
        <p:nvSpPr>
          <p:cNvPr id="107" name="Google Shape;107;p1" descr="Image result for UPDATE"/>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Lucida Sans"/>
              <a:ea typeface="Lucida Sans"/>
              <a:cs typeface="Lucida Sans"/>
              <a:sym typeface="Lucida Sans"/>
            </a:endParaRPr>
          </a:p>
        </p:txBody>
      </p:sp>
      <p:sp>
        <p:nvSpPr>
          <p:cNvPr id="108" name="Google Shape;108;p1" descr="Image result for UPDATE"/>
          <p:cNvSpPr/>
          <p:nvPr/>
        </p:nvSpPr>
        <p:spPr>
          <a:xfrm>
            <a:off x="460375" y="160337"/>
            <a:ext cx="304800" cy="30480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Lucida Sans"/>
              <a:ea typeface="Lucida Sans"/>
              <a:cs typeface="Lucida Sans"/>
              <a:sym typeface="Lucida Sans"/>
            </a:endParaRPr>
          </a:p>
        </p:txBody>
      </p:sp>
      <p:sp>
        <p:nvSpPr>
          <p:cNvPr id="109" name="Google Shape;109;p1"/>
          <p:cNvSpPr/>
          <p:nvPr/>
        </p:nvSpPr>
        <p:spPr>
          <a:xfrm>
            <a:off x="1873770" y="2323476"/>
            <a:ext cx="8709286" cy="3674792"/>
          </a:xfrm>
          <a:prstGeom prst="rect">
            <a:avLst/>
          </a:prstGeom>
          <a:solidFill>
            <a:schemeClr val="accent1"/>
          </a:solidFill>
          <a:ln w="762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srgbClr val="FFFFFF"/>
                </a:solidFill>
                <a:effectLst/>
                <a:uLnTx/>
                <a:uFillTx/>
                <a:latin typeface="Lucida Sans"/>
                <a:ea typeface="Lucida Sans"/>
                <a:cs typeface="Lucida Sans"/>
                <a:sym typeface="Lucida Sans"/>
              </a:rPr>
              <a:t>Delegation of Authority (Contractual)</a:t>
            </a:r>
            <a:endParaRPr kumimoji="0" sz="6000" b="0" i="0" u="none" strike="noStrike" kern="0" cap="none" spc="0" normalizeH="0" baseline="0" noProof="0" dirty="0">
              <a:ln>
                <a:noFill/>
              </a:ln>
              <a:solidFill>
                <a:srgbClr val="FFFFFF"/>
              </a:solidFill>
              <a:effectLst/>
              <a:uLnTx/>
              <a:uFillTx/>
              <a:latin typeface="Lucida Sans"/>
              <a:ea typeface="Lucida Sans"/>
              <a:cs typeface="Lucida Sans"/>
              <a:sym typeface="Lucida Sans"/>
            </a:endParaRPr>
          </a:p>
        </p:txBody>
      </p:sp>
      <p:grpSp>
        <p:nvGrpSpPr>
          <p:cNvPr id="110" name="Google Shape;110;p1"/>
          <p:cNvGrpSpPr/>
          <p:nvPr/>
        </p:nvGrpSpPr>
        <p:grpSpPr>
          <a:xfrm>
            <a:off x="4852384" y="114760"/>
            <a:ext cx="1977157" cy="2057304"/>
            <a:chOff x="3429000" y="825166"/>
            <a:chExt cx="1977157" cy="2057304"/>
          </a:xfrm>
        </p:grpSpPr>
        <p:sp>
          <p:nvSpPr>
            <p:cNvPr id="111" name="Google Shape;111;p1"/>
            <p:cNvSpPr/>
            <p:nvPr/>
          </p:nvSpPr>
          <p:spPr>
            <a:xfrm rot="-5400000">
              <a:off x="2871554" y="1972991"/>
              <a:ext cx="1377568" cy="262676"/>
            </a:xfrm>
            <a:prstGeom prst="rect">
              <a:avLst/>
            </a:prstGeom>
          </p:spPr>
          <p:txBody>
            <a:bodyPr>
              <a:prstTxWarp prst="textPlain">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sz="1400" b="0" i="0" u="none" strike="noStrike" kern="0" cap="none" spc="0" normalizeH="0" baseline="0" noProof="0" dirty="0">
                  <a:ln>
                    <a:noFill/>
                  </a:ln>
                  <a:solidFill>
                    <a:srgbClr val="000000"/>
                  </a:solidFill>
                  <a:effectLst/>
                  <a:uLnTx/>
                  <a:uFillTx/>
                  <a:latin typeface="Lucida Sans"/>
                  <a:cs typeface="Arial"/>
                  <a:sym typeface="Arial"/>
                </a:rPr>
                <a:t>FINANCE</a:t>
              </a:r>
            </a:p>
          </p:txBody>
        </p:sp>
        <p:pic>
          <p:nvPicPr>
            <p:cNvPr id="112" name="Google Shape;112;p1"/>
            <p:cNvPicPr preferRelativeResize="0"/>
            <p:nvPr/>
          </p:nvPicPr>
          <p:blipFill rotWithShape="1">
            <a:blip r:embed="rId3">
              <a:alphaModFix/>
            </a:blip>
            <a:srcRect/>
            <a:stretch/>
          </p:blipFill>
          <p:spPr>
            <a:xfrm>
              <a:off x="3719780" y="1338473"/>
              <a:ext cx="1403945" cy="1543997"/>
            </a:xfrm>
            <a:prstGeom prst="rect">
              <a:avLst/>
            </a:prstGeom>
            <a:noFill/>
            <a:ln>
              <a:noFill/>
            </a:ln>
          </p:spPr>
        </p:pic>
        <p:sp>
          <p:nvSpPr>
            <p:cNvPr id="113" name="Google Shape;113;p1"/>
            <p:cNvSpPr/>
            <p:nvPr/>
          </p:nvSpPr>
          <p:spPr>
            <a:xfrm rot="5400000">
              <a:off x="4586035" y="1979133"/>
              <a:ext cx="1377568" cy="262676"/>
            </a:xfrm>
            <a:prstGeom prst="rect">
              <a:avLst/>
            </a:prstGeom>
          </p:spPr>
          <p:txBody>
            <a:bodyPr>
              <a:prstTxWarp prst="textPlain">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sz="1400" b="0" i="0" u="none" strike="noStrike" kern="0" cap="none" spc="0" normalizeH="0" baseline="0" noProof="0" dirty="0">
                  <a:ln>
                    <a:noFill/>
                  </a:ln>
                  <a:solidFill>
                    <a:srgbClr val="000000"/>
                  </a:solidFill>
                  <a:effectLst/>
                  <a:uLnTx/>
                  <a:uFillTx/>
                  <a:latin typeface="Lucida Sans"/>
                  <a:cs typeface="Arial"/>
                  <a:sym typeface="Arial"/>
                </a:rPr>
                <a:t>INCLUDED</a:t>
              </a:r>
            </a:p>
          </p:txBody>
        </p:sp>
        <p:grpSp>
          <p:nvGrpSpPr>
            <p:cNvPr id="114" name="Google Shape;114;p1"/>
            <p:cNvGrpSpPr/>
            <p:nvPr/>
          </p:nvGrpSpPr>
          <p:grpSpPr>
            <a:xfrm>
              <a:off x="3898675" y="825166"/>
              <a:ext cx="1072360" cy="660729"/>
              <a:chOff x="3898675" y="825166"/>
              <a:chExt cx="1072360" cy="660729"/>
            </a:xfrm>
          </p:grpSpPr>
          <p:grpSp>
            <p:nvGrpSpPr>
              <p:cNvPr id="115" name="Google Shape;115;p1"/>
              <p:cNvGrpSpPr/>
              <p:nvPr/>
            </p:nvGrpSpPr>
            <p:grpSpPr>
              <a:xfrm>
                <a:off x="4273287" y="997035"/>
                <a:ext cx="296929" cy="325170"/>
                <a:chOff x="4656708" y="3040460"/>
                <a:chExt cx="546500" cy="542498"/>
              </a:xfrm>
            </p:grpSpPr>
            <p:sp>
              <p:nvSpPr>
                <p:cNvPr id="116" name="Google Shape;116;p1"/>
                <p:cNvSpPr/>
                <p:nvPr/>
              </p:nvSpPr>
              <p:spPr>
                <a:xfrm>
                  <a:off x="4656708" y="3047999"/>
                  <a:ext cx="499206" cy="534959"/>
                </a:xfrm>
                <a:prstGeom prst="ellipse">
                  <a:avLst/>
                </a:prstGeom>
                <a:solidFill>
                  <a:schemeClr val="dk1"/>
                </a:solidFill>
                <a:ln w="55000" cap="flat" cmpd="thickThin">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Lucida Sans"/>
                    <a:ea typeface="Lucida Sans"/>
                    <a:cs typeface="Lucida Sans"/>
                    <a:sym typeface="Lucida Sans"/>
                  </a:endParaRPr>
                </a:p>
              </p:txBody>
            </p:sp>
            <p:pic>
              <p:nvPicPr>
                <p:cNvPr id="117" name="Google Shape;117;p1" descr="Image result for POINTING FINGER"/>
                <p:cNvPicPr preferRelativeResize="0"/>
                <p:nvPr/>
              </p:nvPicPr>
              <p:blipFill rotWithShape="1">
                <a:blip r:embed="rId4">
                  <a:alphaModFix/>
                </a:blip>
                <a:srcRect/>
                <a:stretch/>
              </p:blipFill>
              <p:spPr>
                <a:xfrm>
                  <a:off x="4660710" y="3040460"/>
                  <a:ext cx="542498" cy="542498"/>
                </a:xfrm>
                <a:prstGeom prst="rect">
                  <a:avLst/>
                </a:prstGeom>
                <a:noFill/>
                <a:ln>
                  <a:noFill/>
                </a:ln>
              </p:spPr>
            </p:pic>
          </p:grpSp>
          <p:sp>
            <p:nvSpPr>
              <p:cNvPr id="118" name="Google Shape;118;p1"/>
              <p:cNvSpPr txBox="1"/>
              <p:nvPr/>
            </p:nvSpPr>
            <p:spPr>
              <a:xfrm>
                <a:off x="3898675" y="825166"/>
                <a:ext cx="455574"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C00000"/>
                    </a:solidFill>
                    <a:effectLst/>
                    <a:uLnTx/>
                    <a:uFillTx/>
                    <a:latin typeface="Overlock"/>
                    <a:ea typeface="Overlock"/>
                    <a:cs typeface="Overlock"/>
                    <a:sym typeface="Overlock"/>
                  </a:rPr>
                  <a:t>Y</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9" name="Google Shape;119;p1"/>
              <p:cNvSpPr txBox="1"/>
              <p:nvPr/>
            </p:nvSpPr>
            <p:spPr>
              <a:xfrm>
                <a:off x="4481799" y="839564"/>
                <a:ext cx="489236"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C00000"/>
                    </a:solidFill>
                    <a:effectLst/>
                    <a:uLnTx/>
                    <a:uFillTx/>
                    <a:latin typeface="Overlock"/>
                    <a:ea typeface="Overlock"/>
                    <a:cs typeface="Overlock"/>
                    <a:sym typeface="Overlock"/>
                  </a:rPr>
                  <a:t>U</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18"/>
          <p:cNvPicPr preferRelativeResize="0"/>
          <p:nvPr/>
        </p:nvPicPr>
        <p:blipFill rotWithShape="1">
          <a:blip r:embed="rId3">
            <a:alphaModFix/>
          </a:blip>
          <a:srcRect l="4560" t="-6145" r="-4559"/>
          <a:stretch/>
        </p:blipFill>
        <p:spPr>
          <a:xfrm>
            <a:off x="6531526" y="186256"/>
            <a:ext cx="4019175" cy="2912195"/>
          </a:xfrm>
          <a:prstGeom prst="rect">
            <a:avLst/>
          </a:prstGeom>
          <a:noFill/>
          <a:ln>
            <a:noFill/>
          </a:ln>
        </p:spPr>
      </p:pic>
      <p:sp>
        <p:nvSpPr>
          <p:cNvPr id="133" name="Google Shape;133;p18"/>
          <p:cNvSpPr/>
          <p:nvPr/>
        </p:nvSpPr>
        <p:spPr>
          <a:xfrm>
            <a:off x="1524000" y="5867400"/>
            <a:ext cx="9144000" cy="9906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kern="0" dirty="0">
              <a:solidFill>
                <a:srgbClr val="FFFFFF"/>
              </a:solidFill>
              <a:latin typeface="Calibri"/>
              <a:ea typeface="Calibri"/>
              <a:cs typeface="Calibri"/>
              <a:sym typeface="Calibri"/>
            </a:endParaRPr>
          </a:p>
        </p:txBody>
      </p:sp>
      <p:sp>
        <p:nvSpPr>
          <p:cNvPr id="134" name="Google Shape;134;p18"/>
          <p:cNvSpPr/>
          <p:nvPr/>
        </p:nvSpPr>
        <p:spPr>
          <a:xfrm>
            <a:off x="1524000" y="0"/>
            <a:ext cx="9144000" cy="145200"/>
          </a:xfrm>
          <a:prstGeom prst="rect">
            <a:avLst/>
          </a:prstGeom>
          <a:solidFill>
            <a:schemeClr val="dk1"/>
          </a:solidFill>
          <a:ln>
            <a:noFill/>
          </a:ln>
        </p:spPr>
        <p:txBody>
          <a:bodyPr spcFirstLastPara="1" wrap="square" lIns="91425" tIns="45700" rIns="91425" bIns="45700" anchor="ctr" anchorCtr="0">
            <a:noAutofit/>
          </a:bodyPr>
          <a:lstStyle/>
          <a:p>
            <a:pPr algn="ctr">
              <a:buClr>
                <a:srgbClr val="000000"/>
              </a:buClr>
              <a:buSzPts val="1800"/>
            </a:pPr>
            <a:endParaRPr kern="0" dirty="0">
              <a:solidFill>
                <a:srgbClr val="FFFFFF"/>
              </a:solidFill>
              <a:latin typeface="Calibri"/>
              <a:ea typeface="Calibri"/>
              <a:cs typeface="Calibri"/>
              <a:sym typeface="Calibri"/>
            </a:endParaRPr>
          </a:p>
        </p:txBody>
      </p:sp>
      <p:pic>
        <p:nvPicPr>
          <p:cNvPr id="135" name="Google Shape;135;p18"/>
          <p:cNvPicPr preferRelativeResize="0"/>
          <p:nvPr/>
        </p:nvPicPr>
        <p:blipFill rotWithShape="1">
          <a:blip r:embed="rId4">
            <a:alphaModFix/>
          </a:blip>
          <a:srcRect/>
          <a:stretch/>
        </p:blipFill>
        <p:spPr>
          <a:xfrm>
            <a:off x="8793390" y="6014535"/>
            <a:ext cx="1569811" cy="720568"/>
          </a:xfrm>
          <a:prstGeom prst="rect">
            <a:avLst/>
          </a:prstGeom>
          <a:noFill/>
          <a:ln>
            <a:noFill/>
          </a:ln>
        </p:spPr>
      </p:pic>
      <p:sp>
        <p:nvSpPr>
          <p:cNvPr id="136" name="Google Shape;136;p18"/>
          <p:cNvSpPr/>
          <p:nvPr/>
        </p:nvSpPr>
        <p:spPr>
          <a:xfrm>
            <a:off x="1579450" y="244025"/>
            <a:ext cx="2301000" cy="520500"/>
          </a:xfrm>
          <a:prstGeom prst="rect">
            <a:avLst/>
          </a:prstGeom>
          <a:noFill/>
          <a:ln>
            <a:noFill/>
          </a:ln>
        </p:spPr>
        <p:txBody>
          <a:bodyPr spcFirstLastPara="1" wrap="square" lIns="91425" tIns="45700" rIns="91425" bIns="45700" anchor="t" anchorCtr="0">
            <a:noAutofit/>
          </a:bodyPr>
          <a:lstStyle/>
          <a:p>
            <a:pPr>
              <a:lnSpc>
                <a:spcPct val="107000"/>
              </a:lnSpc>
              <a:buClr>
                <a:srgbClr val="000000"/>
              </a:buClr>
              <a:buSzPts val="1800"/>
            </a:pPr>
            <a:r>
              <a:rPr lang="en-US" sz="2600" kern="0" dirty="0">
                <a:solidFill>
                  <a:srgbClr val="000000"/>
                </a:solidFill>
                <a:latin typeface="Calibri"/>
                <a:ea typeface="Calibri"/>
                <a:cs typeface="Calibri"/>
                <a:sym typeface="Calibri"/>
              </a:rPr>
              <a:t>What we do…</a:t>
            </a:r>
            <a:endParaRPr sz="2600" kern="0" dirty="0">
              <a:solidFill>
                <a:srgbClr val="000000"/>
              </a:solidFill>
              <a:latin typeface="Calibri"/>
              <a:ea typeface="Calibri"/>
              <a:cs typeface="Calibri"/>
              <a:sym typeface="Calibri"/>
            </a:endParaRPr>
          </a:p>
        </p:txBody>
      </p:sp>
      <p:pic>
        <p:nvPicPr>
          <p:cNvPr id="137" name="Google Shape;137;p18"/>
          <p:cNvPicPr preferRelativeResize="0"/>
          <p:nvPr/>
        </p:nvPicPr>
        <p:blipFill>
          <a:blip r:embed="rId5">
            <a:alphaModFix/>
          </a:blip>
          <a:stretch>
            <a:fillRect/>
          </a:stretch>
        </p:blipFill>
        <p:spPr>
          <a:xfrm>
            <a:off x="1656675" y="2407000"/>
            <a:ext cx="4998500" cy="3389800"/>
          </a:xfrm>
          <a:prstGeom prst="rect">
            <a:avLst/>
          </a:prstGeom>
          <a:noFill/>
          <a:ln>
            <a:noFill/>
          </a:ln>
        </p:spPr>
      </p:pic>
      <p:pic>
        <p:nvPicPr>
          <p:cNvPr id="138" name="Google Shape;138;p18"/>
          <p:cNvPicPr preferRelativeResize="0"/>
          <p:nvPr/>
        </p:nvPicPr>
        <p:blipFill>
          <a:blip r:embed="rId6">
            <a:alphaModFix/>
          </a:blip>
          <a:stretch>
            <a:fillRect/>
          </a:stretch>
        </p:blipFill>
        <p:spPr>
          <a:xfrm>
            <a:off x="4613012" y="683100"/>
            <a:ext cx="1918500" cy="1918500"/>
          </a:xfrm>
          <a:prstGeom prst="rect">
            <a:avLst/>
          </a:prstGeom>
          <a:noFill/>
          <a:ln>
            <a:noFill/>
          </a:ln>
        </p:spPr>
      </p:pic>
      <p:pic>
        <p:nvPicPr>
          <p:cNvPr id="139" name="Google Shape;139;p18"/>
          <p:cNvPicPr preferRelativeResize="0"/>
          <p:nvPr/>
        </p:nvPicPr>
        <p:blipFill>
          <a:blip r:embed="rId7">
            <a:alphaModFix/>
          </a:blip>
          <a:stretch>
            <a:fillRect/>
          </a:stretch>
        </p:blipFill>
        <p:spPr>
          <a:xfrm>
            <a:off x="2195975" y="764525"/>
            <a:ext cx="1569802" cy="1631846"/>
          </a:xfrm>
          <a:prstGeom prst="rect">
            <a:avLst/>
          </a:prstGeom>
          <a:noFill/>
          <a:ln>
            <a:noFill/>
          </a:ln>
        </p:spPr>
      </p:pic>
      <p:pic>
        <p:nvPicPr>
          <p:cNvPr id="140" name="Google Shape;140;p18"/>
          <p:cNvPicPr preferRelativeResize="0"/>
          <p:nvPr/>
        </p:nvPicPr>
        <p:blipFill>
          <a:blip r:embed="rId8">
            <a:alphaModFix/>
          </a:blip>
          <a:stretch>
            <a:fillRect/>
          </a:stretch>
        </p:blipFill>
        <p:spPr>
          <a:xfrm>
            <a:off x="6807575" y="3250851"/>
            <a:ext cx="3697126" cy="246414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9"/>
          <p:cNvSpPr/>
          <p:nvPr/>
        </p:nvSpPr>
        <p:spPr>
          <a:xfrm>
            <a:off x="1487400" y="5879513"/>
            <a:ext cx="9144000" cy="9906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kern="0" dirty="0">
              <a:solidFill>
                <a:srgbClr val="FFFFFF"/>
              </a:solidFill>
              <a:latin typeface="Calibri"/>
              <a:ea typeface="Calibri"/>
              <a:cs typeface="Calibri"/>
              <a:sym typeface="Calibri"/>
            </a:endParaRPr>
          </a:p>
        </p:txBody>
      </p:sp>
      <p:sp>
        <p:nvSpPr>
          <p:cNvPr id="146" name="Google Shape;146;p19"/>
          <p:cNvSpPr/>
          <p:nvPr/>
        </p:nvSpPr>
        <p:spPr>
          <a:xfrm>
            <a:off x="1524000" y="0"/>
            <a:ext cx="9144000" cy="145200"/>
          </a:xfrm>
          <a:prstGeom prst="rect">
            <a:avLst/>
          </a:prstGeom>
          <a:solidFill>
            <a:schemeClr val="dk1"/>
          </a:solidFill>
          <a:ln>
            <a:noFill/>
          </a:ln>
        </p:spPr>
        <p:txBody>
          <a:bodyPr spcFirstLastPara="1" wrap="square" lIns="91425" tIns="45700" rIns="91425" bIns="45700" anchor="ctr" anchorCtr="0">
            <a:noAutofit/>
          </a:bodyPr>
          <a:lstStyle/>
          <a:p>
            <a:pPr algn="ctr">
              <a:buClr>
                <a:srgbClr val="000000"/>
              </a:buClr>
              <a:buSzPts val="1800"/>
            </a:pPr>
            <a:endParaRPr kern="0" dirty="0">
              <a:solidFill>
                <a:srgbClr val="FFFFFF"/>
              </a:solidFill>
              <a:latin typeface="Calibri"/>
              <a:ea typeface="Calibri"/>
              <a:cs typeface="Calibri"/>
              <a:sym typeface="Calibri"/>
            </a:endParaRPr>
          </a:p>
        </p:txBody>
      </p:sp>
      <p:pic>
        <p:nvPicPr>
          <p:cNvPr id="147" name="Google Shape;147;p19"/>
          <p:cNvPicPr preferRelativeResize="0"/>
          <p:nvPr/>
        </p:nvPicPr>
        <p:blipFill rotWithShape="1">
          <a:blip r:embed="rId3">
            <a:alphaModFix/>
          </a:blip>
          <a:srcRect/>
          <a:stretch/>
        </p:blipFill>
        <p:spPr>
          <a:xfrm>
            <a:off x="8793390" y="6014535"/>
            <a:ext cx="1569811" cy="720568"/>
          </a:xfrm>
          <a:prstGeom prst="rect">
            <a:avLst/>
          </a:prstGeom>
          <a:noFill/>
          <a:ln>
            <a:noFill/>
          </a:ln>
        </p:spPr>
      </p:pic>
      <p:pic>
        <p:nvPicPr>
          <p:cNvPr id="148" name="Google Shape;148;p19"/>
          <p:cNvPicPr preferRelativeResize="0"/>
          <p:nvPr/>
        </p:nvPicPr>
        <p:blipFill>
          <a:blip r:embed="rId4">
            <a:alphaModFix/>
          </a:blip>
          <a:stretch>
            <a:fillRect/>
          </a:stretch>
        </p:blipFill>
        <p:spPr>
          <a:xfrm>
            <a:off x="1676401" y="542250"/>
            <a:ext cx="5670649" cy="3173824"/>
          </a:xfrm>
          <a:prstGeom prst="rect">
            <a:avLst/>
          </a:prstGeom>
          <a:noFill/>
          <a:ln>
            <a:noFill/>
          </a:ln>
        </p:spPr>
      </p:pic>
      <p:pic>
        <p:nvPicPr>
          <p:cNvPr id="149" name="Google Shape;149;p19"/>
          <p:cNvPicPr preferRelativeResize="0"/>
          <p:nvPr/>
        </p:nvPicPr>
        <p:blipFill>
          <a:blip r:embed="rId5">
            <a:alphaModFix/>
          </a:blip>
          <a:stretch>
            <a:fillRect/>
          </a:stretch>
        </p:blipFill>
        <p:spPr>
          <a:xfrm>
            <a:off x="5948671" y="635676"/>
            <a:ext cx="4004501" cy="4330999"/>
          </a:xfrm>
          <a:prstGeom prst="rect">
            <a:avLst/>
          </a:prstGeom>
          <a:noFill/>
          <a:ln>
            <a:noFill/>
          </a:ln>
        </p:spPr>
      </p:pic>
      <p:sp>
        <p:nvSpPr>
          <p:cNvPr id="150" name="Google Shape;150;p19"/>
          <p:cNvSpPr/>
          <p:nvPr/>
        </p:nvSpPr>
        <p:spPr>
          <a:xfrm>
            <a:off x="1714200" y="366200"/>
            <a:ext cx="8839200" cy="4538100"/>
          </a:xfrm>
          <a:prstGeom prst="rect">
            <a:avLst/>
          </a:prstGeom>
          <a:noFill/>
          <a:ln>
            <a:noFill/>
          </a:ln>
        </p:spPr>
        <p:txBody>
          <a:bodyPr spcFirstLastPara="1" wrap="square" lIns="91425" tIns="45700" rIns="91425" bIns="45700" anchor="t" anchorCtr="0">
            <a:noAutofit/>
          </a:bodyPr>
          <a:lstStyle/>
          <a:p>
            <a:pPr>
              <a:lnSpc>
                <a:spcPct val="107000"/>
              </a:lnSpc>
              <a:buClr>
                <a:srgbClr val="000000"/>
              </a:buClr>
              <a:buSzPts val="1800"/>
            </a:pPr>
            <a:endParaRPr i="1" kern="0" dirty="0">
              <a:solidFill>
                <a:srgbClr val="000000"/>
              </a:solidFill>
              <a:latin typeface="Calibri"/>
              <a:ea typeface="Calibri"/>
              <a:cs typeface="Calibri"/>
              <a:sym typeface="Calibri"/>
            </a:endParaRPr>
          </a:p>
        </p:txBody>
      </p:sp>
      <p:sp>
        <p:nvSpPr>
          <p:cNvPr id="151" name="Google Shape;151;p19"/>
          <p:cNvSpPr txBox="1"/>
          <p:nvPr/>
        </p:nvSpPr>
        <p:spPr>
          <a:xfrm>
            <a:off x="1676400" y="3796275"/>
            <a:ext cx="4313400" cy="400200"/>
          </a:xfrm>
          <a:prstGeom prst="rect">
            <a:avLst/>
          </a:prstGeom>
          <a:noFill/>
          <a:ln>
            <a:noFill/>
          </a:ln>
        </p:spPr>
        <p:txBody>
          <a:bodyPr spcFirstLastPara="1" wrap="square" lIns="91425" tIns="91425" rIns="91425" bIns="91425" anchor="t" anchorCtr="0">
            <a:spAutoFit/>
          </a:bodyPr>
          <a:lstStyle/>
          <a:p>
            <a:pPr>
              <a:buClr>
                <a:srgbClr val="000000"/>
              </a:buClr>
            </a:pPr>
            <a:endParaRPr sz="1400" b="1" kern="0" dirty="0">
              <a:solidFill>
                <a:srgbClr val="000000"/>
              </a:solidFill>
              <a:latin typeface="Calibri"/>
              <a:ea typeface="Calibri"/>
              <a:cs typeface="Calibri"/>
              <a:sym typeface="Calibri"/>
            </a:endParaRPr>
          </a:p>
        </p:txBody>
      </p:sp>
      <p:pic>
        <p:nvPicPr>
          <p:cNvPr id="152" name="Google Shape;152;p19"/>
          <p:cNvPicPr preferRelativeResize="0"/>
          <p:nvPr/>
        </p:nvPicPr>
        <p:blipFill>
          <a:blip r:embed="rId6">
            <a:alphaModFix/>
          </a:blip>
          <a:stretch>
            <a:fillRect/>
          </a:stretch>
        </p:blipFill>
        <p:spPr>
          <a:xfrm>
            <a:off x="1825074" y="3990936"/>
            <a:ext cx="2803922" cy="137918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0"/>
          <p:cNvSpPr/>
          <p:nvPr/>
        </p:nvSpPr>
        <p:spPr>
          <a:xfrm>
            <a:off x="1435400" y="5879500"/>
            <a:ext cx="9144000" cy="9906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kern="0" dirty="0">
              <a:solidFill>
                <a:srgbClr val="FFFFFF"/>
              </a:solidFill>
              <a:latin typeface="Calibri"/>
              <a:ea typeface="Calibri"/>
              <a:cs typeface="Calibri"/>
              <a:sym typeface="Calibri"/>
            </a:endParaRPr>
          </a:p>
        </p:txBody>
      </p:sp>
      <p:sp>
        <p:nvSpPr>
          <p:cNvPr id="158" name="Google Shape;158;p20"/>
          <p:cNvSpPr/>
          <p:nvPr/>
        </p:nvSpPr>
        <p:spPr>
          <a:xfrm>
            <a:off x="1524000" y="0"/>
            <a:ext cx="9144000" cy="145200"/>
          </a:xfrm>
          <a:prstGeom prst="rect">
            <a:avLst/>
          </a:prstGeom>
          <a:solidFill>
            <a:schemeClr val="dk1"/>
          </a:solidFill>
          <a:ln>
            <a:noFill/>
          </a:ln>
        </p:spPr>
        <p:txBody>
          <a:bodyPr spcFirstLastPara="1" wrap="square" lIns="91425" tIns="45700" rIns="91425" bIns="45700" anchor="ctr" anchorCtr="0">
            <a:noAutofit/>
          </a:bodyPr>
          <a:lstStyle/>
          <a:p>
            <a:pPr algn="ctr">
              <a:buClr>
                <a:srgbClr val="000000"/>
              </a:buClr>
              <a:buSzPts val="1800"/>
            </a:pPr>
            <a:endParaRPr kern="0" dirty="0">
              <a:solidFill>
                <a:srgbClr val="FFFFFF"/>
              </a:solidFill>
              <a:latin typeface="Calibri"/>
              <a:ea typeface="Calibri"/>
              <a:cs typeface="Calibri"/>
              <a:sym typeface="Calibri"/>
            </a:endParaRPr>
          </a:p>
        </p:txBody>
      </p:sp>
      <p:pic>
        <p:nvPicPr>
          <p:cNvPr id="159" name="Google Shape;159;p20"/>
          <p:cNvPicPr preferRelativeResize="0"/>
          <p:nvPr/>
        </p:nvPicPr>
        <p:blipFill rotWithShape="1">
          <a:blip r:embed="rId3">
            <a:alphaModFix/>
          </a:blip>
          <a:srcRect/>
          <a:stretch/>
        </p:blipFill>
        <p:spPr>
          <a:xfrm>
            <a:off x="8793390" y="6014535"/>
            <a:ext cx="1569811" cy="720568"/>
          </a:xfrm>
          <a:prstGeom prst="rect">
            <a:avLst/>
          </a:prstGeom>
          <a:noFill/>
          <a:ln>
            <a:noFill/>
          </a:ln>
        </p:spPr>
      </p:pic>
      <p:sp>
        <p:nvSpPr>
          <p:cNvPr id="160" name="Google Shape;160;p20"/>
          <p:cNvSpPr txBox="1"/>
          <p:nvPr/>
        </p:nvSpPr>
        <p:spPr>
          <a:xfrm>
            <a:off x="1832425" y="318500"/>
            <a:ext cx="5346900" cy="523200"/>
          </a:xfrm>
          <a:prstGeom prst="rect">
            <a:avLst/>
          </a:prstGeom>
          <a:noFill/>
          <a:ln>
            <a:noFill/>
          </a:ln>
        </p:spPr>
        <p:txBody>
          <a:bodyPr spcFirstLastPara="1" wrap="square" lIns="91425" tIns="91425" rIns="91425" bIns="91425" anchor="t" anchorCtr="0">
            <a:spAutoFit/>
          </a:bodyPr>
          <a:lstStyle/>
          <a:p>
            <a:pPr>
              <a:buClr>
                <a:srgbClr val="000000"/>
              </a:buClr>
            </a:pPr>
            <a:r>
              <a:rPr lang="en-US" sz="2200" b="1" kern="0" dirty="0">
                <a:solidFill>
                  <a:srgbClr val="000000"/>
                </a:solidFill>
                <a:latin typeface="Calibri"/>
                <a:ea typeface="Calibri"/>
                <a:cs typeface="Calibri"/>
                <a:sym typeface="Calibri"/>
              </a:rPr>
              <a:t>Know your campus and FD&amp;O</a:t>
            </a:r>
            <a:endParaRPr sz="1400" b="1" kern="0" dirty="0">
              <a:solidFill>
                <a:srgbClr val="000000"/>
              </a:solidFill>
              <a:latin typeface="Calibri"/>
              <a:ea typeface="Calibri"/>
              <a:cs typeface="Calibri"/>
              <a:sym typeface="Calibri"/>
            </a:endParaRPr>
          </a:p>
        </p:txBody>
      </p:sp>
      <p:sp>
        <p:nvSpPr>
          <p:cNvPr id="161" name="Google Shape;161;p20"/>
          <p:cNvSpPr/>
          <p:nvPr/>
        </p:nvSpPr>
        <p:spPr>
          <a:xfrm>
            <a:off x="4562750" y="646150"/>
            <a:ext cx="1991100" cy="1612800"/>
          </a:xfrm>
          <a:prstGeom prst="diamon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r>
              <a:rPr lang="en-US" sz="1300" kern="0" dirty="0">
                <a:solidFill>
                  <a:srgbClr val="000000"/>
                </a:solidFill>
                <a:latin typeface="Arial"/>
                <a:cs typeface="Arial"/>
                <a:sym typeface="Arial"/>
              </a:rPr>
              <a:t>How many campuses does CSUEB have?</a:t>
            </a:r>
            <a:endParaRPr sz="1300" kern="0" dirty="0">
              <a:solidFill>
                <a:srgbClr val="000000"/>
              </a:solidFill>
              <a:latin typeface="Arial"/>
              <a:cs typeface="Arial"/>
              <a:sym typeface="Arial"/>
            </a:endParaRPr>
          </a:p>
        </p:txBody>
      </p:sp>
      <p:sp>
        <p:nvSpPr>
          <p:cNvPr id="162" name="Google Shape;162;p20"/>
          <p:cNvSpPr/>
          <p:nvPr/>
        </p:nvSpPr>
        <p:spPr>
          <a:xfrm>
            <a:off x="6539800" y="789725"/>
            <a:ext cx="2253600" cy="1124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r>
              <a:rPr lang="en-US" sz="1400" kern="0" dirty="0">
                <a:solidFill>
                  <a:srgbClr val="000000"/>
                </a:solidFill>
                <a:latin typeface="Arial"/>
                <a:cs typeface="Arial"/>
                <a:sym typeface="Arial"/>
              </a:rPr>
              <a:t> 3 campuses: </a:t>
            </a:r>
            <a:endParaRPr sz="1400" kern="0" dirty="0">
              <a:solidFill>
                <a:srgbClr val="000000"/>
              </a:solidFill>
              <a:latin typeface="Arial"/>
              <a:cs typeface="Arial"/>
              <a:sym typeface="Arial"/>
            </a:endParaRPr>
          </a:p>
          <a:p>
            <a:pPr marL="457200" indent="-317500">
              <a:buClr>
                <a:srgbClr val="000000"/>
              </a:buClr>
              <a:buSzPts val="1400"/>
              <a:buFont typeface="Arial"/>
              <a:buChar char="●"/>
            </a:pPr>
            <a:r>
              <a:rPr lang="en-US" sz="1400" kern="0" dirty="0">
                <a:solidFill>
                  <a:srgbClr val="000000"/>
                </a:solidFill>
                <a:latin typeface="Arial"/>
                <a:cs typeface="Arial"/>
                <a:sym typeface="Arial"/>
              </a:rPr>
              <a:t>Hayward</a:t>
            </a:r>
            <a:endParaRPr sz="1400" kern="0" dirty="0">
              <a:solidFill>
                <a:srgbClr val="000000"/>
              </a:solidFill>
              <a:latin typeface="Arial"/>
              <a:cs typeface="Arial"/>
              <a:sym typeface="Arial"/>
            </a:endParaRPr>
          </a:p>
          <a:p>
            <a:pPr marL="457200" indent="-317500">
              <a:buClr>
                <a:srgbClr val="000000"/>
              </a:buClr>
              <a:buSzPts val="1400"/>
              <a:buFont typeface="Arial"/>
              <a:buChar char="●"/>
            </a:pPr>
            <a:r>
              <a:rPr lang="en-US" sz="1400" kern="0" dirty="0">
                <a:solidFill>
                  <a:srgbClr val="000000"/>
                </a:solidFill>
                <a:latin typeface="Arial"/>
                <a:cs typeface="Arial"/>
                <a:sym typeface="Arial"/>
              </a:rPr>
              <a:t>Concord</a:t>
            </a:r>
            <a:endParaRPr sz="1400" kern="0" dirty="0">
              <a:solidFill>
                <a:srgbClr val="000000"/>
              </a:solidFill>
              <a:latin typeface="Arial"/>
              <a:cs typeface="Arial"/>
              <a:sym typeface="Arial"/>
            </a:endParaRPr>
          </a:p>
          <a:p>
            <a:pPr marL="457200" indent="-317500">
              <a:buClr>
                <a:srgbClr val="000000"/>
              </a:buClr>
              <a:buSzPts val="1400"/>
              <a:buFont typeface="Arial"/>
              <a:buChar char="●"/>
            </a:pPr>
            <a:r>
              <a:rPr lang="en-US" sz="1400" kern="0" dirty="0">
                <a:solidFill>
                  <a:srgbClr val="000000"/>
                </a:solidFill>
                <a:latin typeface="Arial"/>
                <a:cs typeface="Arial"/>
                <a:sym typeface="Arial"/>
              </a:rPr>
              <a:t>Oakland (Leased space)</a:t>
            </a:r>
            <a:endParaRPr sz="1400" kern="0" dirty="0">
              <a:solidFill>
                <a:srgbClr val="000000"/>
              </a:solidFill>
              <a:latin typeface="Arial"/>
              <a:cs typeface="Arial"/>
              <a:sym typeface="Arial"/>
            </a:endParaRPr>
          </a:p>
        </p:txBody>
      </p:sp>
      <p:sp>
        <p:nvSpPr>
          <p:cNvPr id="163" name="Google Shape;163;p20"/>
          <p:cNvSpPr/>
          <p:nvPr/>
        </p:nvSpPr>
        <p:spPr>
          <a:xfrm>
            <a:off x="1780550" y="1764925"/>
            <a:ext cx="2070600" cy="1612800"/>
          </a:xfrm>
          <a:prstGeom prst="diamon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r>
              <a:rPr lang="en-US" sz="1200" kern="0" dirty="0">
                <a:solidFill>
                  <a:srgbClr val="000000"/>
                </a:solidFill>
                <a:latin typeface="Arial"/>
                <a:cs typeface="Arial"/>
                <a:sym typeface="Arial"/>
              </a:rPr>
              <a:t>What is the size of land CSUEB occupies?</a:t>
            </a:r>
            <a:endParaRPr sz="1200" kern="0" dirty="0">
              <a:solidFill>
                <a:srgbClr val="000000"/>
              </a:solidFill>
              <a:latin typeface="Arial"/>
              <a:cs typeface="Arial"/>
              <a:sym typeface="Arial"/>
            </a:endParaRPr>
          </a:p>
        </p:txBody>
      </p:sp>
      <p:sp>
        <p:nvSpPr>
          <p:cNvPr id="164" name="Google Shape;164;p20"/>
          <p:cNvSpPr/>
          <p:nvPr/>
        </p:nvSpPr>
        <p:spPr>
          <a:xfrm>
            <a:off x="3890363" y="2280175"/>
            <a:ext cx="1831200" cy="582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r>
              <a:rPr lang="en-US" sz="1400" kern="0" dirty="0">
                <a:solidFill>
                  <a:srgbClr val="000000"/>
                </a:solidFill>
                <a:latin typeface="Arial"/>
                <a:cs typeface="Arial"/>
                <a:sym typeface="Arial"/>
              </a:rPr>
              <a:t> </a:t>
            </a:r>
            <a:endParaRPr sz="1400" kern="0" dirty="0">
              <a:solidFill>
                <a:srgbClr val="000000"/>
              </a:solidFill>
              <a:latin typeface="Arial"/>
              <a:cs typeface="Arial"/>
              <a:sym typeface="Arial"/>
            </a:endParaRPr>
          </a:p>
          <a:p>
            <a:pPr>
              <a:buClr>
                <a:srgbClr val="000000"/>
              </a:buClr>
            </a:pPr>
            <a:r>
              <a:rPr lang="en-US" sz="1400" kern="0" dirty="0">
                <a:solidFill>
                  <a:srgbClr val="000000"/>
                </a:solidFill>
                <a:latin typeface="Arial"/>
                <a:cs typeface="Arial"/>
                <a:sym typeface="Arial"/>
              </a:rPr>
              <a:t>748 acres</a:t>
            </a:r>
            <a:endParaRPr sz="1400" kern="0" dirty="0">
              <a:solidFill>
                <a:srgbClr val="000000"/>
              </a:solidFill>
              <a:latin typeface="Arial"/>
              <a:cs typeface="Arial"/>
              <a:sym typeface="Arial"/>
            </a:endParaRPr>
          </a:p>
          <a:p>
            <a:pPr>
              <a:buClr>
                <a:srgbClr val="000000"/>
              </a:buClr>
            </a:pPr>
            <a:r>
              <a:rPr lang="en-US" sz="1400" kern="0" dirty="0">
                <a:solidFill>
                  <a:srgbClr val="000000"/>
                </a:solidFill>
                <a:latin typeface="Arial"/>
                <a:cs typeface="Arial"/>
                <a:sym typeface="Arial"/>
              </a:rPr>
              <a:t> </a:t>
            </a:r>
            <a:endParaRPr sz="1400" kern="0" dirty="0">
              <a:solidFill>
                <a:srgbClr val="000000"/>
              </a:solidFill>
              <a:latin typeface="Arial"/>
              <a:cs typeface="Arial"/>
              <a:sym typeface="Arial"/>
            </a:endParaRPr>
          </a:p>
        </p:txBody>
      </p:sp>
      <p:sp>
        <p:nvSpPr>
          <p:cNvPr id="165" name="Google Shape;165;p20"/>
          <p:cNvSpPr/>
          <p:nvPr/>
        </p:nvSpPr>
        <p:spPr>
          <a:xfrm>
            <a:off x="5760775" y="2280163"/>
            <a:ext cx="2253600" cy="582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r>
              <a:rPr lang="en-US" sz="1400" kern="0" dirty="0">
                <a:solidFill>
                  <a:srgbClr val="000000"/>
                </a:solidFill>
                <a:latin typeface="Arial"/>
                <a:cs typeface="Arial"/>
                <a:sym typeface="Arial"/>
              </a:rPr>
              <a:t> </a:t>
            </a:r>
            <a:endParaRPr sz="1400" kern="0" dirty="0">
              <a:solidFill>
                <a:srgbClr val="000000"/>
              </a:solidFill>
              <a:latin typeface="Arial"/>
              <a:cs typeface="Arial"/>
              <a:sym typeface="Arial"/>
            </a:endParaRPr>
          </a:p>
          <a:p>
            <a:pPr>
              <a:buClr>
                <a:srgbClr val="000000"/>
              </a:buClr>
              <a:buSzPts val="1100"/>
            </a:pPr>
            <a:r>
              <a:rPr lang="en-US" sz="1400" kern="0" dirty="0">
                <a:solidFill>
                  <a:srgbClr val="000000"/>
                </a:solidFill>
                <a:latin typeface="Calibri"/>
                <a:ea typeface="Calibri"/>
                <a:cs typeface="Calibri"/>
                <a:sym typeface="Calibri"/>
              </a:rPr>
              <a:t>Approx. 567 football fields</a:t>
            </a:r>
            <a:endParaRPr sz="1400" kern="0" dirty="0">
              <a:solidFill>
                <a:srgbClr val="000000"/>
              </a:solidFill>
              <a:latin typeface="Calibri"/>
              <a:ea typeface="Calibri"/>
              <a:cs typeface="Calibri"/>
              <a:sym typeface="Calibri"/>
            </a:endParaRPr>
          </a:p>
          <a:p>
            <a:pPr>
              <a:buClr>
                <a:srgbClr val="000000"/>
              </a:buClr>
            </a:pPr>
            <a:endParaRPr sz="1400" kern="0" dirty="0">
              <a:solidFill>
                <a:srgbClr val="000000"/>
              </a:solidFill>
              <a:latin typeface="Arial"/>
              <a:cs typeface="Arial"/>
              <a:sym typeface="Arial"/>
            </a:endParaRPr>
          </a:p>
          <a:p>
            <a:pPr>
              <a:buClr>
                <a:srgbClr val="000000"/>
              </a:buClr>
            </a:pPr>
            <a:r>
              <a:rPr lang="en-US" sz="1400" kern="0" dirty="0">
                <a:solidFill>
                  <a:srgbClr val="000000"/>
                </a:solidFill>
                <a:latin typeface="Arial"/>
                <a:cs typeface="Arial"/>
                <a:sym typeface="Arial"/>
              </a:rPr>
              <a:t> </a:t>
            </a:r>
            <a:endParaRPr sz="1400" kern="0" dirty="0">
              <a:solidFill>
                <a:srgbClr val="000000"/>
              </a:solidFill>
              <a:latin typeface="Arial"/>
              <a:cs typeface="Arial"/>
              <a:sym typeface="Arial"/>
            </a:endParaRPr>
          </a:p>
        </p:txBody>
      </p:sp>
      <p:sp>
        <p:nvSpPr>
          <p:cNvPr id="166" name="Google Shape;166;p20"/>
          <p:cNvSpPr/>
          <p:nvPr/>
        </p:nvSpPr>
        <p:spPr>
          <a:xfrm>
            <a:off x="2625800" y="3098825"/>
            <a:ext cx="1883700" cy="1781100"/>
          </a:xfrm>
          <a:prstGeom prst="diamon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r>
              <a:rPr lang="en-US" sz="1200" kern="0" dirty="0">
                <a:solidFill>
                  <a:srgbClr val="000000"/>
                </a:solidFill>
                <a:latin typeface="Arial"/>
                <a:cs typeface="Arial"/>
                <a:sym typeface="Arial"/>
              </a:rPr>
              <a:t>What is the size of our assignable area in buildings</a:t>
            </a:r>
            <a:endParaRPr sz="1200" kern="0" dirty="0">
              <a:solidFill>
                <a:srgbClr val="000000"/>
              </a:solidFill>
              <a:latin typeface="Arial"/>
              <a:cs typeface="Arial"/>
              <a:sym typeface="Arial"/>
            </a:endParaRPr>
          </a:p>
        </p:txBody>
      </p:sp>
      <p:sp>
        <p:nvSpPr>
          <p:cNvPr id="167" name="Google Shape;167;p20"/>
          <p:cNvSpPr/>
          <p:nvPr/>
        </p:nvSpPr>
        <p:spPr>
          <a:xfrm>
            <a:off x="4327900" y="4357800"/>
            <a:ext cx="1883700" cy="1612800"/>
          </a:xfrm>
          <a:prstGeom prst="diamon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r>
              <a:rPr lang="en-US" sz="1200" kern="0" dirty="0">
                <a:solidFill>
                  <a:srgbClr val="000000"/>
                </a:solidFill>
                <a:latin typeface="Arial"/>
                <a:cs typeface="Arial"/>
                <a:sym typeface="Arial"/>
              </a:rPr>
              <a:t>How many buildings and sport facilities do we have?</a:t>
            </a:r>
            <a:endParaRPr sz="1200" kern="0" dirty="0">
              <a:solidFill>
                <a:srgbClr val="000000"/>
              </a:solidFill>
              <a:latin typeface="Arial"/>
              <a:cs typeface="Arial"/>
              <a:sym typeface="Arial"/>
            </a:endParaRPr>
          </a:p>
        </p:txBody>
      </p:sp>
      <p:sp>
        <p:nvSpPr>
          <p:cNvPr id="168" name="Google Shape;168;p20"/>
          <p:cNvSpPr/>
          <p:nvPr/>
        </p:nvSpPr>
        <p:spPr>
          <a:xfrm>
            <a:off x="4431500" y="3698225"/>
            <a:ext cx="2253600" cy="582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r>
              <a:rPr lang="en-US" sz="1400" kern="0" dirty="0">
                <a:solidFill>
                  <a:srgbClr val="000000"/>
                </a:solidFill>
                <a:latin typeface="Arial"/>
                <a:cs typeface="Arial"/>
                <a:sym typeface="Arial"/>
              </a:rPr>
              <a:t> </a:t>
            </a:r>
            <a:endParaRPr sz="1400" kern="0" dirty="0">
              <a:solidFill>
                <a:srgbClr val="000000"/>
              </a:solidFill>
              <a:latin typeface="Arial"/>
              <a:cs typeface="Arial"/>
              <a:sym typeface="Arial"/>
            </a:endParaRPr>
          </a:p>
          <a:p>
            <a:pPr>
              <a:buClr>
                <a:srgbClr val="000000"/>
              </a:buClr>
            </a:pPr>
            <a:r>
              <a:rPr lang="en-US" sz="1400" kern="0" dirty="0">
                <a:solidFill>
                  <a:srgbClr val="000000"/>
                </a:solidFill>
                <a:latin typeface="Calibri"/>
                <a:ea typeface="Calibri"/>
                <a:cs typeface="Calibri"/>
                <a:sym typeface="Calibri"/>
              </a:rPr>
              <a:t>Approx. 2 million SQFT.</a:t>
            </a:r>
            <a:endParaRPr sz="1400" kern="0" dirty="0">
              <a:solidFill>
                <a:srgbClr val="000000"/>
              </a:solidFill>
              <a:latin typeface="Calibri"/>
              <a:ea typeface="Calibri"/>
              <a:cs typeface="Calibri"/>
              <a:sym typeface="Calibri"/>
            </a:endParaRPr>
          </a:p>
          <a:p>
            <a:pPr>
              <a:buClr>
                <a:srgbClr val="000000"/>
              </a:buClr>
            </a:pPr>
            <a:endParaRPr sz="1400" kern="0" dirty="0">
              <a:solidFill>
                <a:srgbClr val="000000"/>
              </a:solidFill>
              <a:latin typeface="Arial"/>
              <a:cs typeface="Arial"/>
              <a:sym typeface="Arial"/>
            </a:endParaRPr>
          </a:p>
          <a:p>
            <a:pPr>
              <a:buClr>
                <a:srgbClr val="000000"/>
              </a:buClr>
            </a:pPr>
            <a:r>
              <a:rPr lang="en-US" sz="1400" kern="0" dirty="0">
                <a:solidFill>
                  <a:srgbClr val="000000"/>
                </a:solidFill>
                <a:latin typeface="Arial"/>
                <a:cs typeface="Arial"/>
                <a:sym typeface="Arial"/>
              </a:rPr>
              <a:t> </a:t>
            </a:r>
            <a:endParaRPr sz="1400" kern="0" dirty="0">
              <a:solidFill>
                <a:srgbClr val="000000"/>
              </a:solidFill>
              <a:latin typeface="Arial"/>
              <a:cs typeface="Arial"/>
              <a:sym typeface="Arial"/>
            </a:endParaRPr>
          </a:p>
        </p:txBody>
      </p:sp>
      <p:sp>
        <p:nvSpPr>
          <p:cNvPr id="169" name="Google Shape;169;p20"/>
          <p:cNvSpPr/>
          <p:nvPr/>
        </p:nvSpPr>
        <p:spPr>
          <a:xfrm>
            <a:off x="6766250" y="3698225"/>
            <a:ext cx="2253600" cy="582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r>
              <a:rPr lang="en-US" sz="1400" kern="0" dirty="0">
                <a:solidFill>
                  <a:srgbClr val="000000"/>
                </a:solidFill>
                <a:latin typeface="Arial"/>
                <a:cs typeface="Arial"/>
                <a:sym typeface="Arial"/>
              </a:rPr>
              <a:t> </a:t>
            </a:r>
            <a:endParaRPr sz="1400" kern="0" dirty="0">
              <a:solidFill>
                <a:srgbClr val="000000"/>
              </a:solidFill>
              <a:latin typeface="Arial"/>
              <a:cs typeface="Arial"/>
              <a:sym typeface="Arial"/>
            </a:endParaRPr>
          </a:p>
          <a:p>
            <a:pPr>
              <a:buClr>
                <a:srgbClr val="000000"/>
              </a:buClr>
            </a:pPr>
            <a:r>
              <a:rPr lang="en-US" sz="1400" kern="0" dirty="0">
                <a:solidFill>
                  <a:srgbClr val="000000"/>
                </a:solidFill>
                <a:latin typeface="Calibri"/>
                <a:ea typeface="Calibri"/>
                <a:cs typeface="Calibri"/>
                <a:sym typeface="Calibri"/>
              </a:rPr>
              <a:t>Approx. 35 football fields</a:t>
            </a:r>
            <a:endParaRPr sz="1400" kern="0" dirty="0">
              <a:solidFill>
                <a:srgbClr val="000000"/>
              </a:solidFill>
              <a:latin typeface="Calibri"/>
              <a:ea typeface="Calibri"/>
              <a:cs typeface="Calibri"/>
              <a:sym typeface="Calibri"/>
            </a:endParaRPr>
          </a:p>
          <a:p>
            <a:pPr>
              <a:buClr>
                <a:srgbClr val="000000"/>
              </a:buClr>
            </a:pPr>
            <a:endParaRPr sz="1400" kern="0" dirty="0">
              <a:solidFill>
                <a:srgbClr val="000000"/>
              </a:solidFill>
              <a:latin typeface="Arial"/>
              <a:cs typeface="Arial"/>
              <a:sym typeface="Arial"/>
            </a:endParaRPr>
          </a:p>
          <a:p>
            <a:pPr>
              <a:buClr>
                <a:srgbClr val="000000"/>
              </a:buClr>
            </a:pPr>
            <a:r>
              <a:rPr lang="en-US" sz="1400" kern="0" dirty="0">
                <a:solidFill>
                  <a:srgbClr val="000000"/>
                </a:solidFill>
                <a:latin typeface="Arial"/>
                <a:cs typeface="Arial"/>
                <a:sym typeface="Arial"/>
              </a:rPr>
              <a:t> </a:t>
            </a:r>
            <a:endParaRPr sz="1400" kern="0" dirty="0">
              <a:solidFill>
                <a:srgbClr val="000000"/>
              </a:solidFill>
              <a:latin typeface="Arial"/>
              <a:cs typeface="Arial"/>
              <a:sym typeface="Arial"/>
            </a:endParaRPr>
          </a:p>
        </p:txBody>
      </p:sp>
      <p:sp>
        <p:nvSpPr>
          <p:cNvPr id="170" name="Google Shape;170;p20"/>
          <p:cNvSpPr/>
          <p:nvPr/>
        </p:nvSpPr>
        <p:spPr>
          <a:xfrm>
            <a:off x="6165950" y="4873050"/>
            <a:ext cx="2253600" cy="582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r>
              <a:rPr lang="en-US" sz="1400" kern="0" dirty="0">
                <a:solidFill>
                  <a:srgbClr val="000000"/>
                </a:solidFill>
                <a:latin typeface="Arial"/>
                <a:cs typeface="Arial"/>
                <a:sym typeface="Arial"/>
              </a:rPr>
              <a:t> </a:t>
            </a:r>
            <a:endParaRPr sz="1400" kern="0" dirty="0">
              <a:solidFill>
                <a:srgbClr val="000000"/>
              </a:solidFill>
              <a:latin typeface="Arial"/>
              <a:cs typeface="Arial"/>
              <a:sym typeface="Arial"/>
            </a:endParaRPr>
          </a:p>
          <a:p>
            <a:pPr>
              <a:buClr>
                <a:srgbClr val="000000"/>
              </a:buClr>
            </a:pPr>
            <a:r>
              <a:rPr lang="en-US" sz="1400" kern="0" dirty="0">
                <a:solidFill>
                  <a:srgbClr val="000000"/>
                </a:solidFill>
                <a:latin typeface="Calibri"/>
                <a:ea typeface="Calibri"/>
                <a:cs typeface="Calibri"/>
                <a:sym typeface="Calibri"/>
              </a:rPr>
              <a:t>47 buildings and 6 sport facilities</a:t>
            </a:r>
            <a:endParaRPr sz="1400" kern="0" dirty="0">
              <a:solidFill>
                <a:srgbClr val="000000"/>
              </a:solidFill>
              <a:latin typeface="Arial"/>
              <a:cs typeface="Arial"/>
              <a:sym typeface="Arial"/>
            </a:endParaRPr>
          </a:p>
          <a:p>
            <a:pPr>
              <a:buClr>
                <a:srgbClr val="000000"/>
              </a:buClr>
            </a:pPr>
            <a:r>
              <a:rPr lang="en-US" sz="1400" kern="0" dirty="0">
                <a:solidFill>
                  <a:srgbClr val="000000"/>
                </a:solidFill>
                <a:latin typeface="Arial"/>
                <a:cs typeface="Arial"/>
                <a:sym typeface="Arial"/>
              </a:rPr>
              <a:t> </a:t>
            </a:r>
            <a:endParaRPr sz="1400" kern="0" dirty="0">
              <a:solidFill>
                <a:srgbClr val="000000"/>
              </a:solidFill>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4800"/>
                                        <p:tgtEl>
                                          <p:spTgt spid="16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3"/>
                                        </p:tgtEl>
                                        <p:attrNameLst>
                                          <p:attrName>style.visibility</p:attrName>
                                        </p:attrNameLst>
                                      </p:cBhvr>
                                      <p:to>
                                        <p:strVal val="visible"/>
                                      </p:to>
                                    </p:set>
                                    <p:animEffect transition="in" filter="fade">
                                      <p:cBhvr>
                                        <p:cTn id="16" dur="500"/>
                                        <p:tgtEl>
                                          <p:spTgt spid="16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4"/>
                                        </p:tgtEl>
                                        <p:attrNameLst>
                                          <p:attrName>style.visibility</p:attrName>
                                        </p:attrNameLst>
                                      </p:cBhvr>
                                      <p:to>
                                        <p:strVal val="visible"/>
                                      </p:to>
                                    </p:set>
                                    <p:animEffect transition="in" filter="fade">
                                      <p:cBhvr>
                                        <p:cTn id="21" dur="4700"/>
                                        <p:tgtEl>
                                          <p:spTgt spid="16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5"/>
                                        </p:tgtEl>
                                        <p:attrNameLst>
                                          <p:attrName>style.visibility</p:attrName>
                                        </p:attrNameLst>
                                      </p:cBhvr>
                                      <p:to>
                                        <p:strVal val="visible"/>
                                      </p:to>
                                    </p:set>
                                    <p:animEffect transition="in" filter="fade">
                                      <p:cBhvr>
                                        <p:cTn id="26" dur="4700"/>
                                        <p:tgtEl>
                                          <p:spTgt spid="16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6"/>
                                        </p:tgtEl>
                                        <p:attrNameLst>
                                          <p:attrName>style.visibility</p:attrName>
                                        </p:attrNameLst>
                                      </p:cBhvr>
                                      <p:to>
                                        <p:strVal val="visible"/>
                                      </p:to>
                                    </p:set>
                                    <p:animEffect transition="in" filter="fade">
                                      <p:cBhvr>
                                        <p:cTn id="31" dur="4800"/>
                                        <p:tgtEl>
                                          <p:spTgt spid="16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8"/>
                                        </p:tgtEl>
                                        <p:attrNameLst>
                                          <p:attrName>style.visibility</p:attrName>
                                        </p:attrNameLst>
                                      </p:cBhvr>
                                      <p:to>
                                        <p:strVal val="visible"/>
                                      </p:to>
                                    </p:set>
                                    <p:animEffect transition="in" filter="fade">
                                      <p:cBhvr>
                                        <p:cTn id="36" dur="4800"/>
                                        <p:tgtEl>
                                          <p:spTgt spid="16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9"/>
                                        </p:tgtEl>
                                        <p:attrNameLst>
                                          <p:attrName>style.visibility</p:attrName>
                                        </p:attrNameLst>
                                      </p:cBhvr>
                                      <p:to>
                                        <p:strVal val="visible"/>
                                      </p:to>
                                    </p:set>
                                    <p:animEffect transition="in" filter="fade">
                                      <p:cBhvr>
                                        <p:cTn id="41" dur="4900"/>
                                        <p:tgtEl>
                                          <p:spTgt spid="16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7"/>
                                        </p:tgtEl>
                                        <p:attrNameLst>
                                          <p:attrName>style.visibility</p:attrName>
                                        </p:attrNameLst>
                                      </p:cBhvr>
                                      <p:to>
                                        <p:strVal val="visible"/>
                                      </p:to>
                                    </p:set>
                                    <p:animEffect transition="in" filter="fade">
                                      <p:cBhvr>
                                        <p:cTn id="46" dur="4900"/>
                                        <p:tgtEl>
                                          <p:spTgt spid="16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70"/>
                                        </p:tgtEl>
                                        <p:attrNameLst>
                                          <p:attrName>style.visibility</p:attrName>
                                        </p:attrNameLst>
                                      </p:cBhvr>
                                      <p:to>
                                        <p:strVal val="visible"/>
                                      </p:to>
                                    </p:set>
                                    <p:animEffect transition="in" filter="fade">
                                      <p:cBhvr>
                                        <p:cTn id="51" dur="50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1"/>
          <p:cNvSpPr/>
          <p:nvPr/>
        </p:nvSpPr>
        <p:spPr>
          <a:xfrm>
            <a:off x="1524000" y="5867400"/>
            <a:ext cx="9144000" cy="9906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kern="0" dirty="0">
              <a:solidFill>
                <a:srgbClr val="FFFFFF"/>
              </a:solidFill>
              <a:latin typeface="Calibri"/>
              <a:ea typeface="Calibri"/>
              <a:cs typeface="Calibri"/>
              <a:sym typeface="Calibri"/>
            </a:endParaRPr>
          </a:p>
        </p:txBody>
      </p:sp>
      <p:sp>
        <p:nvSpPr>
          <p:cNvPr id="176" name="Google Shape;176;p21"/>
          <p:cNvSpPr/>
          <p:nvPr/>
        </p:nvSpPr>
        <p:spPr>
          <a:xfrm>
            <a:off x="1524000" y="0"/>
            <a:ext cx="9144000" cy="145200"/>
          </a:xfrm>
          <a:prstGeom prst="rect">
            <a:avLst/>
          </a:prstGeom>
          <a:solidFill>
            <a:schemeClr val="dk1"/>
          </a:solidFill>
          <a:ln>
            <a:noFill/>
          </a:ln>
        </p:spPr>
        <p:txBody>
          <a:bodyPr spcFirstLastPara="1" wrap="square" lIns="91425" tIns="45700" rIns="91425" bIns="45700" anchor="ctr" anchorCtr="0">
            <a:noAutofit/>
          </a:bodyPr>
          <a:lstStyle/>
          <a:p>
            <a:pPr algn="ctr">
              <a:buClr>
                <a:srgbClr val="000000"/>
              </a:buClr>
              <a:buSzPts val="1800"/>
            </a:pPr>
            <a:endParaRPr kern="0" dirty="0">
              <a:solidFill>
                <a:srgbClr val="FFFFFF"/>
              </a:solidFill>
              <a:latin typeface="Calibri"/>
              <a:ea typeface="Calibri"/>
              <a:cs typeface="Calibri"/>
              <a:sym typeface="Calibri"/>
            </a:endParaRPr>
          </a:p>
        </p:txBody>
      </p:sp>
      <p:pic>
        <p:nvPicPr>
          <p:cNvPr id="177" name="Google Shape;177;p21"/>
          <p:cNvPicPr preferRelativeResize="0"/>
          <p:nvPr/>
        </p:nvPicPr>
        <p:blipFill rotWithShape="1">
          <a:blip r:embed="rId3">
            <a:alphaModFix/>
          </a:blip>
          <a:srcRect/>
          <a:stretch/>
        </p:blipFill>
        <p:spPr>
          <a:xfrm>
            <a:off x="8793390" y="6014535"/>
            <a:ext cx="1569811" cy="720568"/>
          </a:xfrm>
          <a:prstGeom prst="rect">
            <a:avLst/>
          </a:prstGeom>
          <a:noFill/>
          <a:ln>
            <a:noFill/>
          </a:ln>
        </p:spPr>
      </p:pic>
      <p:sp>
        <p:nvSpPr>
          <p:cNvPr id="178" name="Google Shape;178;p21"/>
          <p:cNvSpPr/>
          <p:nvPr/>
        </p:nvSpPr>
        <p:spPr>
          <a:xfrm>
            <a:off x="1579450" y="244025"/>
            <a:ext cx="3854700" cy="520500"/>
          </a:xfrm>
          <a:prstGeom prst="rect">
            <a:avLst/>
          </a:prstGeom>
          <a:noFill/>
          <a:ln>
            <a:noFill/>
          </a:ln>
        </p:spPr>
        <p:txBody>
          <a:bodyPr spcFirstLastPara="1" wrap="square" lIns="91425" tIns="45700" rIns="91425" bIns="45700" anchor="t" anchorCtr="0">
            <a:noAutofit/>
          </a:bodyPr>
          <a:lstStyle/>
          <a:p>
            <a:pPr>
              <a:lnSpc>
                <a:spcPct val="107000"/>
              </a:lnSpc>
              <a:buClr>
                <a:srgbClr val="000000"/>
              </a:buClr>
              <a:buSzPts val="1800"/>
            </a:pPr>
            <a:r>
              <a:rPr lang="en-US" sz="3000" b="1" kern="0" dirty="0">
                <a:solidFill>
                  <a:srgbClr val="000000"/>
                </a:solidFill>
                <a:latin typeface="Calibri"/>
                <a:ea typeface="Calibri"/>
                <a:cs typeface="Calibri"/>
                <a:sym typeface="Calibri"/>
              </a:rPr>
              <a:t>Who we serve …</a:t>
            </a:r>
            <a:endParaRPr sz="3000" b="1" kern="0" dirty="0">
              <a:solidFill>
                <a:srgbClr val="000000"/>
              </a:solidFill>
              <a:latin typeface="Calibri"/>
              <a:ea typeface="Calibri"/>
              <a:cs typeface="Calibri"/>
              <a:sym typeface="Calibri"/>
            </a:endParaRPr>
          </a:p>
        </p:txBody>
      </p:sp>
      <p:pic>
        <p:nvPicPr>
          <p:cNvPr id="179" name="Google Shape;179;p21"/>
          <p:cNvPicPr preferRelativeResize="0"/>
          <p:nvPr/>
        </p:nvPicPr>
        <p:blipFill>
          <a:blip r:embed="rId4">
            <a:alphaModFix/>
          </a:blip>
          <a:stretch>
            <a:fillRect/>
          </a:stretch>
        </p:blipFill>
        <p:spPr>
          <a:xfrm>
            <a:off x="1676401" y="863353"/>
            <a:ext cx="8839201" cy="482555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2"/>
          <p:cNvSpPr/>
          <p:nvPr/>
        </p:nvSpPr>
        <p:spPr>
          <a:xfrm>
            <a:off x="1524000" y="5867400"/>
            <a:ext cx="9144000" cy="9906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kern="0" dirty="0">
              <a:solidFill>
                <a:srgbClr val="FFFFFF"/>
              </a:solidFill>
              <a:latin typeface="Calibri"/>
              <a:ea typeface="Calibri"/>
              <a:cs typeface="Calibri"/>
              <a:sym typeface="Calibri"/>
            </a:endParaRPr>
          </a:p>
        </p:txBody>
      </p:sp>
      <p:sp>
        <p:nvSpPr>
          <p:cNvPr id="185" name="Google Shape;185;p22"/>
          <p:cNvSpPr/>
          <p:nvPr/>
        </p:nvSpPr>
        <p:spPr>
          <a:xfrm>
            <a:off x="1524000" y="0"/>
            <a:ext cx="9144000" cy="145200"/>
          </a:xfrm>
          <a:prstGeom prst="rect">
            <a:avLst/>
          </a:prstGeom>
          <a:solidFill>
            <a:schemeClr val="dk1"/>
          </a:solidFill>
          <a:ln>
            <a:noFill/>
          </a:ln>
        </p:spPr>
        <p:txBody>
          <a:bodyPr spcFirstLastPara="1" wrap="square" lIns="91425" tIns="45700" rIns="91425" bIns="45700" anchor="ctr" anchorCtr="0">
            <a:noAutofit/>
          </a:bodyPr>
          <a:lstStyle/>
          <a:p>
            <a:pPr algn="ctr">
              <a:buClr>
                <a:srgbClr val="000000"/>
              </a:buClr>
              <a:buSzPts val="1800"/>
            </a:pPr>
            <a:endParaRPr kern="0" dirty="0">
              <a:solidFill>
                <a:srgbClr val="FFFFFF"/>
              </a:solidFill>
              <a:latin typeface="Calibri"/>
              <a:ea typeface="Calibri"/>
              <a:cs typeface="Calibri"/>
              <a:sym typeface="Calibri"/>
            </a:endParaRPr>
          </a:p>
        </p:txBody>
      </p:sp>
      <p:pic>
        <p:nvPicPr>
          <p:cNvPr id="186" name="Google Shape;186;p22"/>
          <p:cNvPicPr preferRelativeResize="0"/>
          <p:nvPr/>
        </p:nvPicPr>
        <p:blipFill rotWithShape="1">
          <a:blip r:embed="rId3">
            <a:alphaModFix/>
          </a:blip>
          <a:srcRect/>
          <a:stretch/>
        </p:blipFill>
        <p:spPr>
          <a:xfrm>
            <a:off x="8793390" y="6014535"/>
            <a:ext cx="1569811" cy="720568"/>
          </a:xfrm>
          <a:prstGeom prst="rect">
            <a:avLst/>
          </a:prstGeom>
          <a:noFill/>
          <a:ln>
            <a:noFill/>
          </a:ln>
        </p:spPr>
      </p:pic>
      <p:sp>
        <p:nvSpPr>
          <p:cNvPr id="187" name="Google Shape;187;p22"/>
          <p:cNvSpPr/>
          <p:nvPr/>
        </p:nvSpPr>
        <p:spPr>
          <a:xfrm>
            <a:off x="1579450" y="244025"/>
            <a:ext cx="3854700" cy="520500"/>
          </a:xfrm>
          <a:prstGeom prst="rect">
            <a:avLst/>
          </a:prstGeom>
          <a:noFill/>
          <a:ln>
            <a:noFill/>
          </a:ln>
        </p:spPr>
        <p:txBody>
          <a:bodyPr spcFirstLastPara="1" wrap="square" lIns="91425" tIns="45700" rIns="91425" bIns="45700" anchor="t" anchorCtr="0">
            <a:noAutofit/>
          </a:bodyPr>
          <a:lstStyle/>
          <a:p>
            <a:pPr>
              <a:lnSpc>
                <a:spcPct val="107000"/>
              </a:lnSpc>
              <a:buClr>
                <a:srgbClr val="000000"/>
              </a:buClr>
              <a:buSzPts val="1800"/>
            </a:pPr>
            <a:r>
              <a:rPr lang="en-US" sz="3000" b="1" kern="0" dirty="0">
                <a:solidFill>
                  <a:srgbClr val="000000"/>
                </a:solidFill>
                <a:latin typeface="Calibri"/>
                <a:ea typeface="Calibri"/>
                <a:cs typeface="Calibri"/>
                <a:sym typeface="Calibri"/>
              </a:rPr>
              <a:t>Who we serve …</a:t>
            </a:r>
            <a:endParaRPr sz="3000" b="1" kern="0" dirty="0">
              <a:solidFill>
                <a:srgbClr val="000000"/>
              </a:solidFill>
              <a:latin typeface="Calibri"/>
              <a:ea typeface="Calibri"/>
              <a:cs typeface="Calibri"/>
              <a:sym typeface="Calibri"/>
            </a:endParaRPr>
          </a:p>
        </p:txBody>
      </p:sp>
      <p:pic>
        <p:nvPicPr>
          <p:cNvPr id="188" name="Google Shape;188;p22"/>
          <p:cNvPicPr preferRelativeResize="0"/>
          <p:nvPr/>
        </p:nvPicPr>
        <p:blipFill>
          <a:blip r:embed="rId4">
            <a:alphaModFix/>
          </a:blip>
          <a:stretch>
            <a:fillRect/>
          </a:stretch>
        </p:blipFill>
        <p:spPr>
          <a:xfrm>
            <a:off x="1758276" y="764526"/>
            <a:ext cx="4337725" cy="3171275"/>
          </a:xfrm>
          <a:prstGeom prst="rect">
            <a:avLst/>
          </a:prstGeom>
          <a:noFill/>
          <a:ln>
            <a:noFill/>
          </a:ln>
        </p:spPr>
      </p:pic>
      <p:pic>
        <p:nvPicPr>
          <p:cNvPr id="189" name="Google Shape;189;p22"/>
          <p:cNvPicPr preferRelativeResize="0"/>
          <p:nvPr/>
        </p:nvPicPr>
        <p:blipFill>
          <a:blip r:embed="rId5">
            <a:alphaModFix/>
          </a:blip>
          <a:stretch>
            <a:fillRect/>
          </a:stretch>
        </p:blipFill>
        <p:spPr>
          <a:xfrm>
            <a:off x="6096000" y="584201"/>
            <a:ext cx="4267200" cy="2836123"/>
          </a:xfrm>
          <a:prstGeom prst="rect">
            <a:avLst/>
          </a:prstGeom>
          <a:noFill/>
          <a:ln>
            <a:noFill/>
          </a:ln>
        </p:spPr>
      </p:pic>
      <p:pic>
        <p:nvPicPr>
          <p:cNvPr id="190" name="Google Shape;190;p22"/>
          <p:cNvPicPr preferRelativeResize="0"/>
          <p:nvPr/>
        </p:nvPicPr>
        <p:blipFill>
          <a:blip r:embed="rId6">
            <a:alphaModFix/>
          </a:blip>
          <a:stretch>
            <a:fillRect/>
          </a:stretch>
        </p:blipFill>
        <p:spPr>
          <a:xfrm>
            <a:off x="4371951" y="3327051"/>
            <a:ext cx="2290425" cy="2540351"/>
          </a:xfrm>
          <a:prstGeom prst="rect">
            <a:avLst/>
          </a:prstGeom>
          <a:noFill/>
          <a:ln>
            <a:noFill/>
          </a:ln>
        </p:spPr>
      </p:pic>
      <p:pic>
        <p:nvPicPr>
          <p:cNvPr id="191" name="Google Shape;191;p22"/>
          <p:cNvPicPr preferRelativeResize="0"/>
          <p:nvPr/>
        </p:nvPicPr>
        <p:blipFill>
          <a:blip r:embed="rId7">
            <a:alphaModFix/>
          </a:blip>
          <a:stretch>
            <a:fillRect/>
          </a:stretch>
        </p:blipFill>
        <p:spPr>
          <a:xfrm>
            <a:off x="6764374" y="3473674"/>
            <a:ext cx="2377050" cy="248750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3"/>
          <p:cNvSpPr/>
          <p:nvPr/>
        </p:nvSpPr>
        <p:spPr>
          <a:xfrm>
            <a:off x="1524000" y="5867400"/>
            <a:ext cx="9144000" cy="9906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endParaRPr kern="0" dirty="0">
              <a:solidFill>
                <a:srgbClr val="FFFFFF"/>
              </a:solidFill>
              <a:latin typeface="Calibri"/>
              <a:ea typeface="Calibri"/>
              <a:cs typeface="Calibri"/>
              <a:sym typeface="Calibri"/>
            </a:endParaRPr>
          </a:p>
        </p:txBody>
      </p:sp>
      <p:sp>
        <p:nvSpPr>
          <p:cNvPr id="197" name="Google Shape;197;p23"/>
          <p:cNvSpPr/>
          <p:nvPr/>
        </p:nvSpPr>
        <p:spPr>
          <a:xfrm>
            <a:off x="1524000" y="0"/>
            <a:ext cx="9144000" cy="145200"/>
          </a:xfrm>
          <a:prstGeom prst="rect">
            <a:avLst/>
          </a:prstGeom>
          <a:solidFill>
            <a:schemeClr val="dk1"/>
          </a:solidFill>
          <a:ln>
            <a:noFill/>
          </a:ln>
        </p:spPr>
        <p:txBody>
          <a:bodyPr spcFirstLastPara="1" wrap="square" lIns="91425" tIns="45700" rIns="91425" bIns="45700" anchor="ctr" anchorCtr="0">
            <a:noAutofit/>
          </a:bodyPr>
          <a:lstStyle/>
          <a:p>
            <a:pPr algn="ctr">
              <a:buClr>
                <a:srgbClr val="000000"/>
              </a:buClr>
            </a:pPr>
            <a:endParaRPr kern="0" dirty="0">
              <a:solidFill>
                <a:srgbClr val="FFFFFF"/>
              </a:solidFill>
              <a:latin typeface="Calibri"/>
              <a:ea typeface="Calibri"/>
              <a:cs typeface="Calibri"/>
              <a:sym typeface="Calibri"/>
            </a:endParaRPr>
          </a:p>
        </p:txBody>
      </p:sp>
      <p:pic>
        <p:nvPicPr>
          <p:cNvPr id="198" name="Google Shape;198;p23"/>
          <p:cNvPicPr preferRelativeResize="0"/>
          <p:nvPr/>
        </p:nvPicPr>
        <p:blipFill rotWithShape="1">
          <a:blip r:embed="rId3">
            <a:alphaModFix/>
          </a:blip>
          <a:srcRect/>
          <a:stretch/>
        </p:blipFill>
        <p:spPr>
          <a:xfrm>
            <a:off x="8793390" y="6014535"/>
            <a:ext cx="1569811" cy="720568"/>
          </a:xfrm>
          <a:prstGeom prst="rect">
            <a:avLst/>
          </a:prstGeom>
          <a:noFill/>
          <a:ln>
            <a:noFill/>
          </a:ln>
        </p:spPr>
      </p:pic>
      <p:sp>
        <p:nvSpPr>
          <p:cNvPr id="199" name="Google Shape;199;p23"/>
          <p:cNvSpPr/>
          <p:nvPr/>
        </p:nvSpPr>
        <p:spPr>
          <a:xfrm>
            <a:off x="1708250" y="211125"/>
            <a:ext cx="7983900" cy="612600"/>
          </a:xfrm>
          <a:prstGeom prst="rect">
            <a:avLst/>
          </a:prstGeom>
          <a:noFill/>
          <a:ln>
            <a:noFill/>
          </a:ln>
        </p:spPr>
        <p:txBody>
          <a:bodyPr spcFirstLastPara="1" wrap="square" lIns="91425" tIns="45700" rIns="91425" bIns="45700" anchor="t" anchorCtr="0">
            <a:noAutofit/>
          </a:bodyPr>
          <a:lstStyle/>
          <a:p>
            <a:pPr>
              <a:buClr>
                <a:srgbClr val="000000"/>
              </a:buClr>
            </a:pPr>
            <a:r>
              <a:rPr lang="en-US" sz="2000" b="1" kern="0" dirty="0">
                <a:solidFill>
                  <a:srgbClr val="000000"/>
                </a:solidFill>
                <a:latin typeface="Calibri"/>
                <a:ea typeface="Calibri"/>
                <a:cs typeface="Calibri"/>
                <a:sym typeface="Calibri"/>
              </a:rPr>
              <a:t> Our Partners… </a:t>
            </a:r>
            <a:endParaRPr sz="1600" kern="0" dirty="0">
              <a:solidFill>
                <a:srgbClr val="000000"/>
              </a:solidFill>
              <a:latin typeface="Calibri"/>
              <a:ea typeface="Calibri"/>
              <a:cs typeface="Calibri"/>
              <a:sym typeface="Calibri"/>
            </a:endParaRPr>
          </a:p>
        </p:txBody>
      </p:sp>
      <p:sp>
        <p:nvSpPr>
          <p:cNvPr id="200" name="Google Shape;200;p23"/>
          <p:cNvSpPr/>
          <p:nvPr/>
        </p:nvSpPr>
        <p:spPr>
          <a:xfrm>
            <a:off x="4950122" y="1030009"/>
            <a:ext cx="993600" cy="685800"/>
          </a:xfrm>
          <a:prstGeom prst="roundRect">
            <a:avLst>
              <a:gd name="adj" fmla="val 16667"/>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n-US" sz="1200" b="1" kern="0" dirty="0">
                <a:solidFill>
                  <a:srgbClr val="000000"/>
                </a:solidFill>
                <a:latin typeface="Calibri"/>
                <a:ea typeface="Calibri"/>
                <a:cs typeface="Calibri"/>
                <a:sym typeface="Calibri"/>
              </a:rPr>
              <a:t>Campus Leadership</a:t>
            </a:r>
            <a:endParaRPr sz="1200" b="1" kern="0" dirty="0">
              <a:solidFill>
                <a:srgbClr val="000000"/>
              </a:solidFill>
              <a:latin typeface="Calibri"/>
              <a:ea typeface="Calibri"/>
              <a:cs typeface="Calibri"/>
              <a:sym typeface="Calibri"/>
            </a:endParaRPr>
          </a:p>
        </p:txBody>
      </p:sp>
      <p:sp>
        <p:nvSpPr>
          <p:cNvPr id="201" name="Google Shape;201;p23"/>
          <p:cNvSpPr/>
          <p:nvPr/>
        </p:nvSpPr>
        <p:spPr>
          <a:xfrm>
            <a:off x="5937311" y="1210891"/>
            <a:ext cx="885600" cy="685800"/>
          </a:xfrm>
          <a:prstGeom prst="roundRect">
            <a:avLst>
              <a:gd name="adj" fmla="val 16667"/>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n-US" sz="1200" b="1" kern="0" dirty="0">
                <a:solidFill>
                  <a:srgbClr val="000000"/>
                </a:solidFill>
                <a:latin typeface="Calibri"/>
                <a:ea typeface="Calibri"/>
                <a:cs typeface="Calibri"/>
                <a:sym typeface="Calibri"/>
              </a:rPr>
              <a:t>Student Affairs</a:t>
            </a:r>
            <a:endParaRPr sz="1200" b="1" kern="0" dirty="0">
              <a:solidFill>
                <a:srgbClr val="000000"/>
              </a:solidFill>
              <a:latin typeface="Calibri"/>
              <a:ea typeface="Calibri"/>
              <a:cs typeface="Calibri"/>
              <a:sym typeface="Calibri"/>
            </a:endParaRPr>
          </a:p>
        </p:txBody>
      </p:sp>
      <p:sp>
        <p:nvSpPr>
          <p:cNvPr id="202" name="Google Shape;202;p23"/>
          <p:cNvSpPr/>
          <p:nvPr/>
        </p:nvSpPr>
        <p:spPr>
          <a:xfrm>
            <a:off x="4474770" y="1651778"/>
            <a:ext cx="913800" cy="685800"/>
          </a:xfrm>
          <a:prstGeom prst="roundRect">
            <a:avLst>
              <a:gd name="adj" fmla="val 16667"/>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n-US" sz="1200" b="1" kern="0" dirty="0">
                <a:solidFill>
                  <a:srgbClr val="000000"/>
                </a:solidFill>
                <a:latin typeface="Calibri"/>
                <a:ea typeface="Calibri"/>
                <a:cs typeface="Calibri"/>
                <a:sym typeface="Calibri"/>
              </a:rPr>
              <a:t>Academic  Affairs</a:t>
            </a:r>
            <a:endParaRPr sz="1400" kern="0" dirty="0">
              <a:solidFill>
                <a:srgbClr val="000000"/>
              </a:solidFill>
              <a:latin typeface="Arial"/>
              <a:cs typeface="Arial"/>
              <a:sym typeface="Arial"/>
            </a:endParaRPr>
          </a:p>
        </p:txBody>
      </p:sp>
      <p:sp>
        <p:nvSpPr>
          <p:cNvPr id="203" name="Google Shape;203;p23"/>
          <p:cNvSpPr/>
          <p:nvPr/>
        </p:nvSpPr>
        <p:spPr>
          <a:xfrm>
            <a:off x="2819400" y="2205060"/>
            <a:ext cx="888600" cy="685800"/>
          </a:xfrm>
          <a:prstGeom prst="roundRect">
            <a:avLst>
              <a:gd name="adj" fmla="val 16667"/>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n-US" sz="1200" b="1" kern="0" dirty="0">
                <a:solidFill>
                  <a:srgbClr val="000000"/>
                </a:solidFill>
                <a:latin typeface="Calibri"/>
                <a:ea typeface="Calibri"/>
                <a:cs typeface="Calibri"/>
                <a:sym typeface="Calibri"/>
              </a:rPr>
              <a:t>Financial Services</a:t>
            </a:r>
            <a:endParaRPr sz="1200" b="1" kern="0" dirty="0">
              <a:solidFill>
                <a:srgbClr val="000000"/>
              </a:solidFill>
              <a:latin typeface="Calibri"/>
              <a:ea typeface="Calibri"/>
              <a:cs typeface="Calibri"/>
              <a:sym typeface="Calibri"/>
            </a:endParaRPr>
          </a:p>
        </p:txBody>
      </p:sp>
      <p:sp>
        <p:nvSpPr>
          <p:cNvPr id="204" name="Google Shape;204;p23"/>
          <p:cNvSpPr/>
          <p:nvPr/>
        </p:nvSpPr>
        <p:spPr>
          <a:xfrm>
            <a:off x="4030019" y="963900"/>
            <a:ext cx="920100" cy="685800"/>
          </a:xfrm>
          <a:prstGeom prst="roundRect">
            <a:avLst>
              <a:gd name="adj" fmla="val 16667"/>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n-US" sz="1000" b="1" kern="0" dirty="0">
                <a:solidFill>
                  <a:srgbClr val="000000"/>
                </a:solidFill>
                <a:latin typeface="Calibri"/>
                <a:ea typeface="Calibri"/>
                <a:cs typeface="Calibri"/>
                <a:sym typeface="Calibri"/>
              </a:rPr>
              <a:t>Chancellor’s Office</a:t>
            </a:r>
            <a:endParaRPr sz="1000" b="1" kern="0" dirty="0">
              <a:solidFill>
                <a:srgbClr val="000000"/>
              </a:solidFill>
              <a:latin typeface="Calibri"/>
              <a:ea typeface="Calibri"/>
              <a:cs typeface="Calibri"/>
              <a:sym typeface="Calibri"/>
            </a:endParaRPr>
          </a:p>
        </p:txBody>
      </p:sp>
      <p:sp>
        <p:nvSpPr>
          <p:cNvPr id="205" name="Google Shape;205;p23"/>
          <p:cNvSpPr/>
          <p:nvPr/>
        </p:nvSpPr>
        <p:spPr>
          <a:xfrm>
            <a:off x="4253271" y="2468393"/>
            <a:ext cx="940200" cy="685800"/>
          </a:xfrm>
          <a:prstGeom prst="roundRect">
            <a:avLst>
              <a:gd name="adj" fmla="val 16667"/>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n-US" sz="1200" b="1" kern="0" dirty="0">
                <a:solidFill>
                  <a:srgbClr val="000000"/>
                </a:solidFill>
                <a:latin typeface="Arial"/>
                <a:ea typeface="Arial"/>
                <a:cs typeface="Arial"/>
                <a:sym typeface="Arial"/>
              </a:rPr>
              <a:t>Concord</a:t>
            </a:r>
            <a:endParaRPr sz="1200" b="1" kern="0" dirty="0">
              <a:solidFill>
                <a:srgbClr val="000000"/>
              </a:solidFill>
              <a:latin typeface="Calibri"/>
              <a:ea typeface="Calibri"/>
              <a:cs typeface="Calibri"/>
              <a:sym typeface="Calibri"/>
            </a:endParaRPr>
          </a:p>
        </p:txBody>
      </p:sp>
      <p:sp>
        <p:nvSpPr>
          <p:cNvPr id="206" name="Google Shape;206;p23"/>
          <p:cNvSpPr/>
          <p:nvPr/>
        </p:nvSpPr>
        <p:spPr>
          <a:xfrm>
            <a:off x="6708475" y="1655283"/>
            <a:ext cx="1143000" cy="685800"/>
          </a:xfrm>
          <a:prstGeom prst="roundRect">
            <a:avLst>
              <a:gd name="adj" fmla="val 16667"/>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n-US" sz="1200" b="1" kern="0" dirty="0">
                <a:solidFill>
                  <a:srgbClr val="000000"/>
                </a:solidFill>
                <a:latin typeface="Calibri"/>
                <a:ea typeface="Calibri"/>
                <a:cs typeface="Calibri"/>
                <a:sym typeface="Calibri"/>
              </a:rPr>
              <a:t>Associated Students Incorporated</a:t>
            </a:r>
            <a:endParaRPr sz="1200" b="1" kern="0" dirty="0">
              <a:solidFill>
                <a:srgbClr val="000000"/>
              </a:solidFill>
              <a:latin typeface="Calibri"/>
              <a:ea typeface="Calibri"/>
              <a:cs typeface="Calibri"/>
              <a:sym typeface="Calibri"/>
            </a:endParaRPr>
          </a:p>
        </p:txBody>
      </p:sp>
      <p:sp>
        <p:nvSpPr>
          <p:cNvPr id="207" name="Google Shape;207;p23"/>
          <p:cNvSpPr/>
          <p:nvPr/>
        </p:nvSpPr>
        <p:spPr>
          <a:xfrm>
            <a:off x="3124740" y="2858349"/>
            <a:ext cx="1166400" cy="685800"/>
          </a:xfrm>
          <a:prstGeom prst="roundRect">
            <a:avLst>
              <a:gd name="adj" fmla="val 16667"/>
            </a:avLst>
          </a:prstGeom>
          <a:solidFill>
            <a:schemeClr val="accent6"/>
          </a:solidFill>
          <a:ln w="25400" cap="flat" cmpd="sng">
            <a:solidFill>
              <a:srgbClr val="B46D33"/>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n-US" sz="1200" b="1" kern="0" dirty="0">
                <a:solidFill>
                  <a:srgbClr val="000000"/>
                </a:solidFill>
                <a:latin typeface="Calibri"/>
                <a:ea typeface="Calibri"/>
                <a:cs typeface="Calibri"/>
                <a:sym typeface="Calibri"/>
              </a:rPr>
              <a:t>Risk Management</a:t>
            </a:r>
            <a:endParaRPr sz="1200" b="1" kern="0" dirty="0">
              <a:solidFill>
                <a:srgbClr val="000000"/>
              </a:solidFill>
              <a:latin typeface="Calibri"/>
              <a:ea typeface="Calibri"/>
              <a:cs typeface="Calibri"/>
              <a:sym typeface="Calibri"/>
            </a:endParaRPr>
          </a:p>
        </p:txBody>
      </p:sp>
      <p:sp>
        <p:nvSpPr>
          <p:cNvPr id="208" name="Google Shape;208;p23"/>
          <p:cNvSpPr/>
          <p:nvPr/>
        </p:nvSpPr>
        <p:spPr>
          <a:xfrm>
            <a:off x="6058617" y="2345280"/>
            <a:ext cx="1006200" cy="685800"/>
          </a:xfrm>
          <a:prstGeom prst="roundRect">
            <a:avLst>
              <a:gd name="adj" fmla="val 16667"/>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n-US" sz="1200" b="1" kern="0" dirty="0">
                <a:solidFill>
                  <a:srgbClr val="000000"/>
                </a:solidFill>
                <a:latin typeface="Calibri"/>
                <a:ea typeface="Calibri"/>
                <a:cs typeface="Calibri"/>
                <a:sym typeface="Calibri"/>
              </a:rPr>
              <a:t>Diversity Office</a:t>
            </a:r>
            <a:endParaRPr sz="1200" b="1" kern="0" dirty="0">
              <a:solidFill>
                <a:srgbClr val="000000"/>
              </a:solidFill>
              <a:latin typeface="Calibri"/>
              <a:ea typeface="Calibri"/>
              <a:cs typeface="Calibri"/>
              <a:sym typeface="Calibri"/>
            </a:endParaRPr>
          </a:p>
        </p:txBody>
      </p:sp>
      <p:sp>
        <p:nvSpPr>
          <p:cNvPr id="209" name="Google Shape;209;p23"/>
          <p:cNvSpPr/>
          <p:nvPr/>
        </p:nvSpPr>
        <p:spPr>
          <a:xfrm>
            <a:off x="4321490" y="3294521"/>
            <a:ext cx="914400" cy="651300"/>
          </a:xfrm>
          <a:prstGeom prst="roundRect">
            <a:avLst>
              <a:gd name="adj" fmla="val 16667"/>
            </a:avLst>
          </a:prstGeom>
          <a:solidFill>
            <a:schemeClr val="accent6"/>
          </a:solidFill>
          <a:ln w="25400" cap="flat" cmpd="sng">
            <a:solidFill>
              <a:srgbClr val="B46D33"/>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n-US" sz="1200" b="1" kern="0" dirty="0">
                <a:solidFill>
                  <a:srgbClr val="000000"/>
                </a:solidFill>
                <a:latin typeface="Calibri"/>
                <a:ea typeface="Calibri"/>
                <a:cs typeface="Calibri"/>
                <a:sym typeface="Calibri"/>
              </a:rPr>
              <a:t>EH &amp; S</a:t>
            </a:r>
            <a:endParaRPr sz="1200" b="1" kern="0" dirty="0">
              <a:solidFill>
                <a:srgbClr val="000000"/>
              </a:solidFill>
              <a:latin typeface="Calibri"/>
              <a:ea typeface="Calibri"/>
              <a:cs typeface="Calibri"/>
              <a:sym typeface="Calibri"/>
            </a:endParaRPr>
          </a:p>
        </p:txBody>
      </p:sp>
      <p:sp>
        <p:nvSpPr>
          <p:cNvPr id="210" name="Google Shape;210;p23"/>
          <p:cNvSpPr/>
          <p:nvPr/>
        </p:nvSpPr>
        <p:spPr>
          <a:xfrm>
            <a:off x="6999257" y="2811293"/>
            <a:ext cx="1099200" cy="685800"/>
          </a:xfrm>
          <a:prstGeom prst="roundRect">
            <a:avLst>
              <a:gd name="adj" fmla="val 16667"/>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n-US" sz="1200" b="1" kern="0" dirty="0">
                <a:solidFill>
                  <a:srgbClr val="000000"/>
                </a:solidFill>
                <a:latin typeface="Calibri"/>
                <a:ea typeface="Calibri"/>
                <a:cs typeface="Calibri"/>
                <a:sym typeface="Calibri"/>
              </a:rPr>
              <a:t>Office of Accessibility</a:t>
            </a:r>
            <a:endParaRPr b="1" kern="0" dirty="0">
              <a:solidFill>
                <a:srgbClr val="000000"/>
              </a:solidFill>
              <a:latin typeface="Calibri"/>
              <a:ea typeface="Calibri"/>
              <a:cs typeface="Calibri"/>
              <a:sym typeface="Calibri"/>
            </a:endParaRPr>
          </a:p>
        </p:txBody>
      </p:sp>
      <p:sp>
        <p:nvSpPr>
          <p:cNvPr id="211" name="Google Shape;211;p23"/>
          <p:cNvSpPr/>
          <p:nvPr/>
        </p:nvSpPr>
        <p:spPr>
          <a:xfrm>
            <a:off x="3571327" y="1610308"/>
            <a:ext cx="835200" cy="685800"/>
          </a:xfrm>
          <a:prstGeom prst="roundRect">
            <a:avLst>
              <a:gd name="adj" fmla="val 16667"/>
            </a:avLst>
          </a:prstGeom>
          <a:solidFill>
            <a:schemeClr val="accent4"/>
          </a:solidFill>
          <a:ln w="25400" cap="flat" cmpd="sng">
            <a:solidFill>
              <a:srgbClr val="5D4876"/>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n-US" sz="1200" b="1" kern="0" dirty="0">
                <a:solidFill>
                  <a:srgbClr val="000000"/>
                </a:solidFill>
                <a:latin typeface="Calibri"/>
                <a:ea typeface="Calibri"/>
                <a:cs typeface="Calibri"/>
                <a:sym typeface="Calibri"/>
              </a:rPr>
              <a:t>Exterior Agencies</a:t>
            </a:r>
            <a:endParaRPr sz="1200" b="1" kern="0" dirty="0">
              <a:solidFill>
                <a:srgbClr val="000000"/>
              </a:solidFill>
              <a:latin typeface="Calibri"/>
              <a:ea typeface="Calibri"/>
              <a:cs typeface="Calibri"/>
              <a:sym typeface="Calibri"/>
            </a:endParaRPr>
          </a:p>
        </p:txBody>
      </p:sp>
      <p:sp>
        <p:nvSpPr>
          <p:cNvPr id="212" name="Google Shape;212;p23"/>
          <p:cNvSpPr/>
          <p:nvPr/>
        </p:nvSpPr>
        <p:spPr>
          <a:xfrm>
            <a:off x="2802862" y="3525862"/>
            <a:ext cx="1143000" cy="685800"/>
          </a:xfrm>
          <a:prstGeom prst="roundRect">
            <a:avLst>
              <a:gd name="adj" fmla="val 16667"/>
            </a:avLst>
          </a:prstGeom>
          <a:solidFill>
            <a:schemeClr val="accent6"/>
          </a:solidFill>
          <a:ln w="25400" cap="flat" cmpd="sng">
            <a:solidFill>
              <a:srgbClr val="B46D33"/>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n-US" sz="1200" b="1" kern="0" dirty="0">
                <a:solidFill>
                  <a:srgbClr val="000000"/>
                </a:solidFill>
                <a:latin typeface="Calibri"/>
                <a:ea typeface="Calibri"/>
                <a:cs typeface="Calibri"/>
                <a:sym typeface="Calibri"/>
              </a:rPr>
              <a:t>University Advancement</a:t>
            </a:r>
            <a:endParaRPr sz="1200" b="1" kern="0" dirty="0">
              <a:solidFill>
                <a:srgbClr val="000000"/>
              </a:solidFill>
              <a:latin typeface="Calibri"/>
              <a:ea typeface="Calibri"/>
              <a:cs typeface="Calibri"/>
              <a:sym typeface="Calibri"/>
            </a:endParaRPr>
          </a:p>
        </p:txBody>
      </p:sp>
      <p:sp>
        <p:nvSpPr>
          <p:cNvPr id="213" name="Google Shape;213;p23"/>
          <p:cNvSpPr/>
          <p:nvPr/>
        </p:nvSpPr>
        <p:spPr>
          <a:xfrm>
            <a:off x="4970802" y="3638007"/>
            <a:ext cx="1095900" cy="685800"/>
          </a:xfrm>
          <a:prstGeom prst="roundRect">
            <a:avLst>
              <a:gd name="adj" fmla="val 16667"/>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n-US" sz="1200" b="1" kern="0" dirty="0">
                <a:solidFill>
                  <a:srgbClr val="000000"/>
                </a:solidFill>
                <a:latin typeface="Calibri"/>
                <a:ea typeface="Calibri"/>
                <a:cs typeface="Calibri"/>
                <a:sym typeface="Calibri"/>
              </a:rPr>
              <a:t>Human Resources</a:t>
            </a:r>
            <a:endParaRPr sz="1200" b="1" kern="0" dirty="0">
              <a:solidFill>
                <a:srgbClr val="000000"/>
              </a:solidFill>
              <a:latin typeface="Calibri"/>
              <a:ea typeface="Calibri"/>
              <a:cs typeface="Calibri"/>
              <a:sym typeface="Calibri"/>
            </a:endParaRPr>
          </a:p>
        </p:txBody>
      </p:sp>
      <p:sp>
        <p:nvSpPr>
          <p:cNvPr id="214" name="Google Shape;214;p23"/>
          <p:cNvSpPr/>
          <p:nvPr/>
        </p:nvSpPr>
        <p:spPr>
          <a:xfrm>
            <a:off x="7695484" y="2172549"/>
            <a:ext cx="805800" cy="685800"/>
          </a:xfrm>
          <a:prstGeom prst="roundRect">
            <a:avLst>
              <a:gd name="adj" fmla="val 16667"/>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n-US" sz="1200" b="1" kern="0" dirty="0">
                <a:solidFill>
                  <a:srgbClr val="000000"/>
                </a:solidFill>
                <a:latin typeface="Calibri"/>
                <a:ea typeface="Calibri"/>
                <a:cs typeface="Calibri"/>
                <a:sym typeface="Calibri"/>
              </a:rPr>
              <a:t>Housing </a:t>
            </a:r>
            <a:endParaRPr sz="1200" b="1" kern="0" dirty="0">
              <a:solidFill>
                <a:srgbClr val="000000"/>
              </a:solidFill>
              <a:latin typeface="Calibri"/>
              <a:ea typeface="Calibri"/>
              <a:cs typeface="Calibri"/>
              <a:sym typeface="Calibri"/>
            </a:endParaRPr>
          </a:p>
        </p:txBody>
      </p:sp>
      <p:sp>
        <p:nvSpPr>
          <p:cNvPr id="215" name="Google Shape;215;p23"/>
          <p:cNvSpPr/>
          <p:nvPr/>
        </p:nvSpPr>
        <p:spPr>
          <a:xfrm>
            <a:off x="8305800" y="2555924"/>
            <a:ext cx="788700" cy="685800"/>
          </a:xfrm>
          <a:prstGeom prst="roundRect">
            <a:avLst>
              <a:gd name="adj" fmla="val 16667"/>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n-US" sz="1200" b="1" kern="0" dirty="0">
                <a:solidFill>
                  <a:srgbClr val="000000"/>
                </a:solidFill>
                <a:latin typeface="Arial"/>
                <a:ea typeface="Arial"/>
                <a:cs typeface="Arial"/>
                <a:sym typeface="Arial"/>
              </a:rPr>
              <a:t>UU</a:t>
            </a:r>
            <a:endParaRPr sz="1200" b="1" kern="0" dirty="0">
              <a:solidFill>
                <a:srgbClr val="000000"/>
              </a:solidFill>
              <a:latin typeface="Calibri"/>
              <a:ea typeface="Calibri"/>
              <a:cs typeface="Calibri"/>
              <a:sym typeface="Calibri"/>
            </a:endParaRPr>
          </a:p>
        </p:txBody>
      </p:sp>
      <p:sp>
        <p:nvSpPr>
          <p:cNvPr id="216" name="Google Shape;216;p23"/>
          <p:cNvSpPr/>
          <p:nvPr/>
        </p:nvSpPr>
        <p:spPr>
          <a:xfrm>
            <a:off x="5323826" y="1853480"/>
            <a:ext cx="878400" cy="551700"/>
          </a:xfrm>
          <a:prstGeom prst="roundRect">
            <a:avLst>
              <a:gd name="adj" fmla="val 16667"/>
            </a:avLst>
          </a:prstGeom>
          <a:solidFill>
            <a:schemeClr val="accent6"/>
          </a:solidFill>
          <a:ln w="25400" cap="flat" cmpd="sng">
            <a:solidFill>
              <a:srgbClr val="B46D33"/>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n-US" sz="1200" b="1" kern="0" dirty="0">
                <a:solidFill>
                  <a:srgbClr val="000000"/>
                </a:solidFill>
                <a:latin typeface="Arial"/>
                <a:ea typeface="Arial"/>
                <a:cs typeface="Arial"/>
                <a:sym typeface="Arial"/>
              </a:rPr>
              <a:t>Chief of Staff</a:t>
            </a:r>
            <a:endParaRPr sz="1200" b="1" kern="0" dirty="0">
              <a:solidFill>
                <a:srgbClr val="000000"/>
              </a:solidFill>
              <a:latin typeface="Calibri"/>
              <a:ea typeface="Calibri"/>
              <a:cs typeface="Calibri"/>
              <a:sym typeface="Calibri"/>
            </a:endParaRPr>
          </a:p>
        </p:txBody>
      </p:sp>
      <p:sp>
        <p:nvSpPr>
          <p:cNvPr id="217" name="Google Shape;217;p23"/>
          <p:cNvSpPr/>
          <p:nvPr/>
        </p:nvSpPr>
        <p:spPr>
          <a:xfrm>
            <a:off x="8436275" y="3180736"/>
            <a:ext cx="865500" cy="525000"/>
          </a:xfrm>
          <a:prstGeom prst="roundRect">
            <a:avLst>
              <a:gd name="adj" fmla="val 16667"/>
            </a:avLst>
          </a:prstGeom>
          <a:solidFill>
            <a:schemeClr val="accent4"/>
          </a:solidFill>
          <a:ln w="25400" cap="flat" cmpd="sng">
            <a:solidFill>
              <a:srgbClr val="5D4876"/>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n-US" sz="1200" b="1" kern="0" dirty="0">
                <a:solidFill>
                  <a:srgbClr val="000000"/>
                </a:solidFill>
                <a:latin typeface="Arial"/>
                <a:ea typeface="Arial"/>
                <a:cs typeface="Arial"/>
                <a:sym typeface="Arial"/>
              </a:rPr>
              <a:t>RAW</a:t>
            </a:r>
            <a:endParaRPr sz="1200" b="1" kern="0" dirty="0">
              <a:solidFill>
                <a:srgbClr val="000000"/>
              </a:solidFill>
              <a:latin typeface="Calibri"/>
              <a:ea typeface="Calibri"/>
              <a:cs typeface="Calibri"/>
              <a:sym typeface="Calibri"/>
            </a:endParaRPr>
          </a:p>
        </p:txBody>
      </p:sp>
      <p:sp>
        <p:nvSpPr>
          <p:cNvPr id="218" name="Google Shape;218;p23"/>
          <p:cNvSpPr/>
          <p:nvPr/>
        </p:nvSpPr>
        <p:spPr>
          <a:xfrm>
            <a:off x="5178536" y="2452020"/>
            <a:ext cx="940200" cy="685800"/>
          </a:xfrm>
          <a:prstGeom prst="roundRect">
            <a:avLst>
              <a:gd name="adj" fmla="val 16667"/>
            </a:avLst>
          </a:prstGeom>
          <a:solidFill>
            <a:schemeClr val="accent4"/>
          </a:solidFill>
          <a:ln w="25400" cap="flat" cmpd="sng">
            <a:solidFill>
              <a:srgbClr val="5D4876"/>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n-US" sz="1200" b="1" kern="0" dirty="0">
                <a:solidFill>
                  <a:srgbClr val="000000"/>
                </a:solidFill>
                <a:latin typeface="Arial"/>
                <a:ea typeface="Arial"/>
                <a:cs typeface="Arial"/>
                <a:sym typeface="Arial"/>
              </a:rPr>
              <a:t>Deans</a:t>
            </a:r>
            <a:endParaRPr sz="1200" b="1" kern="0" dirty="0">
              <a:solidFill>
                <a:srgbClr val="000000"/>
              </a:solidFill>
              <a:latin typeface="Calibri"/>
              <a:ea typeface="Calibri"/>
              <a:cs typeface="Calibri"/>
              <a:sym typeface="Calibri"/>
            </a:endParaRPr>
          </a:p>
        </p:txBody>
      </p:sp>
      <p:sp>
        <p:nvSpPr>
          <p:cNvPr id="219" name="Google Shape;219;p23"/>
          <p:cNvSpPr/>
          <p:nvPr/>
        </p:nvSpPr>
        <p:spPr>
          <a:xfrm>
            <a:off x="6353626" y="3590709"/>
            <a:ext cx="1354200" cy="685800"/>
          </a:xfrm>
          <a:prstGeom prst="roundRect">
            <a:avLst>
              <a:gd name="adj" fmla="val 16667"/>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n-US" sz="1200" b="1" kern="0" dirty="0">
                <a:solidFill>
                  <a:srgbClr val="000000"/>
                </a:solidFill>
                <a:latin typeface="Arial"/>
                <a:ea typeface="Arial"/>
                <a:cs typeface="Arial"/>
                <a:sym typeface="Arial"/>
              </a:rPr>
              <a:t>Parking &amp; Transportation</a:t>
            </a:r>
            <a:endParaRPr sz="1200" b="1" kern="0" dirty="0">
              <a:solidFill>
                <a:srgbClr val="000000"/>
              </a:solidFill>
              <a:latin typeface="Calibri"/>
              <a:ea typeface="Calibri"/>
              <a:cs typeface="Calibri"/>
              <a:sym typeface="Calibri"/>
            </a:endParaRPr>
          </a:p>
        </p:txBody>
      </p:sp>
      <p:sp>
        <p:nvSpPr>
          <p:cNvPr id="220" name="Google Shape;220;p23"/>
          <p:cNvSpPr/>
          <p:nvPr/>
        </p:nvSpPr>
        <p:spPr>
          <a:xfrm>
            <a:off x="5569179" y="3020073"/>
            <a:ext cx="1143000" cy="685800"/>
          </a:xfrm>
          <a:prstGeom prst="roundRect">
            <a:avLst>
              <a:gd name="adj" fmla="val 16667"/>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n-US" sz="1200" b="1" kern="0" dirty="0">
                <a:solidFill>
                  <a:srgbClr val="000000"/>
                </a:solidFill>
                <a:latin typeface="Arial"/>
                <a:ea typeface="Arial"/>
                <a:cs typeface="Arial"/>
                <a:sym typeface="Arial"/>
              </a:rPr>
              <a:t>Academic Senate</a:t>
            </a:r>
            <a:endParaRPr sz="1200" b="1" kern="0" dirty="0">
              <a:solidFill>
                <a:srgbClr val="000000"/>
              </a:solidFill>
              <a:latin typeface="Calibri"/>
              <a:ea typeface="Calibri"/>
              <a:cs typeface="Calibri"/>
              <a:sym typeface="Calibri"/>
            </a:endParaRPr>
          </a:p>
        </p:txBody>
      </p:sp>
      <p:sp>
        <p:nvSpPr>
          <p:cNvPr id="221" name="Google Shape;221;p23"/>
          <p:cNvSpPr/>
          <p:nvPr/>
        </p:nvSpPr>
        <p:spPr>
          <a:xfrm>
            <a:off x="2641295" y="4373688"/>
            <a:ext cx="7162800" cy="420000"/>
          </a:xfrm>
          <a:prstGeom prst="roundRect">
            <a:avLst>
              <a:gd name="adj" fmla="val 16667"/>
            </a:avLst>
          </a:prstGeom>
          <a:solidFill>
            <a:schemeClr val="accent5"/>
          </a:solidFill>
          <a:ln w="25400" cap="flat" cmpd="sng">
            <a:solidFill>
              <a:srgbClr val="367D9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n-US" sz="1200" b="1" kern="0" dirty="0">
                <a:solidFill>
                  <a:srgbClr val="000000"/>
                </a:solidFill>
                <a:latin typeface="Arial"/>
                <a:ea typeface="Arial"/>
                <a:cs typeface="Arial"/>
                <a:sym typeface="Arial"/>
              </a:rPr>
              <a:t>Executive Facilities Officer</a:t>
            </a:r>
            <a:endParaRPr sz="1200" b="1" kern="0" dirty="0">
              <a:solidFill>
                <a:srgbClr val="000000"/>
              </a:solidFill>
              <a:latin typeface="Calibri"/>
              <a:ea typeface="Calibri"/>
              <a:cs typeface="Calibri"/>
              <a:sym typeface="Calibri"/>
            </a:endParaRPr>
          </a:p>
        </p:txBody>
      </p:sp>
      <p:sp>
        <p:nvSpPr>
          <p:cNvPr id="222" name="Google Shape;222;p23"/>
          <p:cNvSpPr/>
          <p:nvPr/>
        </p:nvSpPr>
        <p:spPr>
          <a:xfrm>
            <a:off x="7790643" y="3647485"/>
            <a:ext cx="1095900" cy="685800"/>
          </a:xfrm>
          <a:prstGeom prst="roundRect">
            <a:avLst>
              <a:gd name="adj" fmla="val 16667"/>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pPr>
            <a:r>
              <a:rPr lang="en-US" sz="1200" b="1" kern="0" dirty="0">
                <a:solidFill>
                  <a:srgbClr val="000000"/>
                </a:solidFill>
                <a:latin typeface="Calibri"/>
                <a:ea typeface="Calibri"/>
                <a:cs typeface="Calibri"/>
                <a:sym typeface="Calibri"/>
              </a:rPr>
              <a:t>Police Department</a:t>
            </a:r>
            <a:endParaRPr sz="1200" b="1" kern="0" dirty="0">
              <a:solidFill>
                <a:srgbClr val="000000"/>
              </a:solidFill>
              <a:latin typeface="Calibri"/>
              <a:ea typeface="Calibri"/>
              <a:cs typeface="Calibri"/>
              <a:sym typeface="Calibri"/>
            </a:endParaRPr>
          </a:p>
        </p:txBody>
      </p:sp>
      <p:sp>
        <p:nvSpPr>
          <p:cNvPr id="223" name="Google Shape;223;p23"/>
          <p:cNvSpPr/>
          <p:nvPr/>
        </p:nvSpPr>
        <p:spPr>
          <a:xfrm>
            <a:off x="3212795" y="4923862"/>
            <a:ext cx="6019800" cy="477900"/>
          </a:xfrm>
          <a:prstGeom prst="roundRect">
            <a:avLst>
              <a:gd name="adj" fmla="val 16667"/>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a:buClr>
                <a:srgbClr val="000000"/>
              </a:buClr>
            </a:pPr>
            <a:r>
              <a:rPr lang="en-US" sz="1200" b="1" kern="0" dirty="0">
                <a:solidFill>
                  <a:srgbClr val="000000"/>
                </a:solidFill>
                <a:latin typeface="Arial"/>
                <a:ea typeface="Arial"/>
                <a:cs typeface="Arial"/>
                <a:sym typeface="Arial"/>
              </a:rPr>
              <a:t>Facilities Service Units and External Contracts</a:t>
            </a:r>
            <a:endParaRPr sz="1200" b="1" kern="0" dirty="0">
              <a:solidFill>
                <a:srgbClr val="000000"/>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4"/>
          <p:cNvSpPr/>
          <p:nvPr/>
        </p:nvSpPr>
        <p:spPr>
          <a:xfrm>
            <a:off x="1524000" y="5867400"/>
            <a:ext cx="9144000" cy="9906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kern="0" dirty="0">
              <a:solidFill>
                <a:srgbClr val="FFFFFF"/>
              </a:solidFill>
              <a:latin typeface="Calibri"/>
              <a:ea typeface="Calibri"/>
              <a:cs typeface="Calibri"/>
              <a:sym typeface="Calibri"/>
            </a:endParaRPr>
          </a:p>
        </p:txBody>
      </p:sp>
      <p:sp>
        <p:nvSpPr>
          <p:cNvPr id="229" name="Google Shape;229;p24"/>
          <p:cNvSpPr/>
          <p:nvPr/>
        </p:nvSpPr>
        <p:spPr>
          <a:xfrm>
            <a:off x="1524000" y="0"/>
            <a:ext cx="9144000" cy="145200"/>
          </a:xfrm>
          <a:prstGeom prst="rect">
            <a:avLst/>
          </a:prstGeom>
          <a:solidFill>
            <a:schemeClr val="dk1"/>
          </a:solidFill>
          <a:ln>
            <a:noFill/>
          </a:ln>
        </p:spPr>
        <p:txBody>
          <a:bodyPr spcFirstLastPara="1" wrap="square" lIns="91425" tIns="45700" rIns="91425" bIns="45700" anchor="ctr" anchorCtr="0">
            <a:noAutofit/>
          </a:bodyPr>
          <a:lstStyle/>
          <a:p>
            <a:pPr algn="ctr">
              <a:buClr>
                <a:srgbClr val="000000"/>
              </a:buClr>
              <a:buSzPts val="1800"/>
            </a:pPr>
            <a:endParaRPr kern="0" dirty="0">
              <a:solidFill>
                <a:srgbClr val="FFFFFF"/>
              </a:solidFill>
              <a:latin typeface="Calibri"/>
              <a:ea typeface="Calibri"/>
              <a:cs typeface="Calibri"/>
              <a:sym typeface="Calibri"/>
            </a:endParaRPr>
          </a:p>
        </p:txBody>
      </p:sp>
      <p:pic>
        <p:nvPicPr>
          <p:cNvPr id="230" name="Google Shape;230;p24"/>
          <p:cNvPicPr preferRelativeResize="0"/>
          <p:nvPr/>
        </p:nvPicPr>
        <p:blipFill rotWithShape="1">
          <a:blip r:embed="rId3">
            <a:alphaModFix/>
          </a:blip>
          <a:srcRect/>
          <a:stretch/>
        </p:blipFill>
        <p:spPr>
          <a:xfrm>
            <a:off x="8793390" y="6014535"/>
            <a:ext cx="1569811" cy="720568"/>
          </a:xfrm>
          <a:prstGeom prst="rect">
            <a:avLst/>
          </a:prstGeom>
          <a:noFill/>
          <a:ln>
            <a:noFill/>
          </a:ln>
        </p:spPr>
      </p:pic>
      <p:pic>
        <p:nvPicPr>
          <p:cNvPr id="231" name="Google Shape;231;p24"/>
          <p:cNvPicPr preferRelativeResize="0"/>
          <p:nvPr/>
        </p:nvPicPr>
        <p:blipFill>
          <a:blip r:embed="rId4">
            <a:alphaModFix amt="40000"/>
          </a:blip>
          <a:stretch>
            <a:fillRect/>
          </a:stretch>
        </p:blipFill>
        <p:spPr>
          <a:xfrm>
            <a:off x="1579689" y="145201"/>
            <a:ext cx="9032627" cy="5656977"/>
          </a:xfrm>
          <a:prstGeom prst="rect">
            <a:avLst/>
          </a:prstGeom>
          <a:noFill/>
          <a:ln>
            <a:noFill/>
          </a:ln>
        </p:spPr>
      </p:pic>
      <p:sp>
        <p:nvSpPr>
          <p:cNvPr id="232" name="Google Shape;232;p24"/>
          <p:cNvSpPr/>
          <p:nvPr/>
        </p:nvSpPr>
        <p:spPr>
          <a:xfrm>
            <a:off x="2071950" y="3224450"/>
            <a:ext cx="7581900" cy="2255400"/>
          </a:xfrm>
          <a:prstGeom prst="rect">
            <a:avLst/>
          </a:prstGeom>
          <a:noFill/>
          <a:ln>
            <a:noFill/>
          </a:ln>
        </p:spPr>
        <p:txBody>
          <a:bodyPr spcFirstLastPara="1" wrap="square" lIns="91425" tIns="45700" rIns="91425" bIns="45700" anchor="t" anchorCtr="0">
            <a:noAutofit/>
          </a:bodyPr>
          <a:lstStyle/>
          <a:p>
            <a:pPr>
              <a:lnSpc>
                <a:spcPct val="107000"/>
              </a:lnSpc>
              <a:buClr>
                <a:srgbClr val="000000"/>
              </a:buClr>
              <a:buSzPts val="1800"/>
            </a:pPr>
            <a:r>
              <a:rPr lang="en-US" sz="2600" b="1" kern="0" dirty="0">
                <a:solidFill>
                  <a:srgbClr val="000000"/>
                </a:solidFill>
                <a:latin typeface="Calibri"/>
                <a:ea typeface="Calibri"/>
                <a:cs typeface="Calibri"/>
                <a:sym typeface="Calibri"/>
              </a:rPr>
              <a:t>Capital Program Budget: approx. $200M </a:t>
            </a:r>
            <a:endParaRPr sz="2600" b="1" kern="0" dirty="0">
              <a:solidFill>
                <a:srgbClr val="000000"/>
              </a:solidFill>
              <a:latin typeface="Calibri"/>
              <a:ea typeface="Calibri"/>
              <a:cs typeface="Calibri"/>
              <a:sym typeface="Calibri"/>
            </a:endParaRPr>
          </a:p>
          <a:p>
            <a:pPr marL="1371600" indent="-393700">
              <a:lnSpc>
                <a:spcPct val="107000"/>
              </a:lnSpc>
              <a:buClr>
                <a:srgbClr val="000000"/>
              </a:buClr>
              <a:buSzPts val="2600"/>
              <a:buFont typeface="Calibri"/>
              <a:buChar char="★"/>
            </a:pPr>
            <a:r>
              <a:rPr lang="en-US" sz="2600" b="1" kern="0" dirty="0">
                <a:solidFill>
                  <a:srgbClr val="000000"/>
                </a:solidFill>
                <a:latin typeface="Calibri"/>
                <a:ea typeface="Calibri"/>
                <a:cs typeface="Calibri"/>
                <a:sym typeface="Calibri"/>
              </a:rPr>
              <a:t>Core Building</a:t>
            </a:r>
            <a:endParaRPr sz="2600" b="1" kern="0" dirty="0">
              <a:solidFill>
                <a:srgbClr val="000000"/>
              </a:solidFill>
              <a:latin typeface="Calibri"/>
              <a:ea typeface="Calibri"/>
              <a:cs typeface="Calibri"/>
              <a:sym typeface="Calibri"/>
            </a:endParaRPr>
          </a:p>
          <a:p>
            <a:pPr marL="1371600" indent="-393700">
              <a:lnSpc>
                <a:spcPct val="107000"/>
              </a:lnSpc>
              <a:buClr>
                <a:srgbClr val="000000"/>
              </a:buClr>
              <a:buSzPts val="2600"/>
              <a:buFont typeface="Calibri"/>
              <a:buChar char="★"/>
            </a:pPr>
            <a:r>
              <a:rPr lang="en-US" sz="2600" b="1" kern="0" dirty="0">
                <a:solidFill>
                  <a:srgbClr val="000000"/>
                </a:solidFill>
                <a:latin typeface="Calibri"/>
                <a:ea typeface="Calibri"/>
                <a:cs typeface="Calibri"/>
                <a:sym typeface="Calibri"/>
              </a:rPr>
              <a:t>Applied Science Center</a:t>
            </a:r>
            <a:endParaRPr sz="2600" b="1" kern="0" dirty="0">
              <a:solidFill>
                <a:srgbClr val="000000"/>
              </a:solidFill>
              <a:latin typeface="Calibri"/>
              <a:ea typeface="Calibri"/>
              <a:cs typeface="Calibri"/>
              <a:sym typeface="Calibri"/>
            </a:endParaRPr>
          </a:p>
          <a:p>
            <a:pPr marL="1371600" indent="-393700">
              <a:lnSpc>
                <a:spcPct val="107000"/>
              </a:lnSpc>
              <a:buClr>
                <a:srgbClr val="000000"/>
              </a:buClr>
              <a:buSzPts val="2600"/>
              <a:buFont typeface="Calibri"/>
              <a:buChar char="★"/>
            </a:pPr>
            <a:r>
              <a:rPr lang="en-US" sz="2600" b="1" kern="0" dirty="0">
                <a:solidFill>
                  <a:srgbClr val="000000"/>
                </a:solidFill>
                <a:latin typeface="Calibri"/>
                <a:ea typeface="Calibri"/>
                <a:cs typeface="Calibri"/>
                <a:sym typeface="Calibri"/>
              </a:rPr>
              <a:t>Deferred Maintenance </a:t>
            </a:r>
            <a:endParaRPr sz="2600" b="1" kern="0" dirty="0">
              <a:solidFill>
                <a:srgbClr val="000000"/>
              </a:solidFill>
              <a:latin typeface="Calibri"/>
              <a:ea typeface="Calibri"/>
              <a:cs typeface="Calibri"/>
              <a:sym typeface="Calibri"/>
            </a:endParaRPr>
          </a:p>
          <a:p>
            <a:pPr marL="1371600" indent="-393700">
              <a:lnSpc>
                <a:spcPct val="107000"/>
              </a:lnSpc>
              <a:buClr>
                <a:srgbClr val="000000"/>
              </a:buClr>
              <a:buSzPts val="2600"/>
              <a:buFont typeface="Calibri"/>
              <a:buChar char="★"/>
            </a:pPr>
            <a:r>
              <a:rPr lang="en-US" sz="2600" b="1" kern="0" dirty="0">
                <a:solidFill>
                  <a:srgbClr val="000000"/>
                </a:solidFill>
                <a:latin typeface="Calibri"/>
                <a:ea typeface="Calibri"/>
                <a:cs typeface="Calibri"/>
                <a:sym typeface="Calibri"/>
              </a:rPr>
              <a:t>Capital Renewals</a:t>
            </a:r>
            <a:endParaRPr sz="2600" b="1" kern="0" dirty="0">
              <a:solidFill>
                <a:srgbClr val="000000"/>
              </a:solidFill>
              <a:latin typeface="Calibri"/>
              <a:ea typeface="Calibri"/>
              <a:cs typeface="Calibri"/>
              <a:sym typeface="Calibri"/>
            </a:endParaRPr>
          </a:p>
        </p:txBody>
      </p:sp>
      <p:sp>
        <p:nvSpPr>
          <p:cNvPr id="233" name="Google Shape;233;p24"/>
          <p:cNvSpPr/>
          <p:nvPr/>
        </p:nvSpPr>
        <p:spPr>
          <a:xfrm>
            <a:off x="1941051" y="434375"/>
            <a:ext cx="8118000" cy="2255400"/>
          </a:xfrm>
          <a:prstGeom prst="rect">
            <a:avLst/>
          </a:prstGeom>
          <a:noFill/>
          <a:ln>
            <a:noFill/>
          </a:ln>
        </p:spPr>
        <p:txBody>
          <a:bodyPr spcFirstLastPara="1" wrap="square" lIns="91425" tIns="45700" rIns="91425" bIns="45700" anchor="t" anchorCtr="0">
            <a:noAutofit/>
          </a:bodyPr>
          <a:lstStyle/>
          <a:p>
            <a:pPr>
              <a:lnSpc>
                <a:spcPct val="107000"/>
              </a:lnSpc>
              <a:buClr>
                <a:srgbClr val="000000"/>
              </a:buClr>
              <a:buSzPts val="1800"/>
            </a:pPr>
            <a:r>
              <a:rPr lang="en-US" sz="2600" b="1" kern="0" dirty="0">
                <a:solidFill>
                  <a:srgbClr val="000000"/>
                </a:solidFill>
                <a:latin typeface="Calibri"/>
                <a:ea typeface="Calibri"/>
                <a:cs typeface="Calibri"/>
                <a:sym typeface="Calibri"/>
              </a:rPr>
              <a:t>Our capital asset and infrastructure </a:t>
            </a:r>
            <a:endParaRPr sz="2600" b="1" kern="0" dirty="0">
              <a:solidFill>
                <a:srgbClr val="000000"/>
              </a:solidFill>
              <a:latin typeface="Calibri"/>
              <a:ea typeface="Calibri"/>
              <a:cs typeface="Calibri"/>
              <a:sym typeface="Calibri"/>
            </a:endParaRPr>
          </a:p>
          <a:p>
            <a:pPr marL="1371600" indent="-393700">
              <a:lnSpc>
                <a:spcPct val="107000"/>
              </a:lnSpc>
              <a:buClr>
                <a:srgbClr val="000000"/>
              </a:buClr>
              <a:buSzPts val="2600"/>
              <a:buFont typeface="Calibri"/>
              <a:buChar char="★"/>
            </a:pPr>
            <a:r>
              <a:rPr lang="en-US" sz="2600" b="1" kern="0" dirty="0">
                <a:solidFill>
                  <a:srgbClr val="000000"/>
                </a:solidFill>
                <a:latin typeface="Calibri"/>
                <a:ea typeface="Calibri"/>
                <a:cs typeface="Calibri"/>
                <a:sym typeface="Calibri"/>
              </a:rPr>
              <a:t>Current value of buildings as of 2018: $800M </a:t>
            </a:r>
            <a:endParaRPr sz="2600" b="1" kern="0" dirty="0">
              <a:solidFill>
                <a:srgbClr val="000000"/>
              </a:solidFill>
              <a:latin typeface="Calibri"/>
              <a:ea typeface="Calibri"/>
              <a:cs typeface="Calibri"/>
              <a:sym typeface="Calibri"/>
            </a:endParaRPr>
          </a:p>
          <a:p>
            <a:pPr marL="1371600" indent="-393700">
              <a:lnSpc>
                <a:spcPct val="107000"/>
              </a:lnSpc>
              <a:buClr>
                <a:srgbClr val="000000"/>
              </a:buClr>
              <a:buSzPts val="2600"/>
              <a:buFont typeface="Calibri"/>
              <a:buChar char="★"/>
            </a:pPr>
            <a:r>
              <a:rPr lang="en-US" sz="2600" b="1" kern="0" dirty="0">
                <a:solidFill>
                  <a:srgbClr val="000000"/>
                </a:solidFill>
                <a:latin typeface="Calibri"/>
                <a:ea typeface="Calibri"/>
                <a:cs typeface="Calibri"/>
                <a:sym typeface="Calibri"/>
              </a:rPr>
              <a:t>Core building : $100M plus</a:t>
            </a:r>
            <a:endParaRPr sz="2600" b="1" kern="0" dirty="0">
              <a:solidFill>
                <a:srgbClr val="000000"/>
              </a:solidFill>
              <a:latin typeface="Calibri"/>
              <a:ea typeface="Calibri"/>
              <a:cs typeface="Calibri"/>
              <a:sym typeface="Calibri"/>
            </a:endParaRPr>
          </a:p>
          <a:p>
            <a:pPr marL="1371600" indent="-393700">
              <a:lnSpc>
                <a:spcPct val="107000"/>
              </a:lnSpc>
              <a:buClr>
                <a:srgbClr val="000000"/>
              </a:buClr>
              <a:buSzPts val="2600"/>
              <a:buFont typeface="Calibri"/>
              <a:buChar char="★"/>
            </a:pPr>
            <a:r>
              <a:rPr lang="en-US" sz="2600" b="1" kern="0" dirty="0">
                <a:solidFill>
                  <a:srgbClr val="000000"/>
                </a:solidFill>
                <a:latin typeface="Calibri"/>
                <a:ea typeface="Calibri"/>
                <a:cs typeface="Calibri"/>
                <a:sym typeface="Calibri"/>
              </a:rPr>
              <a:t>Campus Infrastructure  of 2018: $400M</a:t>
            </a:r>
            <a:endParaRPr sz="2600" b="1" kern="0" dirty="0">
              <a:solidFill>
                <a:srgbClr val="000000"/>
              </a:solidFill>
              <a:latin typeface="Calibri"/>
              <a:ea typeface="Calibri"/>
              <a:cs typeface="Calibri"/>
              <a:sym typeface="Calibri"/>
            </a:endParaRPr>
          </a:p>
          <a:p>
            <a:pPr marL="1371600">
              <a:lnSpc>
                <a:spcPct val="107000"/>
              </a:lnSpc>
              <a:buClr>
                <a:srgbClr val="000000"/>
              </a:buClr>
            </a:pPr>
            <a:endParaRPr sz="2600" b="1" kern="0" dirty="0">
              <a:solidFill>
                <a:srgbClr val="000000"/>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5"/>
          <p:cNvSpPr/>
          <p:nvPr/>
        </p:nvSpPr>
        <p:spPr>
          <a:xfrm>
            <a:off x="1524000" y="5867400"/>
            <a:ext cx="9144000" cy="9906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kern="0" dirty="0">
              <a:solidFill>
                <a:srgbClr val="FFFFFF"/>
              </a:solidFill>
              <a:latin typeface="Calibri"/>
              <a:ea typeface="Calibri"/>
              <a:cs typeface="Calibri"/>
              <a:sym typeface="Calibri"/>
            </a:endParaRPr>
          </a:p>
        </p:txBody>
      </p:sp>
      <p:sp>
        <p:nvSpPr>
          <p:cNvPr id="238" name="Google Shape;238;p25"/>
          <p:cNvSpPr/>
          <p:nvPr/>
        </p:nvSpPr>
        <p:spPr>
          <a:xfrm>
            <a:off x="1524000" y="0"/>
            <a:ext cx="9144000" cy="145200"/>
          </a:xfrm>
          <a:prstGeom prst="rect">
            <a:avLst/>
          </a:prstGeom>
          <a:solidFill>
            <a:schemeClr val="dk1"/>
          </a:solidFill>
          <a:ln>
            <a:noFill/>
          </a:ln>
        </p:spPr>
        <p:txBody>
          <a:bodyPr spcFirstLastPara="1" wrap="square" lIns="91425" tIns="45700" rIns="91425" bIns="45700" anchor="ctr" anchorCtr="0">
            <a:noAutofit/>
          </a:bodyPr>
          <a:lstStyle/>
          <a:p>
            <a:pPr algn="ctr">
              <a:buClr>
                <a:srgbClr val="000000"/>
              </a:buClr>
              <a:buSzPts val="1800"/>
            </a:pPr>
            <a:endParaRPr kern="0" dirty="0">
              <a:solidFill>
                <a:srgbClr val="FFFFFF"/>
              </a:solidFill>
              <a:latin typeface="Calibri"/>
              <a:ea typeface="Calibri"/>
              <a:cs typeface="Calibri"/>
              <a:sym typeface="Calibri"/>
            </a:endParaRPr>
          </a:p>
        </p:txBody>
      </p:sp>
      <p:pic>
        <p:nvPicPr>
          <p:cNvPr id="239" name="Google Shape;239;p25"/>
          <p:cNvPicPr preferRelativeResize="0"/>
          <p:nvPr/>
        </p:nvPicPr>
        <p:blipFill rotWithShape="1">
          <a:blip r:embed="rId3">
            <a:alphaModFix/>
          </a:blip>
          <a:srcRect/>
          <a:stretch/>
        </p:blipFill>
        <p:spPr>
          <a:xfrm>
            <a:off x="8793390" y="6014535"/>
            <a:ext cx="1569811" cy="720568"/>
          </a:xfrm>
          <a:prstGeom prst="rect">
            <a:avLst/>
          </a:prstGeom>
          <a:noFill/>
          <a:ln>
            <a:noFill/>
          </a:ln>
        </p:spPr>
      </p:pic>
      <p:sp>
        <p:nvSpPr>
          <p:cNvPr id="240" name="Google Shape;240;p25"/>
          <p:cNvSpPr/>
          <p:nvPr/>
        </p:nvSpPr>
        <p:spPr>
          <a:xfrm>
            <a:off x="1650775" y="307653"/>
            <a:ext cx="8839200" cy="5017800"/>
          </a:xfrm>
          <a:prstGeom prst="rect">
            <a:avLst/>
          </a:prstGeom>
          <a:noFill/>
          <a:ln>
            <a:noFill/>
          </a:ln>
        </p:spPr>
        <p:txBody>
          <a:bodyPr spcFirstLastPara="1" wrap="square" lIns="91425" tIns="45700" rIns="91425" bIns="45700" anchor="t" anchorCtr="0">
            <a:noAutofit/>
          </a:bodyPr>
          <a:lstStyle/>
          <a:p>
            <a:pPr algn="ctr">
              <a:lnSpc>
                <a:spcPct val="107000"/>
              </a:lnSpc>
              <a:buClr>
                <a:srgbClr val="000000"/>
              </a:buClr>
              <a:buSzPts val="1800"/>
            </a:pPr>
            <a:endParaRPr kern="0" dirty="0">
              <a:solidFill>
                <a:srgbClr val="000000"/>
              </a:solidFill>
              <a:latin typeface="Calibri"/>
              <a:ea typeface="Calibri"/>
              <a:cs typeface="Calibri"/>
              <a:sym typeface="Calibri"/>
            </a:endParaRPr>
          </a:p>
          <a:p>
            <a:pPr algn="ctr">
              <a:lnSpc>
                <a:spcPct val="107000"/>
              </a:lnSpc>
              <a:buClr>
                <a:srgbClr val="000000"/>
              </a:buClr>
              <a:buSzPts val="1800"/>
            </a:pPr>
            <a:endParaRPr kern="0" dirty="0">
              <a:solidFill>
                <a:srgbClr val="000000"/>
              </a:solidFill>
              <a:latin typeface="Calibri"/>
              <a:ea typeface="Calibri"/>
              <a:cs typeface="Calibri"/>
              <a:sym typeface="Calibri"/>
            </a:endParaRPr>
          </a:p>
          <a:p>
            <a:pPr algn="ctr">
              <a:lnSpc>
                <a:spcPct val="107000"/>
              </a:lnSpc>
              <a:buClr>
                <a:srgbClr val="000000"/>
              </a:buClr>
              <a:buSzPts val="1800"/>
            </a:pPr>
            <a:endParaRPr kern="0" dirty="0">
              <a:solidFill>
                <a:srgbClr val="000000"/>
              </a:solidFill>
              <a:latin typeface="Calibri"/>
              <a:ea typeface="Calibri"/>
              <a:cs typeface="Calibri"/>
              <a:sym typeface="Calibri"/>
            </a:endParaRPr>
          </a:p>
          <a:p>
            <a:pPr algn="ctr">
              <a:lnSpc>
                <a:spcPct val="107000"/>
              </a:lnSpc>
              <a:buClr>
                <a:srgbClr val="000000"/>
              </a:buClr>
              <a:buSzPts val="1800"/>
            </a:pPr>
            <a:endParaRPr kern="0" dirty="0">
              <a:solidFill>
                <a:srgbClr val="000000"/>
              </a:solidFill>
              <a:latin typeface="Calibri"/>
              <a:ea typeface="Calibri"/>
              <a:cs typeface="Calibri"/>
              <a:sym typeface="Calibri"/>
            </a:endParaRPr>
          </a:p>
          <a:p>
            <a:pPr algn="ctr">
              <a:lnSpc>
                <a:spcPct val="107000"/>
              </a:lnSpc>
              <a:buClr>
                <a:srgbClr val="000000"/>
              </a:buClr>
              <a:buSzPts val="1800"/>
            </a:pPr>
            <a:endParaRPr kern="0" dirty="0">
              <a:solidFill>
                <a:srgbClr val="000000"/>
              </a:solidFill>
              <a:latin typeface="Calibri"/>
              <a:ea typeface="Calibri"/>
              <a:cs typeface="Calibri"/>
              <a:sym typeface="Calibri"/>
            </a:endParaRPr>
          </a:p>
          <a:p>
            <a:pPr algn="ctr">
              <a:lnSpc>
                <a:spcPct val="107000"/>
              </a:lnSpc>
              <a:buClr>
                <a:srgbClr val="000000"/>
              </a:buClr>
              <a:buSzPts val="1800"/>
            </a:pPr>
            <a:r>
              <a:rPr lang="en-US" sz="2200" kern="0" dirty="0">
                <a:solidFill>
                  <a:srgbClr val="000000"/>
                </a:solidFill>
                <a:latin typeface="Calibri"/>
                <a:ea typeface="Calibri"/>
                <a:cs typeface="Calibri"/>
                <a:sym typeface="Calibri"/>
              </a:rPr>
              <a:t>Operating Budget</a:t>
            </a:r>
            <a:endParaRPr sz="2200" kern="0" dirty="0">
              <a:solidFill>
                <a:srgbClr val="000000"/>
              </a:solidFill>
              <a:latin typeface="Calibri"/>
              <a:ea typeface="Calibri"/>
              <a:cs typeface="Calibri"/>
              <a:sym typeface="Calibri"/>
            </a:endParaRPr>
          </a:p>
          <a:p>
            <a:pPr algn="ctr">
              <a:lnSpc>
                <a:spcPct val="107000"/>
              </a:lnSpc>
              <a:buClr>
                <a:srgbClr val="000000"/>
              </a:buClr>
              <a:buSzPts val="1800"/>
            </a:pPr>
            <a:endParaRPr sz="2200" kern="0" dirty="0">
              <a:solidFill>
                <a:srgbClr val="000000"/>
              </a:solidFill>
              <a:latin typeface="Calibri"/>
              <a:ea typeface="Calibri"/>
              <a:cs typeface="Calibri"/>
              <a:sym typeface="Calibri"/>
            </a:endParaRPr>
          </a:p>
          <a:p>
            <a:pPr algn="ctr">
              <a:lnSpc>
                <a:spcPct val="107000"/>
              </a:lnSpc>
              <a:buClr>
                <a:srgbClr val="000000"/>
              </a:buClr>
              <a:buSzPts val="1800"/>
            </a:pPr>
            <a:endParaRPr sz="2200" kern="0" dirty="0">
              <a:solidFill>
                <a:srgbClr val="000000"/>
              </a:solidFill>
              <a:latin typeface="Calibri"/>
              <a:ea typeface="Calibri"/>
              <a:cs typeface="Calibri"/>
              <a:sym typeface="Calibri"/>
            </a:endParaRPr>
          </a:p>
        </p:txBody>
      </p:sp>
      <p:sp>
        <p:nvSpPr>
          <p:cNvPr id="241" name="Google Shape;241;p25"/>
          <p:cNvSpPr txBox="1"/>
          <p:nvPr/>
        </p:nvSpPr>
        <p:spPr>
          <a:xfrm>
            <a:off x="5619050" y="2400900"/>
            <a:ext cx="1934100" cy="831300"/>
          </a:xfrm>
          <a:prstGeom prst="rect">
            <a:avLst/>
          </a:prstGeom>
          <a:noFill/>
          <a:ln>
            <a:noFill/>
          </a:ln>
        </p:spPr>
        <p:txBody>
          <a:bodyPr spcFirstLastPara="1" wrap="square" lIns="91425" tIns="91425" rIns="91425" bIns="91425" anchor="t" anchorCtr="0">
            <a:spAutoFit/>
          </a:bodyPr>
          <a:lstStyle/>
          <a:p>
            <a:pPr>
              <a:buClr>
                <a:srgbClr val="000000"/>
              </a:buClr>
            </a:pPr>
            <a:r>
              <a:rPr lang="en-US" sz="1400" kern="0" dirty="0">
                <a:solidFill>
                  <a:srgbClr val="FF0000"/>
                </a:solidFill>
                <a:latin typeface="Calibri"/>
                <a:ea typeface="Calibri"/>
                <a:cs typeface="Calibri"/>
                <a:sym typeface="Calibri"/>
              </a:rPr>
              <a:t>Maybe pie chart with the DeptID for the various services </a:t>
            </a:r>
            <a:endParaRPr sz="1400" kern="0" dirty="0">
              <a:solidFill>
                <a:srgbClr val="FF0000"/>
              </a:solidFill>
              <a:latin typeface="Calibri"/>
              <a:ea typeface="Calibri"/>
              <a:cs typeface="Calibri"/>
              <a:sym typeface="Calibri"/>
            </a:endParaRPr>
          </a:p>
        </p:txBody>
      </p:sp>
      <p:pic>
        <p:nvPicPr>
          <p:cNvPr id="242" name="Google Shape;242;p25"/>
          <p:cNvPicPr preferRelativeResize="0"/>
          <p:nvPr/>
        </p:nvPicPr>
        <p:blipFill>
          <a:blip r:embed="rId4">
            <a:alphaModFix/>
          </a:blip>
          <a:stretch>
            <a:fillRect/>
          </a:stretch>
        </p:blipFill>
        <p:spPr>
          <a:xfrm>
            <a:off x="3875500" y="1284276"/>
            <a:ext cx="4768500" cy="4160025"/>
          </a:xfrm>
          <a:prstGeom prst="rect">
            <a:avLst/>
          </a:prstGeom>
          <a:noFill/>
          <a:ln>
            <a:noFill/>
          </a:ln>
        </p:spPr>
      </p:pic>
      <p:sp>
        <p:nvSpPr>
          <p:cNvPr id="243" name="Google Shape;243;p25"/>
          <p:cNvSpPr txBox="1"/>
          <p:nvPr/>
        </p:nvSpPr>
        <p:spPr>
          <a:xfrm>
            <a:off x="3928150" y="3113075"/>
            <a:ext cx="1895700" cy="646500"/>
          </a:xfrm>
          <a:prstGeom prst="rect">
            <a:avLst/>
          </a:prstGeom>
          <a:noFill/>
          <a:ln>
            <a:noFill/>
          </a:ln>
        </p:spPr>
        <p:txBody>
          <a:bodyPr spcFirstLastPara="1" wrap="square" lIns="91425" tIns="91425" rIns="91425" bIns="91425" anchor="t" anchorCtr="0">
            <a:spAutoFit/>
          </a:bodyPr>
          <a:lstStyle/>
          <a:p>
            <a:pPr>
              <a:buClr>
                <a:srgbClr val="000000"/>
              </a:buClr>
            </a:pPr>
            <a:r>
              <a:rPr lang="en-US" sz="1500" b="1" kern="0" dirty="0">
                <a:solidFill>
                  <a:srgbClr val="000000"/>
                </a:solidFill>
                <a:latin typeface="Calibri"/>
                <a:ea typeface="Calibri"/>
                <a:cs typeface="Calibri"/>
                <a:sym typeface="Calibri"/>
              </a:rPr>
              <a:t>Salaries and Wages</a:t>
            </a:r>
            <a:endParaRPr sz="1500" b="1" kern="0" dirty="0">
              <a:solidFill>
                <a:srgbClr val="000000"/>
              </a:solidFill>
              <a:latin typeface="Calibri"/>
              <a:ea typeface="Calibri"/>
              <a:cs typeface="Calibri"/>
              <a:sym typeface="Calibri"/>
            </a:endParaRPr>
          </a:p>
          <a:p>
            <a:pPr algn="ctr">
              <a:buClr>
                <a:srgbClr val="000000"/>
              </a:buClr>
            </a:pPr>
            <a:r>
              <a:rPr lang="en-US" sz="1500" b="1" kern="0" dirty="0">
                <a:solidFill>
                  <a:srgbClr val="000000"/>
                </a:solidFill>
                <a:latin typeface="Calibri"/>
                <a:ea typeface="Calibri"/>
                <a:cs typeface="Calibri"/>
                <a:sym typeface="Calibri"/>
              </a:rPr>
              <a:t>77%</a:t>
            </a:r>
            <a:endParaRPr sz="1500" b="1" kern="0" dirty="0">
              <a:solidFill>
                <a:srgbClr val="000000"/>
              </a:solidFill>
              <a:latin typeface="Calibri"/>
              <a:ea typeface="Calibri"/>
              <a:cs typeface="Calibri"/>
              <a:sym typeface="Calibri"/>
            </a:endParaRPr>
          </a:p>
        </p:txBody>
      </p:sp>
      <p:sp>
        <p:nvSpPr>
          <p:cNvPr id="244" name="Google Shape;244;p25"/>
          <p:cNvSpPr txBox="1"/>
          <p:nvPr/>
        </p:nvSpPr>
        <p:spPr>
          <a:xfrm>
            <a:off x="7123000" y="1869613"/>
            <a:ext cx="1895700" cy="646500"/>
          </a:xfrm>
          <a:prstGeom prst="rect">
            <a:avLst/>
          </a:prstGeom>
          <a:noFill/>
          <a:ln>
            <a:noFill/>
          </a:ln>
        </p:spPr>
        <p:txBody>
          <a:bodyPr spcFirstLastPara="1" wrap="square" lIns="91425" tIns="91425" rIns="91425" bIns="91425" anchor="t" anchorCtr="0">
            <a:spAutoFit/>
          </a:bodyPr>
          <a:lstStyle/>
          <a:p>
            <a:pPr>
              <a:buClr>
                <a:srgbClr val="000000"/>
              </a:buClr>
            </a:pPr>
            <a:r>
              <a:rPr lang="en-US" sz="1500" b="1" kern="0" dirty="0">
                <a:solidFill>
                  <a:srgbClr val="000000"/>
                </a:solidFill>
                <a:latin typeface="Calibri"/>
                <a:ea typeface="Calibri"/>
                <a:cs typeface="Calibri"/>
                <a:sym typeface="Calibri"/>
              </a:rPr>
              <a:t>Contractual Services</a:t>
            </a:r>
            <a:endParaRPr sz="1500" b="1" kern="0" dirty="0">
              <a:solidFill>
                <a:srgbClr val="000000"/>
              </a:solidFill>
              <a:latin typeface="Calibri"/>
              <a:ea typeface="Calibri"/>
              <a:cs typeface="Calibri"/>
              <a:sym typeface="Calibri"/>
            </a:endParaRPr>
          </a:p>
          <a:p>
            <a:pPr algn="ctr">
              <a:buClr>
                <a:srgbClr val="000000"/>
              </a:buClr>
            </a:pPr>
            <a:r>
              <a:rPr lang="en-US" sz="1500" b="1" kern="0" dirty="0">
                <a:solidFill>
                  <a:srgbClr val="000000"/>
                </a:solidFill>
                <a:latin typeface="Calibri"/>
                <a:ea typeface="Calibri"/>
                <a:cs typeface="Calibri"/>
                <a:sym typeface="Calibri"/>
              </a:rPr>
              <a:t>8%</a:t>
            </a:r>
            <a:endParaRPr sz="1500" b="1" kern="0" dirty="0">
              <a:solidFill>
                <a:srgbClr val="000000"/>
              </a:solidFill>
              <a:latin typeface="Calibri"/>
              <a:ea typeface="Calibri"/>
              <a:cs typeface="Calibri"/>
              <a:sym typeface="Calibri"/>
            </a:endParaRPr>
          </a:p>
        </p:txBody>
      </p:sp>
      <p:sp>
        <p:nvSpPr>
          <p:cNvPr id="245" name="Google Shape;245;p25"/>
          <p:cNvSpPr txBox="1"/>
          <p:nvPr/>
        </p:nvSpPr>
        <p:spPr>
          <a:xfrm>
            <a:off x="7399350" y="3101450"/>
            <a:ext cx="1895700" cy="646500"/>
          </a:xfrm>
          <a:prstGeom prst="rect">
            <a:avLst/>
          </a:prstGeom>
          <a:noFill/>
          <a:ln>
            <a:noFill/>
          </a:ln>
        </p:spPr>
        <p:txBody>
          <a:bodyPr spcFirstLastPara="1" wrap="square" lIns="91425" tIns="91425" rIns="91425" bIns="91425" anchor="t" anchorCtr="0">
            <a:spAutoFit/>
          </a:bodyPr>
          <a:lstStyle/>
          <a:p>
            <a:pPr>
              <a:buClr>
                <a:srgbClr val="000000"/>
              </a:buClr>
            </a:pPr>
            <a:r>
              <a:rPr lang="en-US" sz="1500" b="1" kern="0" dirty="0">
                <a:solidFill>
                  <a:srgbClr val="000000"/>
                </a:solidFill>
                <a:latin typeface="Calibri"/>
                <a:ea typeface="Calibri"/>
                <a:cs typeface="Calibri"/>
                <a:sym typeface="Calibri"/>
              </a:rPr>
              <a:t>Operating Expenses</a:t>
            </a:r>
            <a:endParaRPr sz="1500" b="1" kern="0" dirty="0">
              <a:solidFill>
                <a:srgbClr val="000000"/>
              </a:solidFill>
              <a:latin typeface="Calibri"/>
              <a:ea typeface="Calibri"/>
              <a:cs typeface="Calibri"/>
              <a:sym typeface="Calibri"/>
            </a:endParaRPr>
          </a:p>
          <a:p>
            <a:pPr algn="ctr">
              <a:buClr>
                <a:srgbClr val="000000"/>
              </a:buClr>
            </a:pPr>
            <a:r>
              <a:rPr lang="en-US" sz="1500" b="1" kern="0" dirty="0">
                <a:solidFill>
                  <a:srgbClr val="000000"/>
                </a:solidFill>
                <a:latin typeface="Calibri"/>
                <a:ea typeface="Calibri"/>
                <a:cs typeface="Calibri"/>
                <a:sym typeface="Calibri"/>
              </a:rPr>
              <a:t>14%</a:t>
            </a:r>
            <a:endParaRPr sz="1500" b="1" kern="0" dirty="0">
              <a:solidFill>
                <a:srgbClr val="000000"/>
              </a:solidFill>
              <a:latin typeface="Calibri"/>
              <a:ea typeface="Calibri"/>
              <a:cs typeface="Calibri"/>
              <a:sym typeface="Calibri"/>
            </a:endParaRPr>
          </a:p>
        </p:txBody>
      </p:sp>
      <p:sp>
        <p:nvSpPr>
          <p:cNvPr id="246" name="Google Shape;246;p25"/>
          <p:cNvSpPr txBox="1"/>
          <p:nvPr/>
        </p:nvSpPr>
        <p:spPr>
          <a:xfrm>
            <a:off x="6875150" y="1181625"/>
            <a:ext cx="892500" cy="646500"/>
          </a:xfrm>
          <a:prstGeom prst="rect">
            <a:avLst/>
          </a:prstGeom>
          <a:noFill/>
          <a:ln>
            <a:noFill/>
          </a:ln>
        </p:spPr>
        <p:txBody>
          <a:bodyPr spcFirstLastPara="1" wrap="square" lIns="91425" tIns="91425" rIns="91425" bIns="91425" anchor="t" anchorCtr="0">
            <a:spAutoFit/>
          </a:bodyPr>
          <a:lstStyle/>
          <a:p>
            <a:pPr algn="ctr">
              <a:buClr>
                <a:srgbClr val="000000"/>
              </a:buClr>
            </a:pPr>
            <a:r>
              <a:rPr lang="en-US" sz="1500" b="1" kern="0" dirty="0">
                <a:solidFill>
                  <a:srgbClr val="000000"/>
                </a:solidFill>
                <a:latin typeface="Calibri"/>
                <a:ea typeface="Calibri"/>
                <a:cs typeface="Calibri"/>
                <a:sym typeface="Calibri"/>
              </a:rPr>
              <a:t>Travel </a:t>
            </a:r>
            <a:endParaRPr sz="1500" b="1" kern="0" dirty="0">
              <a:solidFill>
                <a:srgbClr val="000000"/>
              </a:solidFill>
              <a:latin typeface="Calibri"/>
              <a:ea typeface="Calibri"/>
              <a:cs typeface="Calibri"/>
              <a:sym typeface="Calibri"/>
            </a:endParaRPr>
          </a:p>
          <a:p>
            <a:pPr algn="ctr">
              <a:buClr>
                <a:srgbClr val="000000"/>
              </a:buClr>
            </a:pPr>
            <a:r>
              <a:rPr lang="en-US" sz="1500" b="1" kern="0" dirty="0">
                <a:solidFill>
                  <a:srgbClr val="000000"/>
                </a:solidFill>
                <a:latin typeface="Calibri"/>
                <a:ea typeface="Calibri"/>
                <a:cs typeface="Calibri"/>
                <a:sym typeface="Calibri"/>
              </a:rPr>
              <a:t>1%</a:t>
            </a:r>
            <a:endParaRPr sz="1500" b="1" kern="0" dirty="0">
              <a:solidFill>
                <a:srgbClr val="000000"/>
              </a:solidFill>
              <a:latin typeface="Calibri"/>
              <a:ea typeface="Calibri"/>
              <a:cs typeface="Calibri"/>
              <a:sym typeface="Calibri"/>
            </a:endParaRPr>
          </a:p>
        </p:txBody>
      </p:sp>
      <p:sp>
        <p:nvSpPr>
          <p:cNvPr id="247" name="Google Shape;247;p25"/>
          <p:cNvSpPr txBox="1"/>
          <p:nvPr/>
        </p:nvSpPr>
        <p:spPr>
          <a:xfrm>
            <a:off x="4502600" y="514775"/>
            <a:ext cx="3418800" cy="769500"/>
          </a:xfrm>
          <a:prstGeom prst="rect">
            <a:avLst/>
          </a:prstGeom>
          <a:noFill/>
          <a:ln>
            <a:noFill/>
          </a:ln>
        </p:spPr>
        <p:txBody>
          <a:bodyPr spcFirstLastPara="1" wrap="square" lIns="91425" tIns="91425" rIns="91425" bIns="91425" anchor="t" anchorCtr="0">
            <a:spAutoFit/>
          </a:bodyPr>
          <a:lstStyle/>
          <a:p>
            <a:pPr algn="ctr">
              <a:buClr>
                <a:srgbClr val="000000"/>
              </a:buClr>
            </a:pPr>
            <a:r>
              <a:rPr lang="en-US" sz="1900" b="1" kern="0" dirty="0">
                <a:solidFill>
                  <a:srgbClr val="000000"/>
                </a:solidFill>
                <a:latin typeface="Calibri"/>
                <a:ea typeface="Calibri"/>
                <a:cs typeface="Calibri"/>
                <a:sym typeface="Calibri"/>
              </a:rPr>
              <a:t>FD&amp;O Operational Budget</a:t>
            </a:r>
            <a:endParaRPr sz="1900" b="1" kern="0" dirty="0">
              <a:solidFill>
                <a:srgbClr val="000000"/>
              </a:solidFill>
              <a:latin typeface="Calibri"/>
              <a:ea typeface="Calibri"/>
              <a:cs typeface="Calibri"/>
              <a:sym typeface="Calibri"/>
            </a:endParaRPr>
          </a:p>
          <a:p>
            <a:pPr algn="ctr">
              <a:buClr>
                <a:srgbClr val="000000"/>
              </a:buClr>
            </a:pPr>
            <a:r>
              <a:rPr lang="en-US" sz="1900" b="1" kern="0" dirty="0">
                <a:solidFill>
                  <a:srgbClr val="000000"/>
                </a:solidFill>
                <a:latin typeface="Calibri"/>
                <a:ea typeface="Calibri"/>
                <a:cs typeface="Calibri"/>
                <a:sym typeface="Calibri"/>
              </a:rPr>
              <a:t>approx. $10M</a:t>
            </a:r>
            <a:endParaRPr sz="1900" b="1" kern="0" dirty="0">
              <a:solidFill>
                <a:srgbClr val="000000"/>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6"/>
          <p:cNvSpPr/>
          <p:nvPr/>
        </p:nvSpPr>
        <p:spPr>
          <a:xfrm>
            <a:off x="1524000" y="5867400"/>
            <a:ext cx="9144000" cy="9906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kern="0" dirty="0">
              <a:solidFill>
                <a:srgbClr val="FFFFFF"/>
              </a:solidFill>
              <a:latin typeface="Calibri"/>
              <a:ea typeface="Calibri"/>
              <a:cs typeface="Calibri"/>
              <a:sym typeface="Calibri"/>
            </a:endParaRPr>
          </a:p>
        </p:txBody>
      </p:sp>
      <p:sp>
        <p:nvSpPr>
          <p:cNvPr id="253" name="Google Shape;253;p26"/>
          <p:cNvSpPr/>
          <p:nvPr/>
        </p:nvSpPr>
        <p:spPr>
          <a:xfrm>
            <a:off x="1524000" y="0"/>
            <a:ext cx="9144000" cy="145200"/>
          </a:xfrm>
          <a:prstGeom prst="rect">
            <a:avLst/>
          </a:prstGeom>
          <a:solidFill>
            <a:schemeClr val="dk1"/>
          </a:solidFill>
          <a:ln>
            <a:noFill/>
          </a:ln>
        </p:spPr>
        <p:txBody>
          <a:bodyPr spcFirstLastPara="1" wrap="square" lIns="91425" tIns="45700" rIns="91425" bIns="45700" anchor="ctr" anchorCtr="0">
            <a:noAutofit/>
          </a:bodyPr>
          <a:lstStyle/>
          <a:p>
            <a:pPr algn="ctr">
              <a:buClr>
                <a:srgbClr val="000000"/>
              </a:buClr>
              <a:buSzPts val="1800"/>
            </a:pPr>
            <a:endParaRPr kern="0" dirty="0">
              <a:solidFill>
                <a:srgbClr val="FFFFFF"/>
              </a:solidFill>
              <a:latin typeface="Calibri"/>
              <a:ea typeface="Calibri"/>
              <a:cs typeface="Calibri"/>
              <a:sym typeface="Calibri"/>
            </a:endParaRPr>
          </a:p>
        </p:txBody>
      </p:sp>
      <p:pic>
        <p:nvPicPr>
          <p:cNvPr id="254" name="Google Shape;254;p26"/>
          <p:cNvPicPr preferRelativeResize="0"/>
          <p:nvPr/>
        </p:nvPicPr>
        <p:blipFill rotWithShape="1">
          <a:blip r:embed="rId3">
            <a:alphaModFix/>
          </a:blip>
          <a:srcRect/>
          <a:stretch/>
        </p:blipFill>
        <p:spPr>
          <a:xfrm>
            <a:off x="8793390" y="6014535"/>
            <a:ext cx="1569811" cy="720568"/>
          </a:xfrm>
          <a:prstGeom prst="rect">
            <a:avLst/>
          </a:prstGeom>
          <a:noFill/>
          <a:ln>
            <a:noFill/>
          </a:ln>
        </p:spPr>
      </p:pic>
      <p:sp>
        <p:nvSpPr>
          <p:cNvPr id="255" name="Google Shape;255;p26"/>
          <p:cNvSpPr txBox="1"/>
          <p:nvPr/>
        </p:nvSpPr>
        <p:spPr>
          <a:xfrm>
            <a:off x="5211750" y="467400"/>
            <a:ext cx="1768500" cy="523200"/>
          </a:xfrm>
          <a:prstGeom prst="rect">
            <a:avLst/>
          </a:prstGeom>
          <a:noFill/>
          <a:ln>
            <a:noFill/>
          </a:ln>
        </p:spPr>
        <p:txBody>
          <a:bodyPr spcFirstLastPara="1" wrap="square" lIns="91425" tIns="91425" rIns="91425" bIns="91425" anchor="t" anchorCtr="0">
            <a:spAutoFit/>
          </a:bodyPr>
          <a:lstStyle/>
          <a:p>
            <a:pPr algn="ctr">
              <a:buClr>
                <a:srgbClr val="000000"/>
              </a:buClr>
            </a:pPr>
            <a:r>
              <a:rPr lang="en-US" sz="2200" b="1" kern="0" dirty="0">
                <a:solidFill>
                  <a:srgbClr val="000000"/>
                </a:solidFill>
                <a:latin typeface="Calibri"/>
                <a:ea typeface="Calibri"/>
                <a:cs typeface="Calibri"/>
                <a:sym typeface="Calibri"/>
              </a:rPr>
              <a:t>Our Process</a:t>
            </a:r>
            <a:endParaRPr sz="2200" b="1" kern="0" dirty="0">
              <a:solidFill>
                <a:srgbClr val="000000"/>
              </a:solidFill>
              <a:latin typeface="Calibri"/>
              <a:ea typeface="Calibri"/>
              <a:cs typeface="Calibri"/>
              <a:sym typeface="Calibri"/>
            </a:endParaRPr>
          </a:p>
        </p:txBody>
      </p:sp>
      <p:grpSp>
        <p:nvGrpSpPr>
          <p:cNvPr id="256" name="Google Shape;256;p26"/>
          <p:cNvGrpSpPr/>
          <p:nvPr/>
        </p:nvGrpSpPr>
        <p:grpSpPr>
          <a:xfrm>
            <a:off x="2034301" y="1179000"/>
            <a:ext cx="8123375" cy="3152338"/>
            <a:chOff x="508325" y="1139025"/>
            <a:chExt cx="8123375" cy="3152338"/>
          </a:xfrm>
        </p:grpSpPr>
        <p:sp>
          <p:nvSpPr>
            <p:cNvPr id="257" name="Google Shape;257;p26"/>
            <p:cNvSpPr/>
            <p:nvPr/>
          </p:nvSpPr>
          <p:spPr>
            <a:xfrm>
              <a:off x="508325" y="1139025"/>
              <a:ext cx="1411800" cy="1115400"/>
            </a:xfrm>
            <a:prstGeom prst="rect">
              <a:avLst/>
            </a:prstGeom>
            <a:solidFill>
              <a:srgbClr val="073763"/>
            </a:solidFill>
            <a:ln>
              <a:noFill/>
            </a:ln>
          </p:spPr>
          <p:txBody>
            <a:bodyPr spcFirstLastPara="1" wrap="square" lIns="91425" tIns="91425" rIns="91425" bIns="91425" anchor="ctr" anchorCtr="0">
              <a:noAutofit/>
            </a:bodyPr>
            <a:lstStyle/>
            <a:p>
              <a:pPr algn="ctr">
                <a:buClr>
                  <a:srgbClr val="000000"/>
                </a:buClr>
              </a:pPr>
              <a:r>
                <a:rPr lang="en-US" sz="1900" b="1" kern="0" dirty="0">
                  <a:solidFill>
                    <a:srgbClr val="FFFFFF"/>
                  </a:solidFill>
                  <a:latin typeface="Arial"/>
                  <a:cs typeface="Arial"/>
                  <a:sym typeface="Arial"/>
                </a:rPr>
                <a:t>Work Request</a:t>
              </a:r>
              <a:endParaRPr sz="1900" b="1" kern="0" dirty="0">
                <a:solidFill>
                  <a:srgbClr val="FFFFFF"/>
                </a:solidFill>
                <a:latin typeface="Arial"/>
                <a:cs typeface="Arial"/>
                <a:sym typeface="Arial"/>
              </a:endParaRPr>
            </a:p>
          </p:txBody>
        </p:sp>
        <p:sp>
          <p:nvSpPr>
            <p:cNvPr id="258" name="Google Shape;258;p26"/>
            <p:cNvSpPr/>
            <p:nvPr/>
          </p:nvSpPr>
          <p:spPr>
            <a:xfrm>
              <a:off x="2780525" y="1139025"/>
              <a:ext cx="1411800" cy="1115400"/>
            </a:xfrm>
            <a:prstGeom prst="rect">
              <a:avLst/>
            </a:prstGeom>
            <a:solidFill>
              <a:srgbClr val="0B5394"/>
            </a:solidFill>
            <a:ln>
              <a:noFill/>
            </a:ln>
          </p:spPr>
          <p:txBody>
            <a:bodyPr spcFirstLastPara="1" wrap="square" lIns="91425" tIns="91425" rIns="91425" bIns="91425" anchor="ctr" anchorCtr="0">
              <a:noAutofit/>
            </a:bodyPr>
            <a:lstStyle/>
            <a:p>
              <a:pPr algn="ctr">
                <a:buClr>
                  <a:srgbClr val="000000"/>
                </a:buClr>
              </a:pPr>
              <a:r>
                <a:rPr lang="en-US" sz="1900" b="1" kern="0" dirty="0">
                  <a:solidFill>
                    <a:srgbClr val="FFFFFF"/>
                  </a:solidFill>
                  <a:latin typeface="Arial"/>
                  <a:cs typeface="Arial"/>
                  <a:sym typeface="Arial"/>
                </a:rPr>
                <a:t>Work Order</a:t>
              </a:r>
              <a:endParaRPr sz="1900" b="1" kern="0" dirty="0">
                <a:solidFill>
                  <a:srgbClr val="FFFFFF"/>
                </a:solidFill>
                <a:latin typeface="Arial"/>
                <a:cs typeface="Arial"/>
                <a:sym typeface="Arial"/>
              </a:endParaRPr>
            </a:p>
          </p:txBody>
        </p:sp>
        <p:sp>
          <p:nvSpPr>
            <p:cNvPr id="259" name="Google Shape;259;p26"/>
            <p:cNvSpPr/>
            <p:nvPr/>
          </p:nvSpPr>
          <p:spPr>
            <a:xfrm>
              <a:off x="5000213" y="1139025"/>
              <a:ext cx="1411800" cy="1115400"/>
            </a:xfrm>
            <a:prstGeom prst="rect">
              <a:avLst/>
            </a:prstGeom>
            <a:solidFill>
              <a:srgbClr val="3D85C6"/>
            </a:solidFill>
            <a:ln>
              <a:noFill/>
            </a:ln>
          </p:spPr>
          <p:txBody>
            <a:bodyPr spcFirstLastPara="1" wrap="square" lIns="91425" tIns="91425" rIns="91425" bIns="91425" anchor="ctr" anchorCtr="0">
              <a:noAutofit/>
            </a:bodyPr>
            <a:lstStyle/>
            <a:p>
              <a:pPr algn="ctr">
                <a:buClr>
                  <a:srgbClr val="000000"/>
                </a:buClr>
              </a:pPr>
              <a:r>
                <a:rPr lang="en-US" sz="1900" b="1" kern="0" dirty="0">
                  <a:solidFill>
                    <a:srgbClr val="FFFFFF"/>
                  </a:solidFill>
                  <a:latin typeface="Arial"/>
                  <a:cs typeface="Arial"/>
                  <a:sym typeface="Arial"/>
                </a:rPr>
                <a:t>Work Order Evaluation</a:t>
              </a:r>
              <a:endParaRPr sz="1900" b="1" kern="0" dirty="0">
                <a:solidFill>
                  <a:srgbClr val="FFFFFF"/>
                </a:solidFill>
                <a:latin typeface="Arial"/>
                <a:cs typeface="Arial"/>
                <a:sym typeface="Arial"/>
              </a:endParaRPr>
            </a:p>
          </p:txBody>
        </p:sp>
        <p:sp>
          <p:nvSpPr>
            <p:cNvPr id="260" name="Google Shape;260;p26"/>
            <p:cNvSpPr/>
            <p:nvPr/>
          </p:nvSpPr>
          <p:spPr>
            <a:xfrm>
              <a:off x="7219900" y="1139025"/>
              <a:ext cx="1411800" cy="1115400"/>
            </a:xfrm>
            <a:prstGeom prst="rect">
              <a:avLst/>
            </a:prstGeom>
            <a:solidFill>
              <a:srgbClr val="6FA8DC"/>
            </a:solidFill>
            <a:ln>
              <a:noFill/>
            </a:ln>
          </p:spPr>
          <p:txBody>
            <a:bodyPr spcFirstLastPara="1" wrap="square" lIns="91425" tIns="91425" rIns="91425" bIns="91425" anchor="ctr" anchorCtr="0">
              <a:noAutofit/>
            </a:bodyPr>
            <a:lstStyle/>
            <a:p>
              <a:pPr algn="ctr">
                <a:buClr>
                  <a:srgbClr val="000000"/>
                </a:buClr>
              </a:pPr>
              <a:r>
                <a:rPr lang="en-US" sz="1900" b="1" kern="0" dirty="0">
                  <a:solidFill>
                    <a:srgbClr val="FFFFFF"/>
                  </a:solidFill>
                  <a:latin typeface="Arial"/>
                  <a:cs typeface="Arial"/>
                  <a:sym typeface="Arial"/>
                </a:rPr>
                <a:t>Work Order Assigned</a:t>
              </a:r>
              <a:endParaRPr sz="1900" b="1" kern="0" dirty="0">
                <a:solidFill>
                  <a:srgbClr val="FFFFFF"/>
                </a:solidFill>
                <a:latin typeface="Arial"/>
                <a:cs typeface="Arial"/>
                <a:sym typeface="Arial"/>
              </a:endParaRPr>
            </a:p>
          </p:txBody>
        </p:sp>
        <p:sp>
          <p:nvSpPr>
            <p:cNvPr id="261" name="Google Shape;261;p26"/>
            <p:cNvSpPr/>
            <p:nvPr/>
          </p:nvSpPr>
          <p:spPr>
            <a:xfrm>
              <a:off x="2006225" y="1500975"/>
              <a:ext cx="688200" cy="391500"/>
            </a:xfrm>
            <a:prstGeom prst="right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dirty="0">
                <a:solidFill>
                  <a:srgbClr val="000000"/>
                </a:solidFill>
                <a:latin typeface="Arial"/>
                <a:cs typeface="Arial"/>
                <a:sym typeface="Arial"/>
              </a:endParaRPr>
            </a:p>
          </p:txBody>
        </p:sp>
        <p:sp>
          <p:nvSpPr>
            <p:cNvPr id="262" name="Google Shape;262;p26"/>
            <p:cNvSpPr/>
            <p:nvPr/>
          </p:nvSpPr>
          <p:spPr>
            <a:xfrm rot="8100000">
              <a:off x="6411327" y="2519406"/>
              <a:ext cx="766645" cy="391596"/>
            </a:xfrm>
            <a:prstGeom prst="right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dirty="0">
                <a:solidFill>
                  <a:srgbClr val="000000"/>
                </a:solidFill>
                <a:latin typeface="Arial"/>
                <a:cs typeface="Arial"/>
                <a:sym typeface="Arial"/>
              </a:endParaRPr>
            </a:p>
          </p:txBody>
        </p:sp>
        <p:sp>
          <p:nvSpPr>
            <p:cNvPr id="263" name="Google Shape;263;p26"/>
            <p:cNvSpPr/>
            <p:nvPr/>
          </p:nvSpPr>
          <p:spPr>
            <a:xfrm>
              <a:off x="6498125" y="1500975"/>
              <a:ext cx="688200" cy="391500"/>
            </a:xfrm>
            <a:prstGeom prst="right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dirty="0">
                <a:solidFill>
                  <a:srgbClr val="000000"/>
                </a:solidFill>
                <a:latin typeface="Arial"/>
                <a:cs typeface="Arial"/>
                <a:sym typeface="Arial"/>
              </a:endParaRPr>
            </a:p>
          </p:txBody>
        </p:sp>
        <p:sp>
          <p:nvSpPr>
            <p:cNvPr id="264" name="Google Shape;264;p26"/>
            <p:cNvSpPr/>
            <p:nvPr/>
          </p:nvSpPr>
          <p:spPr>
            <a:xfrm>
              <a:off x="4252175" y="1500975"/>
              <a:ext cx="688200" cy="391500"/>
            </a:xfrm>
            <a:prstGeom prst="right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dirty="0">
                <a:solidFill>
                  <a:srgbClr val="000000"/>
                </a:solidFill>
                <a:latin typeface="Arial"/>
                <a:cs typeface="Arial"/>
                <a:sym typeface="Arial"/>
              </a:endParaRPr>
            </a:p>
          </p:txBody>
        </p:sp>
        <p:sp>
          <p:nvSpPr>
            <p:cNvPr id="265" name="Google Shape;265;p26"/>
            <p:cNvSpPr/>
            <p:nvPr/>
          </p:nvSpPr>
          <p:spPr>
            <a:xfrm rot="5400000">
              <a:off x="7581700" y="2519438"/>
              <a:ext cx="688200" cy="391500"/>
            </a:xfrm>
            <a:prstGeom prst="right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dirty="0">
                <a:solidFill>
                  <a:srgbClr val="000000"/>
                </a:solidFill>
                <a:latin typeface="Arial"/>
                <a:cs typeface="Arial"/>
                <a:sym typeface="Arial"/>
              </a:endParaRPr>
            </a:p>
          </p:txBody>
        </p:sp>
        <p:sp>
          <p:nvSpPr>
            <p:cNvPr id="266" name="Google Shape;266;p26"/>
            <p:cNvSpPr/>
            <p:nvPr/>
          </p:nvSpPr>
          <p:spPr>
            <a:xfrm>
              <a:off x="7219900" y="3175963"/>
              <a:ext cx="1411800" cy="1115400"/>
            </a:xfrm>
            <a:prstGeom prst="rect">
              <a:avLst/>
            </a:prstGeom>
            <a:solidFill>
              <a:srgbClr val="6D9EEB"/>
            </a:solidFill>
            <a:ln>
              <a:noFill/>
            </a:ln>
          </p:spPr>
          <p:txBody>
            <a:bodyPr spcFirstLastPara="1" wrap="square" lIns="91425" tIns="91425" rIns="91425" bIns="91425" anchor="ctr" anchorCtr="0">
              <a:noAutofit/>
            </a:bodyPr>
            <a:lstStyle/>
            <a:p>
              <a:pPr algn="ctr">
                <a:buClr>
                  <a:srgbClr val="000000"/>
                </a:buClr>
              </a:pPr>
              <a:r>
                <a:rPr lang="en-US" sz="1900" b="1" kern="0" dirty="0">
                  <a:solidFill>
                    <a:srgbClr val="FFFFFF"/>
                  </a:solidFill>
                  <a:latin typeface="Arial"/>
                  <a:cs typeface="Arial"/>
                  <a:sym typeface="Arial"/>
                </a:rPr>
                <a:t>PDC</a:t>
              </a:r>
              <a:endParaRPr sz="1900" b="1" kern="0" dirty="0">
                <a:solidFill>
                  <a:srgbClr val="FFFFFF"/>
                </a:solidFill>
                <a:latin typeface="Arial"/>
                <a:cs typeface="Arial"/>
                <a:sym typeface="Arial"/>
              </a:endParaRPr>
            </a:p>
          </p:txBody>
        </p:sp>
        <p:sp>
          <p:nvSpPr>
            <p:cNvPr id="267" name="Google Shape;267;p26"/>
            <p:cNvSpPr/>
            <p:nvPr/>
          </p:nvSpPr>
          <p:spPr>
            <a:xfrm>
              <a:off x="4983125" y="3175963"/>
              <a:ext cx="1411800" cy="1115400"/>
            </a:xfrm>
            <a:prstGeom prst="rect">
              <a:avLst/>
            </a:prstGeom>
            <a:solidFill>
              <a:srgbClr val="6D9EEB"/>
            </a:solidFill>
            <a:ln>
              <a:noFill/>
            </a:ln>
          </p:spPr>
          <p:txBody>
            <a:bodyPr spcFirstLastPara="1" wrap="square" lIns="91425" tIns="91425" rIns="91425" bIns="91425" anchor="ctr" anchorCtr="0">
              <a:noAutofit/>
            </a:bodyPr>
            <a:lstStyle/>
            <a:p>
              <a:pPr algn="ctr">
                <a:buClr>
                  <a:srgbClr val="000000"/>
                </a:buClr>
              </a:pPr>
              <a:r>
                <a:rPr lang="en-US" sz="1900" b="1" kern="0" dirty="0">
                  <a:solidFill>
                    <a:srgbClr val="FFFFFF"/>
                  </a:solidFill>
                  <a:latin typeface="Arial"/>
                  <a:cs typeface="Arial"/>
                  <a:sym typeface="Arial"/>
                </a:rPr>
                <a:t>Trades</a:t>
              </a:r>
              <a:endParaRPr sz="1900" b="1" kern="0" dirty="0">
                <a:solidFill>
                  <a:srgbClr val="FFFFFF"/>
                </a:solidFill>
                <a:latin typeface="Arial"/>
                <a:cs typeface="Arial"/>
                <a:sym typeface="Arial"/>
              </a:endParaRPr>
            </a:p>
          </p:txBody>
        </p:sp>
      </p:grpSp>
      <p:sp>
        <p:nvSpPr>
          <p:cNvPr id="268" name="Google Shape;268;p26"/>
          <p:cNvSpPr txBox="1"/>
          <p:nvPr/>
        </p:nvSpPr>
        <p:spPr>
          <a:xfrm>
            <a:off x="2034300" y="3132375"/>
            <a:ext cx="3965100" cy="1748782"/>
          </a:xfrm>
          <a:prstGeom prst="rect">
            <a:avLst/>
          </a:prstGeom>
          <a:noFill/>
          <a:ln>
            <a:noFill/>
          </a:ln>
        </p:spPr>
        <p:txBody>
          <a:bodyPr spcFirstLastPara="1" wrap="square" lIns="91425" tIns="91425" rIns="91425" bIns="91425" anchor="t" anchorCtr="0">
            <a:spAutoFit/>
          </a:bodyPr>
          <a:lstStyle/>
          <a:p>
            <a:pPr algn="ctr">
              <a:lnSpc>
                <a:spcPct val="107000"/>
              </a:lnSpc>
              <a:buClr>
                <a:srgbClr val="000000"/>
              </a:buClr>
            </a:pPr>
            <a:endParaRPr sz="2300" kern="0" dirty="0">
              <a:solidFill>
                <a:srgbClr val="000000"/>
              </a:solidFill>
              <a:latin typeface="Calibri"/>
              <a:ea typeface="Calibri"/>
              <a:cs typeface="Calibri"/>
              <a:sym typeface="Calibri"/>
            </a:endParaRPr>
          </a:p>
          <a:p>
            <a:pPr algn="ctr">
              <a:lnSpc>
                <a:spcPct val="107000"/>
              </a:lnSpc>
              <a:buClr>
                <a:srgbClr val="000000"/>
              </a:buClr>
            </a:pPr>
            <a:r>
              <a:rPr lang="en-US" u="sng" kern="0" dirty="0">
                <a:solidFill>
                  <a:srgbClr val="0000FF"/>
                </a:solidFill>
                <a:latin typeface="Calibri"/>
                <a:ea typeface="Calibri"/>
                <a:cs typeface="Calibri"/>
                <a:sym typeface="Calibri"/>
                <a:hlinkClick r:id="rId4"/>
              </a:rPr>
              <a:t>Work order request</a:t>
            </a:r>
            <a:endParaRPr kern="0" dirty="0">
              <a:solidFill>
                <a:srgbClr val="000000"/>
              </a:solidFill>
              <a:latin typeface="Calibri"/>
              <a:ea typeface="Calibri"/>
              <a:cs typeface="Calibri"/>
              <a:sym typeface="Calibri"/>
            </a:endParaRPr>
          </a:p>
          <a:p>
            <a:pPr algn="ctr">
              <a:lnSpc>
                <a:spcPct val="107000"/>
              </a:lnSpc>
              <a:buClr>
                <a:srgbClr val="000000"/>
              </a:buClr>
            </a:pPr>
            <a:endParaRPr kern="0" dirty="0">
              <a:solidFill>
                <a:srgbClr val="000000"/>
              </a:solidFill>
              <a:latin typeface="Calibri"/>
              <a:ea typeface="Calibri"/>
              <a:cs typeface="Calibri"/>
              <a:sym typeface="Calibri"/>
            </a:endParaRPr>
          </a:p>
          <a:p>
            <a:pPr algn="ctr">
              <a:lnSpc>
                <a:spcPct val="107000"/>
              </a:lnSpc>
              <a:buClr>
                <a:srgbClr val="000000"/>
              </a:buClr>
            </a:pPr>
            <a:r>
              <a:rPr lang="en-US" kern="0" dirty="0">
                <a:solidFill>
                  <a:srgbClr val="000000"/>
                </a:solidFill>
                <a:latin typeface="Calibri"/>
                <a:ea typeface="Calibri"/>
                <a:cs typeface="Calibri"/>
                <a:sym typeface="Calibri"/>
              </a:rPr>
              <a:t>Service Desk Phone Number</a:t>
            </a:r>
            <a:endParaRPr kern="0" dirty="0">
              <a:solidFill>
                <a:srgbClr val="000000"/>
              </a:solidFill>
              <a:latin typeface="Calibri"/>
              <a:ea typeface="Calibri"/>
              <a:cs typeface="Calibri"/>
              <a:sym typeface="Calibri"/>
            </a:endParaRPr>
          </a:p>
          <a:p>
            <a:pPr algn="ctr">
              <a:lnSpc>
                <a:spcPct val="107000"/>
              </a:lnSpc>
              <a:buClr>
                <a:srgbClr val="000000"/>
              </a:buClr>
            </a:pPr>
            <a:r>
              <a:rPr lang="en-US" kern="0" dirty="0">
                <a:solidFill>
                  <a:srgbClr val="000000"/>
                </a:solidFill>
                <a:latin typeface="Calibri"/>
                <a:ea typeface="Calibri"/>
                <a:cs typeface="Calibri"/>
                <a:sym typeface="Calibri"/>
              </a:rPr>
              <a:t>(510) 885-4444</a:t>
            </a:r>
            <a:endParaRPr kern="0" dirty="0">
              <a:solidFill>
                <a:srgbClr val="000000"/>
              </a:solidFill>
              <a:latin typeface="Calibri"/>
              <a:ea typeface="Calibri"/>
              <a:cs typeface="Calibri"/>
              <a:sym typeface="Calibri"/>
            </a:endParaRPr>
          </a:p>
        </p:txBody>
      </p:sp>
      <p:sp>
        <p:nvSpPr>
          <p:cNvPr id="269" name="Google Shape;269;p26"/>
          <p:cNvSpPr/>
          <p:nvPr/>
        </p:nvSpPr>
        <p:spPr>
          <a:xfrm>
            <a:off x="6483575" y="5094850"/>
            <a:ext cx="3674100" cy="523200"/>
          </a:xfrm>
          <a:prstGeom prst="rect">
            <a:avLst/>
          </a:prstGeom>
          <a:solidFill>
            <a:srgbClr val="A4C2F4"/>
          </a:solidFill>
          <a:ln>
            <a:noFill/>
          </a:ln>
        </p:spPr>
        <p:txBody>
          <a:bodyPr spcFirstLastPara="1" wrap="square" lIns="91425" tIns="91425" rIns="91425" bIns="91425" anchor="ctr" anchorCtr="0">
            <a:noAutofit/>
          </a:bodyPr>
          <a:lstStyle/>
          <a:p>
            <a:pPr algn="ctr">
              <a:buClr>
                <a:srgbClr val="000000"/>
              </a:buClr>
            </a:pPr>
            <a:r>
              <a:rPr lang="en-US" sz="1900" b="1" kern="0" dirty="0">
                <a:solidFill>
                  <a:srgbClr val="FFFFFF"/>
                </a:solidFill>
                <a:latin typeface="Arial"/>
                <a:cs typeface="Arial"/>
                <a:sym typeface="Arial"/>
              </a:rPr>
              <a:t>Completed Work Order</a:t>
            </a:r>
            <a:endParaRPr sz="1900" b="1" kern="0" dirty="0">
              <a:solidFill>
                <a:srgbClr val="FFFFFF"/>
              </a:solidFill>
              <a:latin typeface="Arial"/>
              <a:cs typeface="Arial"/>
              <a:sym typeface="Arial"/>
            </a:endParaRPr>
          </a:p>
        </p:txBody>
      </p:sp>
      <p:sp>
        <p:nvSpPr>
          <p:cNvPr id="270" name="Google Shape;270;p26"/>
          <p:cNvSpPr/>
          <p:nvPr/>
        </p:nvSpPr>
        <p:spPr>
          <a:xfrm rot="8100000">
            <a:off x="8890403" y="4517290"/>
            <a:ext cx="688156" cy="391596"/>
          </a:xfrm>
          <a:prstGeom prst="right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dirty="0">
              <a:solidFill>
                <a:srgbClr val="000000"/>
              </a:solidFill>
              <a:latin typeface="Arial"/>
              <a:cs typeface="Arial"/>
              <a:sym typeface="Arial"/>
            </a:endParaRPr>
          </a:p>
        </p:txBody>
      </p:sp>
      <p:sp>
        <p:nvSpPr>
          <p:cNvPr id="271" name="Google Shape;271;p26"/>
          <p:cNvSpPr/>
          <p:nvPr/>
        </p:nvSpPr>
        <p:spPr>
          <a:xfrm rot="2700000">
            <a:off x="7129578" y="4517290"/>
            <a:ext cx="688156" cy="391596"/>
          </a:xfrm>
          <a:prstGeom prst="right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dirty="0">
              <a:solidFill>
                <a:srgbClr val="000000"/>
              </a:solidFill>
              <a:latin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7"/>
          <p:cNvSpPr/>
          <p:nvPr/>
        </p:nvSpPr>
        <p:spPr>
          <a:xfrm>
            <a:off x="1828788" y="191304"/>
            <a:ext cx="8839200" cy="707205"/>
          </a:xfrm>
          <a:prstGeom prst="rect">
            <a:avLst/>
          </a:prstGeom>
          <a:noFill/>
          <a:ln>
            <a:noFill/>
          </a:ln>
        </p:spPr>
        <p:txBody>
          <a:bodyPr spcFirstLastPara="1" wrap="square" lIns="91425" tIns="45700" rIns="91425" bIns="45700" anchor="t" anchorCtr="0">
            <a:spAutoFit/>
          </a:bodyPr>
          <a:lstStyle/>
          <a:p>
            <a:pPr>
              <a:lnSpc>
                <a:spcPct val="115000"/>
              </a:lnSpc>
              <a:buClr>
                <a:srgbClr val="000000"/>
              </a:buClr>
            </a:pPr>
            <a:r>
              <a:rPr lang="en-US" kern="0" dirty="0">
                <a:solidFill>
                  <a:srgbClr val="000000"/>
                </a:solidFill>
                <a:latin typeface="Arial"/>
                <a:cs typeface="Arial"/>
                <a:sym typeface="Arial"/>
              </a:rPr>
              <a:t>We ensure your safety and security - Key Requests</a:t>
            </a:r>
            <a:endParaRPr kern="0" dirty="0">
              <a:solidFill>
                <a:srgbClr val="000000"/>
              </a:solidFill>
              <a:latin typeface="Arial"/>
              <a:cs typeface="Arial"/>
              <a:sym typeface="Arial"/>
            </a:endParaRPr>
          </a:p>
          <a:p>
            <a:pPr>
              <a:lnSpc>
                <a:spcPct val="107000"/>
              </a:lnSpc>
              <a:buClr>
                <a:srgbClr val="000000"/>
              </a:buClr>
              <a:buSzPts val="1800"/>
            </a:pPr>
            <a:endParaRPr b="1" kern="0" dirty="0">
              <a:solidFill>
                <a:srgbClr val="000000"/>
              </a:solidFill>
              <a:latin typeface="Calibri"/>
              <a:ea typeface="Calibri"/>
              <a:cs typeface="Calibri"/>
              <a:sym typeface="Calibri"/>
            </a:endParaRPr>
          </a:p>
        </p:txBody>
      </p:sp>
      <p:sp>
        <p:nvSpPr>
          <p:cNvPr id="277" name="Google Shape;277;p27"/>
          <p:cNvSpPr/>
          <p:nvPr/>
        </p:nvSpPr>
        <p:spPr>
          <a:xfrm>
            <a:off x="1459000" y="5795900"/>
            <a:ext cx="9144000" cy="9906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kern="0" dirty="0">
              <a:solidFill>
                <a:srgbClr val="FFFFFF"/>
              </a:solidFill>
              <a:latin typeface="Calibri"/>
              <a:ea typeface="Calibri"/>
              <a:cs typeface="Calibri"/>
              <a:sym typeface="Calibri"/>
            </a:endParaRPr>
          </a:p>
        </p:txBody>
      </p:sp>
      <p:sp>
        <p:nvSpPr>
          <p:cNvPr id="278" name="Google Shape;278;p27"/>
          <p:cNvSpPr/>
          <p:nvPr/>
        </p:nvSpPr>
        <p:spPr>
          <a:xfrm>
            <a:off x="1524000" y="0"/>
            <a:ext cx="9144000" cy="145142"/>
          </a:xfrm>
          <a:prstGeom prst="rect">
            <a:avLst/>
          </a:prstGeom>
          <a:solidFill>
            <a:schemeClr val="dk1"/>
          </a:solidFill>
          <a:ln>
            <a:noFill/>
          </a:ln>
        </p:spPr>
        <p:txBody>
          <a:bodyPr spcFirstLastPara="1" wrap="square" lIns="91425" tIns="45700" rIns="91425" bIns="45700" anchor="ctr" anchorCtr="0">
            <a:noAutofit/>
          </a:bodyPr>
          <a:lstStyle/>
          <a:p>
            <a:pPr algn="ctr">
              <a:buClr>
                <a:srgbClr val="000000"/>
              </a:buClr>
              <a:buSzPts val="1800"/>
            </a:pPr>
            <a:endParaRPr kern="0" dirty="0">
              <a:solidFill>
                <a:srgbClr val="FFFFFF"/>
              </a:solidFill>
              <a:latin typeface="Calibri"/>
              <a:ea typeface="Calibri"/>
              <a:cs typeface="Calibri"/>
              <a:sym typeface="Calibri"/>
            </a:endParaRPr>
          </a:p>
        </p:txBody>
      </p:sp>
      <p:pic>
        <p:nvPicPr>
          <p:cNvPr id="279" name="Google Shape;279;p27"/>
          <p:cNvPicPr preferRelativeResize="0"/>
          <p:nvPr/>
        </p:nvPicPr>
        <p:blipFill rotWithShape="1">
          <a:blip r:embed="rId3">
            <a:alphaModFix/>
          </a:blip>
          <a:srcRect/>
          <a:stretch/>
        </p:blipFill>
        <p:spPr>
          <a:xfrm>
            <a:off x="8793390" y="6014535"/>
            <a:ext cx="1569811" cy="720568"/>
          </a:xfrm>
          <a:prstGeom prst="rect">
            <a:avLst/>
          </a:prstGeom>
          <a:noFill/>
          <a:ln>
            <a:noFill/>
          </a:ln>
        </p:spPr>
      </p:pic>
      <p:sp>
        <p:nvSpPr>
          <p:cNvPr id="280" name="Google Shape;280;p27"/>
          <p:cNvSpPr/>
          <p:nvPr/>
        </p:nvSpPr>
        <p:spPr>
          <a:xfrm>
            <a:off x="3732000" y="908412"/>
            <a:ext cx="4728000" cy="4352700"/>
          </a:xfrm>
          <a:prstGeom prst="heart">
            <a:avLst/>
          </a:prstGeom>
          <a:solidFill>
            <a:srgbClr val="FF0000"/>
          </a:solidFill>
          <a:ln w="9525" cap="flat" cmpd="sng">
            <a:solidFill>
              <a:schemeClr val="dk2"/>
            </a:solidFill>
            <a:prstDash val="solid"/>
            <a:round/>
            <a:headEnd type="none" w="sm" len="sm"/>
            <a:tailEnd type="none" w="sm" len="sm"/>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a:buClr>
                <a:srgbClr val="000000"/>
              </a:buClr>
            </a:pPr>
            <a:endParaRPr sz="1400" kern="0" dirty="0">
              <a:solidFill>
                <a:srgbClr val="000000"/>
              </a:solidFill>
              <a:latin typeface="Arial"/>
              <a:cs typeface="Arial"/>
              <a:sym typeface="Arial"/>
            </a:endParaRPr>
          </a:p>
        </p:txBody>
      </p:sp>
      <p:pic>
        <p:nvPicPr>
          <p:cNvPr id="281" name="Google Shape;281;p27"/>
          <p:cNvPicPr preferRelativeResize="0"/>
          <p:nvPr/>
        </p:nvPicPr>
        <p:blipFill>
          <a:blip r:embed="rId4">
            <a:alphaModFix/>
          </a:blip>
          <a:stretch>
            <a:fillRect/>
          </a:stretch>
        </p:blipFill>
        <p:spPr>
          <a:xfrm>
            <a:off x="4668526" y="1976126"/>
            <a:ext cx="2644225" cy="1761625"/>
          </a:xfrm>
          <a:prstGeom prst="rect">
            <a:avLst/>
          </a:prstGeom>
          <a:noFill/>
          <a:ln>
            <a:noFill/>
          </a:ln>
        </p:spPr>
      </p:pic>
      <p:sp>
        <p:nvSpPr>
          <p:cNvPr id="282" name="Google Shape;282;p27"/>
          <p:cNvSpPr txBox="1"/>
          <p:nvPr/>
        </p:nvSpPr>
        <p:spPr>
          <a:xfrm>
            <a:off x="7010400" y="4680325"/>
            <a:ext cx="2996700" cy="400200"/>
          </a:xfrm>
          <a:prstGeom prst="rect">
            <a:avLst/>
          </a:prstGeom>
          <a:noFill/>
          <a:ln>
            <a:noFill/>
          </a:ln>
        </p:spPr>
        <p:txBody>
          <a:bodyPr spcFirstLastPara="1" wrap="square" lIns="91425" tIns="91425" rIns="91425" bIns="91425" anchor="t" anchorCtr="0">
            <a:spAutoFit/>
          </a:bodyPr>
          <a:lstStyle/>
          <a:p>
            <a:pPr>
              <a:buClr>
                <a:srgbClr val="000000"/>
              </a:buClr>
            </a:pPr>
            <a:r>
              <a:rPr lang="en-US" sz="1400" kern="0" dirty="0">
                <a:solidFill>
                  <a:srgbClr val="000000"/>
                </a:solidFill>
                <a:latin typeface="Calibri"/>
                <a:ea typeface="Calibri"/>
                <a:cs typeface="Calibri"/>
                <a:sym typeface="Calibri"/>
              </a:rPr>
              <a:t> </a:t>
            </a:r>
            <a:endParaRPr sz="1400" kern="0" dirty="0">
              <a:solidFill>
                <a:srgbClr val="000000"/>
              </a:solidFill>
              <a:latin typeface="Calibri"/>
              <a:ea typeface="Calibri"/>
              <a:cs typeface="Calibri"/>
              <a:sym typeface="Calibri"/>
            </a:endParaRPr>
          </a:p>
        </p:txBody>
      </p:sp>
      <p:sp>
        <p:nvSpPr>
          <p:cNvPr id="283" name="Google Shape;283;p27"/>
          <p:cNvSpPr txBox="1"/>
          <p:nvPr/>
        </p:nvSpPr>
        <p:spPr>
          <a:xfrm>
            <a:off x="1888025" y="4964425"/>
            <a:ext cx="3599700" cy="384900"/>
          </a:xfrm>
          <a:prstGeom prst="rect">
            <a:avLst/>
          </a:prstGeom>
          <a:noFill/>
          <a:ln>
            <a:noFill/>
          </a:ln>
        </p:spPr>
        <p:txBody>
          <a:bodyPr spcFirstLastPara="1" wrap="square" lIns="91425" tIns="91425" rIns="91425" bIns="91425" anchor="t" anchorCtr="0">
            <a:spAutoFit/>
          </a:bodyPr>
          <a:lstStyle/>
          <a:p>
            <a:pPr>
              <a:buClr>
                <a:srgbClr val="000000"/>
              </a:buClr>
            </a:pPr>
            <a:r>
              <a:rPr lang="en-US" sz="1300" u="sng" kern="0" dirty="0">
                <a:solidFill>
                  <a:srgbClr val="0000FF"/>
                </a:solidFill>
                <a:latin typeface="Arial"/>
                <a:cs typeface="Arial"/>
                <a:sym typeface="Arial"/>
                <a:hlinkClick r:id="rId5"/>
              </a:rPr>
              <a:t>Key Request Form</a:t>
            </a:r>
            <a:endParaRPr sz="900" kern="0" dirty="0">
              <a:solidFill>
                <a:srgbClr val="000000"/>
              </a:solidFill>
              <a:latin typeface="Arial"/>
              <a:cs typeface="Arial"/>
              <a:sym typeface="Arial"/>
            </a:endParaRPr>
          </a:p>
        </p:txBody>
      </p:sp>
      <p:sp>
        <p:nvSpPr>
          <p:cNvPr id="284" name="Google Shape;284;p27" descr="CSUEB Key Policy &amp; Procedure" title="CSUEB Key Policy &amp; Procedure"/>
          <p:cNvSpPr txBox="1"/>
          <p:nvPr/>
        </p:nvSpPr>
        <p:spPr>
          <a:xfrm>
            <a:off x="1888025" y="4342300"/>
            <a:ext cx="3880800" cy="585000"/>
          </a:xfrm>
          <a:prstGeom prst="rect">
            <a:avLst/>
          </a:prstGeom>
          <a:noFill/>
          <a:ln>
            <a:noFill/>
          </a:ln>
        </p:spPr>
        <p:txBody>
          <a:bodyPr spcFirstLastPara="1" wrap="square" lIns="91425" tIns="91425" rIns="91425" bIns="91425" anchor="t" anchorCtr="0">
            <a:spAutoFit/>
          </a:bodyPr>
          <a:lstStyle/>
          <a:p>
            <a:pPr>
              <a:buClr>
                <a:srgbClr val="000000"/>
              </a:buClr>
            </a:pPr>
            <a:endParaRPr sz="1300" kern="0" dirty="0">
              <a:solidFill>
                <a:srgbClr val="000000"/>
              </a:solidFill>
              <a:latin typeface="Arial"/>
              <a:cs typeface="Arial"/>
              <a:sym typeface="Arial"/>
            </a:endParaRPr>
          </a:p>
          <a:p>
            <a:pPr>
              <a:buClr>
                <a:srgbClr val="000000"/>
              </a:buClr>
            </a:pPr>
            <a:r>
              <a:rPr lang="en-US" sz="1300" u="sng" kern="0" dirty="0">
                <a:solidFill>
                  <a:srgbClr val="0000FF"/>
                </a:solidFill>
                <a:latin typeface="Arial"/>
                <a:cs typeface="Arial"/>
                <a:sym typeface="Arial"/>
                <a:hlinkClick r:id="rId6"/>
              </a:rPr>
              <a:t>CSUEB Key Policy &amp; Procedure</a:t>
            </a:r>
            <a:endParaRPr sz="1300" kern="0" dirty="0">
              <a:solidFill>
                <a:srgbClr val="000000"/>
              </a:solidFill>
              <a:latin typeface="Arial"/>
              <a:cs typeface="Arial"/>
              <a:sym typeface="Arial"/>
            </a:endParaRPr>
          </a:p>
        </p:txBody>
      </p:sp>
      <p:sp>
        <p:nvSpPr>
          <p:cNvPr id="285" name="Google Shape;285;p27"/>
          <p:cNvSpPr txBox="1"/>
          <p:nvPr/>
        </p:nvSpPr>
        <p:spPr>
          <a:xfrm>
            <a:off x="8108975" y="3881800"/>
            <a:ext cx="2307600" cy="1015632"/>
          </a:xfrm>
          <a:prstGeom prst="rect">
            <a:avLst/>
          </a:prstGeom>
          <a:noFill/>
          <a:ln>
            <a:noFill/>
          </a:ln>
        </p:spPr>
        <p:txBody>
          <a:bodyPr spcFirstLastPara="1" wrap="square" lIns="91425" tIns="91425" rIns="91425" bIns="91425" anchor="t" anchorCtr="0">
            <a:spAutoFit/>
          </a:bodyPr>
          <a:lstStyle/>
          <a:p>
            <a:pPr>
              <a:buClr>
                <a:srgbClr val="000000"/>
              </a:buClr>
            </a:pPr>
            <a:r>
              <a:rPr lang="en-US" b="1" i="1" kern="0" dirty="0">
                <a:solidFill>
                  <a:srgbClr val="FF0000"/>
                </a:solidFill>
                <a:latin typeface="Calibri"/>
                <a:ea typeface="Calibri"/>
                <a:cs typeface="Calibri"/>
                <a:sym typeface="Calibri"/>
              </a:rPr>
              <a:t>Be a friend</a:t>
            </a:r>
            <a:endParaRPr b="1" i="1" kern="0" dirty="0">
              <a:solidFill>
                <a:srgbClr val="FF0000"/>
              </a:solidFill>
              <a:latin typeface="Calibri"/>
              <a:ea typeface="Calibri"/>
              <a:cs typeface="Calibri"/>
              <a:sym typeface="Calibri"/>
            </a:endParaRPr>
          </a:p>
          <a:p>
            <a:pPr>
              <a:buClr>
                <a:srgbClr val="000000"/>
              </a:buClr>
            </a:pPr>
            <a:r>
              <a:rPr lang="en-US" b="1" i="1" kern="0" dirty="0">
                <a:solidFill>
                  <a:srgbClr val="FF0000"/>
                </a:solidFill>
                <a:latin typeface="Calibri"/>
                <a:ea typeface="Calibri"/>
                <a:cs typeface="Calibri"/>
                <a:sym typeface="Calibri"/>
              </a:rPr>
              <a:t>Don’t lose your keys!!!</a:t>
            </a:r>
            <a:endParaRPr b="1" i="1" kern="0" dirty="0">
              <a:solidFill>
                <a:srgbClr val="FF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dk2"/>
              </a:buClr>
              <a:buSzPct val="100000"/>
              <a:buFont typeface="Lucida Sans"/>
              <a:buNone/>
            </a:pPr>
            <a:r>
              <a:rPr lang="en-US" dirty="0"/>
              <a:t>What is a Contractual Delegation of Authority?</a:t>
            </a:r>
            <a:endParaRPr dirty="0"/>
          </a:p>
        </p:txBody>
      </p:sp>
      <p:pic>
        <p:nvPicPr>
          <p:cNvPr id="125" name="Google Shape;125;p2" descr="Contract Signature Free Stock Photo - Public Domain Pictures"/>
          <p:cNvPicPr preferRelativeResize="0">
            <a:picLocks noGrp="1"/>
          </p:cNvPicPr>
          <p:nvPr>
            <p:ph type="body" idx="1"/>
          </p:nvPr>
        </p:nvPicPr>
        <p:blipFill rotWithShape="1">
          <a:blip r:embed="rId3">
            <a:alphaModFix/>
          </a:blip>
          <a:srcRect/>
          <a:stretch/>
        </p:blipFill>
        <p:spPr>
          <a:xfrm>
            <a:off x="3167062" y="1858169"/>
            <a:ext cx="5857875" cy="37719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8"/>
          <p:cNvSpPr/>
          <p:nvPr/>
        </p:nvSpPr>
        <p:spPr>
          <a:xfrm>
            <a:off x="1524000" y="5867400"/>
            <a:ext cx="9144000" cy="9906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kern="0" dirty="0">
              <a:solidFill>
                <a:srgbClr val="FFFFFF"/>
              </a:solidFill>
              <a:latin typeface="Calibri"/>
              <a:ea typeface="Calibri"/>
              <a:cs typeface="Calibri"/>
              <a:sym typeface="Calibri"/>
            </a:endParaRPr>
          </a:p>
        </p:txBody>
      </p:sp>
      <p:sp>
        <p:nvSpPr>
          <p:cNvPr id="291" name="Google Shape;291;p28"/>
          <p:cNvSpPr/>
          <p:nvPr/>
        </p:nvSpPr>
        <p:spPr>
          <a:xfrm>
            <a:off x="1524000" y="0"/>
            <a:ext cx="9144000" cy="145200"/>
          </a:xfrm>
          <a:prstGeom prst="rect">
            <a:avLst/>
          </a:prstGeom>
          <a:solidFill>
            <a:schemeClr val="dk1"/>
          </a:solidFill>
          <a:ln>
            <a:noFill/>
          </a:ln>
        </p:spPr>
        <p:txBody>
          <a:bodyPr spcFirstLastPara="1" wrap="square" lIns="91425" tIns="45700" rIns="91425" bIns="45700" anchor="ctr" anchorCtr="0">
            <a:noAutofit/>
          </a:bodyPr>
          <a:lstStyle/>
          <a:p>
            <a:pPr algn="ctr">
              <a:buClr>
                <a:srgbClr val="000000"/>
              </a:buClr>
              <a:buSzPts val="1800"/>
            </a:pPr>
            <a:endParaRPr kern="0" dirty="0">
              <a:solidFill>
                <a:srgbClr val="FFFFFF"/>
              </a:solidFill>
              <a:latin typeface="Calibri"/>
              <a:ea typeface="Calibri"/>
              <a:cs typeface="Calibri"/>
              <a:sym typeface="Calibri"/>
            </a:endParaRPr>
          </a:p>
        </p:txBody>
      </p:sp>
      <p:pic>
        <p:nvPicPr>
          <p:cNvPr id="292" name="Google Shape;292;p28"/>
          <p:cNvPicPr preferRelativeResize="0"/>
          <p:nvPr/>
        </p:nvPicPr>
        <p:blipFill rotWithShape="1">
          <a:blip r:embed="rId3">
            <a:alphaModFix/>
          </a:blip>
          <a:srcRect/>
          <a:stretch/>
        </p:blipFill>
        <p:spPr>
          <a:xfrm>
            <a:off x="8793390" y="6014535"/>
            <a:ext cx="1569811" cy="720568"/>
          </a:xfrm>
          <a:prstGeom prst="rect">
            <a:avLst/>
          </a:prstGeom>
          <a:noFill/>
          <a:ln>
            <a:noFill/>
          </a:ln>
        </p:spPr>
      </p:pic>
      <p:sp>
        <p:nvSpPr>
          <p:cNvPr id="293" name="Google Shape;293;p28"/>
          <p:cNvSpPr/>
          <p:nvPr/>
        </p:nvSpPr>
        <p:spPr>
          <a:xfrm>
            <a:off x="1676400" y="292278"/>
            <a:ext cx="8839200" cy="5017800"/>
          </a:xfrm>
          <a:prstGeom prst="rect">
            <a:avLst/>
          </a:prstGeom>
          <a:noFill/>
          <a:ln>
            <a:noFill/>
          </a:ln>
        </p:spPr>
        <p:txBody>
          <a:bodyPr spcFirstLastPara="1" wrap="square" lIns="91425" tIns="45700" rIns="91425" bIns="45700" anchor="t" anchorCtr="0">
            <a:noAutofit/>
          </a:bodyPr>
          <a:lstStyle/>
          <a:p>
            <a:pPr>
              <a:lnSpc>
                <a:spcPct val="107000"/>
              </a:lnSpc>
              <a:buClr>
                <a:srgbClr val="000000"/>
              </a:buClr>
              <a:buSzPts val="1800"/>
            </a:pPr>
            <a:endParaRPr i="1" kern="0" dirty="0">
              <a:solidFill>
                <a:srgbClr val="000000"/>
              </a:solidFill>
              <a:latin typeface="Calibri"/>
              <a:ea typeface="Calibri"/>
              <a:cs typeface="Calibri"/>
              <a:sym typeface="Calibri"/>
            </a:endParaRPr>
          </a:p>
        </p:txBody>
      </p:sp>
      <p:pic>
        <p:nvPicPr>
          <p:cNvPr id="294" name="Google Shape;294;p28"/>
          <p:cNvPicPr preferRelativeResize="0"/>
          <p:nvPr/>
        </p:nvPicPr>
        <p:blipFill rotWithShape="1">
          <a:blip r:embed="rId4">
            <a:alphaModFix/>
          </a:blip>
          <a:srcRect/>
          <a:stretch/>
        </p:blipFill>
        <p:spPr>
          <a:xfrm>
            <a:off x="3714750" y="1152525"/>
            <a:ext cx="4762500" cy="45529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descr="Image result for UPDA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8" name="AutoShape 6" descr="Image result for UPDAT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9" name="AutoShape 8" descr="Image result for UPDAT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2" name="Rectangle 1">
            <a:extLst>
              <a:ext uri="{FF2B5EF4-FFF2-40B4-BE49-F238E27FC236}">
                <a16:creationId xmlns:a16="http://schemas.microsoft.com/office/drawing/2014/main" id="{9845B611-1669-447C-9656-8BC813D9D294}"/>
              </a:ext>
            </a:extLst>
          </p:cNvPr>
          <p:cNvSpPr/>
          <p:nvPr/>
        </p:nvSpPr>
        <p:spPr>
          <a:xfrm>
            <a:off x="1873770" y="2323476"/>
            <a:ext cx="8709286" cy="3674792"/>
          </a:xfrm>
          <a:prstGeom prst="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Bahnschrift SemiBold" panose="020B0502040204020203" pitchFamily="34" charset="0"/>
                <a:ea typeface="+mn-ea"/>
                <a:cs typeface="+mn-cs"/>
              </a:rPr>
              <a:t>Hospitality Policy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Bahnschrift SemiBold" panose="020B05020402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Bahnschrift SemiBold" panose="020B0502040204020203"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Bahnschrift SemiBold" panose="020B0502040204020203" pitchFamily="34" charset="0"/>
                <a:ea typeface="+mn-ea"/>
                <a:cs typeface="+mn-cs"/>
              </a:rPr>
              <a:t>CSUEB effective date Sept. 2021</a:t>
            </a:r>
          </a:p>
        </p:txBody>
      </p:sp>
      <p:grpSp>
        <p:nvGrpSpPr>
          <p:cNvPr id="10" name="Group 9"/>
          <p:cNvGrpSpPr/>
          <p:nvPr/>
        </p:nvGrpSpPr>
        <p:grpSpPr>
          <a:xfrm>
            <a:off x="4852384" y="114760"/>
            <a:ext cx="1977157" cy="2057304"/>
            <a:chOff x="3429000" y="825166"/>
            <a:chExt cx="1977157" cy="2057304"/>
          </a:xfrm>
        </p:grpSpPr>
        <p:sp>
          <p:nvSpPr>
            <p:cNvPr id="11" name="TextBox 10"/>
            <p:cNvSpPr txBox="1"/>
            <p:nvPr/>
          </p:nvSpPr>
          <p:spPr>
            <a:xfrm rot="16200000">
              <a:off x="2871554" y="1972991"/>
              <a:ext cx="1377568" cy="262676"/>
            </a:xfrm>
            <a:prstGeom prst="rect">
              <a:avLst/>
            </a:prstGeom>
            <a:noFill/>
          </p:spPr>
          <p:txBody>
            <a:bodyPr wrap="none" rtlCol="0">
              <a:prstTxWarp prst="textPlai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ucida Sans Unicode"/>
                  <a:ea typeface="+mn-ea"/>
                  <a:cs typeface="+mn-cs"/>
                </a:rPr>
                <a:t>FINANCE</a:t>
              </a: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9780" y="1338473"/>
              <a:ext cx="1403945" cy="1543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rot="5400000">
              <a:off x="4586035" y="1979133"/>
              <a:ext cx="1377568" cy="262676"/>
            </a:xfrm>
            <a:prstGeom prst="rect">
              <a:avLst/>
            </a:prstGeom>
            <a:noFill/>
          </p:spPr>
          <p:txBody>
            <a:bodyPr wrap="none" rtlCol="0">
              <a:prstTxWarp prst="textPlai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ucida Sans Unicode"/>
                  <a:ea typeface="+mn-ea"/>
                  <a:cs typeface="+mn-cs"/>
                </a:rPr>
                <a:t>INCLUDED</a:t>
              </a:r>
            </a:p>
          </p:txBody>
        </p:sp>
        <p:grpSp>
          <p:nvGrpSpPr>
            <p:cNvPr id="14" name="Group 13"/>
            <p:cNvGrpSpPr/>
            <p:nvPr/>
          </p:nvGrpSpPr>
          <p:grpSpPr>
            <a:xfrm>
              <a:off x="3898675" y="825166"/>
              <a:ext cx="1072360" cy="660729"/>
              <a:chOff x="3898675" y="825166"/>
              <a:chExt cx="1072360" cy="660729"/>
            </a:xfrm>
          </p:grpSpPr>
          <p:grpSp>
            <p:nvGrpSpPr>
              <p:cNvPr id="15" name="Group 14"/>
              <p:cNvGrpSpPr/>
              <p:nvPr/>
            </p:nvGrpSpPr>
            <p:grpSpPr>
              <a:xfrm>
                <a:off x="4273287" y="997035"/>
                <a:ext cx="296929" cy="325170"/>
                <a:chOff x="4656708" y="3040460"/>
                <a:chExt cx="546500" cy="542498"/>
              </a:xfrm>
            </p:grpSpPr>
            <p:sp>
              <p:nvSpPr>
                <p:cNvPr id="18" name="Oval 17"/>
                <p:cNvSpPr/>
                <p:nvPr/>
              </p:nvSpPr>
              <p:spPr>
                <a:xfrm>
                  <a:off x="4656708" y="3047999"/>
                  <a:ext cx="499206" cy="53495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ucida Sans Unicode"/>
                    <a:ea typeface="+mn-ea"/>
                    <a:cs typeface="+mn-cs"/>
                  </a:endParaRPr>
                </a:p>
              </p:txBody>
            </p:sp>
            <p:pic>
              <p:nvPicPr>
                <p:cNvPr id="19" name="Picture 2" descr="Image result for POINTING FINGE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8" b="92889" l="2667" r="97333"/>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660710" y="3040460"/>
                  <a:ext cx="542498" cy="542498"/>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p:cNvSpPr txBox="1"/>
              <p:nvPr/>
            </p:nvSpPr>
            <p:spPr>
              <a:xfrm>
                <a:off x="3898675" y="825166"/>
                <a:ext cx="45557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Berlin Sans FB" panose="020E0602020502020306" pitchFamily="34" charset="0"/>
                    <a:ea typeface="+mn-ea"/>
                    <a:cs typeface="+mn-cs"/>
                  </a:rPr>
                  <a:t>Y</a:t>
                </a:r>
              </a:p>
            </p:txBody>
          </p:sp>
          <p:sp>
            <p:nvSpPr>
              <p:cNvPr id="17" name="TextBox 16"/>
              <p:cNvSpPr txBox="1"/>
              <p:nvPr/>
            </p:nvSpPr>
            <p:spPr>
              <a:xfrm>
                <a:off x="4481799" y="839564"/>
                <a:ext cx="48923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Berlin Sans FB" panose="020E0602020502020306" pitchFamily="34" charset="0"/>
                    <a:ea typeface="+mn-ea"/>
                    <a:cs typeface="+mn-cs"/>
                  </a:rPr>
                  <a:t>U</a:t>
                </a:r>
              </a:p>
            </p:txBody>
          </p:sp>
        </p:grpSp>
      </p:grpSp>
    </p:spTree>
    <p:extLst>
      <p:ext uri="{BB962C8B-B14F-4D97-AF65-F5344CB8AC3E}">
        <p14:creationId xmlns:p14="http://schemas.microsoft.com/office/powerpoint/2010/main" val="28882009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6EFEB7-C68D-47D5-BC55-A49789A3365C}"/>
              </a:ext>
            </a:extLst>
          </p:cNvPr>
          <p:cNvSpPr>
            <a:spLocks noGrp="1"/>
          </p:cNvSpPr>
          <p:nvPr>
            <p:ph idx="1"/>
          </p:nvPr>
        </p:nvSpPr>
        <p:spPr/>
        <p:txBody>
          <a:bodyPr>
            <a:normAutofit lnSpcReduction="10000"/>
          </a:bodyPr>
          <a:lstStyle/>
          <a:p>
            <a:pPr marL="109728" indent="0">
              <a:buNone/>
            </a:pPr>
            <a:r>
              <a:rPr lang="en-US" sz="3200" b="1" dirty="0"/>
              <a:t>Applies to:</a:t>
            </a:r>
          </a:p>
          <a:p>
            <a:endParaRPr lang="en-US" sz="2400" b="1" dirty="0"/>
          </a:p>
          <a:p>
            <a:pPr>
              <a:buFont typeface="Wingdings" panose="05000000000000000000" pitchFamily="2" charset="2"/>
              <a:buChar char="Ø"/>
            </a:pPr>
            <a:r>
              <a:rPr lang="en-US" sz="2400" dirty="0"/>
              <a:t>CSUEB Campus, including ASI</a:t>
            </a:r>
          </a:p>
          <a:p>
            <a:pPr>
              <a:buFont typeface="Wingdings" panose="05000000000000000000" pitchFamily="2" charset="2"/>
              <a:buChar char="Ø"/>
            </a:pPr>
            <a:endParaRPr lang="en-US" sz="2400" dirty="0"/>
          </a:p>
          <a:p>
            <a:pPr>
              <a:buFont typeface="Wingdings" panose="05000000000000000000" pitchFamily="2" charset="2"/>
              <a:buChar char="Ø"/>
            </a:pPr>
            <a:r>
              <a:rPr lang="en-US" sz="2400" dirty="0"/>
              <a:t>Oakland Center</a:t>
            </a:r>
          </a:p>
          <a:p>
            <a:pPr>
              <a:buFont typeface="Wingdings" panose="05000000000000000000" pitchFamily="2" charset="2"/>
              <a:buChar char="Ø"/>
            </a:pPr>
            <a:endParaRPr lang="en-US" sz="2400" dirty="0"/>
          </a:p>
          <a:p>
            <a:pPr>
              <a:buFont typeface="Wingdings" panose="05000000000000000000" pitchFamily="2" charset="2"/>
              <a:buChar char="Ø"/>
            </a:pPr>
            <a:r>
              <a:rPr lang="en-US" sz="2400" dirty="0"/>
              <a:t>Concord Campus</a:t>
            </a:r>
          </a:p>
          <a:p>
            <a:pPr>
              <a:buFont typeface="Wingdings" panose="05000000000000000000" pitchFamily="2" charset="2"/>
              <a:buChar char="Ø"/>
            </a:pPr>
            <a:endParaRPr lang="en-US" sz="2400" dirty="0"/>
          </a:p>
          <a:p>
            <a:pPr>
              <a:buFont typeface="Wingdings" panose="05000000000000000000" pitchFamily="2" charset="2"/>
              <a:buChar char="Ø"/>
            </a:pPr>
            <a:r>
              <a:rPr lang="en-US" sz="2400" dirty="0"/>
              <a:t>Auxiliaries (Foundation and Ed Foundation)</a:t>
            </a:r>
          </a:p>
          <a:p>
            <a:endParaRPr lang="en-US" sz="2400" dirty="0"/>
          </a:p>
          <a:p>
            <a:pPr lvl="1">
              <a:buFont typeface="Wingdings" panose="05000000000000000000" pitchFamily="2" charset="2"/>
              <a:buChar char="v"/>
            </a:pPr>
            <a:r>
              <a:rPr lang="en-US" sz="2000" dirty="0"/>
              <a:t>This includes </a:t>
            </a:r>
            <a:r>
              <a:rPr lang="en-US" sz="2000" b="1" dirty="0"/>
              <a:t>all</a:t>
            </a:r>
            <a:r>
              <a:rPr lang="en-US" sz="2000" dirty="0"/>
              <a:t> payment methods</a:t>
            </a:r>
          </a:p>
          <a:p>
            <a:pPr marL="109728" indent="0">
              <a:buNone/>
            </a:pPr>
            <a:endParaRPr lang="en-US" sz="2400" b="1" dirty="0"/>
          </a:p>
          <a:p>
            <a:pPr>
              <a:buFont typeface="Wingdings" panose="05000000000000000000" pitchFamily="2" charset="2"/>
              <a:buChar char="Ø"/>
            </a:pPr>
            <a:endParaRPr lang="en-US" sz="2400" b="1" dirty="0"/>
          </a:p>
        </p:txBody>
      </p:sp>
      <p:sp>
        <p:nvSpPr>
          <p:cNvPr id="3" name="Title 2">
            <a:extLst>
              <a:ext uri="{FF2B5EF4-FFF2-40B4-BE49-F238E27FC236}">
                <a16:creationId xmlns:a16="http://schemas.microsoft.com/office/drawing/2014/main" id="{2DDDAB79-590C-4E07-A631-79B9B064F3C6}"/>
              </a:ext>
            </a:extLst>
          </p:cNvPr>
          <p:cNvSpPr>
            <a:spLocks noGrp="1"/>
          </p:cNvSpPr>
          <p:nvPr>
            <p:ph type="title"/>
          </p:nvPr>
        </p:nvSpPr>
        <p:spPr/>
        <p:txBody>
          <a:bodyPr/>
          <a:lstStyle/>
          <a:p>
            <a:r>
              <a:rPr lang="en-US" dirty="0"/>
              <a:t>Who does the policy apply to?</a:t>
            </a:r>
          </a:p>
        </p:txBody>
      </p:sp>
    </p:spTree>
    <p:extLst>
      <p:ext uri="{BB962C8B-B14F-4D97-AF65-F5344CB8AC3E}">
        <p14:creationId xmlns:p14="http://schemas.microsoft.com/office/powerpoint/2010/main" val="34176545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93AB42-C464-413E-A5E5-1C080AA7DB67}"/>
              </a:ext>
            </a:extLst>
          </p:cNvPr>
          <p:cNvSpPr>
            <a:spLocks noGrp="1"/>
          </p:cNvSpPr>
          <p:nvPr>
            <p:ph idx="1"/>
          </p:nvPr>
        </p:nvSpPr>
        <p:spPr/>
        <p:txBody>
          <a:bodyPr>
            <a:normAutofit lnSpcReduction="10000"/>
          </a:bodyPr>
          <a:lstStyle/>
          <a:p>
            <a:pPr marL="109728" indent="0">
              <a:buNone/>
            </a:pPr>
            <a:r>
              <a:rPr lang="en-US" sz="2000" i="1" dirty="0"/>
              <a:t>Hospitality expenses are </a:t>
            </a:r>
            <a:r>
              <a:rPr lang="en-US" sz="2000" b="1" i="1" dirty="0"/>
              <a:t>necessary, appropriate</a:t>
            </a:r>
            <a:r>
              <a:rPr lang="en-US" sz="2000" i="1" dirty="0"/>
              <a:t> to the occasion, </a:t>
            </a:r>
            <a:r>
              <a:rPr lang="en-US" sz="2000" b="1" i="1" dirty="0"/>
              <a:t>reasonable </a:t>
            </a:r>
            <a:r>
              <a:rPr lang="en-US" sz="2000" i="1" dirty="0"/>
              <a:t>in amount, and serve a </a:t>
            </a:r>
            <a:r>
              <a:rPr lang="en-US" sz="2000" b="1" i="1" dirty="0"/>
              <a:t>business purpose</a:t>
            </a:r>
            <a:r>
              <a:rPr lang="en-US" sz="2000" i="1" dirty="0"/>
              <a:t> consistent with the mission and fiduciary responsibility of the CSUEB</a:t>
            </a:r>
            <a:r>
              <a:rPr lang="en-US" sz="2000" dirty="0"/>
              <a:t>.</a:t>
            </a:r>
          </a:p>
          <a:p>
            <a:pPr marL="109728" indent="0">
              <a:buNone/>
            </a:pPr>
            <a:endParaRPr lang="en-US" sz="2000" dirty="0"/>
          </a:p>
          <a:p>
            <a:pPr>
              <a:buFont typeface="Wingdings" panose="05000000000000000000" pitchFamily="2" charset="2"/>
              <a:buChar char="Ø"/>
            </a:pPr>
            <a:r>
              <a:rPr lang="en-US" sz="2000" dirty="0"/>
              <a:t>Expenses that relate to an official CSUEB business event</a:t>
            </a:r>
          </a:p>
          <a:p>
            <a:pPr>
              <a:buFont typeface="Wingdings" panose="05000000000000000000" pitchFamily="2" charset="2"/>
              <a:buChar char="Ø"/>
            </a:pPr>
            <a:endParaRPr lang="en-US" sz="2000" dirty="0"/>
          </a:p>
          <a:p>
            <a:pPr>
              <a:buFont typeface="Wingdings" panose="05000000000000000000" pitchFamily="2" charset="2"/>
              <a:buChar char="Ø"/>
            </a:pPr>
            <a:r>
              <a:rPr lang="en-US" sz="2000" dirty="0"/>
              <a:t>Activities that promote CSUEB to the public</a:t>
            </a:r>
          </a:p>
          <a:p>
            <a:pPr>
              <a:buFont typeface="Wingdings" panose="05000000000000000000" pitchFamily="2" charset="2"/>
              <a:buChar char="Ø"/>
            </a:pPr>
            <a:endParaRPr lang="en-US" sz="2000" dirty="0"/>
          </a:p>
          <a:p>
            <a:pPr>
              <a:buFont typeface="Wingdings" panose="05000000000000000000" pitchFamily="2" charset="2"/>
              <a:buChar char="Ø"/>
            </a:pPr>
            <a:r>
              <a:rPr lang="en-US" sz="2000" dirty="0"/>
              <a:t>When an employee acts as an official host:</a:t>
            </a:r>
          </a:p>
          <a:p>
            <a:pPr lvl="1">
              <a:buFont typeface="Wingdings" panose="05000000000000000000" pitchFamily="2" charset="2"/>
              <a:buChar char="§"/>
            </a:pPr>
            <a:r>
              <a:rPr lang="en-US" sz="1600" dirty="0"/>
              <a:t>Occasion must serve a clear business purpose</a:t>
            </a:r>
          </a:p>
          <a:p>
            <a:pPr lvl="1">
              <a:buFont typeface="Wingdings" panose="05000000000000000000" pitchFamily="2" charset="2"/>
              <a:buChar char="§"/>
            </a:pPr>
            <a:r>
              <a:rPr lang="en-US" sz="1600" dirty="0"/>
              <a:t>No personal benefit derived by the host or other employees</a:t>
            </a:r>
          </a:p>
          <a:p>
            <a:pPr>
              <a:buFont typeface="Wingdings" panose="05000000000000000000" pitchFamily="2" charset="2"/>
              <a:buChar char="Ø"/>
            </a:pPr>
            <a:endParaRPr lang="en-US" sz="1800" dirty="0"/>
          </a:p>
          <a:p>
            <a:pPr>
              <a:buFont typeface="Wingdings" panose="05000000000000000000" pitchFamily="2" charset="2"/>
              <a:buChar char="Ø"/>
            </a:pPr>
            <a:r>
              <a:rPr lang="en-US" sz="1800" dirty="0"/>
              <a:t>The approving authority must evaluate the importance of the event in terms of costs, benefits to be derived, and any alternatives that would be equally effective.</a:t>
            </a:r>
          </a:p>
          <a:p>
            <a:pPr marL="393192" lvl="1" indent="0">
              <a:buNone/>
            </a:pPr>
            <a:endParaRPr lang="en-US" dirty="0"/>
          </a:p>
        </p:txBody>
      </p:sp>
      <p:sp>
        <p:nvSpPr>
          <p:cNvPr id="3" name="Title 2">
            <a:extLst>
              <a:ext uri="{FF2B5EF4-FFF2-40B4-BE49-F238E27FC236}">
                <a16:creationId xmlns:a16="http://schemas.microsoft.com/office/drawing/2014/main" id="{C6A6B198-65F3-4781-ADDD-47C61A6DD84B}"/>
              </a:ext>
            </a:extLst>
          </p:cNvPr>
          <p:cNvSpPr>
            <a:spLocks noGrp="1"/>
          </p:cNvSpPr>
          <p:nvPr>
            <p:ph type="title"/>
          </p:nvPr>
        </p:nvSpPr>
        <p:spPr/>
        <p:txBody>
          <a:bodyPr/>
          <a:lstStyle/>
          <a:p>
            <a:r>
              <a:rPr lang="en-US" dirty="0"/>
              <a:t>What is a Hospitality expense?</a:t>
            </a:r>
          </a:p>
        </p:txBody>
      </p:sp>
    </p:spTree>
    <p:extLst>
      <p:ext uri="{BB962C8B-B14F-4D97-AF65-F5344CB8AC3E}">
        <p14:creationId xmlns:p14="http://schemas.microsoft.com/office/powerpoint/2010/main" val="19418568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26C1FA-0B76-4FB9-981C-0FB8D002DA1F}"/>
              </a:ext>
            </a:extLst>
          </p:cNvPr>
          <p:cNvSpPr>
            <a:spLocks noGrp="1"/>
          </p:cNvSpPr>
          <p:nvPr>
            <p:ph idx="1"/>
          </p:nvPr>
        </p:nvSpPr>
        <p:spPr/>
        <p:txBody>
          <a:bodyPr>
            <a:normAutofit lnSpcReduction="10000"/>
          </a:bodyPr>
          <a:lstStyle/>
          <a:p>
            <a:pPr marL="109728" indent="0">
              <a:buNone/>
            </a:pPr>
            <a:r>
              <a:rPr lang="en-US" sz="3200" b="1" dirty="0"/>
              <a:t>When CSUEB . . .</a:t>
            </a:r>
          </a:p>
          <a:p>
            <a:pPr marL="109728" indent="0">
              <a:buNone/>
            </a:pPr>
            <a:endParaRPr lang="en-US" sz="2400" b="1" dirty="0"/>
          </a:p>
          <a:p>
            <a:pPr>
              <a:buFont typeface="Wingdings" panose="05000000000000000000" pitchFamily="2" charset="2"/>
              <a:buChar char="Ø"/>
            </a:pPr>
            <a:r>
              <a:rPr lang="en-US" sz="2400" dirty="0"/>
              <a:t>Hosts or sponsors a business meeting</a:t>
            </a:r>
          </a:p>
          <a:p>
            <a:pPr>
              <a:buFont typeface="Wingdings" panose="05000000000000000000" pitchFamily="2" charset="2"/>
              <a:buChar char="Ø"/>
            </a:pPr>
            <a:endParaRPr lang="en-US" sz="2400" dirty="0"/>
          </a:p>
          <a:p>
            <a:pPr>
              <a:buFont typeface="Wingdings" panose="05000000000000000000" pitchFamily="2" charset="2"/>
              <a:buChar char="Ø"/>
            </a:pPr>
            <a:r>
              <a:rPr lang="en-US" sz="2400" dirty="0"/>
              <a:t>Hosts official guests with an interest in CSUEB</a:t>
            </a:r>
          </a:p>
          <a:p>
            <a:pPr>
              <a:buFont typeface="Wingdings" panose="05000000000000000000" pitchFamily="2" charset="2"/>
              <a:buChar char="Ø"/>
            </a:pPr>
            <a:endParaRPr lang="en-US" sz="2400" dirty="0"/>
          </a:p>
          <a:p>
            <a:pPr>
              <a:buFont typeface="Wingdings" panose="05000000000000000000" pitchFamily="2" charset="2"/>
              <a:buChar char="Ø"/>
            </a:pPr>
            <a:r>
              <a:rPr lang="en-US" sz="2400" dirty="0"/>
              <a:t>Hosts or sponsors a meeting of a learned society or professional organization</a:t>
            </a:r>
          </a:p>
          <a:p>
            <a:pPr>
              <a:buFont typeface="Wingdings" panose="05000000000000000000" pitchFamily="2" charset="2"/>
              <a:buChar char="Ø"/>
            </a:pPr>
            <a:endParaRPr lang="en-US" sz="2400" dirty="0"/>
          </a:p>
          <a:p>
            <a:pPr>
              <a:buFont typeface="Wingdings" panose="05000000000000000000" pitchFamily="2" charset="2"/>
              <a:buChar char="Ø"/>
            </a:pPr>
            <a:r>
              <a:rPr lang="en-US" sz="2400" dirty="0"/>
              <a:t>Hosts receptions held in connection with conferences, meetings of student organizations, and student events such as commencement</a:t>
            </a:r>
          </a:p>
        </p:txBody>
      </p:sp>
      <p:sp>
        <p:nvSpPr>
          <p:cNvPr id="3" name="Title 2">
            <a:extLst>
              <a:ext uri="{FF2B5EF4-FFF2-40B4-BE49-F238E27FC236}">
                <a16:creationId xmlns:a16="http://schemas.microsoft.com/office/drawing/2014/main" id="{AB16B085-53B5-47DE-97FE-9AF231D0C63B}"/>
              </a:ext>
            </a:extLst>
          </p:cNvPr>
          <p:cNvSpPr>
            <a:spLocks noGrp="1"/>
          </p:cNvSpPr>
          <p:nvPr>
            <p:ph type="title"/>
          </p:nvPr>
        </p:nvSpPr>
        <p:spPr/>
        <p:txBody>
          <a:bodyPr/>
          <a:lstStyle/>
          <a:p>
            <a:r>
              <a:rPr lang="en-US" dirty="0"/>
              <a:t>Hospitality Examples</a:t>
            </a:r>
          </a:p>
        </p:txBody>
      </p:sp>
    </p:spTree>
    <p:extLst>
      <p:ext uri="{BB962C8B-B14F-4D97-AF65-F5344CB8AC3E}">
        <p14:creationId xmlns:p14="http://schemas.microsoft.com/office/powerpoint/2010/main" val="34741761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6BD9D0-E90A-40BA-B117-BE1DD4777DBD}"/>
              </a:ext>
            </a:extLst>
          </p:cNvPr>
          <p:cNvSpPr>
            <a:spLocks noGrp="1"/>
          </p:cNvSpPr>
          <p:nvPr>
            <p:ph idx="1"/>
          </p:nvPr>
        </p:nvSpPr>
        <p:spPr/>
        <p:txBody>
          <a:bodyPr>
            <a:normAutofit fontScale="92500" lnSpcReduction="10000"/>
          </a:bodyPr>
          <a:lstStyle/>
          <a:p>
            <a:pPr>
              <a:buFont typeface="Wingdings" panose="05000000000000000000" pitchFamily="2" charset="2"/>
              <a:buChar char="Ø"/>
            </a:pPr>
            <a:r>
              <a:rPr lang="en-US" sz="3000" b="1" dirty="0"/>
              <a:t>Academic Senate</a:t>
            </a:r>
          </a:p>
          <a:p>
            <a:pPr>
              <a:buFont typeface="Wingdings" panose="05000000000000000000" pitchFamily="2" charset="2"/>
              <a:buChar char="Ø"/>
            </a:pPr>
            <a:r>
              <a:rPr lang="en-US" sz="3000" b="1" dirty="0"/>
              <a:t>Campus meetings of deans and directors</a:t>
            </a:r>
          </a:p>
          <a:p>
            <a:pPr>
              <a:buFont typeface="Wingdings" panose="05000000000000000000" pitchFamily="2" charset="2"/>
              <a:buChar char="Ø"/>
            </a:pPr>
            <a:r>
              <a:rPr lang="en-US" sz="3000" b="1" dirty="0"/>
              <a:t>Employee morale functions</a:t>
            </a:r>
          </a:p>
          <a:p>
            <a:pPr>
              <a:buFont typeface="Wingdings" panose="05000000000000000000" pitchFamily="2" charset="2"/>
              <a:buChar char="Ø"/>
            </a:pPr>
            <a:r>
              <a:rPr lang="en-US" sz="3000" b="1" dirty="0"/>
              <a:t>Extended formal training sessions</a:t>
            </a:r>
          </a:p>
          <a:p>
            <a:pPr marL="109728" indent="0">
              <a:buNone/>
            </a:pPr>
            <a:endParaRPr lang="en-US" b="1" dirty="0"/>
          </a:p>
          <a:p>
            <a:pPr marL="109728" indent="0">
              <a:buNone/>
            </a:pPr>
            <a:endParaRPr lang="en-US" b="1" dirty="0"/>
          </a:p>
          <a:p>
            <a:pPr>
              <a:buFont typeface="Wingdings" panose="05000000000000000000" pitchFamily="2" charset="2"/>
              <a:buChar char="v"/>
            </a:pPr>
            <a:r>
              <a:rPr lang="en-US" sz="2600" dirty="0"/>
              <a:t>It is highly encouraged that events/meetings are held on campus due to Risk Management requirements, sustainability impacts, and catering agreements.</a:t>
            </a:r>
          </a:p>
          <a:p>
            <a:pPr>
              <a:buFont typeface="Wingdings" panose="05000000000000000000" pitchFamily="2" charset="2"/>
              <a:buChar char="v"/>
            </a:pPr>
            <a:r>
              <a:rPr lang="en-US" sz="2600" dirty="0"/>
              <a:t>Meetings that occur on a regular or frequent basis are not permitted under this policy.</a:t>
            </a:r>
          </a:p>
        </p:txBody>
      </p:sp>
      <p:sp>
        <p:nvSpPr>
          <p:cNvPr id="3" name="Title 2">
            <a:extLst>
              <a:ext uri="{FF2B5EF4-FFF2-40B4-BE49-F238E27FC236}">
                <a16:creationId xmlns:a16="http://schemas.microsoft.com/office/drawing/2014/main" id="{632771F2-C668-4148-A0AE-AC15EDACA4B4}"/>
              </a:ext>
            </a:extLst>
          </p:cNvPr>
          <p:cNvSpPr>
            <a:spLocks noGrp="1"/>
          </p:cNvSpPr>
          <p:nvPr>
            <p:ph type="title"/>
          </p:nvPr>
        </p:nvSpPr>
        <p:spPr/>
        <p:txBody>
          <a:bodyPr/>
          <a:lstStyle/>
          <a:p>
            <a:r>
              <a:rPr lang="en-US" dirty="0"/>
              <a:t>Hospitality Meeting Examples</a:t>
            </a:r>
          </a:p>
        </p:txBody>
      </p:sp>
    </p:spTree>
    <p:extLst>
      <p:ext uri="{BB962C8B-B14F-4D97-AF65-F5344CB8AC3E}">
        <p14:creationId xmlns:p14="http://schemas.microsoft.com/office/powerpoint/2010/main" val="16275766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298362-C1B3-4528-B159-4ABF1266640E}"/>
              </a:ext>
            </a:extLst>
          </p:cNvPr>
          <p:cNvSpPr>
            <a:spLocks noGrp="1"/>
          </p:cNvSpPr>
          <p:nvPr>
            <p:ph idx="1"/>
          </p:nvPr>
        </p:nvSpPr>
        <p:spPr/>
        <p:txBody>
          <a:bodyPr>
            <a:normAutofit/>
          </a:bodyPr>
          <a:lstStyle/>
          <a:p>
            <a:pPr marL="109728" indent="0">
              <a:buNone/>
            </a:pPr>
            <a:r>
              <a:rPr lang="en-US" sz="2800" b="1" dirty="0"/>
              <a:t>Food – maximum per person rate </a:t>
            </a:r>
            <a:r>
              <a:rPr lang="en-US" sz="2800" dirty="0"/>
              <a:t>(includes food, beverage, labor, all tax, delivery fees, tips, etc)</a:t>
            </a:r>
            <a:r>
              <a:rPr lang="en-US" sz="2800" b="1" dirty="0"/>
              <a:t>:</a:t>
            </a:r>
          </a:p>
          <a:p>
            <a:pPr>
              <a:buFont typeface="Wingdings" panose="05000000000000000000" pitchFamily="2" charset="2"/>
              <a:buChar char="Ø"/>
            </a:pPr>
            <a:endParaRPr lang="en-US" sz="2400" dirty="0"/>
          </a:p>
          <a:p>
            <a:pPr>
              <a:buFont typeface="Wingdings" panose="05000000000000000000" pitchFamily="2" charset="2"/>
              <a:buChar char="Ø"/>
            </a:pPr>
            <a:r>
              <a:rPr lang="en-US" sz="2400" dirty="0"/>
              <a:t>Breakfast:  $30</a:t>
            </a:r>
          </a:p>
          <a:p>
            <a:pPr>
              <a:buFont typeface="Wingdings" panose="05000000000000000000" pitchFamily="2" charset="2"/>
              <a:buChar char="Ø"/>
            </a:pPr>
            <a:r>
              <a:rPr lang="en-US" sz="2400" dirty="0"/>
              <a:t>Lunch:  $45</a:t>
            </a:r>
          </a:p>
          <a:p>
            <a:pPr>
              <a:buFont typeface="Wingdings" panose="05000000000000000000" pitchFamily="2" charset="2"/>
              <a:buChar char="Ø"/>
            </a:pPr>
            <a:r>
              <a:rPr lang="en-US" sz="2400" dirty="0"/>
              <a:t>Dinner:  $75</a:t>
            </a:r>
          </a:p>
          <a:p>
            <a:pPr>
              <a:buFont typeface="Wingdings" panose="05000000000000000000" pitchFamily="2" charset="2"/>
              <a:buChar char="Ø"/>
            </a:pPr>
            <a:r>
              <a:rPr lang="en-US" sz="2400" dirty="0"/>
              <a:t>Light Refreshments:  $20</a:t>
            </a:r>
          </a:p>
          <a:p>
            <a:pPr>
              <a:buFont typeface="Wingdings" panose="05000000000000000000" pitchFamily="2" charset="2"/>
              <a:buChar char="Ø"/>
            </a:pPr>
            <a:endParaRPr lang="en-US" sz="2400" dirty="0"/>
          </a:p>
          <a:p>
            <a:pPr>
              <a:buFont typeface="Wingdings" panose="05000000000000000000" pitchFamily="2" charset="2"/>
              <a:buChar char="v"/>
            </a:pPr>
            <a:r>
              <a:rPr lang="en-US" sz="2400" b="1" dirty="0"/>
              <a:t>Our on-campus caterer, Chartwells, has the first right of refusal for orders totaling $250 or more</a:t>
            </a:r>
            <a:r>
              <a:rPr lang="en-US" sz="2400" b="1" i="1" dirty="0"/>
              <a:t>.</a:t>
            </a:r>
          </a:p>
          <a:p>
            <a:pPr marL="109728" indent="0">
              <a:buNone/>
            </a:pPr>
            <a:endParaRPr lang="en-US" sz="1600" b="1" i="1" dirty="0"/>
          </a:p>
          <a:p>
            <a:pPr lvl="1">
              <a:buFont typeface="Wingdings" panose="05000000000000000000" pitchFamily="2" charset="2"/>
              <a:buChar char="q"/>
            </a:pPr>
            <a:endParaRPr lang="en-US" sz="1200" dirty="0"/>
          </a:p>
          <a:p>
            <a:pPr>
              <a:buFont typeface="Wingdings" panose="05000000000000000000" pitchFamily="2" charset="2"/>
              <a:buChar char="Ø"/>
            </a:pPr>
            <a:endParaRPr lang="en-US" sz="1600" dirty="0"/>
          </a:p>
        </p:txBody>
      </p:sp>
      <p:sp>
        <p:nvSpPr>
          <p:cNvPr id="3" name="Title 2">
            <a:extLst>
              <a:ext uri="{FF2B5EF4-FFF2-40B4-BE49-F238E27FC236}">
                <a16:creationId xmlns:a16="http://schemas.microsoft.com/office/drawing/2014/main" id="{F7FD6CAA-B9DB-4D5A-88DA-E82EB3A7A93A}"/>
              </a:ext>
            </a:extLst>
          </p:cNvPr>
          <p:cNvSpPr>
            <a:spLocks noGrp="1"/>
          </p:cNvSpPr>
          <p:nvPr>
            <p:ph type="title"/>
          </p:nvPr>
        </p:nvSpPr>
        <p:spPr/>
        <p:txBody>
          <a:bodyPr/>
          <a:lstStyle/>
          <a:p>
            <a:r>
              <a:rPr lang="en-US" dirty="0"/>
              <a:t>Hospitality Expenditures</a:t>
            </a:r>
          </a:p>
        </p:txBody>
      </p:sp>
    </p:spTree>
    <p:extLst>
      <p:ext uri="{BB962C8B-B14F-4D97-AF65-F5344CB8AC3E}">
        <p14:creationId xmlns:p14="http://schemas.microsoft.com/office/powerpoint/2010/main" val="22645440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9C2C67-196A-4CC2-B833-3BB7907B52D4}"/>
              </a:ext>
            </a:extLst>
          </p:cNvPr>
          <p:cNvSpPr>
            <a:spLocks noGrp="1"/>
          </p:cNvSpPr>
          <p:nvPr>
            <p:ph idx="1"/>
          </p:nvPr>
        </p:nvSpPr>
        <p:spPr/>
        <p:txBody>
          <a:bodyPr>
            <a:normAutofit lnSpcReduction="10000"/>
          </a:bodyPr>
          <a:lstStyle/>
          <a:p>
            <a:pPr marL="109728" indent="0">
              <a:buNone/>
            </a:pPr>
            <a:r>
              <a:rPr lang="en-US" sz="3600" b="1" dirty="0"/>
              <a:t>Awards, Prizes, and Cash Equivalents</a:t>
            </a:r>
          </a:p>
          <a:p>
            <a:pPr>
              <a:buFont typeface="Wingdings" panose="05000000000000000000" pitchFamily="2" charset="2"/>
              <a:buChar char="Ø"/>
            </a:pPr>
            <a:endParaRPr lang="en-US" sz="2400" dirty="0"/>
          </a:p>
          <a:p>
            <a:pPr>
              <a:buFont typeface="Wingdings" panose="05000000000000000000" pitchFamily="2" charset="2"/>
              <a:buChar char="Ø"/>
            </a:pPr>
            <a:r>
              <a:rPr lang="en-US" sz="2800" dirty="0"/>
              <a:t>Pre-approvals are required</a:t>
            </a:r>
          </a:p>
          <a:p>
            <a:pPr marL="109728" indent="0">
              <a:buNone/>
            </a:pPr>
            <a:endParaRPr lang="en-US" sz="2400" dirty="0"/>
          </a:p>
          <a:p>
            <a:pPr>
              <a:buFont typeface="Wingdings" panose="05000000000000000000" pitchFamily="2" charset="2"/>
              <a:buChar char="Ø"/>
            </a:pPr>
            <a:r>
              <a:rPr lang="en-US" sz="2800" dirty="0"/>
              <a:t>Supporting documentation is needed</a:t>
            </a:r>
          </a:p>
          <a:p>
            <a:pPr lvl="1">
              <a:buFont typeface="Wingdings" panose="05000000000000000000" pitchFamily="2" charset="2"/>
              <a:buChar char="§"/>
            </a:pPr>
            <a:r>
              <a:rPr lang="en-US" sz="2400" dirty="0"/>
              <a:t>Clear description of award program and business purpose</a:t>
            </a:r>
          </a:p>
          <a:p>
            <a:pPr lvl="1">
              <a:buFont typeface="Wingdings" panose="05000000000000000000" pitchFamily="2" charset="2"/>
              <a:buChar char="§"/>
            </a:pPr>
            <a:r>
              <a:rPr lang="en-US" sz="2400" dirty="0"/>
              <a:t>Eligibility requirements</a:t>
            </a:r>
          </a:p>
          <a:p>
            <a:pPr lvl="1">
              <a:buFont typeface="Wingdings" panose="05000000000000000000" pitchFamily="2" charset="2"/>
              <a:buChar char="§"/>
            </a:pPr>
            <a:r>
              <a:rPr lang="en-US" sz="2400" dirty="0"/>
              <a:t>List of recipients with net ID’s or EMPL ID’s</a:t>
            </a:r>
          </a:p>
          <a:p>
            <a:pPr lvl="1">
              <a:buFont typeface="Wingdings" panose="05000000000000000000" pitchFamily="2" charset="2"/>
              <a:buChar char="§"/>
            </a:pPr>
            <a:r>
              <a:rPr lang="en-US" sz="2400" dirty="0"/>
              <a:t>Cash equivalents not to exceed $25 per recipient per event</a:t>
            </a:r>
          </a:p>
          <a:p>
            <a:pPr lvl="1">
              <a:buFont typeface="Wingdings" panose="05000000000000000000" pitchFamily="2" charset="2"/>
              <a:buChar char="§"/>
            </a:pPr>
            <a:r>
              <a:rPr lang="en-US" sz="2400" dirty="0"/>
              <a:t>Non-cash awards and prizes not to exceed $50 (including tax and shipping) per recipient per event</a:t>
            </a:r>
          </a:p>
          <a:p>
            <a:endParaRPr lang="en-US" dirty="0"/>
          </a:p>
        </p:txBody>
      </p:sp>
      <p:sp>
        <p:nvSpPr>
          <p:cNvPr id="3" name="Title 2">
            <a:extLst>
              <a:ext uri="{FF2B5EF4-FFF2-40B4-BE49-F238E27FC236}">
                <a16:creationId xmlns:a16="http://schemas.microsoft.com/office/drawing/2014/main" id="{77A23F84-E8D4-40EA-BD10-E2D2F4B0C506}"/>
              </a:ext>
            </a:extLst>
          </p:cNvPr>
          <p:cNvSpPr>
            <a:spLocks noGrp="1"/>
          </p:cNvSpPr>
          <p:nvPr>
            <p:ph type="title"/>
          </p:nvPr>
        </p:nvSpPr>
        <p:spPr/>
        <p:txBody>
          <a:bodyPr/>
          <a:lstStyle/>
          <a:p>
            <a:r>
              <a:rPr lang="en-US" dirty="0"/>
              <a:t>Hospitality Expenditures (cont’d)</a:t>
            </a:r>
          </a:p>
        </p:txBody>
      </p:sp>
    </p:spTree>
    <p:extLst>
      <p:ext uri="{BB962C8B-B14F-4D97-AF65-F5344CB8AC3E}">
        <p14:creationId xmlns:p14="http://schemas.microsoft.com/office/powerpoint/2010/main" val="34166791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B2B5E4-A5F0-DFC7-D5F3-1EC4DF5CC53C}"/>
              </a:ext>
            </a:extLst>
          </p:cNvPr>
          <p:cNvSpPr>
            <a:spLocks noGrp="1"/>
          </p:cNvSpPr>
          <p:nvPr>
            <p:ph idx="1"/>
          </p:nvPr>
        </p:nvSpPr>
        <p:spPr/>
        <p:txBody>
          <a:bodyPr/>
          <a:lstStyle/>
          <a:p>
            <a:pPr marL="109728" indent="0">
              <a:buNone/>
            </a:pPr>
            <a:r>
              <a:rPr lang="en-US" sz="3200" b="1" dirty="0"/>
              <a:t>Gift Cards:</a:t>
            </a:r>
          </a:p>
          <a:p>
            <a:pPr marL="109728" indent="0">
              <a:buNone/>
            </a:pPr>
            <a:endParaRPr lang="en-US" sz="1600" b="1" dirty="0"/>
          </a:p>
          <a:p>
            <a:pPr marL="109728" indent="0">
              <a:buNone/>
            </a:pPr>
            <a:r>
              <a:rPr lang="en-US" sz="2800" b="1" dirty="0"/>
              <a:t>All gift cards must be</a:t>
            </a:r>
            <a:r>
              <a:rPr lang="en-US" sz="3200" b="1" dirty="0"/>
              <a:t>:</a:t>
            </a:r>
          </a:p>
          <a:p>
            <a:pPr>
              <a:buFont typeface="Wingdings" panose="05000000000000000000" pitchFamily="2" charset="2"/>
              <a:buChar char="Ø"/>
            </a:pPr>
            <a:r>
              <a:rPr lang="en-US" sz="2400" dirty="0"/>
              <a:t>Secured properly, such as in a locked drawer or safe</a:t>
            </a:r>
          </a:p>
          <a:p>
            <a:pPr>
              <a:buFont typeface="Wingdings" panose="05000000000000000000" pitchFamily="2" charset="2"/>
              <a:buChar char="Ø"/>
            </a:pPr>
            <a:r>
              <a:rPr lang="en-US" sz="2400" dirty="0"/>
              <a:t>Maintained by an ongoing inventory of issuance and distribution which may be subject to audit</a:t>
            </a:r>
          </a:p>
          <a:p>
            <a:pPr>
              <a:buFont typeface="Wingdings" panose="05000000000000000000" pitchFamily="2" charset="2"/>
              <a:buChar char="Ø"/>
            </a:pPr>
            <a:endParaRPr lang="en-US" sz="2400" dirty="0"/>
          </a:p>
          <a:p>
            <a:pPr>
              <a:buFont typeface="Wingdings" panose="05000000000000000000" pitchFamily="2" charset="2"/>
              <a:buChar char="v"/>
            </a:pPr>
            <a:r>
              <a:rPr lang="en-US" sz="2400" b="1" dirty="0"/>
              <a:t>Gift cards may affect a student’s financial aid or an employee’s W-2</a:t>
            </a:r>
          </a:p>
          <a:p>
            <a:pPr>
              <a:buFont typeface="Wingdings" panose="05000000000000000000" pitchFamily="2" charset="2"/>
              <a:buChar char="Ø"/>
            </a:pPr>
            <a:endParaRPr lang="en-US" sz="2400" dirty="0"/>
          </a:p>
        </p:txBody>
      </p:sp>
      <p:sp>
        <p:nvSpPr>
          <p:cNvPr id="3" name="Title 2">
            <a:extLst>
              <a:ext uri="{FF2B5EF4-FFF2-40B4-BE49-F238E27FC236}">
                <a16:creationId xmlns:a16="http://schemas.microsoft.com/office/drawing/2014/main" id="{8CB8F247-D319-34E9-C20A-38B9B10A0FB5}"/>
              </a:ext>
            </a:extLst>
          </p:cNvPr>
          <p:cNvSpPr>
            <a:spLocks noGrp="1"/>
          </p:cNvSpPr>
          <p:nvPr>
            <p:ph type="title"/>
          </p:nvPr>
        </p:nvSpPr>
        <p:spPr/>
        <p:txBody>
          <a:bodyPr/>
          <a:lstStyle/>
          <a:p>
            <a:r>
              <a:rPr lang="en-US" dirty="0"/>
              <a:t>Hospitality Expenditures (cont’d)</a:t>
            </a:r>
          </a:p>
        </p:txBody>
      </p:sp>
    </p:spTree>
    <p:extLst>
      <p:ext uri="{BB962C8B-B14F-4D97-AF65-F5344CB8AC3E}">
        <p14:creationId xmlns:p14="http://schemas.microsoft.com/office/powerpoint/2010/main" val="25158241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66006A-0DDF-4B24-EC00-268194A96C38}"/>
              </a:ext>
            </a:extLst>
          </p:cNvPr>
          <p:cNvSpPr>
            <a:spLocks noGrp="1"/>
          </p:cNvSpPr>
          <p:nvPr>
            <p:ph idx="1"/>
          </p:nvPr>
        </p:nvSpPr>
        <p:spPr/>
        <p:txBody>
          <a:bodyPr/>
          <a:lstStyle/>
          <a:p>
            <a:pPr>
              <a:buFont typeface="Wingdings" panose="05000000000000000000" pitchFamily="2" charset="2"/>
              <a:buChar char="Ø"/>
            </a:pPr>
            <a:r>
              <a:rPr lang="en-US" b="1" dirty="0"/>
              <a:t>Birthday celebrations</a:t>
            </a:r>
          </a:p>
          <a:p>
            <a:pPr>
              <a:buFont typeface="Wingdings" panose="05000000000000000000" pitchFamily="2" charset="2"/>
              <a:buChar char="Ø"/>
            </a:pPr>
            <a:endParaRPr lang="en-US" b="1" dirty="0"/>
          </a:p>
          <a:p>
            <a:pPr>
              <a:buFont typeface="Wingdings" panose="05000000000000000000" pitchFamily="2" charset="2"/>
              <a:buChar char="Ø"/>
            </a:pPr>
            <a:r>
              <a:rPr lang="en-US" b="1" dirty="0"/>
              <a:t>Weddings</a:t>
            </a:r>
          </a:p>
          <a:p>
            <a:pPr>
              <a:buFont typeface="Wingdings" panose="05000000000000000000" pitchFamily="2" charset="2"/>
              <a:buChar char="Ø"/>
            </a:pPr>
            <a:endParaRPr lang="en-US" b="1" dirty="0"/>
          </a:p>
          <a:p>
            <a:pPr>
              <a:buFont typeface="Wingdings" panose="05000000000000000000" pitchFamily="2" charset="2"/>
              <a:buChar char="Ø"/>
            </a:pPr>
            <a:r>
              <a:rPr lang="en-US" b="1" dirty="0"/>
              <a:t>Anniversaries</a:t>
            </a:r>
          </a:p>
          <a:p>
            <a:pPr>
              <a:buFont typeface="Wingdings" panose="05000000000000000000" pitchFamily="2" charset="2"/>
              <a:buChar char="Ø"/>
            </a:pPr>
            <a:endParaRPr lang="en-US" b="1" dirty="0"/>
          </a:p>
          <a:p>
            <a:pPr>
              <a:buFont typeface="Wingdings" panose="05000000000000000000" pitchFamily="2" charset="2"/>
              <a:buChar char="Ø"/>
            </a:pPr>
            <a:r>
              <a:rPr lang="en-US" b="1" dirty="0"/>
              <a:t>Baby showers</a:t>
            </a:r>
          </a:p>
          <a:p>
            <a:pPr>
              <a:buFont typeface="Wingdings" panose="05000000000000000000" pitchFamily="2" charset="2"/>
              <a:buChar char="Ø"/>
            </a:pPr>
            <a:endParaRPr lang="en-US" b="1" dirty="0"/>
          </a:p>
          <a:p>
            <a:pPr>
              <a:buFont typeface="Wingdings" panose="05000000000000000000" pitchFamily="2" charset="2"/>
              <a:buChar char="Ø"/>
            </a:pPr>
            <a:r>
              <a:rPr lang="en-US" b="1" dirty="0"/>
              <a:t>Parties</a:t>
            </a:r>
          </a:p>
        </p:txBody>
      </p:sp>
      <p:sp>
        <p:nvSpPr>
          <p:cNvPr id="3" name="Title 2">
            <a:extLst>
              <a:ext uri="{FF2B5EF4-FFF2-40B4-BE49-F238E27FC236}">
                <a16:creationId xmlns:a16="http://schemas.microsoft.com/office/drawing/2014/main" id="{21B081D2-4958-B875-07E3-8553500D0308}"/>
              </a:ext>
            </a:extLst>
          </p:cNvPr>
          <p:cNvSpPr>
            <a:spLocks noGrp="1"/>
          </p:cNvSpPr>
          <p:nvPr>
            <p:ph type="title"/>
          </p:nvPr>
        </p:nvSpPr>
        <p:spPr/>
        <p:txBody>
          <a:bodyPr/>
          <a:lstStyle/>
          <a:p>
            <a:r>
              <a:rPr lang="en-US" dirty="0"/>
              <a:t>Unallowed Expenditures</a:t>
            </a:r>
          </a:p>
        </p:txBody>
      </p:sp>
    </p:spTree>
    <p:extLst>
      <p:ext uri="{BB962C8B-B14F-4D97-AF65-F5344CB8AC3E}">
        <p14:creationId xmlns:p14="http://schemas.microsoft.com/office/powerpoint/2010/main" val="4003262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3"/>
          <p:cNvSpPr txBox="1">
            <a:spLocks noGrp="1"/>
          </p:cNvSpPr>
          <p:nvPr>
            <p:ph type="body" idx="1"/>
          </p:nvPr>
        </p:nvSpPr>
        <p:spPr>
          <a:xfrm>
            <a:off x="609600" y="1481329"/>
            <a:ext cx="10972800" cy="4525963"/>
          </a:xfrm>
          <a:prstGeom prst="rect">
            <a:avLst/>
          </a:prstGeom>
          <a:noFill/>
          <a:ln>
            <a:noFill/>
          </a:ln>
        </p:spPr>
        <p:txBody>
          <a:bodyPr spcFirstLastPara="1" wrap="square" lIns="91425" tIns="45700" rIns="91425" bIns="45700" anchor="t" anchorCtr="0">
            <a:normAutofit/>
          </a:bodyPr>
          <a:lstStyle/>
          <a:p>
            <a:pPr marL="365760" lvl="0" indent="-139446" algn="l" rtl="0">
              <a:spcBef>
                <a:spcPts val="0"/>
              </a:spcBef>
              <a:spcAft>
                <a:spcPts val="0"/>
              </a:spcAft>
              <a:buSzPts val="1836"/>
              <a:buNone/>
            </a:pPr>
            <a:endParaRPr dirty="0"/>
          </a:p>
          <a:p>
            <a:pPr marL="365760" lvl="0" indent="-139446" algn="l" rtl="0">
              <a:spcBef>
                <a:spcPts val="400"/>
              </a:spcBef>
              <a:spcAft>
                <a:spcPts val="0"/>
              </a:spcAft>
              <a:buSzPts val="1836"/>
              <a:buNone/>
            </a:pPr>
            <a:endParaRPr dirty="0"/>
          </a:p>
          <a:p>
            <a:pPr marL="109728" lvl="0" indent="0" algn="l" rtl="0">
              <a:spcBef>
                <a:spcPts val="400"/>
              </a:spcBef>
              <a:spcAft>
                <a:spcPts val="0"/>
              </a:spcAft>
              <a:buSzPts val="1836"/>
              <a:buNone/>
            </a:pPr>
            <a:r>
              <a:rPr lang="en-US" b="1" dirty="0"/>
              <a:t>It is the legal power</a:t>
            </a:r>
            <a:r>
              <a:rPr lang="en-US" dirty="0"/>
              <a:t> </a:t>
            </a:r>
            <a:r>
              <a:rPr lang="en-US" b="1" dirty="0"/>
              <a:t>to act in the name of the Board of Trustees of California State University and California State University East Bay (CSUEB). The DOA binds the University to an obligation or promise. </a:t>
            </a:r>
            <a:endParaRPr b="1" dirty="0"/>
          </a:p>
        </p:txBody>
      </p:sp>
      <p:sp>
        <p:nvSpPr>
          <p:cNvPr id="131" name="Google Shape;131;p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dk2"/>
              </a:buClr>
              <a:buSzPct val="100000"/>
              <a:buFont typeface="Lucida Sans"/>
              <a:buNone/>
            </a:pPr>
            <a:r>
              <a:rPr lang="en-US" dirty="0"/>
              <a:t>What is a Contractual Delegation of Authority?</a:t>
            </a: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7EE7C8-017D-EA3A-FA8A-6A5E45142869}"/>
              </a:ext>
            </a:extLst>
          </p:cNvPr>
          <p:cNvSpPr>
            <a:spLocks noGrp="1"/>
          </p:cNvSpPr>
          <p:nvPr>
            <p:ph idx="1"/>
          </p:nvPr>
        </p:nvSpPr>
        <p:spPr/>
        <p:txBody>
          <a:bodyPr>
            <a:normAutofit/>
          </a:bodyPr>
          <a:lstStyle/>
          <a:p>
            <a:pPr>
              <a:buFont typeface="Wingdings" panose="05000000000000000000" pitchFamily="2" charset="2"/>
              <a:buChar char="Ø"/>
            </a:pPr>
            <a:r>
              <a:rPr lang="en-US" dirty="0"/>
              <a:t>May be used to pay for awards and prizes to employees for exceptional contributions, to students for excellence, and individuals to participate in a research-funded survey or study.</a:t>
            </a:r>
          </a:p>
          <a:p>
            <a:pPr>
              <a:buFont typeface="Wingdings" panose="05000000000000000000" pitchFamily="2" charset="2"/>
              <a:buChar char="Ø"/>
            </a:pPr>
            <a:endParaRPr lang="en-US" sz="1600" dirty="0"/>
          </a:p>
          <a:p>
            <a:pPr>
              <a:buFont typeface="Wingdings" panose="05000000000000000000" pitchFamily="2" charset="2"/>
              <a:buChar char="Ø"/>
            </a:pPr>
            <a:r>
              <a:rPr lang="en-US" dirty="0"/>
              <a:t>May be used for employee recognition, official presentations for length of service awards, or exceptional contributions with at least 5 years of service.</a:t>
            </a:r>
          </a:p>
          <a:p>
            <a:pPr>
              <a:buFont typeface="Wingdings" panose="05000000000000000000" pitchFamily="2" charset="2"/>
              <a:buChar char="Ø"/>
            </a:pPr>
            <a:endParaRPr lang="en-US" sz="1600" dirty="0"/>
          </a:p>
          <a:p>
            <a:pPr>
              <a:buFont typeface="Wingdings" panose="05000000000000000000" pitchFamily="2" charset="2"/>
              <a:buChar char="Ø"/>
            </a:pPr>
            <a:r>
              <a:rPr lang="en-US" dirty="0"/>
              <a:t>Allows for official employee morale-building and appreciation activities that serve a clear business purpose.</a:t>
            </a:r>
          </a:p>
        </p:txBody>
      </p:sp>
      <p:sp>
        <p:nvSpPr>
          <p:cNvPr id="3" name="Title 2">
            <a:extLst>
              <a:ext uri="{FF2B5EF4-FFF2-40B4-BE49-F238E27FC236}">
                <a16:creationId xmlns:a16="http://schemas.microsoft.com/office/drawing/2014/main" id="{7F429FD0-DB41-EAED-A1FA-F7954B6A430F}"/>
              </a:ext>
            </a:extLst>
          </p:cNvPr>
          <p:cNvSpPr>
            <a:spLocks noGrp="1"/>
          </p:cNvSpPr>
          <p:nvPr>
            <p:ph type="title"/>
          </p:nvPr>
        </p:nvSpPr>
        <p:spPr>
          <a:xfrm>
            <a:off x="609600" y="252604"/>
            <a:ext cx="10972800" cy="1143000"/>
          </a:xfrm>
        </p:spPr>
        <p:txBody>
          <a:bodyPr/>
          <a:lstStyle/>
          <a:p>
            <a:r>
              <a:rPr lang="en-US" dirty="0"/>
              <a:t>Funding Sources – State Funds</a:t>
            </a:r>
          </a:p>
        </p:txBody>
      </p:sp>
    </p:spTree>
    <p:extLst>
      <p:ext uri="{BB962C8B-B14F-4D97-AF65-F5344CB8AC3E}">
        <p14:creationId xmlns:p14="http://schemas.microsoft.com/office/powerpoint/2010/main" val="21159101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FF5E5C-31F8-BCD2-9298-8947841C0DFE}"/>
              </a:ext>
            </a:extLst>
          </p:cNvPr>
          <p:cNvSpPr>
            <a:spLocks noGrp="1"/>
          </p:cNvSpPr>
          <p:nvPr>
            <p:ph idx="1"/>
          </p:nvPr>
        </p:nvSpPr>
        <p:spPr/>
        <p:txBody>
          <a:bodyPr/>
          <a:lstStyle/>
          <a:p>
            <a:pPr>
              <a:buFont typeface="Wingdings" panose="05000000000000000000" pitchFamily="2" charset="2"/>
              <a:buChar char="Ø"/>
            </a:pPr>
            <a:r>
              <a:rPr lang="en-US" dirty="0"/>
              <a:t>For any expenditure prohibited by applicable laws, regulations, or agreements including the California Budget Act</a:t>
            </a:r>
          </a:p>
          <a:p>
            <a:pPr>
              <a:buFont typeface="Wingdings" panose="05000000000000000000" pitchFamily="2" charset="2"/>
              <a:buChar char="Ø"/>
            </a:pPr>
            <a:endParaRPr lang="en-US" dirty="0"/>
          </a:p>
          <a:p>
            <a:pPr>
              <a:buFont typeface="Wingdings" panose="05000000000000000000" pitchFamily="2" charset="2"/>
              <a:buChar char="Ø"/>
            </a:pPr>
            <a:r>
              <a:rPr lang="en-US" dirty="0"/>
              <a:t>To pay for alcoholic beverages or memberships in social organizations</a:t>
            </a:r>
          </a:p>
          <a:p>
            <a:pPr>
              <a:buFont typeface="Wingdings" panose="05000000000000000000" pitchFamily="2" charset="2"/>
              <a:buChar char="Ø"/>
            </a:pPr>
            <a:endParaRPr lang="en-US" dirty="0"/>
          </a:p>
          <a:p>
            <a:pPr>
              <a:buFont typeface="Wingdings" panose="05000000000000000000" pitchFamily="2" charset="2"/>
              <a:buChar char="Ø"/>
            </a:pPr>
            <a:r>
              <a:rPr lang="en-US" dirty="0"/>
              <a:t>Local trust agreements (LTA) must be on file when expenditures vary from the standard restrictions (this would apply to a PRxxx fund).</a:t>
            </a:r>
          </a:p>
        </p:txBody>
      </p:sp>
      <p:sp>
        <p:nvSpPr>
          <p:cNvPr id="3" name="Title 2">
            <a:extLst>
              <a:ext uri="{FF2B5EF4-FFF2-40B4-BE49-F238E27FC236}">
                <a16:creationId xmlns:a16="http://schemas.microsoft.com/office/drawing/2014/main" id="{45867B2F-DAC8-64CC-A931-399A3CDC91CB}"/>
              </a:ext>
            </a:extLst>
          </p:cNvPr>
          <p:cNvSpPr>
            <a:spLocks noGrp="1"/>
          </p:cNvSpPr>
          <p:nvPr>
            <p:ph type="title"/>
          </p:nvPr>
        </p:nvSpPr>
        <p:spPr/>
        <p:txBody>
          <a:bodyPr>
            <a:normAutofit fontScale="90000"/>
          </a:bodyPr>
          <a:lstStyle/>
          <a:p>
            <a:r>
              <a:rPr lang="en-US" dirty="0"/>
              <a:t>Funding Source – Unable to use State Funds </a:t>
            </a:r>
          </a:p>
        </p:txBody>
      </p:sp>
    </p:spTree>
    <p:extLst>
      <p:ext uri="{BB962C8B-B14F-4D97-AF65-F5344CB8AC3E}">
        <p14:creationId xmlns:p14="http://schemas.microsoft.com/office/powerpoint/2010/main" val="12678651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6D902E-C7F8-92D8-9E2B-28C2B4C28D48}"/>
              </a:ext>
            </a:extLst>
          </p:cNvPr>
          <p:cNvSpPr>
            <a:spLocks noGrp="1"/>
          </p:cNvSpPr>
          <p:nvPr>
            <p:ph idx="1"/>
          </p:nvPr>
        </p:nvSpPr>
        <p:spPr/>
        <p:txBody>
          <a:bodyPr>
            <a:normAutofit/>
          </a:bodyPr>
          <a:lstStyle/>
          <a:p>
            <a:pPr marL="109728" indent="0">
              <a:buNone/>
            </a:pPr>
            <a:r>
              <a:rPr lang="en-US" sz="3200" b="1" dirty="0"/>
              <a:t>Include some of the following funds:</a:t>
            </a:r>
          </a:p>
          <a:p>
            <a:pPr>
              <a:buFont typeface="Wingdings" panose="05000000000000000000" pitchFamily="2" charset="2"/>
              <a:buChar char="Ø"/>
            </a:pPr>
            <a:endParaRPr lang="en-US" sz="3200" dirty="0"/>
          </a:p>
          <a:p>
            <a:pPr>
              <a:buFont typeface="Wingdings" panose="05000000000000000000" pitchFamily="2" charset="2"/>
              <a:buChar char="Ø"/>
            </a:pPr>
            <a:r>
              <a:rPr lang="en-US" sz="3200" dirty="0"/>
              <a:t>EB001, PRxxx, PExxx, PLxxx, PVxxx, PUxxx, and PTxxx funds</a:t>
            </a:r>
          </a:p>
          <a:p>
            <a:pPr>
              <a:buFont typeface="Wingdings" panose="05000000000000000000" pitchFamily="2" charset="2"/>
              <a:buChar char="Ø"/>
            </a:pPr>
            <a:endParaRPr lang="en-US" sz="3200" dirty="0"/>
          </a:p>
          <a:p>
            <a:pPr>
              <a:buFont typeface="Wingdings" panose="05000000000000000000" pitchFamily="2" charset="2"/>
              <a:buChar char="Ø"/>
            </a:pPr>
            <a:r>
              <a:rPr lang="en-US" sz="3200" dirty="0"/>
              <a:t>State funds are those State University Trust funds that are continuously appropriated by the legislature (EC 89700-89726)</a:t>
            </a:r>
          </a:p>
          <a:p>
            <a:pPr marL="109728" indent="0">
              <a:buNone/>
            </a:pPr>
            <a:endParaRPr lang="en-US" sz="3200" dirty="0"/>
          </a:p>
        </p:txBody>
      </p:sp>
      <p:sp>
        <p:nvSpPr>
          <p:cNvPr id="3" name="Title 2">
            <a:extLst>
              <a:ext uri="{FF2B5EF4-FFF2-40B4-BE49-F238E27FC236}">
                <a16:creationId xmlns:a16="http://schemas.microsoft.com/office/drawing/2014/main" id="{51F9DE1B-D1E5-01F3-DADF-35C16DDD108F}"/>
              </a:ext>
            </a:extLst>
          </p:cNvPr>
          <p:cNvSpPr>
            <a:spLocks noGrp="1"/>
          </p:cNvSpPr>
          <p:nvPr>
            <p:ph type="title"/>
          </p:nvPr>
        </p:nvSpPr>
        <p:spPr/>
        <p:txBody>
          <a:bodyPr>
            <a:normAutofit/>
          </a:bodyPr>
          <a:lstStyle/>
          <a:p>
            <a:r>
              <a:rPr lang="en-US" dirty="0"/>
              <a:t>State Funds</a:t>
            </a:r>
          </a:p>
        </p:txBody>
      </p:sp>
    </p:spTree>
    <p:extLst>
      <p:ext uri="{BB962C8B-B14F-4D97-AF65-F5344CB8AC3E}">
        <p14:creationId xmlns:p14="http://schemas.microsoft.com/office/powerpoint/2010/main" val="6457750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6D076B-F927-170F-2A55-13856E9C0FB0}"/>
              </a:ext>
            </a:extLst>
          </p:cNvPr>
          <p:cNvSpPr>
            <a:spLocks noGrp="1"/>
          </p:cNvSpPr>
          <p:nvPr>
            <p:ph idx="1"/>
          </p:nvPr>
        </p:nvSpPr>
        <p:spPr/>
        <p:txBody>
          <a:bodyPr/>
          <a:lstStyle/>
          <a:p>
            <a:pPr>
              <a:buFont typeface="Wingdings" panose="05000000000000000000" pitchFamily="2" charset="2"/>
              <a:buChar char="Ø"/>
            </a:pPr>
            <a:r>
              <a:rPr lang="en-US" dirty="0"/>
              <a:t>Acknowledgement of Receipt form is found in the Adobe Sign Workflow</a:t>
            </a:r>
          </a:p>
          <a:p>
            <a:pPr marL="109728" indent="0">
              <a:buNone/>
            </a:pPr>
            <a:endParaRPr lang="en-US" sz="1600" dirty="0"/>
          </a:p>
          <a:p>
            <a:pPr>
              <a:buFont typeface="Wingdings" panose="05000000000000000000" pitchFamily="2" charset="2"/>
              <a:buChar char="Ø"/>
            </a:pPr>
            <a:r>
              <a:rPr lang="en-US" dirty="0"/>
              <a:t>Link to the Accounts Payable web page:</a:t>
            </a:r>
          </a:p>
          <a:p>
            <a:pPr marL="109728" indent="0">
              <a:buNone/>
            </a:pPr>
            <a:r>
              <a:rPr lang="en-US" dirty="0">
                <a:hlinkClick r:id="rId2"/>
              </a:rPr>
              <a:t>https://www.csueastbay.edu/accounting-fiscal/accounts-payable.html</a:t>
            </a:r>
            <a:endParaRPr lang="en-US" dirty="0"/>
          </a:p>
          <a:p>
            <a:pPr>
              <a:buFont typeface="Wingdings" panose="05000000000000000000" pitchFamily="2" charset="2"/>
              <a:buChar char="Ø"/>
            </a:pPr>
            <a:endParaRPr lang="en-US" dirty="0"/>
          </a:p>
          <a:p>
            <a:pPr>
              <a:buFont typeface="Wingdings" panose="05000000000000000000" pitchFamily="2" charset="2"/>
              <a:buChar char="Ø"/>
            </a:pPr>
            <a:r>
              <a:rPr lang="en-US" dirty="0"/>
              <a:t>CSUEB Hospitality Policy can be found in the CSUEB Policy Library:</a:t>
            </a:r>
          </a:p>
          <a:p>
            <a:pPr marL="109728" indent="0">
              <a:buNone/>
            </a:pPr>
            <a:r>
              <a:rPr lang="en-US" dirty="0">
                <a:hlinkClick r:id="rId3"/>
              </a:rPr>
              <a:t>https://www.csueastbay.edu/policy/index.html</a:t>
            </a:r>
            <a:endParaRPr lang="en-US" dirty="0"/>
          </a:p>
          <a:p>
            <a:pPr marL="109728" indent="0">
              <a:buNone/>
            </a:pPr>
            <a:endParaRPr lang="en-US" dirty="0"/>
          </a:p>
          <a:p>
            <a:endParaRPr lang="en-US" dirty="0"/>
          </a:p>
        </p:txBody>
      </p:sp>
      <p:sp>
        <p:nvSpPr>
          <p:cNvPr id="3" name="Title 2">
            <a:extLst>
              <a:ext uri="{FF2B5EF4-FFF2-40B4-BE49-F238E27FC236}">
                <a16:creationId xmlns:a16="http://schemas.microsoft.com/office/drawing/2014/main" id="{B496D103-362E-8FE3-1FA8-F367E1FFCBD8}"/>
              </a:ext>
            </a:extLst>
          </p:cNvPr>
          <p:cNvSpPr>
            <a:spLocks noGrp="1"/>
          </p:cNvSpPr>
          <p:nvPr>
            <p:ph type="title"/>
          </p:nvPr>
        </p:nvSpPr>
        <p:spPr/>
        <p:txBody>
          <a:bodyPr/>
          <a:lstStyle/>
          <a:p>
            <a:r>
              <a:rPr lang="en-US" dirty="0"/>
              <a:t>Additional Information</a:t>
            </a:r>
          </a:p>
        </p:txBody>
      </p:sp>
    </p:spTree>
    <p:extLst>
      <p:ext uri="{BB962C8B-B14F-4D97-AF65-F5344CB8AC3E}">
        <p14:creationId xmlns:p14="http://schemas.microsoft.com/office/powerpoint/2010/main" val="30911263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F4C4C0-216E-0E27-51F3-480BA71E39C9}"/>
              </a:ext>
            </a:extLst>
          </p:cNvPr>
          <p:cNvSpPr>
            <a:spLocks noGrp="1"/>
          </p:cNvSpPr>
          <p:nvPr>
            <p:ph idx="1"/>
          </p:nvPr>
        </p:nvSpPr>
        <p:spPr/>
        <p:txBody>
          <a:bodyPr/>
          <a:lstStyle/>
          <a:p>
            <a:pPr marL="109728" indent="0">
              <a:buNone/>
            </a:pPr>
            <a:r>
              <a:rPr lang="en-US" sz="3600" dirty="0"/>
              <a:t>True or False:  You can provide food for weekly on-campus meetings totaling $125, using an outside vendor.</a:t>
            </a:r>
          </a:p>
          <a:p>
            <a:pPr marL="109728" indent="0">
              <a:buNone/>
            </a:pPr>
            <a:endParaRPr lang="en-US" dirty="0"/>
          </a:p>
          <a:p>
            <a:pPr marL="109728" indent="0">
              <a:buNone/>
            </a:pPr>
            <a:endParaRPr lang="en-US" dirty="0"/>
          </a:p>
          <a:p>
            <a:pPr marL="109728" indent="0">
              <a:buNone/>
            </a:pPr>
            <a:endParaRPr lang="en-US" dirty="0"/>
          </a:p>
          <a:p>
            <a:pPr marL="109728" indent="0">
              <a:buNone/>
            </a:pPr>
            <a:endParaRPr lang="en-US" dirty="0"/>
          </a:p>
        </p:txBody>
      </p:sp>
      <p:sp>
        <p:nvSpPr>
          <p:cNvPr id="3" name="Title 2">
            <a:extLst>
              <a:ext uri="{FF2B5EF4-FFF2-40B4-BE49-F238E27FC236}">
                <a16:creationId xmlns:a16="http://schemas.microsoft.com/office/drawing/2014/main" id="{D162657D-045E-31E9-4468-C2279C47C372}"/>
              </a:ext>
            </a:extLst>
          </p:cNvPr>
          <p:cNvSpPr>
            <a:spLocks noGrp="1"/>
          </p:cNvSpPr>
          <p:nvPr>
            <p:ph type="title"/>
          </p:nvPr>
        </p:nvSpPr>
        <p:spPr/>
        <p:txBody>
          <a:bodyPr/>
          <a:lstStyle/>
          <a:p>
            <a:r>
              <a:rPr lang="en-US" dirty="0"/>
              <a:t>QUESTION #1</a:t>
            </a:r>
          </a:p>
        </p:txBody>
      </p:sp>
    </p:spTree>
    <p:extLst>
      <p:ext uri="{BB962C8B-B14F-4D97-AF65-F5344CB8AC3E}">
        <p14:creationId xmlns:p14="http://schemas.microsoft.com/office/powerpoint/2010/main" val="40005369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F61E6B-1219-4111-ADA2-FA0DA0636FC0}"/>
              </a:ext>
            </a:extLst>
          </p:cNvPr>
          <p:cNvSpPr>
            <a:spLocks noGrp="1"/>
          </p:cNvSpPr>
          <p:nvPr>
            <p:ph idx="1"/>
          </p:nvPr>
        </p:nvSpPr>
        <p:spPr/>
        <p:txBody>
          <a:bodyPr/>
          <a:lstStyle/>
          <a:p>
            <a:pPr marL="109728" indent="0">
              <a:buNone/>
            </a:pPr>
            <a:r>
              <a:rPr lang="en-US" sz="3600" dirty="0"/>
              <a:t>False.  Weekly meetings are not considered infrequent, per policy.</a:t>
            </a:r>
          </a:p>
          <a:p>
            <a:endParaRPr lang="en-US" dirty="0"/>
          </a:p>
        </p:txBody>
      </p:sp>
      <p:sp>
        <p:nvSpPr>
          <p:cNvPr id="3" name="Title 2">
            <a:extLst>
              <a:ext uri="{FF2B5EF4-FFF2-40B4-BE49-F238E27FC236}">
                <a16:creationId xmlns:a16="http://schemas.microsoft.com/office/drawing/2014/main" id="{1ABCA57A-5BBC-4149-BDED-9ECA9D422E57}"/>
              </a:ext>
            </a:extLst>
          </p:cNvPr>
          <p:cNvSpPr>
            <a:spLocks noGrp="1"/>
          </p:cNvSpPr>
          <p:nvPr>
            <p:ph type="title"/>
          </p:nvPr>
        </p:nvSpPr>
        <p:spPr/>
        <p:txBody>
          <a:bodyPr/>
          <a:lstStyle/>
          <a:p>
            <a:r>
              <a:rPr lang="en-US" dirty="0"/>
              <a:t>Answer #1</a:t>
            </a:r>
          </a:p>
        </p:txBody>
      </p:sp>
    </p:spTree>
    <p:extLst>
      <p:ext uri="{BB962C8B-B14F-4D97-AF65-F5344CB8AC3E}">
        <p14:creationId xmlns:p14="http://schemas.microsoft.com/office/powerpoint/2010/main" val="42496216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C4EA59-184E-4689-98B6-33A8AF524FFC}"/>
              </a:ext>
            </a:extLst>
          </p:cNvPr>
          <p:cNvSpPr>
            <a:spLocks noGrp="1"/>
          </p:cNvSpPr>
          <p:nvPr>
            <p:ph idx="1"/>
          </p:nvPr>
        </p:nvSpPr>
        <p:spPr/>
        <p:txBody>
          <a:bodyPr/>
          <a:lstStyle/>
          <a:p>
            <a:pPr marL="109728" indent="0">
              <a:buNone/>
            </a:pPr>
            <a:r>
              <a:rPr lang="en-US" sz="3600" dirty="0"/>
              <a:t>Who does the hospitality policy apply to?</a:t>
            </a:r>
          </a:p>
          <a:p>
            <a:pPr marL="109728" indent="0">
              <a:buNone/>
            </a:pPr>
            <a:endParaRPr lang="en-US" dirty="0"/>
          </a:p>
        </p:txBody>
      </p:sp>
      <p:sp>
        <p:nvSpPr>
          <p:cNvPr id="3" name="Title 2">
            <a:extLst>
              <a:ext uri="{FF2B5EF4-FFF2-40B4-BE49-F238E27FC236}">
                <a16:creationId xmlns:a16="http://schemas.microsoft.com/office/drawing/2014/main" id="{BC3F2219-E462-4887-86AD-3D0DCC8739AD}"/>
              </a:ext>
            </a:extLst>
          </p:cNvPr>
          <p:cNvSpPr>
            <a:spLocks noGrp="1"/>
          </p:cNvSpPr>
          <p:nvPr>
            <p:ph type="title"/>
          </p:nvPr>
        </p:nvSpPr>
        <p:spPr/>
        <p:txBody>
          <a:bodyPr/>
          <a:lstStyle/>
          <a:p>
            <a:r>
              <a:rPr lang="en-US" dirty="0"/>
              <a:t>QUESTION #2</a:t>
            </a:r>
          </a:p>
        </p:txBody>
      </p:sp>
    </p:spTree>
    <p:extLst>
      <p:ext uri="{BB962C8B-B14F-4D97-AF65-F5344CB8AC3E}">
        <p14:creationId xmlns:p14="http://schemas.microsoft.com/office/powerpoint/2010/main" val="24440814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A88859-0250-4A0F-9DFC-CE819DFB5B1B}"/>
              </a:ext>
            </a:extLst>
          </p:cNvPr>
          <p:cNvSpPr>
            <a:spLocks noGrp="1"/>
          </p:cNvSpPr>
          <p:nvPr>
            <p:ph idx="1"/>
          </p:nvPr>
        </p:nvSpPr>
        <p:spPr/>
        <p:txBody>
          <a:bodyPr/>
          <a:lstStyle/>
          <a:p>
            <a:endParaRPr lang="en-US" dirty="0"/>
          </a:p>
          <a:p>
            <a:pPr marL="109728" indent="0">
              <a:buNone/>
            </a:pPr>
            <a:r>
              <a:rPr lang="en-US" sz="3600" dirty="0"/>
              <a:t>Everyone!</a:t>
            </a:r>
          </a:p>
        </p:txBody>
      </p:sp>
      <p:sp>
        <p:nvSpPr>
          <p:cNvPr id="3" name="Title 2">
            <a:extLst>
              <a:ext uri="{FF2B5EF4-FFF2-40B4-BE49-F238E27FC236}">
                <a16:creationId xmlns:a16="http://schemas.microsoft.com/office/drawing/2014/main" id="{B80E8BFE-D1BE-43D5-950F-87EC50CB88BB}"/>
              </a:ext>
            </a:extLst>
          </p:cNvPr>
          <p:cNvSpPr>
            <a:spLocks noGrp="1"/>
          </p:cNvSpPr>
          <p:nvPr>
            <p:ph type="title"/>
          </p:nvPr>
        </p:nvSpPr>
        <p:spPr/>
        <p:txBody>
          <a:bodyPr/>
          <a:lstStyle/>
          <a:p>
            <a:r>
              <a:rPr lang="en-US" dirty="0"/>
              <a:t>Answer #2</a:t>
            </a:r>
          </a:p>
        </p:txBody>
      </p:sp>
    </p:spTree>
    <p:extLst>
      <p:ext uri="{BB962C8B-B14F-4D97-AF65-F5344CB8AC3E}">
        <p14:creationId xmlns:p14="http://schemas.microsoft.com/office/powerpoint/2010/main" val="5122901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
          <p:cNvPicPr preferRelativeResize="0"/>
          <p:nvPr/>
        </p:nvPicPr>
        <p:blipFill rotWithShape="1">
          <a:blip r:embed="rId3">
            <a:alphaModFix/>
          </a:blip>
          <a:srcRect/>
          <a:stretch/>
        </p:blipFill>
        <p:spPr>
          <a:xfrm>
            <a:off x="666134" y="492767"/>
            <a:ext cx="10024933" cy="1056800"/>
          </a:xfrm>
          <a:prstGeom prst="rect">
            <a:avLst/>
          </a:prstGeom>
          <a:noFill/>
          <a:ln>
            <a:noFill/>
          </a:ln>
        </p:spPr>
      </p:pic>
      <p:sp>
        <p:nvSpPr>
          <p:cNvPr id="55" name="Google Shape;55;p1"/>
          <p:cNvSpPr txBox="1"/>
          <p:nvPr/>
        </p:nvSpPr>
        <p:spPr>
          <a:xfrm>
            <a:off x="666133" y="1884468"/>
            <a:ext cx="8550400" cy="1271974"/>
          </a:xfrm>
          <a:prstGeom prst="rect">
            <a:avLst/>
          </a:prstGeom>
          <a:noFill/>
          <a:ln>
            <a:noFill/>
          </a:ln>
          <a:effectLst>
            <a:outerShdw blurRad="57150" dist="19050" dir="5400000" algn="bl" rotWithShape="0">
              <a:srgbClr val="000000">
                <a:alpha val="49803"/>
              </a:srgbClr>
            </a:outerShdw>
          </a:effectLst>
        </p:spPr>
        <p:txBody>
          <a:bodyPr spcFirstLastPara="1" wrap="square" lIns="121900" tIns="121900" rIns="121900" bIns="121900" anchor="t" anchorCtr="0">
            <a:spAutoFit/>
          </a:bodyPr>
          <a:lstStyle/>
          <a:p>
            <a:pPr defTabSz="1219170">
              <a:buClr>
                <a:srgbClr val="000000"/>
              </a:buClr>
              <a:buSzPts val="2500"/>
            </a:pPr>
            <a:r>
              <a:rPr lang="en" sz="3333" b="1" kern="0" dirty="0">
                <a:solidFill>
                  <a:srgbClr val="000000"/>
                </a:solidFill>
                <a:latin typeface="Verdana"/>
                <a:ea typeface="Verdana"/>
                <a:cs typeface="Verdana"/>
                <a:sym typeface="Verdana"/>
              </a:rPr>
              <a:t>Bay Card - </a:t>
            </a:r>
            <a:r>
              <a:rPr lang="en-US" sz="3333" b="1" kern="0" dirty="0">
                <a:solidFill>
                  <a:srgbClr val="000000"/>
                </a:solidFill>
                <a:latin typeface="Verdana"/>
                <a:ea typeface="Verdana"/>
                <a:cs typeface="Verdana"/>
                <a:sym typeface="Verdana"/>
              </a:rPr>
              <a:t>Mobile</a:t>
            </a:r>
            <a:r>
              <a:rPr lang="en" sz="3333" b="1" kern="0" dirty="0">
                <a:solidFill>
                  <a:srgbClr val="000000"/>
                </a:solidFill>
                <a:latin typeface="Verdana"/>
                <a:ea typeface="Verdana"/>
                <a:cs typeface="Verdana"/>
                <a:sym typeface="Verdana"/>
              </a:rPr>
              <a:t> vs. Physical</a:t>
            </a:r>
            <a:endParaRPr sz="3333" b="1" kern="0" dirty="0">
              <a:solidFill>
                <a:srgbClr val="000000"/>
              </a:solidFill>
              <a:latin typeface="Verdana"/>
              <a:ea typeface="Verdana"/>
              <a:cs typeface="Verdana"/>
              <a:sym typeface="Verdana"/>
            </a:endParaRPr>
          </a:p>
          <a:p>
            <a:pPr algn="ctr" defTabSz="1219170">
              <a:buClr>
                <a:srgbClr val="000000"/>
              </a:buClr>
              <a:buSzPts val="2500"/>
            </a:pPr>
            <a:endParaRPr sz="3333" b="1" kern="0" dirty="0">
              <a:solidFill>
                <a:srgbClr val="674EA7"/>
              </a:solidFill>
              <a:latin typeface="Verdana"/>
              <a:ea typeface="Verdana"/>
              <a:cs typeface="Verdana"/>
              <a:sym typeface="Verdana"/>
            </a:endParaRPr>
          </a:p>
        </p:txBody>
      </p:sp>
      <p:pic>
        <p:nvPicPr>
          <p:cNvPr id="56" name="Google Shape;56;p1"/>
          <p:cNvPicPr preferRelativeResize="0"/>
          <p:nvPr/>
        </p:nvPicPr>
        <p:blipFill rotWithShape="1">
          <a:blip r:embed="rId4">
            <a:alphaModFix/>
          </a:blip>
          <a:srcRect/>
          <a:stretch/>
        </p:blipFill>
        <p:spPr>
          <a:xfrm>
            <a:off x="7082900" y="3189717"/>
            <a:ext cx="3677600" cy="2112800"/>
          </a:xfrm>
          <a:prstGeom prst="rect">
            <a:avLst/>
          </a:prstGeom>
          <a:noFill/>
          <a:ln>
            <a:noFill/>
          </a:ln>
        </p:spPr>
      </p:pic>
      <p:pic>
        <p:nvPicPr>
          <p:cNvPr id="57" name="Google Shape;57;p1"/>
          <p:cNvPicPr preferRelativeResize="0"/>
          <p:nvPr/>
        </p:nvPicPr>
        <p:blipFill rotWithShape="1">
          <a:blip r:embed="rId5">
            <a:alphaModFix/>
          </a:blip>
          <a:srcRect/>
          <a:stretch/>
        </p:blipFill>
        <p:spPr>
          <a:xfrm>
            <a:off x="8093167" y="583001"/>
            <a:ext cx="2514600" cy="876300"/>
          </a:xfrm>
          <a:prstGeom prst="rect">
            <a:avLst/>
          </a:prstGeom>
          <a:noFill/>
          <a:ln>
            <a:noFill/>
          </a:ln>
        </p:spPr>
      </p:pic>
      <p:pic>
        <p:nvPicPr>
          <p:cNvPr id="58" name="Google Shape;58;p1"/>
          <p:cNvPicPr preferRelativeResize="0"/>
          <p:nvPr/>
        </p:nvPicPr>
        <p:blipFill rotWithShape="1">
          <a:blip r:embed="rId6">
            <a:alphaModFix/>
          </a:blip>
          <a:srcRect/>
          <a:stretch/>
        </p:blipFill>
        <p:spPr>
          <a:xfrm>
            <a:off x="1496601" y="2655785"/>
            <a:ext cx="5200735" cy="2178500"/>
          </a:xfrm>
          <a:prstGeom prst="rect">
            <a:avLst/>
          </a:prstGeom>
          <a:noFill/>
          <a:ln>
            <a:noFill/>
          </a:ln>
        </p:spPr>
      </p:pic>
      <p:sp>
        <p:nvSpPr>
          <p:cNvPr id="59" name="Google Shape;59;p1"/>
          <p:cNvSpPr txBox="1"/>
          <p:nvPr/>
        </p:nvSpPr>
        <p:spPr>
          <a:xfrm>
            <a:off x="583000" y="5940533"/>
            <a:ext cx="10191200" cy="615513"/>
          </a:xfrm>
          <a:prstGeom prst="rect">
            <a:avLst/>
          </a:prstGeom>
          <a:solidFill>
            <a:srgbClr val="434343"/>
          </a:solidFill>
          <a:ln>
            <a:noFill/>
          </a:ln>
        </p:spPr>
        <p:txBody>
          <a:bodyPr spcFirstLastPara="1" wrap="square" lIns="121900" tIns="121900" rIns="121900" bIns="121900" anchor="t" anchorCtr="0">
            <a:spAutoFit/>
          </a:bodyPr>
          <a:lstStyle/>
          <a:p>
            <a:pPr defTabSz="1219170">
              <a:buClr>
                <a:srgbClr val="000000"/>
              </a:buClr>
              <a:buSzPts val="800"/>
            </a:pPr>
            <a:r>
              <a:rPr lang="en" sz="1067" b="1" kern="0">
                <a:solidFill>
                  <a:srgbClr val="A61C00"/>
                </a:solidFill>
                <a:highlight>
                  <a:srgbClr val="434343"/>
                </a:highlight>
                <a:latin typeface="Verdana"/>
                <a:ea typeface="Verdana"/>
                <a:cs typeface="Verdana"/>
                <a:sym typeface="Verdana"/>
              </a:rPr>
              <a:t>Julie Yin</a:t>
            </a:r>
            <a:r>
              <a:rPr lang="en" sz="1600" b="1" kern="0">
                <a:solidFill>
                  <a:srgbClr val="A61C00"/>
                </a:solidFill>
                <a:highlight>
                  <a:srgbClr val="434343"/>
                </a:highlight>
                <a:latin typeface="Verdana"/>
                <a:ea typeface="Verdana"/>
                <a:cs typeface="Verdana"/>
                <a:sym typeface="Verdana"/>
              </a:rPr>
              <a:t> </a:t>
            </a:r>
            <a:endParaRPr sz="1600" b="1" kern="0" dirty="0">
              <a:solidFill>
                <a:srgbClr val="A61C00"/>
              </a:solidFill>
              <a:highlight>
                <a:srgbClr val="434343"/>
              </a:highlight>
              <a:latin typeface="Verdana"/>
              <a:ea typeface="Verdana"/>
              <a:cs typeface="Verdana"/>
              <a:sym typeface="Verdana"/>
            </a:endParaRPr>
          </a:p>
          <a:p>
            <a:pPr defTabSz="1219170">
              <a:buClr>
                <a:srgbClr val="000000"/>
              </a:buClr>
              <a:buSzPts val="600"/>
            </a:pPr>
            <a:r>
              <a:rPr lang="en" sz="800" b="1" kern="0">
                <a:solidFill>
                  <a:srgbClr val="A61C00"/>
                </a:solidFill>
                <a:highlight>
                  <a:srgbClr val="434343"/>
                </a:highlight>
                <a:latin typeface="Verdana"/>
                <a:ea typeface="Verdana"/>
                <a:cs typeface="Verdana"/>
                <a:sym typeface="Verdana"/>
              </a:rPr>
              <a:t>CSUEB Bay Card Office </a:t>
            </a:r>
            <a:endParaRPr sz="800" b="1" kern="0" dirty="0">
              <a:solidFill>
                <a:srgbClr val="A61C00"/>
              </a:solidFill>
              <a:highlight>
                <a:srgbClr val="434343"/>
              </a:highlight>
              <a:latin typeface="Verdana"/>
              <a:ea typeface="Verdana"/>
              <a:cs typeface="Verdana"/>
              <a:sym typeface="Verdana"/>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p2"/>
          <p:cNvPicPr preferRelativeResize="0"/>
          <p:nvPr/>
        </p:nvPicPr>
        <p:blipFill rotWithShape="1">
          <a:blip r:embed="rId3">
            <a:alphaModFix/>
          </a:blip>
          <a:srcRect/>
          <a:stretch/>
        </p:blipFill>
        <p:spPr>
          <a:xfrm>
            <a:off x="666134" y="492767"/>
            <a:ext cx="10024933" cy="1056800"/>
          </a:xfrm>
          <a:prstGeom prst="rect">
            <a:avLst/>
          </a:prstGeom>
          <a:noFill/>
          <a:ln>
            <a:noFill/>
          </a:ln>
        </p:spPr>
      </p:pic>
      <p:sp>
        <p:nvSpPr>
          <p:cNvPr id="65" name="Google Shape;65;p2"/>
          <p:cNvSpPr txBox="1"/>
          <p:nvPr/>
        </p:nvSpPr>
        <p:spPr>
          <a:xfrm>
            <a:off x="899867" y="1630167"/>
            <a:ext cx="9791200" cy="4083513"/>
          </a:xfrm>
          <a:prstGeom prst="rect">
            <a:avLst/>
          </a:prstGeom>
          <a:noFill/>
          <a:ln>
            <a:noFill/>
          </a:ln>
          <a:effectLst>
            <a:outerShdw blurRad="57150" dist="19050" dir="5400000" algn="bl" rotWithShape="0">
              <a:srgbClr val="000000">
                <a:alpha val="49803"/>
              </a:srgbClr>
            </a:outerShdw>
          </a:effectLst>
        </p:spPr>
        <p:txBody>
          <a:bodyPr spcFirstLastPara="1" wrap="square" lIns="121900" tIns="121900" rIns="121900" bIns="121900" anchor="t" anchorCtr="0">
            <a:spAutoFit/>
          </a:bodyPr>
          <a:lstStyle/>
          <a:p>
            <a:pPr defTabSz="1219170">
              <a:lnSpc>
                <a:spcPct val="80000"/>
              </a:lnSpc>
              <a:buClr>
                <a:srgbClr val="000000"/>
              </a:buClr>
              <a:buSzPts val="2500"/>
            </a:pPr>
            <a:r>
              <a:rPr lang="en" sz="3333" b="1" kern="0">
                <a:solidFill>
                  <a:srgbClr val="000000"/>
                </a:solidFill>
                <a:latin typeface="Verdana"/>
                <a:ea typeface="Verdana"/>
                <a:cs typeface="Verdana"/>
                <a:sym typeface="Verdana"/>
              </a:rPr>
              <a:t>What is New?</a:t>
            </a:r>
            <a:endParaRPr sz="1733" b="1" kern="0" dirty="0">
              <a:solidFill>
                <a:srgbClr val="000000"/>
              </a:solidFill>
              <a:latin typeface="Verdana"/>
              <a:ea typeface="Verdana"/>
              <a:cs typeface="Verdana"/>
              <a:sym typeface="Verdana"/>
            </a:endParaRPr>
          </a:p>
          <a:p>
            <a:pPr defTabSz="1219170">
              <a:buClr>
                <a:srgbClr val="000000"/>
              </a:buClr>
              <a:buSzPts val="2700"/>
            </a:pPr>
            <a:endParaRPr sz="3600" b="1" kern="0" dirty="0">
              <a:solidFill>
                <a:srgbClr val="000000"/>
              </a:solidFill>
              <a:latin typeface="Verdana"/>
              <a:ea typeface="Verdana"/>
              <a:cs typeface="Verdana"/>
              <a:sym typeface="Verdana"/>
            </a:endParaRPr>
          </a:p>
          <a:p>
            <a:pPr marL="609585" indent="-474121" defTabSz="1219170">
              <a:buClr>
                <a:srgbClr val="000000"/>
              </a:buClr>
              <a:buSzPts val="2000"/>
              <a:buFont typeface="Verdana"/>
              <a:buChar char="❏"/>
            </a:pPr>
            <a:r>
              <a:rPr lang="en" sz="2667" kern="0">
                <a:solidFill>
                  <a:srgbClr val="000000"/>
                </a:solidFill>
                <a:latin typeface="Verdana"/>
                <a:ea typeface="Verdana"/>
                <a:cs typeface="Verdana"/>
                <a:sym typeface="Verdana"/>
              </a:rPr>
              <a:t>Check your bay card balance</a:t>
            </a:r>
            <a:endParaRPr sz="2667" kern="0" dirty="0">
              <a:solidFill>
                <a:srgbClr val="000000"/>
              </a:solidFill>
              <a:latin typeface="Verdana"/>
              <a:ea typeface="Verdana"/>
              <a:cs typeface="Verdana"/>
              <a:sym typeface="Verdana"/>
            </a:endParaRPr>
          </a:p>
          <a:p>
            <a:pPr marL="609585" indent="-474121" defTabSz="1219170">
              <a:buClr>
                <a:srgbClr val="000000"/>
              </a:buClr>
              <a:buSzPts val="2000"/>
              <a:buFont typeface="Verdana"/>
              <a:buChar char="❏"/>
            </a:pPr>
            <a:r>
              <a:rPr lang="en" sz="2667" kern="0">
                <a:solidFill>
                  <a:srgbClr val="000000"/>
                </a:solidFill>
                <a:latin typeface="Verdana"/>
                <a:ea typeface="Verdana"/>
                <a:cs typeface="Verdana"/>
                <a:sym typeface="Verdana"/>
              </a:rPr>
              <a:t>Review your Bay Card transaction history</a:t>
            </a:r>
            <a:endParaRPr sz="2667" kern="0" dirty="0">
              <a:solidFill>
                <a:srgbClr val="000000"/>
              </a:solidFill>
              <a:latin typeface="Verdana"/>
              <a:ea typeface="Verdana"/>
              <a:cs typeface="Verdana"/>
              <a:sym typeface="Verdana"/>
            </a:endParaRPr>
          </a:p>
          <a:p>
            <a:pPr marL="609585" indent="-474121" defTabSz="1219170">
              <a:buClr>
                <a:srgbClr val="000000"/>
              </a:buClr>
              <a:buSzPts val="2000"/>
              <a:buFont typeface="Verdana"/>
              <a:buChar char="❏"/>
            </a:pPr>
            <a:r>
              <a:rPr lang="en" sz="2667" kern="0">
                <a:solidFill>
                  <a:srgbClr val="000000"/>
                </a:solidFill>
                <a:latin typeface="Verdana"/>
                <a:ea typeface="Verdana"/>
                <a:cs typeface="Verdana"/>
                <a:sym typeface="Verdana"/>
              </a:rPr>
              <a:t>Bay Card low balance notification</a:t>
            </a:r>
            <a:endParaRPr sz="2667" kern="0" dirty="0">
              <a:solidFill>
                <a:srgbClr val="000000"/>
              </a:solidFill>
              <a:latin typeface="Verdana"/>
              <a:ea typeface="Verdana"/>
              <a:cs typeface="Verdana"/>
              <a:sym typeface="Verdana"/>
            </a:endParaRPr>
          </a:p>
          <a:p>
            <a:pPr marL="609585" indent="-474121" defTabSz="1219170">
              <a:buClr>
                <a:srgbClr val="000000"/>
              </a:buClr>
              <a:buSzPts val="2000"/>
              <a:buFont typeface="Verdana"/>
              <a:buChar char="❏"/>
            </a:pPr>
            <a:r>
              <a:rPr lang="en" sz="2667" kern="0">
                <a:solidFill>
                  <a:srgbClr val="000000"/>
                </a:solidFill>
                <a:latin typeface="Verdana"/>
                <a:ea typeface="Verdana"/>
                <a:cs typeface="Verdana"/>
                <a:sym typeface="Verdana"/>
              </a:rPr>
              <a:t>Barcode scan</a:t>
            </a:r>
            <a:endParaRPr sz="2667" kern="0" dirty="0">
              <a:solidFill>
                <a:srgbClr val="000000"/>
              </a:solidFill>
              <a:latin typeface="Verdana"/>
              <a:ea typeface="Verdana"/>
              <a:cs typeface="Verdana"/>
              <a:sym typeface="Verdana"/>
            </a:endParaRPr>
          </a:p>
          <a:p>
            <a:pPr marL="609585" indent="-474121" defTabSz="1219170">
              <a:buClr>
                <a:srgbClr val="000000"/>
              </a:buClr>
              <a:buSzPts val="2000"/>
              <a:buFont typeface="Verdana"/>
              <a:buChar char="❏"/>
            </a:pPr>
            <a:r>
              <a:rPr lang="en" sz="2667" kern="0">
                <a:solidFill>
                  <a:srgbClr val="000000"/>
                </a:solidFill>
                <a:latin typeface="Verdana"/>
                <a:ea typeface="Verdana"/>
                <a:cs typeface="Verdana"/>
                <a:sym typeface="Verdana"/>
              </a:rPr>
              <a:t>Bay Card account barcode </a:t>
            </a:r>
            <a:endParaRPr sz="2667" kern="0" dirty="0">
              <a:solidFill>
                <a:srgbClr val="000000"/>
              </a:solidFill>
              <a:latin typeface="Verdana"/>
              <a:ea typeface="Verdana"/>
              <a:cs typeface="Verdana"/>
              <a:sym typeface="Verdana"/>
            </a:endParaRPr>
          </a:p>
          <a:p>
            <a:pPr marL="609585" indent="-474121" defTabSz="1219170">
              <a:buClr>
                <a:srgbClr val="000000"/>
              </a:buClr>
              <a:buSzPts val="2000"/>
              <a:buFont typeface="Verdana"/>
              <a:buChar char="❏"/>
            </a:pPr>
            <a:r>
              <a:rPr lang="en" sz="2667" kern="0">
                <a:solidFill>
                  <a:srgbClr val="000000"/>
                </a:solidFill>
                <a:latin typeface="Verdana"/>
                <a:ea typeface="Verdana"/>
                <a:cs typeface="Verdana"/>
                <a:sym typeface="Verdana"/>
              </a:rPr>
              <a:t>Access campus life: Services, Event, Access, Purchase, Map and Favorites</a:t>
            </a:r>
            <a:endParaRPr sz="2667" kern="0" dirty="0">
              <a:solidFill>
                <a:srgbClr val="000000"/>
              </a:solidFill>
              <a:latin typeface="Verdana"/>
              <a:ea typeface="Verdana"/>
              <a:cs typeface="Verdana"/>
              <a:sym typeface="Verdana"/>
            </a:endParaRPr>
          </a:p>
        </p:txBody>
      </p:sp>
      <p:sp>
        <p:nvSpPr>
          <p:cNvPr id="66" name="Google Shape;66;p2"/>
          <p:cNvSpPr txBox="1"/>
          <p:nvPr/>
        </p:nvSpPr>
        <p:spPr>
          <a:xfrm>
            <a:off x="1951167" y="2514667"/>
            <a:ext cx="2514800" cy="533504"/>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400"/>
            </a:pPr>
            <a:endParaRPr sz="1867" kern="0" dirty="0">
              <a:solidFill>
                <a:srgbClr val="000000"/>
              </a:solidFill>
              <a:latin typeface="Arial"/>
              <a:ea typeface="Arial"/>
              <a:cs typeface="Arial"/>
              <a:sym typeface="Arial"/>
            </a:endParaRPr>
          </a:p>
        </p:txBody>
      </p:sp>
      <p:pic>
        <p:nvPicPr>
          <p:cNvPr id="67" name="Google Shape;67;p2"/>
          <p:cNvPicPr preferRelativeResize="0"/>
          <p:nvPr/>
        </p:nvPicPr>
        <p:blipFill rotWithShape="1">
          <a:blip r:embed="rId4">
            <a:alphaModFix/>
          </a:blip>
          <a:srcRect/>
          <a:stretch/>
        </p:blipFill>
        <p:spPr>
          <a:xfrm>
            <a:off x="8093167" y="583001"/>
            <a:ext cx="2514600" cy="876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4"/>
          <p:cNvSpPr txBox="1">
            <a:spLocks noGrp="1"/>
          </p:cNvSpPr>
          <p:nvPr>
            <p:ph type="body" idx="1"/>
          </p:nvPr>
        </p:nvSpPr>
        <p:spPr>
          <a:xfrm>
            <a:off x="609600" y="1481329"/>
            <a:ext cx="10972800" cy="4525963"/>
          </a:xfrm>
          <a:prstGeom prst="rect">
            <a:avLst/>
          </a:prstGeom>
          <a:noFill/>
          <a:ln>
            <a:noFill/>
          </a:ln>
        </p:spPr>
        <p:txBody>
          <a:bodyPr spcFirstLastPara="1" wrap="square" lIns="91425" tIns="45700" rIns="91425" bIns="45700" anchor="t" anchorCtr="0">
            <a:normAutofit/>
          </a:bodyPr>
          <a:lstStyle/>
          <a:p>
            <a:pPr marL="365760" lvl="0" indent="-139446" algn="l" rtl="0">
              <a:spcBef>
                <a:spcPts val="0"/>
              </a:spcBef>
              <a:spcAft>
                <a:spcPts val="0"/>
              </a:spcAft>
              <a:buSzPts val="1836"/>
              <a:buNone/>
            </a:pPr>
            <a:endParaRPr dirty="0"/>
          </a:p>
          <a:p>
            <a:pPr marL="109728" lvl="0" indent="0" algn="l" rtl="0">
              <a:spcBef>
                <a:spcPts val="400"/>
              </a:spcBef>
              <a:spcAft>
                <a:spcPts val="0"/>
              </a:spcAft>
              <a:buSzPts val="1836"/>
              <a:buNone/>
            </a:pPr>
            <a:r>
              <a:rPr lang="en-US" b="1" dirty="0"/>
              <a:t>The</a:t>
            </a:r>
            <a:r>
              <a:rPr lang="en-US" dirty="0"/>
              <a:t> </a:t>
            </a:r>
            <a:r>
              <a:rPr lang="en-US" b="1" dirty="0"/>
              <a:t>University is not bound by and does not recognize as binding any promise or obligation made by an </a:t>
            </a:r>
            <a:r>
              <a:rPr lang="en-US" b="1" u="sng" dirty="0"/>
              <a:t>unauthorized</a:t>
            </a:r>
            <a:r>
              <a:rPr lang="en-US" b="1" dirty="0"/>
              <a:t> person.</a:t>
            </a:r>
            <a:r>
              <a:rPr lang="en-US" dirty="0"/>
              <a:t> </a:t>
            </a:r>
            <a:endParaRPr dirty="0"/>
          </a:p>
        </p:txBody>
      </p:sp>
      <p:sp>
        <p:nvSpPr>
          <p:cNvPr id="137" name="Google Shape;137;p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2"/>
              </a:buClr>
              <a:buSzPts val="4100"/>
              <a:buFont typeface="Lucida Sans"/>
              <a:buNone/>
            </a:pPr>
            <a:r>
              <a:rPr lang="en-US" dirty="0"/>
              <a:t>Contractual Delegation of Authority </a:t>
            </a:r>
            <a:endParaRP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3"/>
          <p:cNvPicPr preferRelativeResize="0"/>
          <p:nvPr/>
        </p:nvPicPr>
        <p:blipFill rotWithShape="1">
          <a:blip r:embed="rId3">
            <a:alphaModFix/>
          </a:blip>
          <a:srcRect/>
          <a:stretch/>
        </p:blipFill>
        <p:spPr>
          <a:xfrm>
            <a:off x="666134" y="492767"/>
            <a:ext cx="10024933" cy="1056800"/>
          </a:xfrm>
          <a:prstGeom prst="rect">
            <a:avLst/>
          </a:prstGeom>
          <a:noFill/>
          <a:ln>
            <a:noFill/>
          </a:ln>
        </p:spPr>
      </p:pic>
      <p:sp>
        <p:nvSpPr>
          <p:cNvPr id="73" name="Google Shape;73;p3"/>
          <p:cNvSpPr txBox="1"/>
          <p:nvPr/>
        </p:nvSpPr>
        <p:spPr>
          <a:xfrm>
            <a:off x="666133" y="1610301"/>
            <a:ext cx="10278800" cy="508753"/>
          </a:xfrm>
          <a:prstGeom prst="rect">
            <a:avLst/>
          </a:prstGeom>
          <a:noFill/>
          <a:ln>
            <a:noFill/>
          </a:ln>
          <a:effectLst>
            <a:outerShdw blurRad="57150" dist="19050" dir="5400000" algn="bl" rotWithShape="0">
              <a:srgbClr val="000000">
                <a:alpha val="49803"/>
              </a:srgbClr>
            </a:outerShdw>
          </a:effectLst>
        </p:spPr>
        <p:txBody>
          <a:bodyPr spcFirstLastPara="1" wrap="square" lIns="121900" tIns="121900" rIns="121900" bIns="121900" anchor="t" anchorCtr="0">
            <a:spAutoFit/>
          </a:bodyPr>
          <a:lstStyle/>
          <a:p>
            <a:pPr defTabSz="1219170">
              <a:lnSpc>
                <a:spcPct val="80000"/>
              </a:lnSpc>
              <a:buClr>
                <a:srgbClr val="000000"/>
              </a:buClr>
              <a:buSzPts val="1600"/>
            </a:pPr>
            <a:r>
              <a:rPr lang="en" sz="2133" b="1" kern="0">
                <a:solidFill>
                  <a:srgbClr val="000000"/>
                </a:solidFill>
                <a:latin typeface="Verdana"/>
                <a:ea typeface="Verdana"/>
                <a:cs typeface="Verdana"/>
                <a:sym typeface="Verdana"/>
              </a:rPr>
              <a:t>How to check your transaction and balance on your Bay Card App</a:t>
            </a:r>
            <a:endParaRPr sz="533" b="1" kern="0" dirty="0">
              <a:solidFill>
                <a:srgbClr val="000000"/>
              </a:solidFill>
              <a:latin typeface="Arial"/>
              <a:ea typeface="Arial"/>
              <a:cs typeface="Arial"/>
              <a:sym typeface="Arial"/>
            </a:endParaRPr>
          </a:p>
        </p:txBody>
      </p:sp>
      <p:pic>
        <p:nvPicPr>
          <p:cNvPr id="74" name="Google Shape;74;p3"/>
          <p:cNvPicPr preferRelativeResize="0"/>
          <p:nvPr/>
        </p:nvPicPr>
        <p:blipFill rotWithShape="1">
          <a:blip r:embed="rId4">
            <a:alphaModFix/>
          </a:blip>
          <a:srcRect/>
          <a:stretch/>
        </p:blipFill>
        <p:spPr>
          <a:xfrm>
            <a:off x="8093167" y="583001"/>
            <a:ext cx="2514600" cy="876300"/>
          </a:xfrm>
          <a:prstGeom prst="rect">
            <a:avLst/>
          </a:prstGeom>
          <a:noFill/>
          <a:ln>
            <a:noFill/>
          </a:ln>
        </p:spPr>
      </p:pic>
      <p:sp>
        <p:nvSpPr>
          <p:cNvPr id="75" name="Google Shape;75;p3"/>
          <p:cNvSpPr txBox="1"/>
          <p:nvPr/>
        </p:nvSpPr>
        <p:spPr>
          <a:xfrm>
            <a:off x="905200" y="2971467"/>
            <a:ext cx="9101200" cy="348838"/>
          </a:xfrm>
          <a:prstGeom prst="rect">
            <a:avLst/>
          </a:prstGeom>
          <a:noFill/>
          <a:ln>
            <a:noFill/>
          </a:ln>
        </p:spPr>
        <p:txBody>
          <a:bodyPr spcFirstLastPara="1" wrap="square" lIns="121900" tIns="121900" rIns="121900" bIns="121900" anchor="t" anchorCtr="0">
            <a:spAutoFit/>
          </a:bodyPr>
          <a:lstStyle/>
          <a:p>
            <a:pPr marL="457189" defTabSz="1219170">
              <a:buClr>
                <a:srgbClr val="000000"/>
              </a:buClr>
              <a:buSzPts val="500"/>
            </a:pPr>
            <a:endParaRPr sz="667" kern="0" dirty="0">
              <a:solidFill>
                <a:srgbClr val="000000"/>
              </a:solidFill>
              <a:latin typeface="Arial"/>
              <a:ea typeface="Arial"/>
              <a:cs typeface="Arial"/>
              <a:sym typeface="Arial"/>
            </a:endParaRPr>
          </a:p>
        </p:txBody>
      </p:sp>
      <p:pic>
        <p:nvPicPr>
          <p:cNvPr id="76" name="Google Shape;76;p3"/>
          <p:cNvPicPr preferRelativeResize="0"/>
          <p:nvPr/>
        </p:nvPicPr>
        <p:blipFill rotWithShape="1">
          <a:blip r:embed="rId5">
            <a:alphaModFix/>
          </a:blip>
          <a:srcRect/>
          <a:stretch/>
        </p:blipFill>
        <p:spPr>
          <a:xfrm>
            <a:off x="792001" y="2179833"/>
            <a:ext cx="2311361" cy="4303067"/>
          </a:xfrm>
          <a:prstGeom prst="rect">
            <a:avLst/>
          </a:prstGeom>
          <a:noFill/>
          <a:ln w="28575" cap="flat" cmpd="sng">
            <a:solidFill>
              <a:srgbClr val="F0EFED"/>
            </a:solidFill>
            <a:prstDash val="solid"/>
            <a:round/>
            <a:headEnd type="none" w="sm" len="sm"/>
            <a:tailEnd type="none" w="sm" len="sm"/>
          </a:ln>
          <a:effectLst>
            <a:outerShdw blurRad="57150" dist="19050" dir="5400000" algn="bl" rotWithShape="0">
              <a:srgbClr val="000000">
                <a:alpha val="49803"/>
              </a:srgbClr>
            </a:outerShdw>
          </a:effectLst>
        </p:spPr>
      </p:pic>
      <p:pic>
        <p:nvPicPr>
          <p:cNvPr id="77" name="Google Shape;77;p3"/>
          <p:cNvPicPr preferRelativeResize="0"/>
          <p:nvPr/>
        </p:nvPicPr>
        <p:blipFill rotWithShape="1">
          <a:blip r:embed="rId6">
            <a:alphaModFix/>
          </a:blip>
          <a:srcRect/>
          <a:stretch/>
        </p:blipFill>
        <p:spPr>
          <a:xfrm>
            <a:off x="3401041" y="2205899"/>
            <a:ext cx="2309545" cy="4303067"/>
          </a:xfrm>
          <a:prstGeom prst="rect">
            <a:avLst/>
          </a:prstGeom>
          <a:noFill/>
          <a:ln w="28575" cap="flat" cmpd="sng">
            <a:solidFill>
              <a:srgbClr val="F0EFED"/>
            </a:solidFill>
            <a:prstDash val="solid"/>
            <a:round/>
            <a:headEnd type="none" w="sm" len="sm"/>
            <a:tailEnd type="none" w="sm" len="sm"/>
          </a:ln>
        </p:spPr>
      </p:pic>
      <p:pic>
        <p:nvPicPr>
          <p:cNvPr id="78" name="Google Shape;78;p3"/>
          <p:cNvPicPr preferRelativeResize="0"/>
          <p:nvPr/>
        </p:nvPicPr>
        <p:blipFill rotWithShape="1">
          <a:blip r:embed="rId7">
            <a:alphaModFix/>
          </a:blip>
          <a:srcRect/>
          <a:stretch/>
        </p:blipFill>
        <p:spPr>
          <a:xfrm>
            <a:off x="5999190" y="2205900"/>
            <a:ext cx="2309545" cy="4277009"/>
          </a:xfrm>
          <a:prstGeom prst="rect">
            <a:avLst/>
          </a:prstGeom>
          <a:noFill/>
          <a:ln w="28575" cap="flat" cmpd="sng">
            <a:solidFill>
              <a:srgbClr val="F0EFED"/>
            </a:solidFill>
            <a:prstDash val="solid"/>
            <a:round/>
            <a:headEnd type="none" w="sm" len="sm"/>
            <a:tailEnd type="none" w="sm" len="sm"/>
          </a:ln>
        </p:spPr>
      </p:pic>
      <p:pic>
        <p:nvPicPr>
          <p:cNvPr id="79" name="Google Shape;79;p3"/>
          <p:cNvPicPr preferRelativeResize="0"/>
          <p:nvPr/>
        </p:nvPicPr>
        <p:blipFill rotWithShape="1">
          <a:blip r:embed="rId8">
            <a:alphaModFix/>
          </a:blip>
          <a:srcRect/>
          <a:stretch/>
        </p:blipFill>
        <p:spPr>
          <a:xfrm>
            <a:off x="8635400" y="2205900"/>
            <a:ext cx="2309533" cy="4217832"/>
          </a:xfrm>
          <a:prstGeom prst="rect">
            <a:avLst/>
          </a:prstGeom>
          <a:noFill/>
          <a:ln w="28575" cap="flat" cmpd="sng">
            <a:solidFill>
              <a:srgbClr val="F0EFED"/>
            </a:solidFill>
            <a:prstDash val="solid"/>
            <a:round/>
            <a:headEnd type="none" w="sm" len="sm"/>
            <a:tailEnd type="none" w="sm" len="sm"/>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4"/>
          <p:cNvPicPr preferRelativeResize="0"/>
          <p:nvPr/>
        </p:nvPicPr>
        <p:blipFill rotWithShape="1">
          <a:blip r:embed="rId3">
            <a:alphaModFix/>
          </a:blip>
          <a:srcRect/>
          <a:stretch/>
        </p:blipFill>
        <p:spPr>
          <a:xfrm>
            <a:off x="666134" y="492767"/>
            <a:ext cx="10024933" cy="1056800"/>
          </a:xfrm>
          <a:prstGeom prst="rect">
            <a:avLst/>
          </a:prstGeom>
          <a:noFill/>
          <a:ln>
            <a:noFill/>
          </a:ln>
        </p:spPr>
      </p:pic>
      <p:pic>
        <p:nvPicPr>
          <p:cNvPr id="85" name="Google Shape;85;p4"/>
          <p:cNvPicPr preferRelativeResize="0"/>
          <p:nvPr/>
        </p:nvPicPr>
        <p:blipFill rotWithShape="1">
          <a:blip r:embed="rId4">
            <a:alphaModFix/>
          </a:blip>
          <a:srcRect/>
          <a:stretch/>
        </p:blipFill>
        <p:spPr>
          <a:xfrm>
            <a:off x="8093167" y="583001"/>
            <a:ext cx="2514600" cy="876300"/>
          </a:xfrm>
          <a:prstGeom prst="rect">
            <a:avLst/>
          </a:prstGeom>
          <a:noFill/>
          <a:ln>
            <a:noFill/>
          </a:ln>
        </p:spPr>
      </p:pic>
      <p:sp>
        <p:nvSpPr>
          <p:cNvPr id="86" name="Google Shape;86;p4"/>
          <p:cNvSpPr txBox="1"/>
          <p:nvPr/>
        </p:nvSpPr>
        <p:spPr>
          <a:xfrm>
            <a:off x="666133" y="1643167"/>
            <a:ext cx="9573600" cy="536400"/>
          </a:xfrm>
          <a:prstGeom prst="rect">
            <a:avLst/>
          </a:prstGeom>
          <a:noFill/>
          <a:ln>
            <a:noFill/>
          </a:ln>
          <a:effectLst>
            <a:outerShdw blurRad="57150" dist="19050" dir="5400000" algn="bl" rotWithShape="0">
              <a:srgbClr val="000000">
                <a:alpha val="49803"/>
              </a:srgbClr>
            </a:outerShdw>
          </a:effectLst>
        </p:spPr>
        <p:txBody>
          <a:bodyPr spcFirstLastPara="1" wrap="square" lIns="121900" tIns="60933" rIns="121900" bIns="60933" anchor="ctr" anchorCtr="0">
            <a:noAutofit/>
          </a:bodyPr>
          <a:lstStyle/>
          <a:p>
            <a:pPr defTabSz="1219170">
              <a:lnSpc>
                <a:spcPct val="80000"/>
              </a:lnSpc>
              <a:buClr>
                <a:srgbClr val="000000"/>
              </a:buClr>
              <a:buSzPts val="2500"/>
            </a:pPr>
            <a:r>
              <a:rPr lang="en" sz="3333" b="1" kern="0">
                <a:solidFill>
                  <a:srgbClr val="000000"/>
                </a:solidFill>
                <a:latin typeface="Verdana"/>
                <a:ea typeface="Verdana"/>
                <a:cs typeface="Verdana"/>
                <a:sym typeface="Verdana"/>
              </a:rPr>
              <a:t>Using Your Bay Card</a:t>
            </a:r>
            <a:endParaRPr sz="3333" b="1" kern="0" dirty="0">
              <a:solidFill>
                <a:srgbClr val="000000"/>
              </a:solidFill>
              <a:latin typeface="Verdana"/>
              <a:ea typeface="Verdana"/>
              <a:cs typeface="Verdana"/>
              <a:sym typeface="Verdana"/>
            </a:endParaRPr>
          </a:p>
        </p:txBody>
      </p:sp>
      <p:sp>
        <p:nvSpPr>
          <p:cNvPr id="87" name="Google Shape;87;p4"/>
          <p:cNvSpPr txBox="1"/>
          <p:nvPr/>
        </p:nvSpPr>
        <p:spPr>
          <a:xfrm>
            <a:off x="787133" y="2363432"/>
            <a:ext cx="8865200" cy="2873200"/>
          </a:xfrm>
          <a:prstGeom prst="rect">
            <a:avLst/>
          </a:prstGeom>
          <a:noFill/>
          <a:ln>
            <a:noFill/>
          </a:ln>
        </p:spPr>
        <p:txBody>
          <a:bodyPr spcFirstLastPara="1" wrap="square" lIns="121900" tIns="60933" rIns="121900" bIns="60933" anchor="t" anchorCtr="0">
            <a:noAutofit/>
          </a:bodyPr>
          <a:lstStyle/>
          <a:p>
            <a:pPr marL="475476" indent="-475476" defTabSz="1219170">
              <a:buClr>
                <a:srgbClr val="000000"/>
              </a:buClr>
              <a:buSzPts val="1700"/>
              <a:buFont typeface="Verdana"/>
              <a:buChar char="❏"/>
            </a:pPr>
            <a:r>
              <a:rPr lang="en" sz="2267" kern="0">
                <a:solidFill>
                  <a:srgbClr val="000000"/>
                </a:solidFill>
                <a:latin typeface="Verdana"/>
                <a:ea typeface="Verdana"/>
                <a:cs typeface="Verdana"/>
                <a:sym typeface="Verdana"/>
              </a:rPr>
              <a:t>Dollars stored in an account to be used on campus</a:t>
            </a:r>
            <a:endParaRPr sz="2267" kern="0" dirty="0">
              <a:solidFill>
                <a:srgbClr val="000000"/>
              </a:solidFill>
              <a:latin typeface="Verdana"/>
              <a:ea typeface="Verdana"/>
              <a:cs typeface="Verdana"/>
              <a:sym typeface="Verdana"/>
            </a:endParaRPr>
          </a:p>
          <a:p>
            <a:pPr marL="990575" lvl="1" indent="-338658" defTabSz="1219170">
              <a:spcBef>
                <a:spcPts val="640"/>
              </a:spcBef>
              <a:buClr>
                <a:srgbClr val="000000"/>
              </a:buClr>
              <a:buSzPts val="1300"/>
              <a:buFont typeface="Verdana"/>
              <a:buChar char="❏"/>
            </a:pPr>
            <a:r>
              <a:rPr lang="en" sz="1733" kern="0">
                <a:solidFill>
                  <a:srgbClr val="000000"/>
                </a:solidFill>
                <a:latin typeface="Verdana"/>
                <a:ea typeface="Verdana"/>
                <a:cs typeface="Verdana"/>
                <a:sym typeface="Verdana"/>
              </a:rPr>
              <a:t>Copying, Printing and Duplicating</a:t>
            </a:r>
            <a:endParaRPr sz="1733" kern="0" dirty="0">
              <a:solidFill>
                <a:srgbClr val="000000"/>
              </a:solidFill>
              <a:latin typeface="Verdana"/>
              <a:ea typeface="Verdana"/>
              <a:cs typeface="Verdana"/>
              <a:sym typeface="Verdana"/>
            </a:endParaRPr>
          </a:p>
          <a:p>
            <a:pPr marL="1523962" lvl="2" indent="-223513" defTabSz="1219170">
              <a:spcBef>
                <a:spcPts val="533"/>
              </a:spcBef>
              <a:buClr>
                <a:srgbClr val="000000"/>
              </a:buClr>
              <a:buSzPts val="300"/>
              <a:buFont typeface="Noto Sans Symbols"/>
              <a:buChar char="❏"/>
            </a:pPr>
            <a:r>
              <a:rPr lang="en" sz="1200" kern="0">
                <a:solidFill>
                  <a:srgbClr val="000000"/>
                </a:solidFill>
                <a:latin typeface="Verdana"/>
                <a:ea typeface="Verdana"/>
                <a:cs typeface="Verdana"/>
                <a:sym typeface="Verdana"/>
              </a:rPr>
              <a:t>Only Bay Bucks can be used to pay for these</a:t>
            </a:r>
            <a:endParaRPr sz="1200" kern="0" dirty="0">
              <a:solidFill>
                <a:srgbClr val="000000"/>
              </a:solidFill>
              <a:latin typeface="Verdana"/>
              <a:ea typeface="Verdana"/>
              <a:cs typeface="Verdana"/>
              <a:sym typeface="Verdana"/>
            </a:endParaRPr>
          </a:p>
          <a:p>
            <a:pPr marL="990575" lvl="1" indent="-338658" defTabSz="1219170">
              <a:spcBef>
                <a:spcPts val="640"/>
              </a:spcBef>
              <a:buClr>
                <a:srgbClr val="000000"/>
              </a:buClr>
              <a:buSzPts val="1300"/>
              <a:buFont typeface="Verdana"/>
              <a:buChar char="❏"/>
            </a:pPr>
            <a:r>
              <a:rPr lang="en" sz="1733" kern="0">
                <a:solidFill>
                  <a:srgbClr val="000000"/>
                </a:solidFill>
                <a:latin typeface="Verdana"/>
                <a:ea typeface="Verdana"/>
                <a:cs typeface="Verdana"/>
                <a:sym typeface="Verdana"/>
              </a:rPr>
              <a:t>Bookstore, Vending, Dining purchases</a:t>
            </a:r>
            <a:endParaRPr sz="1733" kern="0" dirty="0">
              <a:solidFill>
                <a:srgbClr val="000000"/>
              </a:solidFill>
              <a:latin typeface="Verdana"/>
              <a:ea typeface="Verdana"/>
              <a:cs typeface="Verdana"/>
              <a:sym typeface="Verdana"/>
            </a:endParaRPr>
          </a:p>
          <a:p>
            <a:pPr marL="990575" lvl="1" indent="-338658" defTabSz="1219170">
              <a:spcBef>
                <a:spcPts val="640"/>
              </a:spcBef>
              <a:buClr>
                <a:srgbClr val="000000"/>
              </a:buClr>
              <a:buSzPts val="1300"/>
              <a:buFont typeface="Verdana"/>
              <a:buChar char="❏"/>
            </a:pPr>
            <a:r>
              <a:rPr lang="en" sz="1733" kern="0">
                <a:solidFill>
                  <a:srgbClr val="000000"/>
                </a:solidFill>
                <a:latin typeface="Verdana"/>
                <a:ea typeface="Verdana"/>
                <a:cs typeface="Verdana"/>
                <a:sym typeface="Verdana"/>
              </a:rPr>
              <a:t>Student Health and ASI Business Center</a:t>
            </a:r>
            <a:endParaRPr sz="1733" kern="0" dirty="0">
              <a:solidFill>
                <a:srgbClr val="000000"/>
              </a:solidFill>
              <a:latin typeface="Verdana"/>
              <a:ea typeface="Verdana"/>
              <a:cs typeface="Verdana"/>
              <a:sym typeface="Verdana"/>
            </a:endParaRPr>
          </a:p>
          <a:p>
            <a:pPr marL="990575" defTabSz="1219170">
              <a:buClr>
                <a:srgbClr val="000000"/>
              </a:buClr>
              <a:buSzPts val="1700"/>
            </a:pPr>
            <a:endParaRPr sz="2267" kern="0" dirty="0">
              <a:solidFill>
                <a:srgbClr val="000000"/>
              </a:solidFill>
              <a:latin typeface="Verdana"/>
              <a:ea typeface="Verdana"/>
              <a:cs typeface="Verdana"/>
              <a:sym typeface="Verdana"/>
            </a:endParaRPr>
          </a:p>
          <a:p>
            <a:pPr marL="475476" indent="-475476" defTabSz="1219170">
              <a:spcBef>
                <a:spcPts val="747"/>
              </a:spcBef>
              <a:buClr>
                <a:srgbClr val="000000"/>
              </a:buClr>
              <a:buSzPts val="1700"/>
              <a:buFont typeface="Verdana"/>
              <a:buChar char="❏"/>
            </a:pPr>
            <a:r>
              <a:rPr lang="en" sz="2267" kern="0">
                <a:solidFill>
                  <a:srgbClr val="000000"/>
                </a:solidFill>
                <a:latin typeface="Verdana"/>
                <a:ea typeface="Verdana"/>
                <a:cs typeface="Verdana"/>
                <a:sym typeface="Verdana"/>
              </a:rPr>
              <a:t>Add value using your credit card, debit card, cash and etc. </a:t>
            </a:r>
            <a:endParaRPr sz="2267" kern="0" dirty="0">
              <a:solidFill>
                <a:srgbClr val="000000"/>
              </a:solidFill>
              <a:latin typeface="Verdana"/>
              <a:ea typeface="Verdana"/>
              <a:cs typeface="Verdana"/>
              <a:sym typeface="Verdana"/>
            </a:endParaRPr>
          </a:p>
          <a:p>
            <a:pPr marL="457189" defTabSz="1219170">
              <a:spcBef>
                <a:spcPts val="747"/>
              </a:spcBef>
              <a:buClr>
                <a:srgbClr val="000000"/>
              </a:buClr>
              <a:buSzPts val="1500"/>
            </a:pPr>
            <a:endParaRPr sz="2000" kern="0" dirty="0">
              <a:solidFill>
                <a:srgbClr val="000000"/>
              </a:solidFill>
              <a:latin typeface="Verdana"/>
              <a:ea typeface="Verdana"/>
              <a:cs typeface="Verdana"/>
              <a:sym typeface="Verdana"/>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5"/>
          <p:cNvPicPr preferRelativeResize="0"/>
          <p:nvPr/>
        </p:nvPicPr>
        <p:blipFill rotWithShape="1">
          <a:blip r:embed="rId3">
            <a:alphaModFix/>
          </a:blip>
          <a:srcRect/>
          <a:stretch/>
        </p:blipFill>
        <p:spPr>
          <a:xfrm>
            <a:off x="666134" y="492767"/>
            <a:ext cx="10024933" cy="1056800"/>
          </a:xfrm>
          <a:prstGeom prst="rect">
            <a:avLst/>
          </a:prstGeom>
          <a:noFill/>
          <a:ln>
            <a:noFill/>
          </a:ln>
        </p:spPr>
      </p:pic>
      <p:pic>
        <p:nvPicPr>
          <p:cNvPr id="93" name="Google Shape;93;p5"/>
          <p:cNvPicPr preferRelativeResize="0"/>
          <p:nvPr/>
        </p:nvPicPr>
        <p:blipFill rotWithShape="1">
          <a:blip r:embed="rId4">
            <a:alphaModFix/>
          </a:blip>
          <a:srcRect/>
          <a:stretch/>
        </p:blipFill>
        <p:spPr>
          <a:xfrm>
            <a:off x="8093167" y="583001"/>
            <a:ext cx="2514600" cy="876300"/>
          </a:xfrm>
          <a:prstGeom prst="rect">
            <a:avLst/>
          </a:prstGeom>
          <a:noFill/>
          <a:ln>
            <a:noFill/>
          </a:ln>
        </p:spPr>
      </p:pic>
      <p:sp>
        <p:nvSpPr>
          <p:cNvPr id="94" name="Google Shape;94;p5"/>
          <p:cNvSpPr txBox="1"/>
          <p:nvPr/>
        </p:nvSpPr>
        <p:spPr>
          <a:xfrm>
            <a:off x="1117467" y="1733633"/>
            <a:ext cx="9573600" cy="1219200"/>
          </a:xfrm>
          <a:prstGeom prst="rect">
            <a:avLst/>
          </a:prstGeom>
          <a:noFill/>
          <a:ln>
            <a:noFill/>
          </a:ln>
          <a:effectLst>
            <a:outerShdw blurRad="57150" dist="19050" dir="5400000" algn="bl" rotWithShape="0">
              <a:srgbClr val="000000">
                <a:alpha val="49803"/>
              </a:srgbClr>
            </a:outerShdw>
          </a:effectLst>
        </p:spPr>
        <p:txBody>
          <a:bodyPr spcFirstLastPara="1" wrap="square" lIns="121900" tIns="60933" rIns="121900" bIns="60933" anchor="ctr" anchorCtr="0">
            <a:noAutofit/>
          </a:bodyPr>
          <a:lstStyle/>
          <a:p>
            <a:pPr defTabSz="1219170">
              <a:lnSpc>
                <a:spcPct val="80000"/>
              </a:lnSpc>
              <a:buClr>
                <a:srgbClr val="000000"/>
              </a:buClr>
              <a:buSzPts val="2500"/>
            </a:pPr>
            <a:r>
              <a:rPr lang="en" sz="3333" b="1" kern="0">
                <a:solidFill>
                  <a:srgbClr val="000000"/>
                </a:solidFill>
                <a:latin typeface="Verdana"/>
                <a:ea typeface="Verdana"/>
                <a:cs typeface="Verdana"/>
                <a:sym typeface="Verdana"/>
              </a:rPr>
              <a:t>What else can the Bay Card do?</a:t>
            </a:r>
            <a:endParaRPr sz="3333" b="1" kern="0" dirty="0">
              <a:solidFill>
                <a:srgbClr val="000000"/>
              </a:solidFill>
              <a:latin typeface="Verdana"/>
              <a:ea typeface="Verdana"/>
              <a:cs typeface="Verdana"/>
              <a:sym typeface="Verdana"/>
            </a:endParaRPr>
          </a:p>
        </p:txBody>
      </p:sp>
      <p:sp>
        <p:nvSpPr>
          <p:cNvPr id="95" name="Google Shape;95;p5"/>
          <p:cNvSpPr txBox="1"/>
          <p:nvPr/>
        </p:nvSpPr>
        <p:spPr>
          <a:xfrm>
            <a:off x="1347967" y="3050200"/>
            <a:ext cx="8973600" cy="3565200"/>
          </a:xfrm>
          <a:prstGeom prst="rect">
            <a:avLst/>
          </a:prstGeom>
          <a:noFill/>
          <a:ln>
            <a:noFill/>
          </a:ln>
          <a:effectLst>
            <a:outerShdw blurRad="57150" dist="19050" dir="5400000" algn="bl" rotWithShape="0">
              <a:srgbClr val="000000">
                <a:alpha val="49803"/>
              </a:srgbClr>
            </a:outerShdw>
          </a:effectLst>
        </p:spPr>
        <p:txBody>
          <a:bodyPr spcFirstLastPara="1" wrap="square" lIns="121900" tIns="60933" rIns="121900" bIns="60933" anchor="t" anchorCtr="0">
            <a:noAutofit/>
          </a:bodyPr>
          <a:lstStyle/>
          <a:p>
            <a:pPr marL="609585" indent="-448722" defTabSz="1219170">
              <a:spcBef>
                <a:spcPts val="747"/>
              </a:spcBef>
              <a:buClr>
                <a:srgbClr val="000000"/>
              </a:buClr>
              <a:buSzPts val="1700"/>
              <a:buFont typeface="Verdana"/>
              <a:buChar char="❏"/>
            </a:pPr>
            <a:r>
              <a:rPr lang="en" sz="2267" kern="0">
                <a:solidFill>
                  <a:srgbClr val="000000"/>
                </a:solidFill>
                <a:latin typeface="Verdana"/>
                <a:ea typeface="Verdana"/>
                <a:cs typeface="Verdana"/>
                <a:sym typeface="Verdana"/>
              </a:rPr>
              <a:t>Act as CSUEB Library Card</a:t>
            </a:r>
            <a:endParaRPr sz="2267" kern="0" dirty="0">
              <a:solidFill>
                <a:srgbClr val="000000"/>
              </a:solidFill>
              <a:latin typeface="Verdana"/>
              <a:ea typeface="Verdana"/>
              <a:cs typeface="Verdana"/>
              <a:sym typeface="Verdana"/>
            </a:endParaRPr>
          </a:p>
          <a:p>
            <a:pPr marL="609585" indent="-448722" defTabSz="1219170">
              <a:buClr>
                <a:srgbClr val="000000"/>
              </a:buClr>
              <a:buSzPts val="1700"/>
              <a:buFont typeface="Verdana"/>
              <a:buChar char="❏"/>
            </a:pPr>
            <a:r>
              <a:rPr lang="en" sz="2267" kern="0">
                <a:solidFill>
                  <a:srgbClr val="000000"/>
                </a:solidFill>
                <a:latin typeface="Verdana"/>
                <a:ea typeface="Verdana"/>
                <a:cs typeface="Verdana"/>
                <a:sym typeface="Verdana"/>
              </a:rPr>
              <a:t>Grant access to Pioneer Dining meal plans</a:t>
            </a:r>
            <a:endParaRPr sz="2267" kern="0" dirty="0">
              <a:solidFill>
                <a:srgbClr val="000000"/>
              </a:solidFill>
              <a:latin typeface="Verdana"/>
              <a:ea typeface="Verdana"/>
              <a:cs typeface="Verdana"/>
              <a:sym typeface="Verdana"/>
            </a:endParaRPr>
          </a:p>
          <a:p>
            <a:pPr marL="609585" indent="-448722" defTabSz="1219170">
              <a:buClr>
                <a:srgbClr val="000000"/>
              </a:buClr>
              <a:buSzPts val="1700"/>
              <a:buFont typeface="Verdana"/>
              <a:buChar char="❏"/>
            </a:pPr>
            <a:r>
              <a:rPr lang="en" sz="2267" kern="0">
                <a:solidFill>
                  <a:srgbClr val="000000"/>
                </a:solidFill>
                <a:latin typeface="Verdana"/>
                <a:ea typeface="Verdana"/>
                <a:cs typeface="Verdana"/>
                <a:sym typeface="Verdana"/>
              </a:rPr>
              <a:t>Grant access to Pioneer Housing room</a:t>
            </a:r>
            <a:endParaRPr sz="2267" kern="0" dirty="0">
              <a:solidFill>
                <a:srgbClr val="000000"/>
              </a:solidFill>
              <a:latin typeface="Verdana"/>
              <a:ea typeface="Verdana"/>
              <a:cs typeface="Verdana"/>
              <a:sym typeface="Verdana"/>
            </a:endParaRPr>
          </a:p>
          <a:p>
            <a:pPr marL="609585" indent="-448722" defTabSz="1219170">
              <a:buClr>
                <a:srgbClr val="000000"/>
              </a:buClr>
              <a:buSzPts val="1700"/>
              <a:buFont typeface="Verdana"/>
              <a:buChar char="❏"/>
            </a:pPr>
            <a:r>
              <a:rPr lang="en" sz="2267" kern="0">
                <a:solidFill>
                  <a:srgbClr val="000000"/>
                </a:solidFill>
                <a:latin typeface="Verdana"/>
                <a:ea typeface="Verdana"/>
                <a:cs typeface="Verdana"/>
                <a:sym typeface="Verdana"/>
              </a:rPr>
              <a:t>Grant entry to Rec &amp; Wellness Center</a:t>
            </a:r>
            <a:endParaRPr sz="2267" kern="0" dirty="0">
              <a:solidFill>
                <a:srgbClr val="000000"/>
              </a:solidFill>
              <a:latin typeface="Verdana"/>
              <a:ea typeface="Verdana"/>
              <a:cs typeface="Verdana"/>
              <a:sym typeface="Verdana"/>
            </a:endParaRPr>
          </a:p>
          <a:p>
            <a:pPr marL="609585" indent="-448722" defTabSz="1219170">
              <a:buClr>
                <a:srgbClr val="000000"/>
              </a:buClr>
              <a:buSzPts val="1700"/>
              <a:buFont typeface="Verdana"/>
              <a:buChar char="❏"/>
            </a:pPr>
            <a:r>
              <a:rPr lang="en" sz="2267" kern="0">
                <a:solidFill>
                  <a:srgbClr val="000000"/>
                </a:solidFill>
                <a:latin typeface="Verdana"/>
                <a:ea typeface="Verdana"/>
                <a:cs typeface="Verdana"/>
                <a:sym typeface="Verdana"/>
              </a:rPr>
              <a:t>Grant entry to campus events (Job Fair)</a:t>
            </a:r>
            <a:endParaRPr sz="2267" kern="0" dirty="0">
              <a:solidFill>
                <a:srgbClr val="000000"/>
              </a:solidFill>
              <a:latin typeface="Verdana"/>
              <a:ea typeface="Verdana"/>
              <a:cs typeface="Verdana"/>
              <a:sym typeface="Verdana"/>
            </a:endParaRPr>
          </a:p>
          <a:p>
            <a:pPr marL="609585" indent="-448722" defTabSz="1219170">
              <a:buClr>
                <a:srgbClr val="000000"/>
              </a:buClr>
              <a:buSzPts val="1700"/>
              <a:buFont typeface="Verdana"/>
              <a:buChar char="❏"/>
            </a:pPr>
            <a:r>
              <a:rPr lang="en" sz="2267" kern="0">
                <a:solidFill>
                  <a:srgbClr val="000000"/>
                </a:solidFill>
                <a:latin typeface="Verdana"/>
                <a:ea typeface="Verdana"/>
                <a:cs typeface="Verdana"/>
                <a:sym typeface="Verdana"/>
              </a:rPr>
              <a:t>Grant access to Bay Bucks</a:t>
            </a:r>
            <a:endParaRPr sz="2267" kern="0" dirty="0">
              <a:solidFill>
                <a:srgbClr val="000000"/>
              </a:solidFill>
              <a:latin typeface="Verdana"/>
              <a:ea typeface="Verdana"/>
              <a:cs typeface="Verdana"/>
              <a:sym typeface="Verdana"/>
            </a:endParaRPr>
          </a:p>
          <a:p>
            <a:pPr marL="609585" indent="-448722" defTabSz="1219170">
              <a:buClr>
                <a:srgbClr val="000000"/>
              </a:buClr>
              <a:buSzPts val="1700"/>
              <a:buFont typeface="Verdana"/>
              <a:buChar char="❏"/>
            </a:pPr>
            <a:r>
              <a:rPr lang="en" sz="2267" kern="0">
                <a:solidFill>
                  <a:srgbClr val="000000"/>
                </a:solidFill>
                <a:latin typeface="Verdana"/>
                <a:ea typeface="Verdana"/>
                <a:cs typeface="Verdana"/>
                <a:sym typeface="Verdana"/>
              </a:rPr>
              <a:t>Grant access to Free Shuttle to BART</a:t>
            </a:r>
            <a:endParaRPr sz="2267" kern="0" dirty="0">
              <a:solidFill>
                <a:srgbClr val="000000"/>
              </a:solidFill>
              <a:latin typeface="Verdana"/>
              <a:ea typeface="Verdana"/>
              <a:cs typeface="Verdana"/>
              <a:sym typeface="Verdana"/>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6"/>
          <p:cNvPicPr preferRelativeResize="0"/>
          <p:nvPr/>
        </p:nvPicPr>
        <p:blipFill rotWithShape="1">
          <a:blip r:embed="rId3">
            <a:alphaModFix/>
          </a:blip>
          <a:srcRect/>
          <a:stretch/>
        </p:blipFill>
        <p:spPr>
          <a:xfrm>
            <a:off x="666134" y="492767"/>
            <a:ext cx="10024933" cy="1056800"/>
          </a:xfrm>
          <a:prstGeom prst="rect">
            <a:avLst/>
          </a:prstGeom>
          <a:noFill/>
          <a:ln>
            <a:noFill/>
          </a:ln>
        </p:spPr>
      </p:pic>
      <p:pic>
        <p:nvPicPr>
          <p:cNvPr id="101" name="Google Shape;101;p6"/>
          <p:cNvPicPr preferRelativeResize="0"/>
          <p:nvPr/>
        </p:nvPicPr>
        <p:blipFill rotWithShape="1">
          <a:blip r:embed="rId4">
            <a:alphaModFix/>
          </a:blip>
          <a:srcRect/>
          <a:stretch/>
        </p:blipFill>
        <p:spPr>
          <a:xfrm>
            <a:off x="8093167" y="583001"/>
            <a:ext cx="2514600" cy="876300"/>
          </a:xfrm>
          <a:prstGeom prst="rect">
            <a:avLst/>
          </a:prstGeom>
          <a:noFill/>
          <a:ln>
            <a:noFill/>
          </a:ln>
        </p:spPr>
      </p:pic>
      <p:sp>
        <p:nvSpPr>
          <p:cNvPr id="102" name="Google Shape;102;p6"/>
          <p:cNvSpPr txBox="1"/>
          <p:nvPr/>
        </p:nvSpPr>
        <p:spPr>
          <a:xfrm>
            <a:off x="1117467" y="1733633"/>
            <a:ext cx="9573600" cy="795200"/>
          </a:xfrm>
          <a:prstGeom prst="rect">
            <a:avLst/>
          </a:prstGeom>
          <a:noFill/>
          <a:ln>
            <a:noFill/>
          </a:ln>
          <a:effectLst>
            <a:outerShdw blurRad="57150" dist="19050" dir="5400000" algn="bl" rotWithShape="0">
              <a:srgbClr val="000000">
                <a:alpha val="49803"/>
              </a:srgbClr>
            </a:outerShdw>
          </a:effectLst>
        </p:spPr>
        <p:txBody>
          <a:bodyPr spcFirstLastPara="1" wrap="square" lIns="121900" tIns="60933" rIns="121900" bIns="60933" anchor="ctr" anchorCtr="0">
            <a:noAutofit/>
          </a:bodyPr>
          <a:lstStyle/>
          <a:p>
            <a:pPr defTabSz="1219170">
              <a:lnSpc>
                <a:spcPct val="80000"/>
              </a:lnSpc>
              <a:buClr>
                <a:srgbClr val="000000"/>
              </a:buClr>
              <a:buSzPts val="2500"/>
            </a:pPr>
            <a:r>
              <a:rPr lang="en" sz="3333" b="1" kern="0">
                <a:solidFill>
                  <a:srgbClr val="000000"/>
                </a:solidFill>
                <a:latin typeface="Verdana"/>
                <a:ea typeface="Verdana"/>
                <a:cs typeface="Verdana"/>
                <a:sym typeface="Verdana"/>
              </a:rPr>
              <a:t>Adding Bay Bucks</a:t>
            </a:r>
            <a:endParaRPr sz="3067" b="1" kern="0" dirty="0">
              <a:solidFill>
                <a:srgbClr val="000000"/>
              </a:solidFill>
              <a:latin typeface="Verdana"/>
              <a:ea typeface="Verdana"/>
              <a:cs typeface="Verdana"/>
              <a:sym typeface="Verdana"/>
            </a:endParaRPr>
          </a:p>
        </p:txBody>
      </p:sp>
      <p:sp>
        <p:nvSpPr>
          <p:cNvPr id="103" name="Google Shape;103;p6"/>
          <p:cNvSpPr txBox="1"/>
          <p:nvPr/>
        </p:nvSpPr>
        <p:spPr>
          <a:xfrm>
            <a:off x="1357800" y="2528833"/>
            <a:ext cx="8865200" cy="3768400"/>
          </a:xfrm>
          <a:prstGeom prst="rect">
            <a:avLst/>
          </a:prstGeom>
          <a:noFill/>
          <a:ln>
            <a:noFill/>
          </a:ln>
          <a:effectLst>
            <a:outerShdw blurRad="57150" dist="19050" dir="5400000" algn="bl" rotWithShape="0">
              <a:srgbClr val="000000">
                <a:alpha val="49803"/>
              </a:srgbClr>
            </a:outerShdw>
          </a:effectLst>
        </p:spPr>
        <p:txBody>
          <a:bodyPr spcFirstLastPara="1" wrap="square" lIns="121900" tIns="60933" rIns="121900" bIns="60933" anchor="t" anchorCtr="0">
            <a:noAutofit/>
          </a:bodyPr>
          <a:lstStyle/>
          <a:p>
            <a:pPr marL="457189" indent="-389457" defTabSz="1219170">
              <a:buClr>
                <a:srgbClr val="000000"/>
              </a:buClr>
              <a:buSzPts val="1160"/>
              <a:buFont typeface="Noto Sans Symbols"/>
              <a:buChar char="■"/>
            </a:pPr>
            <a:r>
              <a:rPr lang="en" sz="2667" b="1" kern="0">
                <a:solidFill>
                  <a:srgbClr val="000000"/>
                </a:solidFill>
                <a:latin typeface="Verdana"/>
                <a:ea typeface="Verdana"/>
                <a:cs typeface="Verdana"/>
                <a:sym typeface="Verdana"/>
              </a:rPr>
              <a:t>Online: csueastbay.edu/baybucks</a:t>
            </a:r>
            <a:endParaRPr sz="2667" b="1" kern="0" dirty="0">
              <a:solidFill>
                <a:srgbClr val="000000"/>
              </a:solidFill>
              <a:latin typeface="Verdana"/>
              <a:ea typeface="Verdana"/>
              <a:cs typeface="Verdana"/>
              <a:sym typeface="Verdana"/>
            </a:endParaRPr>
          </a:p>
          <a:p>
            <a:pPr marL="990575" lvl="1" indent="-347125" defTabSz="1219170">
              <a:spcBef>
                <a:spcPts val="640"/>
              </a:spcBef>
              <a:buClr>
                <a:srgbClr val="000000"/>
              </a:buClr>
              <a:buSzPts val="2000"/>
              <a:buFont typeface="Verdana"/>
              <a:buChar char="–"/>
            </a:pPr>
            <a:r>
              <a:rPr lang="en" sz="2667" b="1" kern="0">
                <a:solidFill>
                  <a:srgbClr val="000000"/>
                </a:solidFill>
                <a:latin typeface="Verdana"/>
                <a:ea typeface="Verdana"/>
                <a:cs typeface="Verdana"/>
                <a:sym typeface="Verdana"/>
              </a:rPr>
              <a:t>Guest Deposit</a:t>
            </a:r>
            <a:endParaRPr sz="2667" b="1" kern="0" dirty="0">
              <a:solidFill>
                <a:srgbClr val="000000"/>
              </a:solidFill>
              <a:latin typeface="Verdana"/>
              <a:ea typeface="Verdana"/>
              <a:cs typeface="Verdana"/>
              <a:sym typeface="Verdana"/>
            </a:endParaRPr>
          </a:p>
          <a:p>
            <a:pPr marL="1523962" lvl="2" indent="-279393" defTabSz="1219170">
              <a:spcBef>
                <a:spcPts val="533"/>
              </a:spcBef>
              <a:buClr>
                <a:srgbClr val="000000"/>
              </a:buClr>
              <a:buSzPts val="1100"/>
              <a:buFont typeface="Noto Sans Symbols"/>
              <a:buChar char="■"/>
            </a:pPr>
            <a:r>
              <a:rPr lang="en" sz="2267" kern="0">
                <a:solidFill>
                  <a:srgbClr val="000000"/>
                </a:solidFill>
                <a:latin typeface="Verdana"/>
                <a:ea typeface="Verdana"/>
                <a:cs typeface="Verdana"/>
                <a:sym typeface="Verdana"/>
              </a:rPr>
              <a:t>Enter Student’s 9-digit PS ID (on their card)</a:t>
            </a:r>
            <a:endParaRPr sz="2267" kern="0" dirty="0">
              <a:solidFill>
                <a:srgbClr val="000000"/>
              </a:solidFill>
              <a:latin typeface="Verdana"/>
              <a:ea typeface="Verdana"/>
              <a:cs typeface="Verdana"/>
              <a:sym typeface="Verdana"/>
            </a:endParaRPr>
          </a:p>
          <a:p>
            <a:pPr marL="1523962" lvl="2" indent="-279393" defTabSz="1219170">
              <a:spcBef>
                <a:spcPts val="533"/>
              </a:spcBef>
              <a:buClr>
                <a:srgbClr val="000000"/>
              </a:buClr>
              <a:buSzPts val="1100"/>
              <a:buFont typeface="Noto Sans Symbols"/>
              <a:buChar char="■"/>
            </a:pPr>
            <a:r>
              <a:rPr lang="en" sz="2267" kern="0">
                <a:solidFill>
                  <a:srgbClr val="000000"/>
                </a:solidFill>
                <a:latin typeface="Verdana"/>
                <a:ea typeface="Verdana"/>
                <a:cs typeface="Verdana"/>
                <a:sym typeface="Verdana"/>
              </a:rPr>
              <a:t>Enter Student’s First and Last Name</a:t>
            </a:r>
            <a:endParaRPr sz="2267" kern="0" dirty="0">
              <a:solidFill>
                <a:srgbClr val="000000"/>
              </a:solidFill>
              <a:latin typeface="Verdana"/>
              <a:ea typeface="Verdana"/>
              <a:cs typeface="Verdana"/>
              <a:sym typeface="Verdana"/>
            </a:endParaRPr>
          </a:p>
          <a:p>
            <a:pPr marL="1523962" lvl="2" indent="-279393" defTabSz="1219170">
              <a:spcBef>
                <a:spcPts val="533"/>
              </a:spcBef>
              <a:buClr>
                <a:srgbClr val="000000"/>
              </a:buClr>
              <a:buSzPts val="1100"/>
              <a:buFont typeface="Noto Sans Symbols"/>
              <a:buChar char="■"/>
            </a:pPr>
            <a:r>
              <a:rPr lang="en" sz="2267" kern="0">
                <a:solidFill>
                  <a:srgbClr val="000000"/>
                </a:solidFill>
                <a:latin typeface="Verdana"/>
                <a:ea typeface="Verdana"/>
                <a:cs typeface="Verdana"/>
                <a:sym typeface="Verdana"/>
              </a:rPr>
              <a:t>Visa, MasterCard, American Express &amp; Discover</a:t>
            </a:r>
            <a:endParaRPr sz="2267" kern="0" dirty="0">
              <a:solidFill>
                <a:srgbClr val="000000"/>
              </a:solidFill>
              <a:latin typeface="Verdana"/>
              <a:ea typeface="Verdana"/>
              <a:cs typeface="Verdana"/>
              <a:sym typeface="Verdana"/>
            </a:endParaRPr>
          </a:p>
          <a:p>
            <a:pPr marL="1219170" lvl="2" defTabSz="1219170">
              <a:spcBef>
                <a:spcPts val="533"/>
              </a:spcBef>
              <a:buClr>
                <a:srgbClr val="000000"/>
              </a:buClr>
              <a:buSzPts val="1400"/>
            </a:pPr>
            <a:endParaRPr sz="2133" kern="0" dirty="0">
              <a:solidFill>
                <a:srgbClr val="000000"/>
              </a:solidFill>
              <a:latin typeface="Verdana"/>
              <a:ea typeface="Verdana"/>
              <a:cs typeface="Verdana"/>
              <a:sym typeface="Verdana"/>
            </a:endParaRPr>
          </a:p>
          <a:p>
            <a:pPr marL="990575" lvl="1" indent="-347125" defTabSz="1219170">
              <a:spcBef>
                <a:spcPts val="640"/>
              </a:spcBef>
              <a:buClr>
                <a:srgbClr val="000000"/>
              </a:buClr>
              <a:buSzPts val="2000"/>
              <a:buFont typeface="Verdana"/>
              <a:buChar char="–"/>
            </a:pPr>
            <a:r>
              <a:rPr lang="en" sz="2667" b="1" kern="0">
                <a:solidFill>
                  <a:srgbClr val="000000"/>
                </a:solidFill>
                <a:latin typeface="Verdana"/>
                <a:ea typeface="Verdana"/>
                <a:cs typeface="Verdana"/>
                <a:sym typeface="Verdana"/>
              </a:rPr>
              <a:t>Students can login with their NetId and password to add themselves</a:t>
            </a:r>
            <a:endParaRPr sz="2667" b="1" kern="0" dirty="0">
              <a:solidFill>
                <a:srgbClr val="000000"/>
              </a:solidFill>
              <a:latin typeface="Verdana"/>
              <a:ea typeface="Verdana"/>
              <a:cs typeface="Verdana"/>
              <a:sym typeface="Verdana"/>
            </a:endParaRPr>
          </a:p>
          <a:p>
            <a:pPr marL="457189" defTabSz="1219170">
              <a:buClr>
                <a:srgbClr val="000000"/>
              </a:buClr>
              <a:buSzPts val="2000"/>
            </a:pPr>
            <a:endParaRPr sz="2667" kern="0" dirty="0">
              <a:solidFill>
                <a:srgbClr val="000000"/>
              </a:solidFill>
              <a:latin typeface="Verdana"/>
              <a:ea typeface="Verdana"/>
              <a:cs typeface="Verdana"/>
              <a:sym typeface="Verdana"/>
            </a:endParaRPr>
          </a:p>
          <a:p>
            <a:pPr marL="457189" defTabSz="1219170">
              <a:spcBef>
                <a:spcPts val="747"/>
              </a:spcBef>
              <a:buClr>
                <a:srgbClr val="000000"/>
              </a:buClr>
              <a:buSzPts val="1700"/>
            </a:pPr>
            <a:endParaRPr sz="2267" kern="0" dirty="0">
              <a:solidFill>
                <a:srgbClr val="000000"/>
              </a:solidFill>
              <a:latin typeface="Verdana"/>
              <a:ea typeface="Verdana"/>
              <a:cs typeface="Verdana"/>
              <a:sym typeface="Verdana"/>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7"/>
          <p:cNvPicPr preferRelativeResize="0"/>
          <p:nvPr/>
        </p:nvPicPr>
        <p:blipFill rotWithShape="1">
          <a:blip r:embed="rId3">
            <a:alphaModFix/>
          </a:blip>
          <a:srcRect/>
          <a:stretch/>
        </p:blipFill>
        <p:spPr>
          <a:xfrm>
            <a:off x="666134" y="492767"/>
            <a:ext cx="10024933" cy="1056800"/>
          </a:xfrm>
          <a:prstGeom prst="rect">
            <a:avLst/>
          </a:prstGeom>
          <a:noFill/>
          <a:ln>
            <a:noFill/>
          </a:ln>
        </p:spPr>
      </p:pic>
      <p:pic>
        <p:nvPicPr>
          <p:cNvPr id="109" name="Google Shape;109;p7"/>
          <p:cNvPicPr preferRelativeResize="0"/>
          <p:nvPr/>
        </p:nvPicPr>
        <p:blipFill rotWithShape="1">
          <a:blip r:embed="rId4">
            <a:alphaModFix/>
          </a:blip>
          <a:srcRect/>
          <a:stretch/>
        </p:blipFill>
        <p:spPr>
          <a:xfrm>
            <a:off x="8093167" y="583001"/>
            <a:ext cx="2514600" cy="876300"/>
          </a:xfrm>
          <a:prstGeom prst="rect">
            <a:avLst/>
          </a:prstGeom>
          <a:noFill/>
          <a:ln>
            <a:noFill/>
          </a:ln>
        </p:spPr>
      </p:pic>
      <p:sp>
        <p:nvSpPr>
          <p:cNvPr id="110" name="Google Shape;110;p7"/>
          <p:cNvSpPr txBox="1"/>
          <p:nvPr/>
        </p:nvSpPr>
        <p:spPr>
          <a:xfrm>
            <a:off x="1117467" y="1733633"/>
            <a:ext cx="9573600" cy="876400"/>
          </a:xfrm>
          <a:prstGeom prst="rect">
            <a:avLst/>
          </a:prstGeom>
          <a:noFill/>
          <a:ln>
            <a:noFill/>
          </a:ln>
          <a:effectLst>
            <a:outerShdw blurRad="57150" dist="19050" dir="5400000" algn="bl" rotWithShape="0">
              <a:srgbClr val="000000">
                <a:alpha val="49803"/>
              </a:srgbClr>
            </a:outerShdw>
          </a:effectLst>
        </p:spPr>
        <p:txBody>
          <a:bodyPr spcFirstLastPara="1" wrap="square" lIns="121900" tIns="60933" rIns="121900" bIns="60933" anchor="ctr" anchorCtr="0">
            <a:noAutofit/>
          </a:bodyPr>
          <a:lstStyle/>
          <a:p>
            <a:pPr defTabSz="1219170">
              <a:lnSpc>
                <a:spcPct val="80000"/>
              </a:lnSpc>
              <a:buClr>
                <a:srgbClr val="000000"/>
              </a:buClr>
              <a:buSzPts val="2500"/>
            </a:pPr>
            <a:r>
              <a:rPr lang="en" sz="3333" b="1" kern="0">
                <a:solidFill>
                  <a:srgbClr val="000000"/>
                </a:solidFill>
                <a:latin typeface="Verdana"/>
                <a:ea typeface="Verdana"/>
                <a:cs typeface="Verdana"/>
                <a:sym typeface="Verdana"/>
              </a:rPr>
              <a:t>Adding Bay Bucks</a:t>
            </a:r>
            <a:endParaRPr sz="3067" b="1" kern="0" dirty="0">
              <a:solidFill>
                <a:srgbClr val="000000"/>
              </a:solidFill>
              <a:latin typeface="Verdana"/>
              <a:ea typeface="Verdana"/>
              <a:cs typeface="Verdana"/>
              <a:sym typeface="Verdana"/>
            </a:endParaRPr>
          </a:p>
        </p:txBody>
      </p:sp>
      <p:sp>
        <p:nvSpPr>
          <p:cNvPr id="111" name="Google Shape;111;p7"/>
          <p:cNvSpPr txBox="1"/>
          <p:nvPr/>
        </p:nvSpPr>
        <p:spPr>
          <a:xfrm>
            <a:off x="1349667" y="2610033"/>
            <a:ext cx="6798800" cy="3186000"/>
          </a:xfrm>
          <a:prstGeom prst="rect">
            <a:avLst/>
          </a:prstGeom>
          <a:noFill/>
          <a:ln>
            <a:noFill/>
          </a:ln>
          <a:effectLst>
            <a:outerShdw blurRad="57150" dist="19050" dir="5400000" algn="bl" rotWithShape="0">
              <a:srgbClr val="000000">
                <a:alpha val="49803"/>
              </a:srgbClr>
            </a:outerShdw>
          </a:effectLst>
        </p:spPr>
        <p:txBody>
          <a:bodyPr spcFirstLastPara="1" wrap="square" lIns="121900" tIns="60933" rIns="121900" bIns="60933" anchor="t" anchorCtr="0">
            <a:noAutofit/>
          </a:bodyPr>
          <a:lstStyle/>
          <a:p>
            <a:pPr defTabSz="1219170">
              <a:spcBef>
                <a:spcPts val="747"/>
              </a:spcBef>
              <a:buClr>
                <a:srgbClr val="000000"/>
              </a:buClr>
              <a:buSzPts val="1700"/>
            </a:pPr>
            <a:endParaRPr sz="2267" kern="0" dirty="0">
              <a:solidFill>
                <a:srgbClr val="000000"/>
              </a:solidFill>
              <a:latin typeface="Verdana"/>
              <a:ea typeface="Verdana"/>
              <a:cs typeface="Verdana"/>
              <a:sym typeface="Verdana"/>
            </a:endParaRPr>
          </a:p>
          <a:p>
            <a:pPr marL="457189" indent="-457189" defTabSz="1219170">
              <a:buClr>
                <a:srgbClr val="000000"/>
              </a:buClr>
              <a:buSzPts val="1700"/>
              <a:buFont typeface="Verdana"/>
              <a:buChar char="-"/>
            </a:pPr>
            <a:r>
              <a:rPr lang="en" sz="2267" b="1" kern="0">
                <a:solidFill>
                  <a:srgbClr val="000000"/>
                </a:solidFill>
                <a:latin typeface="Verdana"/>
                <a:ea typeface="Verdana"/>
                <a:cs typeface="Verdana"/>
                <a:sym typeface="Verdana"/>
              </a:rPr>
              <a:t>In Person @ ITC Machine</a:t>
            </a:r>
            <a:endParaRPr sz="2267" b="1" kern="0" dirty="0">
              <a:solidFill>
                <a:srgbClr val="000000"/>
              </a:solidFill>
              <a:latin typeface="Verdana"/>
              <a:ea typeface="Verdana"/>
              <a:cs typeface="Verdana"/>
              <a:sym typeface="Verdana"/>
            </a:endParaRPr>
          </a:p>
          <a:p>
            <a:pPr marL="609585" indent="-414856" defTabSz="1219170">
              <a:buClr>
                <a:srgbClr val="000000"/>
              </a:buClr>
              <a:buSzPts val="1300"/>
              <a:buFont typeface="Verdana"/>
              <a:buChar char="❏"/>
            </a:pPr>
            <a:r>
              <a:rPr lang="en" sz="1733" kern="0">
                <a:solidFill>
                  <a:srgbClr val="000000"/>
                </a:solidFill>
                <a:latin typeface="Verdana"/>
                <a:ea typeface="Verdana"/>
                <a:cs typeface="Verdana"/>
                <a:sym typeface="Verdana"/>
              </a:rPr>
              <a:t>VISA, MasterCard, American Express, Discover and cash</a:t>
            </a:r>
            <a:endParaRPr sz="1733" kern="0" dirty="0">
              <a:solidFill>
                <a:srgbClr val="000000"/>
              </a:solidFill>
              <a:latin typeface="Verdana"/>
              <a:ea typeface="Verdana"/>
              <a:cs typeface="Verdana"/>
              <a:sym typeface="Verdana"/>
            </a:endParaRPr>
          </a:p>
          <a:p>
            <a:pPr marL="1219170" defTabSz="1219170">
              <a:spcBef>
                <a:spcPts val="640"/>
              </a:spcBef>
              <a:buClr>
                <a:srgbClr val="000000"/>
              </a:buClr>
              <a:buSzPts val="1300"/>
            </a:pPr>
            <a:endParaRPr sz="1733" kern="0" dirty="0">
              <a:solidFill>
                <a:srgbClr val="000000"/>
              </a:solidFill>
              <a:latin typeface="Verdana"/>
              <a:ea typeface="Verdana"/>
              <a:cs typeface="Verdana"/>
              <a:sym typeface="Verdana"/>
            </a:endParaRPr>
          </a:p>
          <a:p>
            <a:pPr marL="457189" indent="-457189" defTabSz="1219170">
              <a:spcBef>
                <a:spcPts val="640"/>
              </a:spcBef>
              <a:buClr>
                <a:srgbClr val="000000"/>
              </a:buClr>
              <a:buSzPts val="1700"/>
              <a:buFont typeface="Verdana"/>
              <a:buChar char="-"/>
            </a:pPr>
            <a:r>
              <a:rPr lang="en" sz="2267" b="1" kern="0">
                <a:solidFill>
                  <a:srgbClr val="000000"/>
                </a:solidFill>
                <a:latin typeface="Verdana"/>
                <a:ea typeface="Verdana"/>
                <a:cs typeface="Verdana"/>
                <a:sym typeface="Verdana"/>
              </a:rPr>
              <a:t>Locations:</a:t>
            </a:r>
            <a:endParaRPr sz="2267" b="1" kern="0" dirty="0">
              <a:solidFill>
                <a:srgbClr val="000000"/>
              </a:solidFill>
              <a:latin typeface="Verdana"/>
              <a:ea typeface="Verdana"/>
              <a:cs typeface="Verdana"/>
              <a:sym typeface="Verdana"/>
            </a:endParaRPr>
          </a:p>
          <a:p>
            <a:pPr marL="609585" indent="-414856" defTabSz="1219170">
              <a:buClr>
                <a:srgbClr val="000000"/>
              </a:buClr>
              <a:buSzPts val="1300"/>
              <a:buFont typeface="Verdana"/>
              <a:buChar char="❏"/>
            </a:pPr>
            <a:r>
              <a:rPr lang="en" sz="1733" kern="0">
                <a:solidFill>
                  <a:srgbClr val="000000"/>
                </a:solidFill>
                <a:latin typeface="Verdana"/>
                <a:ea typeface="Verdana"/>
                <a:cs typeface="Verdana"/>
                <a:sym typeface="Verdana"/>
              </a:rPr>
              <a:t>Cashier Office </a:t>
            </a:r>
            <a:endParaRPr sz="1733" kern="0" dirty="0">
              <a:solidFill>
                <a:srgbClr val="000000"/>
              </a:solidFill>
              <a:latin typeface="Verdana"/>
              <a:ea typeface="Verdana"/>
              <a:cs typeface="Verdana"/>
              <a:sym typeface="Verdana"/>
            </a:endParaRPr>
          </a:p>
          <a:p>
            <a:pPr marL="609585" indent="-414856" defTabSz="1219170">
              <a:buClr>
                <a:srgbClr val="000000"/>
              </a:buClr>
              <a:buSzPts val="1300"/>
              <a:buFont typeface="Verdana"/>
              <a:buChar char="❏"/>
            </a:pPr>
            <a:r>
              <a:rPr lang="en" sz="1733" kern="0">
                <a:solidFill>
                  <a:srgbClr val="000000"/>
                </a:solidFill>
                <a:latin typeface="Verdana"/>
                <a:ea typeface="Verdana"/>
                <a:cs typeface="Verdana"/>
                <a:sym typeface="Verdana"/>
              </a:rPr>
              <a:t>CORE ( the first floor)</a:t>
            </a:r>
            <a:endParaRPr sz="1733" kern="0" dirty="0">
              <a:solidFill>
                <a:srgbClr val="000000"/>
              </a:solidFill>
              <a:latin typeface="Verdana"/>
              <a:ea typeface="Verdana"/>
              <a:cs typeface="Verdana"/>
              <a:sym typeface="Verdana"/>
            </a:endParaRPr>
          </a:p>
          <a:p>
            <a:pPr marL="609585" indent="-414856" defTabSz="1219170">
              <a:buClr>
                <a:srgbClr val="000000"/>
              </a:buClr>
              <a:buSzPts val="1300"/>
              <a:buFont typeface="Verdana"/>
              <a:buChar char="❏"/>
            </a:pPr>
            <a:r>
              <a:rPr lang="en" sz="1733" kern="0">
                <a:solidFill>
                  <a:srgbClr val="000000"/>
                </a:solidFill>
                <a:latin typeface="Verdana"/>
                <a:ea typeface="Verdana"/>
                <a:cs typeface="Verdana"/>
                <a:sym typeface="Verdana"/>
              </a:rPr>
              <a:t>Student Administrative Building</a:t>
            </a:r>
            <a:endParaRPr sz="1733" kern="0" dirty="0">
              <a:solidFill>
                <a:srgbClr val="000000"/>
              </a:solidFill>
              <a:latin typeface="Verdana"/>
              <a:ea typeface="Verdana"/>
              <a:cs typeface="Verdana"/>
              <a:sym typeface="Verdana"/>
            </a:endParaRPr>
          </a:p>
          <a:p>
            <a:pPr marL="457189" indent="-291246" defTabSz="1219170">
              <a:spcBef>
                <a:spcPts val="747"/>
              </a:spcBef>
              <a:buClr>
                <a:srgbClr val="000000"/>
              </a:buClr>
              <a:buSzPts val="1960"/>
            </a:pPr>
            <a:endParaRPr sz="3467" kern="0" dirty="0">
              <a:solidFill>
                <a:srgbClr val="000000"/>
              </a:solidFill>
              <a:latin typeface="Verdana"/>
              <a:ea typeface="Verdana"/>
              <a:cs typeface="Verdana"/>
              <a:sym typeface="Verdana"/>
            </a:endParaRPr>
          </a:p>
          <a:p>
            <a:pPr marL="457189" defTabSz="1219170">
              <a:spcBef>
                <a:spcPts val="747"/>
              </a:spcBef>
              <a:buClr>
                <a:srgbClr val="000000"/>
              </a:buClr>
              <a:buSzPts val="1500"/>
            </a:pPr>
            <a:endParaRPr sz="2000" kern="0" dirty="0">
              <a:solidFill>
                <a:srgbClr val="000000"/>
              </a:solidFill>
              <a:latin typeface="Verdana"/>
              <a:ea typeface="Verdana"/>
              <a:cs typeface="Verdana"/>
              <a:sym typeface="Verdana"/>
            </a:endParaRPr>
          </a:p>
        </p:txBody>
      </p:sp>
      <p:pic>
        <p:nvPicPr>
          <p:cNvPr id="112" name="Google Shape;112;p7"/>
          <p:cNvPicPr preferRelativeResize="0"/>
          <p:nvPr/>
        </p:nvPicPr>
        <p:blipFill rotWithShape="1">
          <a:blip r:embed="rId5">
            <a:alphaModFix/>
          </a:blip>
          <a:srcRect/>
          <a:stretch/>
        </p:blipFill>
        <p:spPr>
          <a:xfrm>
            <a:off x="8383101" y="1821500"/>
            <a:ext cx="2307967" cy="4614632"/>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8"/>
          <p:cNvPicPr preferRelativeResize="0"/>
          <p:nvPr/>
        </p:nvPicPr>
        <p:blipFill rotWithShape="1">
          <a:blip r:embed="rId3">
            <a:alphaModFix/>
          </a:blip>
          <a:srcRect/>
          <a:stretch/>
        </p:blipFill>
        <p:spPr>
          <a:xfrm>
            <a:off x="666134" y="492767"/>
            <a:ext cx="10024933" cy="1056800"/>
          </a:xfrm>
          <a:prstGeom prst="rect">
            <a:avLst/>
          </a:prstGeom>
          <a:noFill/>
          <a:ln>
            <a:noFill/>
          </a:ln>
        </p:spPr>
      </p:pic>
      <p:pic>
        <p:nvPicPr>
          <p:cNvPr id="118" name="Google Shape;118;p8"/>
          <p:cNvPicPr preferRelativeResize="0"/>
          <p:nvPr/>
        </p:nvPicPr>
        <p:blipFill rotWithShape="1">
          <a:blip r:embed="rId4">
            <a:alphaModFix/>
          </a:blip>
          <a:srcRect/>
          <a:stretch/>
        </p:blipFill>
        <p:spPr>
          <a:xfrm>
            <a:off x="8093167" y="583001"/>
            <a:ext cx="2514600" cy="876300"/>
          </a:xfrm>
          <a:prstGeom prst="rect">
            <a:avLst/>
          </a:prstGeom>
          <a:noFill/>
          <a:ln>
            <a:noFill/>
          </a:ln>
        </p:spPr>
      </p:pic>
      <p:sp>
        <p:nvSpPr>
          <p:cNvPr id="119" name="Google Shape;119;p8"/>
          <p:cNvSpPr txBox="1"/>
          <p:nvPr/>
        </p:nvSpPr>
        <p:spPr>
          <a:xfrm>
            <a:off x="950200" y="1650200"/>
            <a:ext cx="9573600" cy="1302800"/>
          </a:xfrm>
          <a:prstGeom prst="rect">
            <a:avLst/>
          </a:prstGeom>
          <a:noFill/>
          <a:ln>
            <a:noFill/>
          </a:ln>
          <a:effectLst>
            <a:outerShdw blurRad="57150" dist="19050" dir="5400000" algn="bl" rotWithShape="0">
              <a:srgbClr val="000000">
                <a:alpha val="49803"/>
              </a:srgbClr>
            </a:outerShdw>
          </a:effectLst>
        </p:spPr>
        <p:txBody>
          <a:bodyPr spcFirstLastPara="1" wrap="square" lIns="121900" tIns="60933" rIns="121900" bIns="60933" anchor="ctr" anchorCtr="0">
            <a:noAutofit/>
          </a:bodyPr>
          <a:lstStyle/>
          <a:p>
            <a:pPr defTabSz="1219170">
              <a:lnSpc>
                <a:spcPct val="80000"/>
              </a:lnSpc>
              <a:buClr>
                <a:srgbClr val="000000"/>
              </a:buClr>
              <a:buSzPts val="3200"/>
            </a:pPr>
            <a:endParaRPr sz="4267" b="1" kern="0" dirty="0">
              <a:solidFill>
                <a:srgbClr val="000000"/>
              </a:solidFill>
              <a:latin typeface="Verdana"/>
              <a:ea typeface="Verdana"/>
              <a:cs typeface="Verdana"/>
              <a:sym typeface="Verdana"/>
            </a:endParaRPr>
          </a:p>
          <a:p>
            <a:pPr defTabSz="1219170">
              <a:lnSpc>
                <a:spcPct val="80000"/>
              </a:lnSpc>
              <a:buClr>
                <a:srgbClr val="000000"/>
              </a:buClr>
              <a:buSzPts val="2500"/>
            </a:pPr>
            <a:r>
              <a:rPr lang="en" sz="3333" b="1" kern="0">
                <a:solidFill>
                  <a:srgbClr val="000000"/>
                </a:solidFill>
                <a:latin typeface="Verdana"/>
                <a:ea typeface="Verdana"/>
                <a:cs typeface="Verdana"/>
                <a:sym typeface="Verdana"/>
              </a:rPr>
              <a:t>BAY CARD MOBILE Applications </a:t>
            </a:r>
            <a:r>
              <a:rPr lang="en" sz="3467" b="1" kern="0">
                <a:solidFill>
                  <a:srgbClr val="000000"/>
                </a:solidFill>
                <a:latin typeface="Verdana"/>
                <a:ea typeface="Verdana"/>
                <a:cs typeface="Verdana"/>
                <a:sym typeface="Verdana"/>
              </a:rPr>
              <a:t>- </a:t>
            </a:r>
            <a:endParaRPr sz="2267" b="1" kern="0" dirty="0">
              <a:solidFill>
                <a:srgbClr val="000000"/>
              </a:solidFill>
              <a:latin typeface="Verdana"/>
              <a:ea typeface="Verdana"/>
              <a:cs typeface="Verdana"/>
              <a:sym typeface="Verdana"/>
            </a:endParaRPr>
          </a:p>
          <a:p>
            <a:pPr defTabSz="1219170">
              <a:lnSpc>
                <a:spcPct val="80000"/>
              </a:lnSpc>
              <a:buClr>
                <a:srgbClr val="000000"/>
              </a:buClr>
              <a:buSzPts val="1900"/>
            </a:pPr>
            <a:endParaRPr sz="2533" b="1" kern="0" dirty="0">
              <a:solidFill>
                <a:srgbClr val="000000"/>
              </a:solidFill>
              <a:latin typeface="Verdana"/>
              <a:ea typeface="Verdana"/>
              <a:cs typeface="Verdana"/>
              <a:sym typeface="Verdana"/>
            </a:endParaRPr>
          </a:p>
          <a:p>
            <a:pPr defTabSz="1219170">
              <a:lnSpc>
                <a:spcPct val="80000"/>
              </a:lnSpc>
              <a:buClr>
                <a:srgbClr val="000000"/>
              </a:buClr>
              <a:buSzPts val="1900"/>
            </a:pPr>
            <a:endParaRPr sz="2533" b="1" kern="0" dirty="0">
              <a:solidFill>
                <a:srgbClr val="000000"/>
              </a:solidFill>
              <a:latin typeface="Verdana"/>
              <a:ea typeface="Verdana"/>
              <a:cs typeface="Verdana"/>
              <a:sym typeface="Verdana"/>
            </a:endParaRPr>
          </a:p>
          <a:p>
            <a:pPr defTabSz="1219170">
              <a:lnSpc>
                <a:spcPct val="80000"/>
              </a:lnSpc>
              <a:buClr>
                <a:srgbClr val="000000"/>
              </a:buClr>
              <a:buSzPts val="1900"/>
            </a:pPr>
            <a:endParaRPr sz="2533" b="1" kern="0" dirty="0">
              <a:solidFill>
                <a:srgbClr val="000000"/>
              </a:solidFill>
              <a:latin typeface="Verdana"/>
              <a:ea typeface="Verdana"/>
              <a:cs typeface="Verdana"/>
              <a:sym typeface="Verdana"/>
            </a:endParaRPr>
          </a:p>
          <a:p>
            <a:pPr defTabSz="1219170">
              <a:lnSpc>
                <a:spcPct val="80000"/>
              </a:lnSpc>
              <a:buClr>
                <a:srgbClr val="000000"/>
              </a:buClr>
              <a:buSzPts val="3000"/>
            </a:pPr>
            <a:endParaRPr sz="4000" b="1" kern="0" dirty="0">
              <a:solidFill>
                <a:srgbClr val="000000"/>
              </a:solidFill>
              <a:latin typeface="Verdana"/>
              <a:ea typeface="Verdana"/>
              <a:cs typeface="Verdana"/>
              <a:sym typeface="Verdana"/>
            </a:endParaRPr>
          </a:p>
        </p:txBody>
      </p:sp>
      <p:sp>
        <p:nvSpPr>
          <p:cNvPr id="120" name="Google Shape;120;p8"/>
          <p:cNvSpPr txBox="1"/>
          <p:nvPr/>
        </p:nvSpPr>
        <p:spPr>
          <a:xfrm>
            <a:off x="1246000" y="3768133"/>
            <a:ext cx="8865200" cy="1912800"/>
          </a:xfrm>
          <a:prstGeom prst="rect">
            <a:avLst/>
          </a:prstGeom>
          <a:noFill/>
          <a:ln>
            <a:noFill/>
          </a:ln>
          <a:effectLst>
            <a:outerShdw blurRad="57150" dist="19050" dir="5400000" algn="bl" rotWithShape="0">
              <a:srgbClr val="000000">
                <a:alpha val="49803"/>
              </a:srgbClr>
            </a:outerShdw>
          </a:effectLst>
        </p:spPr>
        <p:txBody>
          <a:bodyPr spcFirstLastPara="1" wrap="square" lIns="121900" tIns="60933" rIns="121900" bIns="60933" anchor="t" anchorCtr="0">
            <a:noAutofit/>
          </a:bodyPr>
          <a:lstStyle/>
          <a:p>
            <a:pPr marL="609585" indent="-457189" defTabSz="1219170">
              <a:buClr>
                <a:srgbClr val="000000"/>
              </a:buClr>
              <a:buSzPts val="1800"/>
              <a:buFont typeface="Verdana"/>
              <a:buChar char="❏"/>
            </a:pPr>
            <a:r>
              <a:rPr lang="en" sz="2400" kern="0">
                <a:solidFill>
                  <a:srgbClr val="000000"/>
                </a:solidFill>
                <a:latin typeface="Verdana"/>
                <a:ea typeface="Verdana"/>
                <a:cs typeface="Verdana"/>
                <a:sym typeface="Verdana"/>
              </a:rPr>
              <a:t>Click on the App and search for </a:t>
            </a:r>
            <a:r>
              <a:rPr lang="en" sz="2400" u="sng" kern="0">
                <a:solidFill>
                  <a:srgbClr val="7030A0"/>
                </a:solidFill>
                <a:latin typeface="Verdana"/>
                <a:ea typeface="Verdana"/>
                <a:cs typeface="Verdana"/>
                <a:sym typeface="Verdana"/>
              </a:rPr>
              <a:t>TouchNet 360u</a:t>
            </a:r>
            <a:endParaRPr sz="2400" kern="0" dirty="0">
              <a:solidFill>
                <a:srgbClr val="000000"/>
              </a:solidFill>
              <a:latin typeface="Verdana"/>
              <a:ea typeface="Verdana"/>
              <a:cs typeface="Verdana"/>
              <a:sym typeface="Verdana"/>
            </a:endParaRPr>
          </a:p>
          <a:p>
            <a:pPr marL="609585" indent="-457189" defTabSz="1219170">
              <a:buClr>
                <a:srgbClr val="000000"/>
              </a:buClr>
              <a:buSzPts val="1800"/>
              <a:buFont typeface="Verdana"/>
              <a:buChar char="❏"/>
            </a:pPr>
            <a:r>
              <a:rPr lang="en" sz="2400" kern="0">
                <a:solidFill>
                  <a:srgbClr val="000000"/>
                </a:solidFill>
                <a:latin typeface="Verdana"/>
                <a:ea typeface="Verdana"/>
                <a:cs typeface="Verdana"/>
                <a:sym typeface="Verdana"/>
              </a:rPr>
              <a:t>Select </a:t>
            </a:r>
            <a:r>
              <a:rPr lang="en" sz="2400" u="sng" kern="0">
                <a:solidFill>
                  <a:srgbClr val="7030A0"/>
                </a:solidFill>
                <a:latin typeface="Verdana"/>
                <a:ea typeface="Verdana"/>
                <a:cs typeface="Verdana"/>
                <a:sym typeface="Verdana"/>
              </a:rPr>
              <a:t>TouchNet 360u</a:t>
            </a:r>
            <a:endParaRPr sz="2400" kern="0" dirty="0">
              <a:solidFill>
                <a:srgbClr val="000000"/>
              </a:solidFill>
              <a:latin typeface="Verdana"/>
              <a:ea typeface="Verdana"/>
              <a:cs typeface="Verdana"/>
              <a:sym typeface="Verdana"/>
            </a:endParaRPr>
          </a:p>
          <a:p>
            <a:pPr marL="609585" indent="-457189" defTabSz="1219170">
              <a:buClr>
                <a:srgbClr val="000000"/>
              </a:buClr>
              <a:buSzPts val="1800"/>
              <a:buFont typeface="Verdana"/>
              <a:buChar char="❏"/>
            </a:pPr>
            <a:r>
              <a:rPr lang="en" sz="2400" kern="0">
                <a:solidFill>
                  <a:srgbClr val="000000"/>
                </a:solidFill>
                <a:latin typeface="Verdana"/>
                <a:ea typeface="Verdana"/>
                <a:cs typeface="Verdana"/>
                <a:sym typeface="Verdana"/>
              </a:rPr>
              <a:t>Please Note: To add money to your account you must </a:t>
            </a:r>
            <a:r>
              <a:rPr lang="en" sz="2400" b="1" kern="0">
                <a:solidFill>
                  <a:srgbClr val="000000"/>
                </a:solidFill>
                <a:latin typeface="Verdana"/>
                <a:ea typeface="Verdana"/>
                <a:cs typeface="Verdana"/>
                <a:sym typeface="Verdana"/>
              </a:rPr>
              <a:t>first</a:t>
            </a:r>
            <a:r>
              <a:rPr lang="en" sz="2400" kern="0">
                <a:solidFill>
                  <a:srgbClr val="000000"/>
                </a:solidFill>
                <a:latin typeface="Verdana"/>
                <a:ea typeface="Verdana"/>
                <a:cs typeface="Verdana"/>
                <a:sym typeface="Verdana"/>
              </a:rPr>
              <a:t> SAVE A PAYMENT METHOD by logging in to your account</a:t>
            </a:r>
            <a:endParaRPr sz="2400" kern="0" dirty="0">
              <a:solidFill>
                <a:srgbClr val="000000"/>
              </a:solidFill>
              <a:latin typeface="Verdana"/>
              <a:ea typeface="Verdana"/>
              <a:cs typeface="Verdana"/>
              <a:sym typeface="Verdana"/>
            </a:endParaRPr>
          </a:p>
          <a:p>
            <a:pPr defTabSz="1219170">
              <a:spcBef>
                <a:spcPts val="693"/>
              </a:spcBef>
              <a:buClr>
                <a:srgbClr val="000000"/>
              </a:buClr>
              <a:buSzPts val="1820"/>
            </a:pPr>
            <a:r>
              <a:rPr lang="en" sz="2400" kern="0">
                <a:solidFill>
                  <a:srgbClr val="000000"/>
                </a:solidFill>
                <a:latin typeface="Verdana"/>
                <a:ea typeface="Verdana"/>
                <a:cs typeface="Verdana"/>
                <a:sym typeface="Verdana"/>
              </a:rPr>
              <a:t>   </a:t>
            </a:r>
            <a:endParaRPr sz="2400" kern="0" dirty="0">
              <a:solidFill>
                <a:srgbClr val="000000"/>
              </a:solidFill>
              <a:latin typeface="Verdana"/>
              <a:ea typeface="Verdana"/>
              <a:cs typeface="Verdana"/>
              <a:sym typeface="Verdana"/>
            </a:endParaRPr>
          </a:p>
        </p:txBody>
      </p:sp>
      <p:pic>
        <p:nvPicPr>
          <p:cNvPr id="121" name="Google Shape;121;p8"/>
          <p:cNvPicPr preferRelativeResize="0"/>
          <p:nvPr/>
        </p:nvPicPr>
        <p:blipFill rotWithShape="1">
          <a:blip r:embed="rId5">
            <a:alphaModFix/>
          </a:blip>
          <a:srcRect/>
          <a:stretch/>
        </p:blipFill>
        <p:spPr>
          <a:xfrm>
            <a:off x="5283467" y="2725867"/>
            <a:ext cx="3355567" cy="775267"/>
          </a:xfrm>
          <a:prstGeom prst="rect">
            <a:avLst/>
          </a:prstGeom>
          <a:noFill/>
          <a:ln>
            <a:noFill/>
          </a:ln>
        </p:spPr>
      </p:pic>
      <p:pic>
        <p:nvPicPr>
          <p:cNvPr id="122" name="Google Shape;122;p8"/>
          <p:cNvPicPr preferRelativeResize="0"/>
          <p:nvPr/>
        </p:nvPicPr>
        <p:blipFill rotWithShape="1">
          <a:blip r:embed="rId6">
            <a:alphaModFix/>
          </a:blip>
          <a:srcRect/>
          <a:stretch/>
        </p:blipFill>
        <p:spPr>
          <a:xfrm>
            <a:off x="1474334" y="2725867"/>
            <a:ext cx="3285300" cy="775267"/>
          </a:xfrm>
          <a:prstGeom prst="rect">
            <a:avLst/>
          </a:prstGeom>
          <a:noFill/>
          <a:ln>
            <a:noFill/>
          </a:ln>
        </p:spPr>
      </p:pic>
      <p:pic>
        <p:nvPicPr>
          <p:cNvPr id="123" name="Google Shape;123;p8"/>
          <p:cNvPicPr preferRelativeResize="0"/>
          <p:nvPr/>
        </p:nvPicPr>
        <p:blipFill rotWithShape="1">
          <a:blip r:embed="rId7">
            <a:alphaModFix/>
          </a:blip>
          <a:srcRect/>
          <a:stretch/>
        </p:blipFill>
        <p:spPr>
          <a:xfrm>
            <a:off x="9242967" y="1549567"/>
            <a:ext cx="643067" cy="66624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9"/>
          <p:cNvPicPr preferRelativeResize="0"/>
          <p:nvPr/>
        </p:nvPicPr>
        <p:blipFill rotWithShape="1">
          <a:blip r:embed="rId3">
            <a:alphaModFix/>
          </a:blip>
          <a:srcRect/>
          <a:stretch/>
        </p:blipFill>
        <p:spPr>
          <a:xfrm>
            <a:off x="666134" y="492767"/>
            <a:ext cx="10024933" cy="1056800"/>
          </a:xfrm>
          <a:prstGeom prst="rect">
            <a:avLst/>
          </a:prstGeom>
          <a:noFill/>
          <a:ln>
            <a:noFill/>
          </a:ln>
        </p:spPr>
      </p:pic>
      <p:pic>
        <p:nvPicPr>
          <p:cNvPr id="129" name="Google Shape;129;p9"/>
          <p:cNvPicPr preferRelativeResize="0"/>
          <p:nvPr/>
        </p:nvPicPr>
        <p:blipFill rotWithShape="1">
          <a:blip r:embed="rId4">
            <a:alphaModFix/>
          </a:blip>
          <a:srcRect/>
          <a:stretch/>
        </p:blipFill>
        <p:spPr>
          <a:xfrm>
            <a:off x="8093167" y="583001"/>
            <a:ext cx="2514600" cy="876300"/>
          </a:xfrm>
          <a:prstGeom prst="rect">
            <a:avLst/>
          </a:prstGeom>
          <a:noFill/>
          <a:ln>
            <a:noFill/>
          </a:ln>
        </p:spPr>
      </p:pic>
      <p:sp>
        <p:nvSpPr>
          <p:cNvPr id="130" name="Google Shape;130;p9"/>
          <p:cNvSpPr txBox="1"/>
          <p:nvPr/>
        </p:nvSpPr>
        <p:spPr>
          <a:xfrm>
            <a:off x="666133" y="1641600"/>
            <a:ext cx="10252400" cy="818800"/>
          </a:xfrm>
          <a:prstGeom prst="rect">
            <a:avLst/>
          </a:prstGeom>
          <a:noFill/>
          <a:ln>
            <a:noFill/>
          </a:ln>
          <a:effectLst>
            <a:outerShdw blurRad="57150" dist="19050" dir="5400000" algn="bl" rotWithShape="0">
              <a:srgbClr val="000000">
                <a:alpha val="49803"/>
              </a:srgbClr>
            </a:outerShdw>
          </a:effectLst>
        </p:spPr>
        <p:txBody>
          <a:bodyPr spcFirstLastPara="1" wrap="square" lIns="121900" tIns="60933" rIns="121900" bIns="60933" anchor="ctr" anchorCtr="0">
            <a:noAutofit/>
          </a:bodyPr>
          <a:lstStyle/>
          <a:p>
            <a:pPr algn="ctr" defTabSz="1219170">
              <a:lnSpc>
                <a:spcPct val="80000"/>
              </a:lnSpc>
              <a:buClr>
                <a:srgbClr val="000000"/>
              </a:buClr>
              <a:buSzPts val="2000"/>
            </a:pPr>
            <a:r>
              <a:rPr lang="en" sz="2667" b="1" kern="0">
                <a:solidFill>
                  <a:srgbClr val="000000"/>
                </a:solidFill>
                <a:latin typeface="Verdana"/>
                <a:ea typeface="Verdana"/>
                <a:cs typeface="Verdana"/>
                <a:sym typeface="Verdana"/>
              </a:rPr>
              <a:t>Pharos Print</a:t>
            </a:r>
            <a:endParaRPr sz="3467" b="1" kern="0" dirty="0">
              <a:solidFill>
                <a:srgbClr val="000000"/>
              </a:solidFill>
              <a:latin typeface="Verdana"/>
              <a:ea typeface="Verdana"/>
              <a:cs typeface="Verdana"/>
              <a:sym typeface="Verdana"/>
            </a:endParaRPr>
          </a:p>
        </p:txBody>
      </p:sp>
      <p:sp>
        <p:nvSpPr>
          <p:cNvPr id="131" name="Google Shape;131;p9"/>
          <p:cNvSpPr txBox="1"/>
          <p:nvPr/>
        </p:nvSpPr>
        <p:spPr>
          <a:xfrm>
            <a:off x="1266700" y="2552434"/>
            <a:ext cx="9572000" cy="3529067"/>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900"/>
            </a:pPr>
            <a:r>
              <a:rPr lang="en" sz="2533" b="1" kern="0" dirty="0">
                <a:solidFill>
                  <a:srgbClr val="000000"/>
                </a:solidFill>
                <a:latin typeface="Arial"/>
                <a:ea typeface="Arial"/>
                <a:cs typeface="Arial"/>
                <a:sym typeface="Arial"/>
              </a:rPr>
              <a:t>CSUEB issued Bay Card ( Physical,  </a:t>
            </a:r>
            <a:r>
              <a:rPr lang="en-US" sz="2533" b="1" kern="0" dirty="0">
                <a:solidFill>
                  <a:srgbClr val="000000"/>
                </a:solidFill>
                <a:latin typeface="Arial"/>
                <a:ea typeface="Arial"/>
                <a:cs typeface="Arial"/>
                <a:sym typeface="Arial"/>
              </a:rPr>
              <a:t>Mobile</a:t>
            </a:r>
            <a:r>
              <a:rPr lang="en" sz="2533" b="1" kern="0" dirty="0">
                <a:solidFill>
                  <a:srgbClr val="000000"/>
                </a:solidFill>
                <a:latin typeface="Arial"/>
                <a:ea typeface="Arial"/>
                <a:cs typeface="Arial"/>
                <a:sym typeface="Arial"/>
              </a:rPr>
              <a:t> and guest Card ) can be used for print, copy at any Pharos printer </a:t>
            </a:r>
            <a:endParaRPr sz="2533" b="1" kern="0" dirty="0">
              <a:solidFill>
                <a:srgbClr val="000000"/>
              </a:solidFill>
              <a:latin typeface="Arial"/>
              <a:ea typeface="Arial"/>
              <a:cs typeface="Arial"/>
              <a:sym typeface="Arial"/>
            </a:endParaRPr>
          </a:p>
          <a:p>
            <a:pPr defTabSz="1219170">
              <a:buClr>
                <a:srgbClr val="000000"/>
              </a:buClr>
              <a:buSzPts val="1400"/>
            </a:pPr>
            <a:endParaRPr sz="1867" kern="0" dirty="0">
              <a:solidFill>
                <a:srgbClr val="000000"/>
              </a:solidFill>
              <a:latin typeface="Arial"/>
              <a:ea typeface="Arial"/>
              <a:cs typeface="Arial"/>
              <a:sym typeface="Arial"/>
            </a:endParaRPr>
          </a:p>
          <a:p>
            <a:pPr marL="609585" indent="-457189" defTabSz="1219170">
              <a:buClr>
                <a:srgbClr val="000000"/>
              </a:buClr>
              <a:buSzPts val="1800"/>
              <a:buFont typeface="Verdana"/>
              <a:buChar char="❏"/>
            </a:pPr>
            <a:r>
              <a:rPr lang="en" sz="2400" kern="0" dirty="0">
                <a:solidFill>
                  <a:srgbClr val="000000"/>
                </a:solidFill>
                <a:latin typeface="Verdana"/>
                <a:ea typeface="Verdana"/>
                <a:cs typeface="Verdana"/>
                <a:sym typeface="Verdana"/>
              </a:rPr>
              <a:t>You can only have one card registered at a time  </a:t>
            </a:r>
            <a:endParaRPr sz="2400" kern="0" dirty="0">
              <a:solidFill>
                <a:srgbClr val="000000"/>
              </a:solidFill>
              <a:latin typeface="Verdana"/>
              <a:ea typeface="Verdana"/>
              <a:cs typeface="Verdana"/>
              <a:sym typeface="Verdana"/>
            </a:endParaRPr>
          </a:p>
          <a:p>
            <a:pPr marL="609585" indent="-457189" defTabSz="1219170">
              <a:buClr>
                <a:srgbClr val="000000"/>
              </a:buClr>
              <a:buSzPts val="1800"/>
              <a:buFont typeface="Verdana"/>
              <a:buChar char="❏"/>
            </a:pPr>
            <a:r>
              <a:rPr lang="en" sz="2400" kern="0" dirty="0">
                <a:solidFill>
                  <a:srgbClr val="000000"/>
                </a:solidFill>
                <a:latin typeface="Verdana"/>
                <a:ea typeface="Verdana"/>
                <a:cs typeface="Verdana"/>
                <a:sym typeface="Verdana"/>
              </a:rPr>
              <a:t>You must manually register your Bay Card to the Pharos Print System. </a:t>
            </a:r>
            <a:endParaRPr sz="2400" kern="0" dirty="0">
              <a:solidFill>
                <a:srgbClr val="000000"/>
              </a:solidFill>
              <a:latin typeface="Verdana"/>
              <a:ea typeface="Verdana"/>
              <a:cs typeface="Verdana"/>
              <a:sym typeface="Verdana"/>
            </a:endParaRPr>
          </a:p>
          <a:p>
            <a:pPr marL="609585" indent="-457189" defTabSz="1219170">
              <a:buClr>
                <a:srgbClr val="000000"/>
              </a:buClr>
              <a:buSzPts val="1800"/>
              <a:buFont typeface="Verdana"/>
              <a:buChar char="❏"/>
            </a:pPr>
            <a:r>
              <a:rPr lang="en" sz="2400" kern="0" dirty="0">
                <a:solidFill>
                  <a:srgbClr val="000000"/>
                </a:solidFill>
                <a:latin typeface="Verdana"/>
                <a:ea typeface="Verdana"/>
                <a:cs typeface="Verdana"/>
                <a:sym typeface="Verdana"/>
              </a:rPr>
              <a:t>You must have Bay Bucks balance to pay for printing. </a:t>
            </a:r>
            <a:endParaRPr sz="2400" kern="0" dirty="0">
              <a:solidFill>
                <a:srgbClr val="000000"/>
              </a:solidFill>
              <a:latin typeface="Verdana"/>
              <a:ea typeface="Verdana"/>
              <a:cs typeface="Verdana"/>
              <a:sym typeface="Verdana"/>
            </a:endParaRPr>
          </a:p>
          <a:p>
            <a:pPr marL="609585" indent="-457189" defTabSz="1219170">
              <a:buClr>
                <a:srgbClr val="000000"/>
              </a:buClr>
              <a:buSzPts val="1800"/>
              <a:buFont typeface="Verdana"/>
              <a:buChar char="❏"/>
            </a:pPr>
            <a:r>
              <a:rPr lang="en" sz="2400" kern="0" dirty="0">
                <a:solidFill>
                  <a:srgbClr val="000000"/>
                </a:solidFill>
                <a:latin typeface="Verdana"/>
                <a:ea typeface="Verdana"/>
                <a:cs typeface="Verdana"/>
                <a:sym typeface="Verdana"/>
              </a:rPr>
              <a:t>Each time you replace or receive a new Bay Card you will need to register the new card.</a:t>
            </a:r>
            <a:endParaRPr sz="2400" kern="0" dirty="0">
              <a:solidFill>
                <a:srgbClr val="000000"/>
              </a:solidFill>
              <a:latin typeface="Verdana"/>
              <a:ea typeface="Verdana"/>
              <a:cs typeface="Verdana"/>
              <a:sym typeface="Verdana"/>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10"/>
          <p:cNvPicPr preferRelativeResize="0"/>
          <p:nvPr/>
        </p:nvPicPr>
        <p:blipFill rotWithShape="1">
          <a:blip r:embed="rId3">
            <a:alphaModFix/>
          </a:blip>
          <a:srcRect/>
          <a:stretch/>
        </p:blipFill>
        <p:spPr>
          <a:xfrm>
            <a:off x="666134" y="492767"/>
            <a:ext cx="10024933" cy="1056800"/>
          </a:xfrm>
          <a:prstGeom prst="rect">
            <a:avLst/>
          </a:prstGeom>
          <a:noFill/>
          <a:ln>
            <a:noFill/>
          </a:ln>
        </p:spPr>
      </p:pic>
      <p:sp>
        <p:nvSpPr>
          <p:cNvPr id="137" name="Google Shape;137;p10"/>
          <p:cNvSpPr txBox="1"/>
          <p:nvPr/>
        </p:nvSpPr>
        <p:spPr>
          <a:xfrm>
            <a:off x="735000" y="1974534"/>
            <a:ext cx="5037200" cy="3118249"/>
          </a:xfrm>
          <a:prstGeom prst="rect">
            <a:avLst/>
          </a:prstGeom>
          <a:noFill/>
          <a:ln>
            <a:noFill/>
          </a:ln>
          <a:effectLst>
            <a:outerShdw blurRad="57150" dist="19050" dir="5400000" algn="bl" rotWithShape="0">
              <a:srgbClr val="000000">
                <a:alpha val="49803"/>
              </a:srgbClr>
            </a:outerShdw>
          </a:effectLst>
        </p:spPr>
        <p:txBody>
          <a:bodyPr spcFirstLastPara="1" wrap="square" lIns="121900" tIns="121900" rIns="121900" bIns="121900" anchor="t" anchorCtr="0">
            <a:spAutoFit/>
          </a:bodyPr>
          <a:lstStyle/>
          <a:p>
            <a:pPr defTabSz="1219170">
              <a:buClr>
                <a:srgbClr val="000000"/>
              </a:buClr>
              <a:buSzPts val="2500"/>
            </a:pPr>
            <a:r>
              <a:rPr lang="en" sz="3333" b="1" kern="0">
                <a:solidFill>
                  <a:srgbClr val="000000"/>
                </a:solidFill>
                <a:latin typeface="Arial"/>
                <a:cs typeface="Arial"/>
                <a:sym typeface="Arial"/>
              </a:rPr>
              <a:t>Quiz: </a:t>
            </a:r>
            <a:endParaRPr sz="3333" b="1" kern="0" dirty="0">
              <a:solidFill>
                <a:srgbClr val="000000"/>
              </a:solidFill>
              <a:latin typeface="Arial"/>
              <a:cs typeface="Arial"/>
              <a:sym typeface="Arial"/>
            </a:endParaRPr>
          </a:p>
          <a:p>
            <a:pPr marL="609585" indent="-414856" defTabSz="1219170">
              <a:buClr>
                <a:srgbClr val="000000"/>
              </a:buClr>
              <a:buSzPts val="1300"/>
              <a:buFont typeface="Arial"/>
              <a:buChar char="●"/>
            </a:pPr>
            <a:r>
              <a:rPr lang="en" sz="1733" b="1" kern="0">
                <a:solidFill>
                  <a:srgbClr val="000000"/>
                </a:solidFill>
                <a:latin typeface="Arial"/>
                <a:cs typeface="Arial"/>
                <a:sym typeface="Arial"/>
              </a:rPr>
              <a:t>How do you load $$$ to your Bay Card? </a:t>
            </a:r>
            <a:endParaRPr sz="1733" b="1" kern="0" dirty="0">
              <a:solidFill>
                <a:srgbClr val="000000"/>
              </a:solidFill>
              <a:latin typeface="Arial"/>
              <a:cs typeface="Arial"/>
              <a:sym typeface="Arial"/>
            </a:endParaRPr>
          </a:p>
          <a:p>
            <a:pPr marL="609585" defTabSz="1219170">
              <a:buClr>
                <a:srgbClr val="000000"/>
              </a:buClr>
            </a:pPr>
            <a:endParaRPr sz="1733" b="1" kern="0" dirty="0">
              <a:solidFill>
                <a:srgbClr val="000000"/>
              </a:solidFill>
              <a:latin typeface="Arial"/>
              <a:cs typeface="Arial"/>
              <a:sym typeface="Arial"/>
            </a:endParaRPr>
          </a:p>
          <a:p>
            <a:pPr marL="609585" indent="-414856" defTabSz="1219170">
              <a:buClr>
                <a:srgbClr val="000000"/>
              </a:buClr>
              <a:buSzPts val="1300"/>
              <a:buFont typeface="Arial"/>
              <a:buChar char="●"/>
            </a:pPr>
            <a:r>
              <a:rPr lang="en" sz="1733" b="1" kern="0">
                <a:solidFill>
                  <a:srgbClr val="000000"/>
                </a:solidFill>
                <a:latin typeface="Arial"/>
                <a:cs typeface="Arial"/>
                <a:sym typeface="Arial"/>
              </a:rPr>
              <a:t>Where can you check your Bay Card $$$ balance?</a:t>
            </a:r>
            <a:endParaRPr sz="1733" b="1" kern="0" dirty="0">
              <a:solidFill>
                <a:srgbClr val="000000"/>
              </a:solidFill>
              <a:latin typeface="Arial"/>
              <a:cs typeface="Arial"/>
              <a:sym typeface="Arial"/>
            </a:endParaRPr>
          </a:p>
          <a:p>
            <a:pPr marL="609585" defTabSz="1219170">
              <a:buClr>
                <a:srgbClr val="000000"/>
              </a:buClr>
            </a:pPr>
            <a:endParaRPr sz="1733" b="1" kern="0" dirty="0">
              <a:solidFill>
                <a:srgbClr val="000000"/>
              </a:solidFill>
              <a:latin typeface="Arial"/>
              <a:cs typeface="Arial"/>
              <a:sym typeface="Arial"/>
            </a:endParaRPr>
          </a:p>
          <a:p>
            <a:pPr defTabSz="1219170">
              <a:buClr>
                <a:srgbClr val="000000"/>
              </a:buClr>
              <a:buSzPts val="2500"/>
            </a:pPr>
            <a:endParaRPr sz="3333" b="1" kern="0" dirty="0">
              <a:solidFill>
                <a:srgbClr val="000000"/>
              </a:solidFill>
              <a:latin typeface="Arial"/>
              <a:cs typeface="Arial"/>
              <a:sym typeface="Arial"/>
            </a:endParaRPr>
          </a:p>
          <a:p>
            <a:pPr defTabSz="1219170">
              <a:buClr>
                <a:srgbClr val="000000"/>
              </a:buClr>
              <a:buSzPts val="2500"/>
            </a:pPr>
            <a:endParaRPr sz="3333" b="1" kern="0" dirty="0">
              <a:solidFill>
                <a:srgbClr val="000000"/>
              </a:solidFill>
              <a:latin typeface="Arial"/>
              <a:ea typeface="Arial"/>
              <a:cs typeface="Arial"/>
              <a:sym typeface="Arial"/>
            </a:endParaRPr>
          </a:p>
        </p:txBody>
      </p:sp>
      <p:pic>
        <p:nvPicPr>
          <p:cNvPr id="138" name="Google Shape;138;p10"/>
          <p:cNvPicPr preferRelativeResize="0"/>
          <p:nvPr/>
        </p:nvPicPr>
        <p:blipFill rotWithShape="1">
          <a:blip r:embed="rId4">
            <a:alphaModFix/>
          </a:blip>
          <a:srcRect/>
          <a:stretch/>
        </p:blipFill>
        <p:spPr>
          <a:xfrm>
            <a:off x="5874134" y="2733734"/>
            <a:ext cx="4733633" cy="2719533"/>
          </a:xfrm>
          <a:prstGeom prst="rect">
            <a:avLst/>
          </a:prstGeom>
          <a:noFill/>
          <a:ln>
            <a:noFill/>
          </a:ln>
        </p:spPr>
      </p:pic>
      <p:sp>
        <p:nvSpPr>
          <p:cNvPr id="139" name="Google Shape;139;p10"/>
          <p:cNvSpPr txBox="1"/>
          <p:nvPr/>
        </p:nvSpPr>
        <p:spPr>
          <a:xfrm>
            <a:off x="7463700" y="1759068"/>
            <a:ext cx="2620800" cy="902643"/>
          </a:xfrm>
          <a:prstGeom prst="rect">
            <a:avLst/>
          </a:prstGeom>
          <a:noFill/>
          <a:ln>
            <a:noFill/>
          </a:ln>
        </p:spPr>
        <p:txBody>
          <a:bodyPr spcFirstLastPara="1" wrap="square" lIns="121900" tIns="121900" rIns="121900" bIns="121900" anchor="t" anchorCtr="0">
            <a:spAutoFit/>
          </a:bodyPr>
          <a:lstStyle/>
          <a:p>
            <a:pPr marL="609585" defTabSz="1219170">
              <a:buClr>
                <a:srgbClr val="000000"/>
              </a:buClr>
              <a:buSzPts val="1600"/>
            </a:pPr>
            <a:r>
              <a:rPr lang="en" sz="2133" b="1" kern="0">
                <a:solidFill>
                  <a:srgbClr val="000000"/>
                </a:solidFill>
                <a:latin typeface="Arial"/>
                <a:ea typeface="Arial"/>
                <a:cs typeface="Arial"/>
                <a:sym typeface="Arial"/>
              </a:rPr>
              <a:t>Take it Everywhere.</a:t>
            </a:r>
            <a:endParaRPr sz="2133" b="1" kern="0" dirty="0">
              <a:solidFill>
                <a:srgbClr val="000000"/>
              </a:solidFill>
              <a:latin typeface="Arial"/>
              <a:ea typeface="Arial"/>
              <a:cs typeface="Arial"/>
              <a:sym typeface="Arial"/>
            </a:endParaRPr>
          </a:p>
        </p:txBody>
      </p:sp>
      <p:pic>
        <p:nvPicPr>
          <p:cNvPr id="140" name="Google Shape;140;p10"/>
          <p:cNvPicPr preferRelativeResize="0"/>
          <p:nvPr/>
        </p:nvPicPr>
        <p:blipFill rotWithShape="1">
          <a:blip r:embed="rId5">
            <a:alphaModFix/>
          </a:blip>
          <a:srcRect/>
          <a:stretch/>
        </p:blipFill>
        <p:spPr>
          <a:xfrm>
            <a:off x="8093167" y="583001"/>
            <a:ext cx="2514600" cy="876300"/>
          </a:xfrm>
          <a:prstGeom prst="rect">
            <a:avLst/>
          </a:prstGeom>
          <a:noFill/>
          <a:ln>
            <a:noFill/>
          </a:ln>
        </p:spPr>
      </p:pic>
      <p:sp>
        <p:nvSpPr>
          <p:cNvPr id="141" name="Google Shape;141;p10"/>
          <p:cNvSpPr txBox="1"/>
          <p:nvPr/>
        </p:nvSpPr>
        <p:spPr>
          <a:xfrm>
            <a:off x="666067" y="5858067"/>
            <a:ext cx="10024800" cy="615513"/>
          </a:xfrm>
          <a:prstGeom prst="rect">
            <a:avLst/>
          </a:prstGeom>
          <a:solidFill>
            <a:schemeClr val="dk1"/>
          </a:solidFill>
          <a:ln>
            <a:noFill/>
          </a:ln>
        </p:spPr>
        <p:txBody>
          <a:bodyPr spcFirstLastPara="1" wrap="square" lIns="121900" tIns="121900" rIns="121900" bIns="121900" anchor="t" anchorCtr="0">
            <a:spAutoFit/>
          </a:bodyPr>
          <a:lstStyle/>
          <a:p>
            <a:pPr defTabSz="1219170">
              <a:buClr>
                <a:srgbClr val="000000"/>
              </a:buClr>
              <a:buSzPts val="800"/>
            </a:pPr>
            <a:r>
              <a:rPr lang="en" sz="1067" b="1" kern="0">
                <a:solidFill>
                  <a:srgbClr val="A61C00"/>
                </a:solidFill>
                <a:highlight>
                  <a:srgbClr val="000000"/>
                </a:highlight>
                <a:latin typeface="Verdana"/>
                <a:ea typeface="Verdana"/>
                <a:cs typeface="Verdana"/>
                <a:sym typeface="Verdana"/>
              </a:rPr>
              <a:t>Julie Yin</a:t>
            </a:r>
            <a:r>
              <a:rPr lang="en" sz="1600" b="1" kern="0">
                <a:solidFill>
                  <a:srgbClr val="A61C00"/>
                </a:solidFill>
                <a:highlight>
                  <a:srgbClr val="000000"/>
                </a:highlight>
                <a:latin typeface="Verdana"/>
                <a:ea typeface="Verdana"/>
                <a:cs typeface="Verdana"/>
                <a:sym typeface="Verdana"/>
              </a:rPr>
              <a:t> </a:t>
            </a:r>
            <a:endParaRPr sz="1600" b="1" kern="0" dirty="0">
              <a:solidFill>
                <a:srgbClr val="A61C00"/>
              </a:solidFill>
              <a:highlight>
                <a:srgbClr val="000000"/>
              </a:highlight>
              <a:latin typeface="Verdana"/>
              <a:ea typeface="Verdana"/>
              <a:cs typeface="Verdana"/>
              <a:sym typeface="Verdana"/>
            </a:endParaRPr>
          </a:p>
          <a:p>
            <a:pPr defTabSz="1219170">
              <a:buClr>
                <a:srgbClr val="000000"/>
              </a:buClr>
              <a:buSzPts val="600"/>
            </a:pPr>
            <a:r>
              <a:rPr lang="en" sz="800" b="1" kern="0">
                <a:solidFill>
                  <a:srgbClr val="A61C00"/>
                </a:solidFill>
                <a:highlight>
                  <a:srgbClr val="000000"/>
                </a:highlight>
                <a:latin typeface="Verdana"/>
                <a:ea typeface="Verdana"/>
                <a:cs typeface="Verdana"/>
                <a:sym typeface="Verdana"/>
              </a:rPr>
              <a:t>CSUEB Bay Card Office </a:t>
            </a:r>
            <a:endParaRPr sz="800" b="1" kern="0" dirty="0">
              <a:solidFill>
                <a:srgbClr val="A61C00"/>
              </a:solidFill>
              <a:highlight>
                <a:srgbClr val="000000"/>
              </a:highlight>
              <a:latin typeface="Verdana"/>
              <a:ea typeface="Verdana"/>
              <a:cs typeface="Verdana"/>
              <a:sym typeface="Verdana"/>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1586f603587_0_0"/>
          <p:cNvPicPr preferRelativeResize="0"/>
          <p:nvPr/>
        </p:nvPicPr>
        <p:blipFill rotWithShape="1">
          <a:blip r:embed="rId3">
            <a:alphaModFix/>
          </a:blip>
          <a:srcRect/>
          <a:stretch/>
        </p:blipFill>
        <p:spPr>
          <a:xfrm>
            <a:off x="666134" y="492767"/>
            <a:ext cx="10024933" cy="1056800"/>
          </a:xfrm>
          <a:prstGeom prst="rect">
            <a:avLst/>
          </a:prstGeom>
          <a:noFill/>
          <a:ln>
            <a:noFill/>
          </a:ln>
        </p:spPr>
      </p:pic>
      <p:sp>
        <p:nvSpPr>
          <p:cNvPr id="147" name="Google Shape;147;g1586f603587_0_0"/>
          <p:cNvSpPr txBox="1"/>
          <p:nvPr/>
        </p:nvSpPr>
        <p:spPr>
          <a:xfrm>
            <a:off x="735000" y="1974534"/>
            <a:ext cx="5037200" cy="4226629"/>
          </a:xfrm>
          <a:prstGeom prst="rect">
            <a:avLst/>
          </a:prstGeom>
          <a:noFill/>
          <a:ln>
            <a:noFill/>
          </a:ln>
          <a:effectLst>
            <a:outerShdw blurRad="57150" dist="19050" dir="5400000" algn="bl" rotWithShape="0">
              <a:srgbClr val="000000">
                <a:alpha val="49800"/>
              </a:srgbClr>
            </a:outerShdw>
          </a:effectLst>
        </p:spPr>
        <p:txBody>
          <a:bodyPr spcFirstLastPara="1" wrap="square" lIns="121900" tIns="121900" rIns="121900" bIns="121900" anchor="t" anchorCtr="0">
            <a:spAutoFit/>
          </a:bodyPr>
          <a:lstStyle/>
          <a:p>
            <a:pPr defTabSz="1219170">
              <a:buClr>
                <a:srgbClr val="000000"/>
              </a:buClr>
              <a:buSzPts val="2500"/>
            </a:pPr>
            <a:r>
              <a:rPr lang="en" sz="3333" b="1" kern="0">
                <a:solidFill>
                  <a:srgbClr val="000000"/>
                </a:solidFill>
                <a:latin typeface="Arial"/>
                <a:cs typeface="Arial"/>
                <a:sym typeface="Arial"/>
              </a:rPr>
              <a:t>Answer: </a:t>
            </a:r>
            <a:endParaRPr sz="3333" b="1" kern="0" dirty="0">
              <a:solidFill>
                <a:srgbClr val="000000"/>
              </a:solidFill>
              <a:latin typeface="Arial"/>
              <a:cs typeface="Arial"/>
              <a:sym typeface="Arial"/>
            </a:endParaRPr>
          </a:p>
          <a:p>
            <a:pPr marL="609585" indent="-397923" defTabSz="1219170">
              <a:buClr>
                <a:srgbClr val="000000"/>
              </a:buClr>
              <a:buSzPts val="1100"/>
              <a:buFont typeface="Arial"/>
              <a:buChar char="●"/>
            </a:pPr>
            <a:r>
              <a:rPr lang="en" sz="1467" b="1" kern="0">
                <a:solidFill>
                  <a:srgbClr val="000000"/>
                </a:solidFill>
                <a:latin typeface="Arial"/>
                <a:cs typeface="Arial"/>
                <a:sym typeface="Arial"/>
              </a:rPr>
              <a:t>How do you load $$$ to your Bay Card? </a:t>
            </a:r>
            <a:endParaRPr sz="1467" b="1" kern="0" dirty="0">
              <a:solidFill>
                <a:srgbClr val="000000"/>
              </a:solidFill>
              <a:latin typeface="Arial"/>
              <a:cs typeface="Arial"/>
              <a:sym typeface="Arial"/>
            </a:endParaRPr>
          </a:p>
          <a:p>
            <a:pPr marL="609585" defTabSz="1219170">
              <a:buClr>
                <a:srgbClr val="000000"/>
              </a:buClr>
            </a:pPr>
            <a:endParaRPr sz="1467" b="1" kern="0" dirty="0">
              <a:solidFill>
                <a:srgbClr val="000000"/>
              </a:solidFill>
              <a:latin typeface="Arial"/>
              <a:cs typeface="Arial"/>
              <a:sym typeface="Arial"/>
            </a:endParaRPr>
          </a:p>
          <a:p>
            <a:pPr marL="609585" defTabSz="1219170">
              <a:buClr>
                <a:srgbClr val="000000"/>
              </a:buClr>
            </a:pPr>
            <a:endParaRPr sz="1467" b="1" kern="0" dirty="0">
              <a:solidFill>
                <a:srgbClr val="000000"/>
              </a:solidFill>
              <a:latin typeface="Arial"/>
              <a:cs typeface="Arial"/>
              <a:sym typeface="Arial"/>
            </a:endParaRPr>
          </a:p>
          <a:p>
            <a:pPr marL="609585" defTabSz="1219170">
              <a:buClr>
                <a:srgbClr val="000000"/>
              </a:buClr>
            </a:pPr>
            <a:endParaRPr sz="1467" b="1" kern="0" dirty="0">
              <a:solidFill>
                <a:srgbClr val="000000"/>
              </a:solidFill>
              <a:latin typeface="Arial"/>
              <a:cs typeface="Arial"/>
              <a:sym typeface="Arial"/>
            </a:endParaRPr>
          </a:p>
          <a:p>
            <a:pPr marL="609585" indent="-397923" defTabSz="1219170">
              <a:buClr>
                <a:srgbClr val="000000"/>
              </a:buClr>
              <a:buSzPts val="1100"/>
              <a:buFont typeface="Arial"/>
              <a:buChar char="●"/>
            </a:pPr>
            <a:r>
              <a:rPr lang="en" sz="1467" b="1" kern="0">
                <a:solidFill>
                  <a:srgbClr val="000000"/>
                </a:solidFill>
                <a:latin typeface="Arial"/>
                <a:cs typeface="Arial"/>
                <a:sym typeface="Arial"/>
              </a:rPr>
              <a:t>Where can you check your Bay Card $$$ balance?</a:t>
            </a:r>
            <a:endParaRPr sz="1467" b="1" kern="0" dirty="0">
              <a:solidFill>
                <a:srgbClr val="000000"/>
              </a:solidFill>
              <a:latin typeface="Arial"/>
              <a:cs typeface="Arial"/>
              <a:sym typeface="Arial"/>
            </a:endParaRPr>
          </a:p>
          <a:p>
            <a:pPr marL="609585" defTabSz="1219170">
              <a:buClr>
                <a:srgbClr val="000000"/>
              </a:buClr>
            </a:pPr>
            <a:endParaRPr sz="1733" b="1" kern="0" dirty="0">
              <a:solidFill>
                <a:srgbClr val="000000"/>
              </a:solidFill>
              <a:latin typeface="Arial"/>
              <a:cs typeface="Arial"/>
              <a:sym typeface="Arial"/>
            </a:endParaRPr>
          </a:p>
          <a:p>
            <a:pPr marL="609585" defTabSz="1219170">
              <a:buClr>
                <a:srgbClr val="000000"/>
              </a:buClr>
            </a:pPr>
            <a:r>
              <a:rPr lang="en" sz="1333" b="1" kern="0">
                <a:solidFill>
                  <a:srgbClr val="000000"/>
                </a:solidFill>
                <a:latin typeface="Arial"/>
                <a:cs typeface="Arial"/>
                <a:sym typeface="Arial"/>
              </a:rPr>
              <a:t>Login your mobile app 360 u and open the transaction page</a:t>
            </a:r>
            <a:endParaRPr sz="1333" b="1" kern="0" dirty="0">
              <a:solidFill>
                <a:srgbClr val="000000"/>
              </a:solidFill>
              <a:latin typeface="Arial"/>
              <a:cs typeface="Arial"/>
              <a:sym typeface="Arial"/>
            </a:endParaRPr>
          </a:p>
          <a:p>
            <a:pPr marL="609585" defTabSz="1219170">
              <a:buClr>
                <a:srgbClr val="000000"/>
              </a:buClr>
            </a:pPr>
            <a:r>
              <a:rPr lang="en" sz="1333" b="1" kern="0">
                <a:solidFill>
                  <a:srgbClr val="000000"/>
                </a:solidFill>
                <a:latin typeface="Arial"/>
                <a:cs typeface="Arial"/>
                <a:sym typeface="Arial"/>
              </a:rPr>
              <a:t>Or </a:t>
            </a:r>
            <a:endParaRPr sz="1333" b="1" kern="0" dirty="0">
              <a:solidFill>
                <a:srgbClr val="000000"/>
              </a:solidFill>
              <a:latin typeface="Arial"/>
              <a:cs typeface="Arial"/>
              <a:sym typeface="Arial"/>
            </a:endParaRPr>
          </a:p>
          <a:p>
            <a:pPr marL="609585" defTabSz="1219170">
              <a:buClr>
                <a:srgbClr val="000000"/>
              </a:buClr>
            </a:pPr>
            <a:endParaRPr sz="1333" b="1" kern="0" dirty="0">
              <a:solidFill>
                <a:srgbClr val="000000"/>
              </a:solidFill>
              <a:latin typeface="Arial"/>
              <a:cs typeface="Arial"/>
              <a:sym typeface="Arial"/>
            </a:endParaRPr>
          </a:p>
          <a:p>
            <a:pPr defTabSz="1219170">
              <a:buClr>
                <a:srgbClr val="000000"/>
              </a:buClr>
              <a:buSzPts val="2500"/>
            </a:pPr>
            <a:endParaRPr sz="3333" b="1" kern="0" dirty="0">
              <a:solidFill>
                <a:srgbClr val="000000"/>
              </a:solidFill>
              <a:latin typeface="Arial"/>
              <a:cs typeface="Arial"/>
              <a:sym typeface="Arial"/>
            </a:endParaRPr>
          </a:p>
          <a:p>
            <a:pPr defTabSz="1219170">
              <a:buClr>
                <a:srgbClr val="000000"/>
              </a:buClr>
              <a:buSzPts val="2500"/>
            </a:pPr>
            <a:endParaRPr sz="3333" b="1" kern="0" dirty="0">
              <a:solidFill>
                <a:srgbClr val="000000"/>
              </a:solidFill>
              <a:latin typeface="Arial"/>
              <a:ea typeface="Arial"/>
              <a:cs typeface="Arial"/>
              <a:sym typeface="Arial"/>
            </a:endParaRPr>
          </a:p>
        </p:txBody>
      </p:sp>
      <p:pic>
        <p:nvPicPr>
          <p:cNvPr id="148" name="Google Shape;148;g1586f603587_0_0"/>
          <p:cNvPicPr preferRelativeResize="0"/>
          <p:nvPr/>
        </p:nvPicPr>
        <p:blipFill rotWithShape="1">
          <a:blip r:embed="rId4">
            <a:alphaModFix/>
          </a:blip>
          <a:srcRect/>
          <a:stretch/>
        </p:blipFill>
        <p:spPr>
          <a:xfrm>
            <a:off x="5874134" y="2733734"/>
            <a:ext cx="4733633" cy="2719533"/>
          </a:xfrm>
          <a:prstGeom prst="rect">
            <a:avLst/>
          </a:prstGeom>
          <a:noFill/>
          <a:ln>
            <a:noFill/>
          </a:ln>
        </p:spPr>
      </p:pic>
      <p:sp>
        <p:nvSpPr>
          <p:cNvPr id="149" name="Google Shape;149;g1586f603587_0_0"/>
          <p:cNvSpPr txBox="1"/>
          <p:nvPr/>
        </p:nvSpPr>
        <p:spPr>
          <a:xfrm>
            <a:off x="7463700" y="1759068"/>
            <a:ext cx="2620800" cy="902643"/>
          </a:xfrm>
          <a:prstGeom prst="rect">
            <a:avLst/>
          </a:prstGeom>
          <a:noFill/>
          <a:ln>
            <a:noFill/>
          </a:ln>
        </p:spPr>
        <p:txBody>
          <a:bodyPr spcFirstLastPara="1" wrap="square" lIns="121900" tIns="121900" rIns="121900" bIns="121900" anchor="t" anchorCtr="0">
            <a:spAutoFit/>
          </a:bodyPr>
          <a:lstStyle/>
          <a:p>
            <a:pPr marL="609585" defTabSz="1219170">
              <a:buClr>
                <a:srgbClr val="000000"/>
              </a:buClr>
              <a:buSzPts val="1600"/>
            </a:pPr>
            <a:r>
              <a:rPr lang="en" sz="2133" b="1" kern="0">
                <a:solidFill>
                  <a:srgbClr val="000000"/>
                </a:solidFill>
                <a:latin typeface="Arial"/>
                <a:ea typeface="Arial"/>
                <a:cs typeface="Arial"/>
                <a:sym typeface="Arial"/>
              </a:rPr>
              <a:t>Take it Everywhere.</a:t>
            </a:r>
            <a:endParaRPr sz="2133" b="1" kern="0" dirty="0">
              <a:solidFill>
                <a:srgbClr val="000000"/>
              </a:solidFill>
              <a:latin typeface="Arial"/>
              <a:ea typeface="Arial"/>
              <a:cs typeface="Arial"/>
              <a:sym typeface="Arial"/>
            </a:endParaRPr>
          </a:p>
        </p:txBody>
      </p:sp>
      <p:pic>
        <p:nvPicPr>
          <p:cNvPr id="150" name="Google Shape;150;g1586f603587_0_0"/>
          <p:cNvPicPr preferRelativeResize="0"/>
          <p:nvPr/>
        </p:nvPicPr>
        <p:blipFill rotWithShape="1">
          <a:blip r:embed="rId5">
            <a:alphaModFix/>
          </a:blip>
          <a:srcRect/>
          <a:stretch/>
        </p:blipFill>
        <p:spPr>
          <a:xfrm>
            <a:off x="8093167" y="583001"/>
            <a:ext cx="2514600" cy="876300"/>
          </a:xfrm>
          <a:prstGeom prst="rect">
            <a:avLst/>
          </a:prstGeom>
          <a:noFill/>
          <a:ln>
            <a:noFill/>
          </a:ln>
        </p:spPr>
      </p:pic>
      <p:sp>
        <p:nvSpPr>
          <p:cNvPr id="151" name="Google Shape;151;g1586f603587_0_0"/>
          <p:cNvSpPr txBox="1"/>
          <p:nvPr/>
        </p:nvSpPr>
        <p:spPr>
          <a:xfrm>
            <a:off x="666067" y="5858067"/>
            <a:ext cx="10024800" cy="615513"/>
          </a:xfrm>
          <a:prstGeom prst="rect">
            <a:avLst/>
          </a:prstGeom>
          <a:solidFill>
            <a:schemeClr val="dk1"/>
          </a:solidFill>
          <a:ln>
            <a:noFill/>
          </a:ln>
        </p:spPr>
        <p:txBody>
          <a:bodyPr spcFirstLastPara="1" wrap="square" lIns="121900" tIns="121900" rIns="121900" bIns="121900" anchor="t" anchorCtr="0">
            <a:spAutoFit/>
          </a:bodyPr>
          <a:lstStyle/>
          <a:p>
            <a:pPr defTabSz="1219170">
              <a:buClr>
                <a:srgbClr val="000000"/>
              </a:buClr>
              <a:buSzPts val="800"/>
            </a:pPr>
            <a:r>
              <a:rPr lang="en" sz="1067" b="1" kern="0">
                <a:solidFill>
                  <a:srgbClr val="A61C00"/>
                </a:solidFill>
                <a:highlight>
                  <a:srgbClr val="000000"/>
                </a:highlight>
                <a:latin typeface="Verdana"/>
                <a:ea typeface="Verdana"/>
                <a:cs typeface="Verdana"/>
                <a:sym typeface="Verdana"/>
              </a:rPr>
              <a:t>Julie Yin</a:t>
            </a:r>
            <a:r>
              <a:rPr lang="en" sz="1600" b="1" kern="0">
                <a:solidFill>
                  <a:srgbClr val="A61C00"/>
                </a:solidFill>
                <a:highlight>
                  <a:srgbClr val="000000"/>
                </a:highlight>
                <a:latin typeface="Verdana"/>
                <a:ea typeface="Verdana"/>
                <a:cs typeface="Verdana"/>
                <a:sym typeface="Verdana"/>
              </a:rPr>
              <a:t> </a:t>
            </a:r>
            <a:endParaRPr sz="1600" b="1" kern="0" dirty="0">
              <a:solidFill>
                <a:srgbClr val="A61C00"/>
              </a:solidFill>
              <a:highlight>
                <a:srgbClr val="000000"/>
              </a:highlight>
              <a:latin typeface="Verdana"/>
              <a:ea typeface="Verdana"/>
              <a:cs typeface="Verdana"/>
              <a:sym typeface="Verdana"/>
            </a:endParaRPr>
          </a:p>
          <a:p>
            <a:pPr defTabSz="1219170">
              <a:buClr>
                <a:srgbClr val="000000"/>
              </a:buClr>
              <a:buSzPts val="600"/>
            </a:pPr>
            <a:r>
              <a:rPr lang="en" sz="800" b="1" kern="0">
                <a:solidFill>
                  <a:srgbClr val="A61C00"/>
                </a:solidFill>
                <a:highlight>
                  <a:srgbClr val="000000"/>
                </a:highlight>
                <a:latin typeface="Verdana"/>
                <a:ea typeface="Verdana"/>
                <a:cs typeface="Verdana"/>
                <a:sym typeface="Verdana"/>
              </a:rPr>
              <a:t>CSUEB Bay Card Office </a:t>
            </a:r>
            <a:endParaRPr sz="800" b="1" kern="0" dirty="0">
              <a:solidFill>
                <a:srgbClr val="A61C00"/>
              </a:solidFill>
              <a:highlight>
                <a:srgbClr val="000000"/>
              </a:highlight>
              <a:latin typeface="Verdana"/>
              <a:ea typeface="Verdana"/>
              <a:cs typeface="Verdana"/>
              <a:sym typeface="Verdana"/>
            </a:endParaRPr>
          </a:p>
        </p:txBody>
      </p:sp>
      <p:pic>
        <p:nvPicPr>
          <p:cNvPr id="152" name="Google Shape;152;g1586f603587_0_0"/>
          <p:cNvPicPr preferRelativeResize="0"/>
          <p:nvPr/>
        </p:nvPicPr>
        <p:blipFill>
          <a:blip r:embed="rId6">
            <a:alphaModFix/>
          </a:blip>
          <a:stretch>
            <a:fillRect/>
          </a:stretch>
        </p:blipFill>
        <p:spPr>
          <a:xfrm>
            <a:off x="1335123" y="3010189"/>
            <a:ext cx="3649733" cy="518667"/>
          </a:xfrm>
          <a:prstGeom prst="rect">
            <a:avLst/>
          </a:prstGeom>
          <a:noFill/>
          <a:ln>
            <a:noFill/>
          </a:ln>
        </p:spPr>
      </p:pic>
      <p:pic>
        <p:nvPicPr>
          <p:cNvPr id="153" name="Google Shape;153;g1586f603587_0_0"/>
          <p:cNvPicPr preferRelativeResize="0"/>
          <p:nvPr/>
        </p:nvPicPr>
        <p:blipFill>
          <a:blip r:embed="rId7">
            <a:alphaModFix/>
          </a:blip>
          <a:stretch>
            <a:fillRect/>
          </a:stretch>
        </p:blipFill>
        <p:spPr>
          <a:xfrm>
            <a:off x="1393051" y="4876901"/>
            <a:ext cx="3721100" cy="463767"/>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26C1FA-0B76-4FB9-981C-0FB8D002DA1F}"/>
              </a:ext>
            </a:extLst>
          </p:cNvPr>
          <p:cNvSpPr>
            <a:spLocks noGrp="1"/>
          </p:cNvSpPr>
          <p:nvPr>
            <p:ph idx="1"/>
          </p:nvPr>
        </p:nvSpPr>
        <p:spPr>
          <a:xfrm>
            <a:off x="609600" y="1030015"/>
            <a:ext cx="10972800" cy="5827986"/>
          </a:xfrm>
        </p:spPr>
        <p:txBody>
          <a:bodyPr>
            <a:normAutofit fontScale="70000" lnSpcReduction="20000"/>
          </a:bodyPr>
          <a:lstStyle/>
          <a:p>
            <a:endParaRPr lang="en-US" dirty="0"/>
          </a:p>
          <a:p>
            <a:r>
              <a:rPr lang="en-US" dirty="0"/>
              <a:t>Per Vendor Master File- Best Practices &amp; Identified Audit Issues published by Chancellor’s Office in September 2021, all VDR’s are now being validated using IRS portal based upon their TIN/SSN and Legal Name/Last Name.</a:t>
            </a:r>
          </a:p>
          <a:p>
            <a:endParaRPr lang="en-US" dirty="0"/>
          </a:p>
          <a:p>
            <a:endParaRPr lang="en-US" dirty="0"/>
          </a:p>
          <a:p>
            <a:r>
              <a:rPr lang="en-US" dirty="0"/>
              <a:t>All level one data (SSN) and non Purchase Order VDR requests should now be sent to Accounts Payable at </a:t>
            </a:r>
            <a:r>
              <a:rPr lang="en-US" dirty="0">
                <a:hlinkClick r:id="rId2"/>
              </a:rPr>
              <a:t>accounts.payable@csueastbay.edu</a:t>
            </a:r>
            <a:r>
              <a:rPr lang="en-US" dirty="0"/>
              <a:t> to facilitate the VDR process. All Purchase Order VDR requests should be attached to the requisition request and sent directly to Procurement in the PS system. </a:t>
            </a:r>
          </a:p>
          <a:p>
            <a:endParaRPr lang="en-US" dirty="0"/>
          </a:p>
          <a:p>
            <a:endParaRPr lang="en-US" dirty="0"/>
          </a:p>
          <a:p>
            <a:r>
              <a:rPr lang="en-US" dirty="0"/>
              <a:t>For direct payment requests (Check Requests, and STLS forms), we will need both the VDR and Invoice before it can be set up in the PS system. The name and address on the Invoice must match the VDR.  This also applies to student reimbursements.</a:t>
            </a:r>
          </a:p>
          <a:p>
            <a:endParaRPr lang="en-US" dirty="0"/>
          </a:p>
          <a:p>
            <a:endParaRPr lang="en-US" dirty="0"/>
          </a:p>
          <a:p>
            <a:r>
              <a:rPr lang="en-US" dirty="0"/>
              <a:t>Takeaway  …. All VDR’s are now being validated,  Level 1 data should now be sent to Accounts Payable as opposed to General Accounting, and all information  on Invoices and VDR’s must match to avoid any delays in processing.</a:t>
            </a:r>
          </a:p>
        </p:txBody>
      </p:sp>
      <p:sp>
        <p:nvSpPr>
          <p:cNvPr id="3" name="Title 2">
            <a:extLst>
              <a:ext uri="{FF2B5EF4-FFF2-40B4-BE49-F238E27FC236}">
                <a16:creationId xmlns:a16="http://schemas.microsoft.com/office/drawing/2014/main" id="{AB16B085-53B5-47DE-97FE-9AF231D0C63B}"/>
              </a:ext>
            </a:extLst>
          </p:cNvPr>
          <p:cNvSpPr>
            <a:spLocks noGrp="1"/>
          </p:cNvSpPr>
          <p:nvPr>
            <p:ph type="title"/>
          </p:nvPr>
        </p:nvSpPr>
        <p:spPr/>
        <p:txBody>
          <a:bodyPr>
            <a:normAutofit/>
          </a:bodyPr>
          <a:lstStyle/>
          <a:p>
            <a:r>
              <a:rPr lang="en-US" sz="3600" dirty="0"/>
              <a:t>Vendor Data Record –VDR Updates</a:t>
            </a:r>
          </a:p>
        </p:txBody>
      </p:sp>
    </p:spTree>
    <p:extLst>
      <p:ext uri="{BB962C8B-B14F-4D97-AF65-F5344CB8AC3E}">
        <p14:creationId xmlns:p14="http://schemas.microsoft.com/office/powerpoint/2010/main" val="4293514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5"/>
          <p:cNvSpPr txBox="1">
            <a:spLocks noGrp="1"/>
          </p:cNvSpPr>
          <p:nvPr>
            <p:ph type="title"/>
          </p:nvPr>
        </p:nvSpPr>
        <p:spPr>
          <a:xfrm>
            <a:off x="609600" y="139075"/>
            <a:ext cx="10972800" cy="9996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2"/>
              </a:buClr>
              <a:buSzPts val="4100"/>
              <a:buFont typeface="Lucida Sans"/>
              <a:buNone/>
            </a:pPr>
            <a:r>
              <a:rPr lang="en-US" dirty="0"/>
              <a:t>Contractual Delegation of Authority</a:t>
            </a:r>
            <a:endParaRPr dirty="0"/>
          </a:p>
        </p:txBody>
      </p:sp>
      <p:sp>
        <p:nvSpPr>
          <p:cNvPr id="143" name="Google Shape;143;p5"/>
          <p:cNvSpPr txBox="1">
            <a:spLocks noGrp="1"/>
          </p:cNvSpPr>
          <p:nvPr>
            <p:ph type="body" idx="1"/>
          </p:nvPr>
        </p:nvSpPr>
        <p:spPr>
          <a:xfrm>
            <a:off x="609600" y="5410200"/>
            <a:ext cx="5386917" cy="762000"/>
          </a:xfrm>
          <a:prstGeom prst="rect">
            <a:avLst/>
          </a:prstGeom>
          <a:solidFill>
            <a:schemeClr val="accent1"/>
          </a:solidFill>
          <a:ln w="9650" cap="flat" cmpd="sng">
            <a:solidFill>
              <a:schemeClr val="accent1"/>
            </a:solidFill>
            <a:prstDash val="solid"/>
            <a:miter lim="800000"/>
            <a:headEnd type="none" w="sm" len="sm"/>
            <a:tailEnd type="none" w="sm" len="sm"/>
          </a:ln>
        </p:spPr>
        <p:txBody>
          <a:bodyPr spcFirstLastPara="1" wrap="square" lIns="182875" tIns="45700" rIns="91425" bIns="45700" anchor="ctr" anchorCtr="0">
            <a:normAutofit/>
          </a:bodyPr>
          <a:lstStyle/>
          <a:p>
            <a:pPr marL="0" lvl="0" indent="0" algn="l" rtl="0">
              <a:spcBef>
                <a:spcPts val="0"/>
              </a:spcBef>
              <a:spcAft>
                <a:spcPts val="0"/>
              </a:spcAft>
              <a:buSzPts val="1360"/>
              <a:buNone/>
            </a:pPr>
            <a:r>
              <a:rPr lang="en-US" sz="2000" dirty="0"/>
              <a:t>One of the elements of a contract includes the authority to execute</a:t>
            </a:r>
            <a:r>
              <a:rPr lang="en-US" dirty="0"/>
              <a:t>.</a:t>
            </a:r>
            <a:endParaRPr dirty="0"/>
          </a:p>
        </p:txBody>
      </p:sp>
      <p:sp>
        <p:nvSpPr>
          <p:cNvPr id="144" name="Google Shape;144;p5"/>
          <p:cNvSpPr txBox="1">
            <a:spLocks noGrp="1"/>
          </p:cNvSpPr>
          <p:nvPr>
            <p:ph type="body" idx="2"/>
          </p:nvPr>
        </p:nvSpPr>
        <p:spPr>
          <a:xfrm>
            <a:off x="6193369" y="5410200"/>
            <a:ext cx="5389033" cy="762000"/>
          </a:xfrm>
          <a:prstGeom prst="rect">
            <a:avLst/>
          </a:prstGeom>
          <a:solidFill>
            <a:schemeClr val="accent1"/>
          </a:solidFill>
          <a:ln w="9650" cap="flat" cmpd="sng">
            <a:solidFill>
              <a:schemeClr val="accent1"/>
            </a:solidFill>
            <a:prstDash val="solid"/>
            <a:miter lim="800000"/>
            <a:headEnd type="none" w="sm" len="sm"/>
            <a:tailEnd type="none" w="sm" len="sm"/>
          </a:ln>
        </p:spPr>
        <p:txBody>
          <a:bodyPr spcFirstLastPara="1" wrap="square" lIns="182875" tIns="45700" rIns="91425" bIns="45700" anchor="ctr" anchorCtr="0">
            <a:normAutofit fontScale="85000" lnSpcReduction="10000"/>
          </a:bodyPr>
          <a:lstStyle/>
          <a:p>
            <a:pPr marL="0" lvl="0" indent="0" algn="l" rtl="0">
              <a:spcBef>
                <a:spcPts val="0"/>
              </a:spcBef>
              <a:spcAft>
                <a:spcPts val="0"/>
              </a:spcAft>
              <a:buSzPct val="68000"/>
              <a:buNone/>
            </a:pPr>
            <a:r>
              <a:rPr lang="en-US" dirty="0"/>
              <a:t>There are significant ramifications for acting in a capacity as if one had a DOA</a:t>
            </a:r>
            <a:endParaRPr dirty="0"/>
          </a:p>
        </p:txBody>
      </p:sp>
      <p:pic>
        <p:nvPicPr>
          <p:cNvPr id="145" name="Google Shape;145;p5" descr="Raelian &quot;TRUTH&quot;: Rael's NON-VIOLENT NON-FATAL legal action"/>
          <p:cNvPicPr preferRelativeResize="0">
            <a:picLocks noGrp="1"/>
          </p:cNvPicPr>
          <p:nvPr>
            <p:ph type="body" idx="3"/>
          </p:nvPr>
        </p:nvPicPr>
        <p:blipFill rotWithShape="1">
          <a:blip r:embed="rId3">
            <a:alphaModFix/>
          </a:blip>
          <a:srcRect/>
          <a:stretch/>
        </p:blipFill>
        <p:spPr>
          <a:xfrm>
            <a:off x="1764506" y="2043114"/>
            <a:ext cx="3076575" cy="2724942"/>
          </a:xfrm>
          <a:prstGeom prst="rect">
            <a:avLst/>
          </a:prstGeom>
          <a:noFill/>
          <a:ln>
            <a:noFill/>
          </a:ln>
        </p:spPr>
      </p:pic>
      <p:sp>
        <p:nvSpPr>
          <p:cNvPr id="146" name="Google Shape;146;p5"/>
          <p:cNvSpPr txBox="1">
            <a:spLocks noGrp="1"/>
          </p:cNvSpPr>
          <p:nvPr>
            <p:ph type="body" idx="4"/>
          </p:nvPr>
        </p:nvSpPr>
        <p:spPr>
          <a:xfrm>
            <a:off x="6193368" y="1444295"/>
            <a:ext cx="5389033" cy="3941763"/>
          </a:xfrm>
          <a:prstGeom prst="rect">
            <a:avLst/>
          </a:prstGeom>
          <a:noFill/>
          <a:ln>
            <a:noFill/>
          </a:ln>
        </p:spPr>
        <p:txBody>
          <a:bodyPr spcFirstLastPara="1" wrap="square" lIns="91425" tIns="45700" rIns="91425" bIns="45700" anchor="t" anchorCtr="0">
            <a:normAutofit/>
          </a:bodyPr>
          <a:lstStyle/>
          <a:p>
            <a:pPr marL="109728" lvl="0" indent="0" algn="ctr" rtl="0">
              <a:spcBef>
                <a:spcPts val="0"/>
              </a:spcBef>
              <a:spcAft>
                <a:spcPts val="0"/>
              </a:spcAft>
              <a:buClr>
                <a:schemeClr val="dk1"/>
              </a:buClr>
              <a:buSzPts val="1632"/>
              <a:buFont typeface="Arial"/>
              <a:buNone/>
            </a:pPr>
            <a:r>
              <a:rPr lang="en-US" dirty="0"/>
              <a:t>Know the difference</a:t>
            </a:r>
            <a:endParaRPr dirty="0"/>
          </a:p>
        </p:txBody>
      </p:sp>
      <p:pic>
        <p:nvPicPr>
          <p:cNvPr id="147" name="Google Shape;147;p5" descr="A brief review of the legal and illegal status of common protest activity. | Vancouver Media Co-op"/>
          <p:cNvPicPr preferRelativeResize="0"/>
          <p:nvPr/>
        </p:nvPicPr>
        <p:blipFill rotWithShape="1">
          <a:blip r:embed="rId4">
            <a:alphaModFix/>
          </a:blip>
          <a:srcRect/>
          <a:stretch/>
        </p:blipFill>
        <p:spPr>
          <a:xfrm>
            <a:off x="6835246" y="2262981"/>
            <a:ext cx="4105275" cy="250507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 descr="Image result for UPDATE"/>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Lucida Sans"/>
              <a:ea typeface="Lucida Sans"/>
              <a:cs typeface="Lucida Sans"/>
              <a:sym typeface="Lucida Sans"/>
            </a:endParaRPr>
          </a:p>
        </p:txBody>
      </p:sp>
      <p:sp>
        <p:nvSpPr>
          <p:cNvPr id="107" name="Google Shape;107;p1" descr="Image result for UPDATE"/>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Lucida Sans"/>
              <a:ea typeface="Lucida Sans"/>
              <a:cs typeface="Lucida Sans"/>
              <a:sym typeface="Lucida Sans"/>
            </a:endParaRPr>
          </a:p>
        </p:txBody>
      </p:sp>
      <p:sp>
        <p:nvSpPr>
          <p:cNvPr id="108" name="Google Shape;108;p1" descr="Image result for UPDATE"/>
          <p:cNvSpPr/>
          <p:nvPr/>
        </p:nvSpPr>
        <p:spPr>
          <a:xfrm>
            <a:off x="460375" y="160337"/>
            <a:ext cx="304800" cy="30480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Lucida Sans"/>
              <a:ea typeface="Lucida Sans"/>
              <a:cs typeface="Lucida Sans"/>
              <a:sym typeface="Lucida Sans"/>
            </a:endParaRPr>
          </a:p>
        </p:txBody>
      </p:sp>
      <p:sp>
        <p:nvSpPr>
          <p:cNvPr id="109" name="Google Shape;109;p1"/>
          <p:cNvSpPr/>
          <p:nvPr/>
        </p:nvSpPr>
        <p:spPr>
          <a:xfrm>
            <a:off x="1873770" y="2323476"/>
            <a:ext cx="8709286" cy="3674792"/>
          </a:xfrm>
          <a:prstGeom prst="rect">
            <a:avLst/>
          </a:prstGeom>
          <a:solidFill>
            <a:schemeClr val="accent1"/>
          </a:solidFill>
          <a:ln w="762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a:noFill/>
                </a:ln>
                <a:solidFill>
                  <a:srgbClr val="FFFFFF"/>
                </a:solidFill>
                <a:effectLst/>
                <a:uLnTx/>
                <a:uFillTx/>
                <a:latin typeface="Lucida Sans"/>
                <a:ea typeface="Lucida Sans"/>
                <a:cs typeface="Lucida Sans"/>
                <a:sym typeface="Lucida Sans"/>
              </a:rPr>
              <a:t>Property Management Announcement</a:t>
            </a:r>
            <a:endParaRPr kumimoji="0" sz="6000" b="0" i="0" u="none" strike="noStrike" kern="0" cap="none" spc="0" normalizeH="0" baseline="0" noProof="0" dirty="0">
              <a:ln>
                <a:noFill/>
              </a:ln>
              <a:solidFill>
                <a:srgbClr val="FFFFFF"/>
              </a:solidFill>
              <a:effectLst/>
              <a:uLnTx/>
              <a:uFillTx/>
              <a:latin typeface="Lucida Sans"/>
              <a:ea typeface="Lucida Sans"/>
              <a:cs typeface="Lucida Sans"/>
              <a:sym typeface="Lucida Sans"/>
            </a:endParaRPr>
          </a:p>
        </p:txBody>
      </p:sp>
      <p:grpSp>
        <p:nvGrpSpPr>
          <p:cNvPr id="110" name="Google Shape;110;p1"/>
          <p:cNvGrpSpPr/>
          <p:nvPr/>
        </p:nvGrpSpPr>
        <p:grpSpPr>
          <a:xfrm>
            <a:off x="4852384" y="114760"/>
            <a:ext cx="1977157" cy="2057304"/>
            <a:chOff x="3429000" y="825166"/>
            <a:chExt cx="1977157" cy="2057304"/>
          </a:xfrm>
        </p:grpSpPr>
        <p:sp>
          <p:nvSpPr>
            <p:cNvPr id="111" name="Google Shape;111;p1"/>
            <p:cNvSpPr/>
            <p:nvPr/>
          </p:nvSpPr>
          <p:spPr>
            <a:xfrm rot="-5400000">
              <a:off x="2871554" y="1972991"/>
              <a:ext cx="1377568" cy="262676"/>
            </a:xfrm>
            <a:prstGeom prst="rect">
              <a:avLst/>
            </a:prstGeom>
          </p:spPr>
          <p:txBody>
            <a:bodyPr>
              <a:prstTxWarp prst="textPlain">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sz="1400" b="0" i="0" u="none" strike="noStrike" kern="0" cap="none" spc="0" normalizeH="0" baseline="0" noProof="0" dirty="0">
                  <a:ln>
                    <a:noFill/>
                  </a:ln>
                  <a:solidFill>
                    <a:srgbClr val="000000"/>
                  </a:solidFill>
                  <a:effectLst/>
                  <a:uLnTx/>
                  <a:uFillTx/>
                  <a:latin typeface="Lucida Sans"/>
                  <a:cs typeface="Arial"/>
                  <a:sym typeface="Arial"/>
                </a:rPr>
                <a:t>FINANCE</a:t>
              </a:r>
            </a:p>
          </p:txBody>
        </p:sp>
        <p:pic>
          <p:nvPicPr>
            <p:cNvPr id="112" name="Google Shape;112;p1"/>
            <p:cNvPicPr preferRelativeResize="0"/>
            <p:nvPr/>
          </p:nvPicPr>
          <p:blipFill rotWithShape="1">
            <a:blip r:embed="rId3">
              <a:alphaModFix/>
            </a:blip>
            <a:srcRect/>
            <a:stretch/>
          </p:blipFill>
          <p:spPr>
            <a:xfrm>
              <a:off x="3719780" y="1338473"/>
              <a:ext cx="1403945" cy="1543997"/>
            </a:xfrm>
            <a:prstGeom prst="rect">
              <a:avLst/>
            </a:prstGeom>
            <a:noFill/>
            <a:ln>
              <a:noFill/>
            </a:ln>
          </p:spPr>
        </p:pic>
        <p:sp>
          <p:nvSpPr>
            <p:cNvPr id="113" name="Google Shape;113;p1"/>
            <p:cNvSpPr/>
            <p:nvPr/>
          </p:nvSpPr>
          <p:spPr>
            <a:xfrm rot="5400000">
              <a:off x="4586035" y="1979133"/>
              <a:ext cx="1377568" cy="262676"/>
            </a:xfrm>
            <a:prstGeom prst="rect">
              <a:avLst/>
            </a:prstGeom>
          </p:spPr>
          <p:txBody>
            <a:bodyPr>
              <a:prstTxWarp prst="textPlain">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sz="1400" b="0" i="0" u="none" strike="noStrike" kern="0" cap="none" spc="0" normalizeH="0" baseline="0" noProof="0" dirty="0">
                  <a:ln>
                    <a:noFill/>
                  </a:ln>
                  <a:solidFill>
                    <a:srgbClr val="000000"/>
                  </a:solidFill>
                  <a:effectLst/>
                  <a:uLnTx/>
                  <a:uFillTx/>
                  <a:latin typeface="Lucida Sans"/>
                  <a:cs typeface="Arial"/>
                  <a:sym typeface="Arial"/>
                </a:rPr>
                <a:t>INCLUDED</a:t>
              </a:r>
            </a:p>
          </p:txBody>
        </p:sp>
        <p:grpSp>
          <p:nvGrpSpPr>
            <p:cNvPr id="114" name="Google Shape;114;p1"/>
            <p:cNvGrpSpPr/>
            <p:nvPr/>
          </p:nvGrpSpPr>
          <p:grpSpPr>
            <a:xfrm>
              <a:off x="3898675" y="825166"/>
              <a:ext cx="1072360" cy="660729"/>
              <a:chOff x="3898675" y="825166"/>
              <a:chExt cx="1072360" cy="660729"/>
            </a:xfrm>
          </p:grpSpPr>
          <p:grpSp>
            <p:nvGrpSpPr>
              <p:cNvPr id="115" name="Google Shape;115;p1"/>
              <p:cNvGrpSpPr/>
              <p:nvPr/>
            </p:nvGrpSpPr>
            <p:grpSpPr>
              <a:xfrm>
                <a:off x="4273287" y="997035"/>
                <a:ext cx="296929" cy="325170"/>
                <a:chOff x="4656708" y="3040460"/>
                <a:chExt cx="546500" cy="542498"/>
              </a:xfrm>
            </p:grpSpPr>
            <p:sp>
              <p:nvSpPr>
                <p:cNvPr id="116" name="Google Shape;116;p1"/>
                <p:cNvSpPr/>
                <p:nvPr/>
              </p:nvSpPr>
              <p:spPr>
                <a:xfrm>
                  <a:off x="4656708" y="3047999"/>
                  <a:ext cx="499206" cy="534959"/>
                </a:xfrm>
                <a:prstGeom prst="ellipse">
                  <a:avLst/>
                </a:prstGeom>
                <a:solidFill>
                  <a:schemeClr val="dk1"/>
                </a:solidFill>
                <a:ln w="55000" cap="flat" cmpd="thickThin">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Lucida Sans"/>
                    <a:ea typeface="Lucida Sans"/>
                    <a:cs typeface="Lucida Sans"/>
                    <a:sym typeface="Lucida Sans"/>
                  </a:endParaRPr>
                </a:p>
              </p:txBody>
            </p:sp>
            <p:pic>
              <p:nvPicPr>
                <p:cNvPr id="117" name="Google Shape;117;p1" descr="Image result for POINTING FINGER"/>
                <p:cNvPicPr preferRelativeResize="0"/>
                <p:nvPr/>
              </p:nvPicPr>
              <p:blipFill rotWithShape="1">
                <a:blip r:embed="rId4">
                  <a:alphaModFix/>
                </a:blip>
                <a:srcRect/>
                <a:stretch/>
              </p:blipFill>
              <p:spPr>
                <a:xfrm>
                  <a:off x="4660710" y="3040460"/>
                  <a:ext cx="542498" cy="542498"/>
                </a:xfrm>
                <a:prstGeom prst="rect">
                  <a:avLst/>
                </a:prstGeom>
                <a:noFill/>
                <a:ln>
                  <a:noFill/>
                </a:ln>
              </p:spPr>
            </p:pic>
          </p:grpSp>
          <p:sp>
            <p:nvSpPr>
              <p:cNvPr id="118" name="Google Shape;118;p1"/>
              <p:cNvSpPr txBox="1"/>
              <p:nvPr/>
            </p:nvSpPr>
            <p:spPr>
              <a:xfrm>
                <a:off x="3898675" y="825166"/>
                <a:ext cx="455574"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C00000"/>
                    </a:solidFill>
                    <a:effectLst/>
                    <a:uLnTx/>
                    <a:uFillTx/>
                    <a:latin typeface="Overlock"/>
                    <a:ea typeface="Overlock"/>
                    <a:cs typeface="Overlock"/>
                    <a:sym typeface="Overlock"/>
                  </a:rPr>
                  <a:t>Y</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9" name="Google Shape;119;p1"/>
              <p:cNvSpPr txBox="1"/>
              <p:nvPr/>
            </p:nvSpPr>
            <p:spPr>
              <a:xfrm>
                <a:off x="4481799" y="839564"/>
                <a:ext cx="489236"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C00000"/>
                    </a:solidFill>
                    <a:effectLst/>
                    <a:uLnTx/>
                    <a:uFillTx/>
                    <a:latin typeface="Overlock"/>
                    <a:ea typeface="Overlock"/>
                    <a:cs typeface="Overlock"/>
                    <a:sym typeface="Overlock"/>
                  </a:rPr>
                  <a:t>U</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15ae7cbf992_0_0"/>
          <p:cNvSpPr txBox="1">
            <a:spLocks noGrp="1"/>
          </p:cNvSpPr>
          <p:nvPr>
            <p:ph type="body" idx="1"/>
          </p:nvPr>
        </p:nvSpPr>
        <p:spPr>
          <a:xfrm>
            <a:off x="609600" y="1481329"/>
            <a:ext cx="10972800" cy="4526100"/>
          </a:xfrm>
          <a:prstGeom prst="rect">
            <a:avLst/>
          </a:prstGeom>
        </p:spPr>
        <p:txBody>
          <a:bodyPr spcFirstLastPara="1" wrap="square" lIns="91425" tIns="45700" rIns="91425" bIns="45700" anchor="t" anchorCtr="0">
            <a:normAutofit fontScale="85000" lnSpcReduction="20000"/>
          </a:bodyPr>
          <a:lstStyle/>
          <a:p>
            <a:pPr marL="0" lvl="0" indent="0" algn="l" rtl="0">
              <a:spcBef>
                <a:spcPts val="400"/>
              </a:spcBef>
              <a:spcAft>
                <a:spcPts val="0"/>
              </a:spcAft>
              <a:buNone/>
            </a:pPr>
            <a:endParaRPr dirty="0"/>
          </a:p>
          <a:p>
            <a:pPr marL="168364" lvl="0" indent="0" algn="l" rtl="0">
              <a:spcBef>
                <a:spcPts val="400"/>
              </a:spcBef>
              <a:spcAft>
                <a:spcPts val="0"/>
              </a:spcAft>
              <a:buSzPct val="45333"/>
              <a:buNone/>
            </a:pPr>
            <a:r>
              <a:rPr lang="en-US" dirty="0"/>
              <a:t>A Computer/Laptop/Tablet Audit was conducted through Property Management with response due to the findings by November 18, 2022.</a:t>
            </a:r>
            <a:endParaRPr dirty="0"/>
          </a:p>
          <a:p>
            <a:pPr marL="0" lvl="0" indent="0" algn="l" rtl="0">
              <a:spcBef>
                <a:spcPts val="400"/>
              </a:spcBef>
              <a:spcAft>
                <a:spcPts val="0"/>
              </a:spcAft>
              <a:buNone/>
            </a:pPr>
            <a:endParaRPr dirty="0"/>
          </a:p>
          <a:p>
            <a:pPr marL="168364" lvl="0" indent="0" algn="l" rtl="0">
              <a:spcBef>
                <a:spcPts val="400"/>
              </a:spcBef>
              <a:spcAft>
                <a:spcPts val="0"/>
              </a:spcAft>
              <a:buSzPct val="45333"/>
              <a:buNone/>
            </a:pPr>
            <a:r>
              <a:rPr lang="en-US" dirty="0"/>
              <a:t>The response is time sensitive.  </a:t>
            </a:r>
            <a:endParaRPr dirty="0"/>
          </a:p>
          <a:p>
            <a:pPr marL="457200" lvl="0" indent="0" algn="l" rtl="0">
              <a:spcBef>
                <a:spcPts val="400"/>
              </a:spcBef>
              <a:spcAft>
                <a:spcPts val="0"/>
              </a:spcAft>
              <a:buNone/>
            </a:pPr>
            <a:endParaRPr dirty="0"/>
          </a:p>
          <a:p>
            <a:pPr marL="168364" lvl="0" indent="0" algn="l" rtl="0">
              <a:spcBef>
                <a:spcPts val="400"/>
              </a:spcBef>
              <a:spcAft>
                <a:spcPts val="0"/>
              </a:spcAft>
              <a:buSzPct val="45333"/>
              <a:buNone/>
            </a:pPr>
            <a:r>
              <a:rPr lang="en-US" dirty="0"/>
              <a:t>We are seeking their timely cooperation when departments are contacted by a representative from Property Management. </a:t>
            </a:r>
            <a:endParaRPr dirty="0"/>
          </a:p>
          <a:p>
            <a:pPr marL="457200" lvl="0" indent="0" algn="l" rtl="0">
              <a:spcBef>
                <a:spcPts val="400"/>
              </a:spcBef>
              <a:spcAft>
                <a:spcPts val="0"/>
              </a:spcAft>
              <a:buNone/>
            </a:pPr>
            <a:endParaRPr dirty="0"/>
          </a:p>
          <a:p>
            <a:pPr marL="168364" lvl="0" indent="0" algn="l" rtl="0">
              <a:spcBef>
                <a:spcPts val="400"/>
              </a:spcBef>
              <a:spcAft>
                <a:spcPts val="0"/>
              </a:spcAft>
              <a:buSzPct val="45333"/>
              <a:buNone/>
            </a:pPr>
            <a:r>
              <a:rPr lang="en-US" dirty="0"/>
              <a:t>As a reminder, </a:t>
            </a:r>
            <a:r>
              <a:rPr lang="en-US" u="sng" dirty="0"/>
              <a:t>never</a:t>
            </a:r>
            <a:r>
              <a:rPr lang="en-US" dirty="0"/>
              <a:t> order computers, tablets, or laptops via a P-Card. Also, if you ever receive direct delivery of such assets, you  need to coordinate with Property Management for </a:t>
            </a:r>
            <a:r>
              <a:rPr lang="en-US" u="sng" dirty="0"/>
              <a:t>asset tagging</a:t>
            </a:r>
            <a:r>
              <a:rPr lang="en-US" dirty="0"/>
              <a:t> and with ITS for </a:t>
            </a:r>
            <a:r>
              <a:rPr lang="en-US" u="sng" dirty="0"/>
              <a:t>imaging</a:t>
            </a:r>
            <a:r>
              <a:rPr lang="en-US" dirty="0"/>
              <a:t> before the asset is put into service.</a:t>
            </a:r>
            <a:endParaRPr dirty="0"/>
          </a:p>
          <a:p>
            <a:pPr marL="0" lvl="0" indent="0" algn="l" rtl="0">
              <a:spcBef>
                <a:spcPts val="400"/>
              </a:spcBef>
              <a:spcAft>
                <a:spcPts val="0"/>
              </a:spcAft>
              <a:buClr>
                <a:schemeClr val="dk1"/>
              </a:buClr>
              <a:buSzPct val="40740"/>
              <a:buFont typeface="Arial"/>
              <a:buNone/>
            </a:pPr>
            <a:endParaRPr dirty="0"/>
          </a:p>
          <a:p>
            <a:pPr marL="0" lvl="0" indent="0" algn="l" rtl="0">
              <a:spcBef>
                <a:spcPts val="400"/>
              </a:spcBef>
              <a:spcAft>
                <a:spcPts val="0"/>
              </a:spcAft>
              <a:buNone/>
            </a:pPr>
            <a:endParaRPr dirty="0"/>
          </a:p>
        </p:txBody>
      </p:sp>
      <p:sp>
        <p:nvSpPr>
          <p:cNvPr id="126" name="Google Shape;126;g15ae7cbf992_0_0"/>
          <p:cNvSpPr txBox="1">
            <a:spLocks noGrp="1"/>
          </p:cNvSpPr>
          <p:nvPr>
            <p:ph type="title"/>
          </p:nvPr>
        </p:nvSpPr>
        <p:spPr>
          <a:xfrm>
            <a:off x="609600" y="274638"/>
            <a:ext cx="10972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Property Management Audit Response</a:t>
            </a:r>
            <a:endParaRPr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b="1" dirty="0">
                <a:ln w="19050">
                  <a:solidFill>
                    <a:schemeClr val="tx2">
                      <a:tint val="1000"/>
                    </a:schemeClr>
                  </a:solidFill>
                  <a:prstDash val="solid"/>
                </a:ln>
                <a:solidFill>
                  <a:schemeClr val="accent3">
                    <a:lumMod val="50000"/>
                  </a:schemeClr>
                </a:solidFill>
                <a:effectLst>
                  <a:outerShdw blurRad="50000" dist="50800" dir="7500000" algn="tl">
                    <a:srgbClr val="000000">
                      <a:shade val="5000"/>
                      <a:alpha val="35000"/>
                    </a:srgbClr>
                  </a:outerShdw>
                </a:effectLst>
              </a:rPr>
              <a:t>THANK YOU FOR VIEWING TODAY’S “FYI” SESSION!</a:t>
            </a:r>
          </a:p>
        </p:txBody>
      </p:sp>
      <p:sp>
        <p:nvSpPr>
          <p:cNvPr id="3" name="Text Placeholder 2"/>
          <p:cNvSpPr>
            <a:spLocks noGrp="1"/>
          </p:cNvSpPr>
          <p:nvPr>
            <p:ph type="body" idx="1"/>
          </p:nvPr>
        </p:nvSpPr>
        <p:spPr>
          <a:xfrm>
            <a:off x="963083" y="304808"/>
            <a:ext cx="10363200" cy="3733799"/>
          </a:xfrm>
        </p:spPr>
        <p:txBody>
          <a:bodyPr/>
          <a:lstStyle/>
          <a:p>
            <a:pPr algn="ct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Watch your email inbox for our Online Survey – please take a few moments to share your feedback on today’s session and your ideas for future sessions!</a:t>
            </a:r>
          </a:p>
          <a:p>
            <a:pPr algn="ct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Today’s slides will be available in the Finance website under Financial Services Resource Center. </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p:txBody>
      </p:sp>
      <p:pic>
        <p:nvPicPr>
          <p:cNvPr id="4" name="Picture 2" descr="brandbook-pg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65313" y="6169581"/>
            <a:ext cx="2946400" cy="671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40596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id:image001.png@01D59B00.27FA2D70"/>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143250" y="880427"/>
            <a:ext cx="5905500" cy="5097145"/>
          </a:xfrm>
          <a:prstGeom prst="rect">
            <a:avLst/>
          </a:prstGeom>
          <a:noFill/>
          <a:ln>
            <a:noFill/>
          </a:ln>
        </p:spPr>
      </p:pic>
    </p:spTree>
    <p:extLst>
      <p:ext uri="{BB962C8B-B14F-4D97-AF65-F5344CB8AC3E}">
        <p14:creationId xmlns:p14="http://schemas.microsoft.com/office/powerpoint/2010/main" val="3642515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6"/>
          <p:cNvSpPr txBox="1">
            <a:spLocks noGrp="1"/>
          </p:cNvSpPr>
          <p:nvPr>
            <p:ph type="body" idx="1"/>
          </p:nvPr>
        </p:nvSpPr>
        <p:spPr>
          <a:xfrm>
            <a:off x="609600" y="1625399"/>
            <a:ext cx="10972800" cy="4381800"/>
          </a:xfrm>
          <a:prstGeom prst="rect">
            <a:avLst/>
          </a:prstGeom>
          <a:noFill/>
          <a:ln>
            <a:noFill/>
          </a:ln>
        </p:spPr>
        <p:txBody>
          <a:bodyPr spcFirstLastPara="1" wrap="square" lIns="91425" tIns="45700" rIns="91425" bIns="45700" anchor="t" anchorCtr="0">
            <a:normAutofit/>
          </a:bodyPr>
          <a:lstStyle/>
          <a:p>
            <a:pPr marL="365760" lvl="0" indent="-139446" algn="l" rtl="0">
              <a:spcBef>
                <a:spcPts val="0"/>
              </a:spcBef>
              <a:spcAft>
                <a:spcPts val="0"/>
              </a:spcAft>
              <a:buSzPts val="1836"/>
              <a:buNone/>
            </a:pPr>
            <a:endParaRPr b="1" dirty="0"/>
          </a:p>
          <a:p>
            <a:pPr marL="365760" lvl="0" indent="-139446" algn="l" rtl="0">
              <a:spcBef>
                <a:spcPts val="400"/>
              </a:spcBef>
              <a:spcAft>
                <a:spcPts val="0"/>
              </a:spcAft>
              <a:buSzPts val="1836"/>
              <a:buNone/>
            </a:pPr>
            <a:endParaRPr b="1" dirty="0"/>
          </a:p>
          <a:p>
            <a:pPr marL="109728" lvl="0" indent="0" algn="l" rtl="0">
              <a:spcBef>
                <a:spcPts val="400"/>
              </a:spcBef>
              <a:spcAft>
                <a:spcPts val="0"/>
              </a:spcAft>
              <a:buSzPts val="1836"/>
              <a:buNone/>
            </a:pPr>
            <a:r>
              <a:rPr lang="en-US" b="1" dirty="0"/>
              <a:t>Act within the limits of their power and delegation, as documented, as an example on the following slide;</a:t>
            </a:r>
          </a:p>
          <a:p>
            <a:pPr marL="109728" lvl="0" indent="0" algn="l" rtl="0">
              <a:spcBef>
                <a:spcPts val="400"/>
              </a:spcBef>
              <a:spcAft>
                <a:spcPts val="0"/>
              </a:spcAft>
              <a:buSzPts val="1836"/>
              <a:buNone/>
            </a:pPr>
            <a:endParaRPr b="1" dirty="0"/>
          </a:p>
          <a:p>
            <a:pPr marL="109728" lvl="0" indent="0" algn="l" rtl="0">
              <a:spcBef>
                <a:spcPts val="400"/>
              </a:spcBef>
              <a:spcAft>
                <a:spcPts val="0"/>
              </a:spcAft>
              <a:buSzPts val="1836"/>
              <a:buNone/>
            </a:pPr>
            <a:r>
              <a:rPr lang="en-US" b="1" dirty="0"/>
              <a:t>Comply with all relevant University policies, procedures, internal controls, guidelines, and laws when exercising delegated authority.</a:t>
            </a:r>
            <a:endParaRPr b="1" dirty="0"/>
          </a:p>
          <a:p>
            <a:pPr marL="109728" lvl="0" indent="0" algn="l" rtl="0">
              <a:spcBef>
                <a:spcPts val="400"/>
              </a:spcBef>
              <a:spcAft>
                <a:spcPts val="0"/>
              </a:spcAft>
              <a:buSzPts val="1836"/>
              <a:buNone/>
            </a:pPr>
            <a:endParaRPr dirty="0"/>
          </a:p>
          <a:p>
            <a:pPr marL="109728" lvl="0" indent="0" algn="l" rtl="0">
              <a:spcBef>
                <a:spcPts val="400"/>
              </a:spcBef>
              <a:spcAft>
                <a:spcPts val="0"/>
              </a:spcAft>
              <a:buSzPts val="1836"/>
              <a:buNone/>
            </a:pPr>
            <a:endParaRPr dirty="0"/>
          </a:p>
        </p:txBody>
      </p:sp>
      <p:sp>
        <p:nvSpPr>
          <p:cNvPr id="153" name="Google Shape;153;p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2"/>
              </a:buClr>
              <a:buSzPts val="4100"/>
              <a:buFont typeface="Lucida Sans"/>
              <a:buNone/>
            </a:pPr>
            <a:r>
              <a:rPr lang="en-US" sz="3200" dirty="0"/>
              <a:t>CSUEB Staff/Faculty with a Contractual DOA Must:</a:t>
            </a:r>
            <a:endParaRPr sz="3200"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oncourse">
  <a:themeElements>
    <a:clrScheme name="NewsPrint">
      <a:dk1>
        <a:srgbClr val="000000"/>
      </a:dk1>
      <a:lt1>
        <a:srgbClr val="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Concourse">
  <a:themeElements>
    <a:clrScheme name="NewsPrint">
      <a:dk1>
        <a:srgbClr val="000000"/>
      </a:dk1>
      <a:lt1>
        <a:srgbClr val="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TotalTime>
  <Words>3340</Words>
  <Application>Microsoft Office PowerPoint</Application>
  <PresentationFormat>Widescreen</PresentationFormat>
  <Paragraphs>533</Paragraphs>
  <Slides>83</Slides>
  <Notes>48</Notes>
  <HiddenSlides>0</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83</vt:i4>
      </vt:variant>
    </vt:vector>
  </HeadingPairs>
  <TitlesOfParts>
    <vt:vector size="104" baseType="lpstr">
      <vt:lpstr>Arial</vt:lpstr>
      <vt:lpstr>Bahnschrift SemiBold</vt:lpstr>
      <vt:lpstr>Berlin Sans FB</vt:lpstr>
      <vt:lpstr>Calibri</vt:lpstr>
      <vt:lpstr>Garamond</vt:lpstr>
      <vt:lpstr>Lucida Sans</vt:lpstr>
      <vt:lpstr>Lucida Sans Unicode</vt:lpstr>
      <vt:lpstr>Noto Sans Symbols</vt:lpstr>
      <vt:lpstr>Overlock</vt:lpstr>
      <vt:lpstr>Verdana</vt:lpstr>
      <vt:lpstr>Wingdings</vt:lpstr>
      <vt:lpstr>Wingdings 2</vt:lpstr>
      <vt:lpstr>Wingdings 3</vt:lpstr>
      <vt:lpstr>Concourse</vt:lpstr>
      <vt:lpstr>1_Office Theme</vt:lpstr>
      <vt:lpstr>Office Theme</vt:lpstr>
      <vt:lpstr>Simple Light</vt:lpstr>
      <vt:lpstr>2_Concourse</vt:lpstr>
      <vt:lpstr>2_Office Theme</vt:lpstr>
      <vt:lpstr>1_Concourse</vt:lpstr>
      <vt:lpstr>3_Office Theme</vt:lpstr>
      <vt:lpstr>PowerPoint Presentation</vt:lpstr>
      <vt:lpstr>FINANCIAL  SERVICES</vt:lpstr>
      <vt:lpstr>Agenda</vt:lpstr>
      <vt:lpstr>PowerPoint Presentation</vt:lpstr>
      <vt:lpstr>What is a Contractual Delegation of Authority?</vt:lpstr>
      <vt:lpstr>What is a Contractual Delegation of Authority?</vt:lpstr>
      <vt:lpstr>Contractual Delegation of Authority </vt:lpstr>
      <vt:lpstr>Contractual Delegation of Authority</vt:lpstr>
      <vt:lpstr>CSUEB Staff/Faculty with a Contractual DOA Must:</vt:lpstr>
      <vt:lpstr>PowerPoint Presentation</vt:lpstr>
      <vt:lpstr>CSUEB Staff/Faculty with a Contractual DOA (con’t)</vt:lpstr>
      <vt:lpstr>Contractual Delegation of Authority</vt:lpstr>
      <vt:lpstr>Unauthorized Purchase Request Policy and Form</vt:lpstr>
      <vt:lpstr>Unauthorized Purchases</vt:lpstr>
      <vt:lpstr>Unauthorized Purchases</vt:lpstr>
      <vt:lpstr>Quiz Question #1</vt:lpstr>
      <vt:lpstr>Answer to Quiz Question #1</vt:lpstr>
      <vt:lpstr>Quiz Question #2</vt:lpstr>
      <vt:lpstr>Answer to Quiz Question #2</vt:lpstr>
      <vt:lpstr>Questions &amp; Answers</vt:lpstr>
      <vt:lpstr>PowerPoint Presentation</vt:lpstr>
      <vt:lpstr>PowerPoint Presentation</vt:lpstr>
      <vt:lpstr>Delegation of Fiscal Authority Form</vt:lpstr>
      <vt:lpstr>New Campus Policy - Fiscal Responsibilities</vt:lpstr>
      <vt:lpstr>Dept Level –Financial Controls</vt:lpstr>
      <vt:lpstr>A) Preparation of a budget plan</vt:lpstr>
      <vt:lpstr>B) Processing and Approving Financial Transactions</vt:lpstr>
      <vt:lpstr>C) Financial Review</vt:lpstr>
      <vt:lpstr>D) Internal Controls and Management Responsibilities</vt:lpstr>
      <vt:lpstr>TRIVA QUESTION (1 )</vt:lpstr>
      <vt:lpstr>Answer ( 1 )</vt:lpstr>
      <vt:lpstr>TRIVA QUESTION (2)</vt:lpstr>
      <vt:lpstr>Answer ( 2 )</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does the policy apply to?</vt:lpstr>
      <vt:lpstr>What is a Hospitality expense?</vt:lpstr>
      <vt:lpstr>Hospitality Examples</vt:lpstr>
      <vt:lpstr>Hospitality Meeting Examples</vt:lpstr>
      <vt:lpstr>Hospitality Expenditures</vt:lpstr>
      <vt:lpstr>Hospitality Expenditures (cont’d)</vt:lpstr>
      <vt:lpstr>Hospitality Expenditures (cont’d)</vt:lpstr>
      <vt:lpstr>Unallowed Expenditures</vt:lpstr>
      <vt:lpstr>Funding Sources – State Funds</vt:lpstr>
      <vt:lpstr>Funding Source – Unable to use State Funds </vt:lpstr>
      <vt:lpstr>State Funds</vt:lpstr>
      <vt:lpstr>Additional Information</vt:lpstr>
      <vt:lpstr>QUESTION #1</vt:lpstr>
      <vt:lpstr>Answer #1</vt:lpstr>
      <vt:lpstr>QUESTION #2</vt:lpstr>
      <vt:lpstr>Answer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Vendor Data Record –VDR Updates</vt:lpstr>
      <vt:lpstr>PowerPoint Presentation</vt:lpstr>
      <vt:lpstr>Property Management Audit Response</vt:lpstr>
      <vt:lpstr>THANK YOU FOR VIEWING TODAY’S “FYI” SESSION!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Ballinger</dc:creator>
  <cp:lastModifiedBy>Maureen Pasag</cp:lastModifiedBy>
  <cp:revision>39</cp:revision>
  <dcterms:created xsi:type="dcterms:W3CDTF">2022-09-19T18:20:24Z</dcterms:created>
  <dcterms:modified xsi:type="dcterms:W3CDTF">2022-09-28T18:30:57Z</dcterms:modified>
</cp:coreProperties>
</file>