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embeddedFontLst>
    <p:embeddedFont>
      <p:font typeface="Roboto Serif"/>
      <p:regular r:id="rId15"/>
      <p:bold r:id="rId16"/>
      <p:italic r:id="rId17"/>
      <p:boldItalic r:id="rId18"/>
    </p:embeddedFont>
    <p:embeddedFont>
      <p:font typeface="Montserrat"/>
      <p:regular r:id="rId19"/>
      <p:bold r:id="rId20"/>
      <p:italic r:id="rId21"/>
      <p:boldItalic r:id="rId22"/>
    </p:embeddedFont>
    <p:embeddedFont>
      <p:font typeface="Montserrat Medium"/>
      <p:regular r:id="rId23"/>
      <p:bold r:id="rId24"/>
      <p:italic r:id="rId25"/>
      <p:boldItalic r:id="rId26"/>
    </p:embeddedFont>
    <p:embeddedFont>
      <p:font typeface="Montserrat ExtraBold"/>
      <p:bold r:id="rId27"/>
      <p:boldItalic r:id="rId28"/>
    </p:embeddedFont>
    <p:embeddedFont>
      <p:font typeface="Gill Sans"/>
      <p:regular r:id="rId29"/>
      <p:bold r:id="rId30"/>
    </p:embeddedFont>
    <p:embeddedFont>
      <p:font typeface="Roboto Serif Medium"/>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font" Target="fonts/MontserratMedium-boldItalic.fntdata"/><Relationship Id="rId13" Type="http://schemas.openxmlformats.org/officeDocument/2006/relationships/slide" Target="slides/slide9.xml"/><Relationship Id="rId18" Type="http://schemas.openxmlformats.org/officeDocument/2006/relationships/font" Target="fonts/RobotoSerif-boldItalic.fntdata"/><Relationship Id="rId21" Type="http://schemas.openxmlformats.org/officeDocument/2006/relationships/font" Target="fonts/Montserrat-italic.fntdata"/><Relationship Id="rId34" Type="http://schemas.openxmlformats.org/officeDocument/2006/relationships/font" Target="fonts/RobotoSerifMedium-boldItalic.fntdata"/><Relationship Id="rId25" Type="http://schemas.openxmlformats.org/officeDocument/2006/relationships/font" Target="fonts/MontserratMedium-italic.fntdata"/><Relationship Id="rId7" Type="http://schemas.openxmlformats.org/officeDocument/2006/relationships/slide" Target="slides/slide3.xml"/><Relationship Id="rId33" Type="http://schemas.openxmlformats.org/officeDocument/2006/relationships/font" Target="fonts/RobotoSerifMedium-italic.fntdata"/><Relationship Id="rId12" Type="http://schemas.openxmlformats.org/officeDocument/2006/relationships/slide" Target="slides/slide8.xml"/><Relationship Id="rId17" Type="http://schemas.openxmlformats.org/officeDocument/2006/relationships/font" Target="fonts/RobotoSerif-italic.fntdata"/><Relationship Id="rId20" Type="http://schemas.openxmlformats.org/officeDocument/2006/relationships/font" Target="fonts/Montserrat-bold.fntdata"/><Relationship Id="rId2" Type="http://schemas.openxmlformats.org/officeDocument/2006/relationships/presProps" Target="presProps.xml"/><Relationship Id="rId29" Type="http://schemas.openxmlformats.org/officeDocument/2006/relationships/font" Target="fonts/GillSans-regular.fntdata"/><Relationship Id="rId16" Type="http://schemas.openxmlformats.org/officeDocument/2006/relationships/font" Target="fonts/RobotoSerif-bold.fntdata"/><Relationship Id="rId24" Type="http://schemas.openxmlformats.org/officeDocument/2006/relationships/font" Target="fonts/MontserratMedium-bold.fntdata"/><Relationship Id="rId1" Type="http://schemas.openxmlformats.org/officeDocument/2006/relationships/theme" Target="theme/theme1.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font" Target="fonts/RobotoSerifMedium-bold.fntdata"/><Relationship Id="rId37" Type="http://schemas.openxmlformats.org/officeDocument/2006/relationships/customXml" Target="../customXml/item3.xml"/><Relationship Id="rId23" Type="http://schemas.openxmlformats.org/officeDocument/2006/relationships/font" Target="fonts/MontserratMedium-regular.fntdata"/><Relationship Id="rId28" Type="http://schemas.openxmlformats.org/officeDocument/2006/relationships/font" Target="fonts/MontserratExtraBold-boldItalic.fntdata"/><Relationship Id="rId5" Type="http://schemas.openxmlformats.org/officeDocument/2006/relationships/slide" Target="slides/slide1.xml"/><Relationship Id="rId15" Type="http://schemas.openxmlformats.org/officeDocument/2006/relationships/font" Target="fonts/RobotoSerif-regular.fntdata"/><Relationship Id="rId36" Type="http://schemas.openxmlformats.org/officeDocument/2006/relationships/customXml" Target="../customXml/item2.xml"/><Relationship Id="rId31" Type="http://schemas.openxmlformats.org/officeDocument/2006/relationships/font" Target="fonts/RobotoSerifMedium-regular.fntdata"/><Relationship Id="rId10" Type="http://schemas.openxmlformats.org/officeDocument/2006/relationships/slide" Target="slides/slide6.xml"/><Relationship Id="rId19" Type="http://schemas.openxmlformats.org/officeDocument/2006/relationships/font" Target="fonts/Montserrat-regular.fntdata"/><Relationship Id="rId22" Type="http://schemas.openxmlformats.org/officeDocument/2006/relationships/font" Target="fonts/Montserrat-boldItalic.fntdata"/><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font" Target="fonts/MontserratExtraBold-bold.fntdata"/><Relationship Id="rId30" Type="http://schemas.openxmlformats.org/officeDocument/2006/relationships/font" Target="fonts/GillSans-bold.fntdata"/><Relationship Id="rId14" Type="http://schemas.openxmlformats.org/officeDocument/2006/relationships/slide" Target="slides/slide10.xml"/><Relationship Id="rId35"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a:p>
        </p:txBody>
      </p:sp>
      <p:sp>
        <p:nvSpPr>
          <p:cNvPr id="140" name="Google Shape;140;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49" name="Google Shape;14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7" name="Google Shape;157;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fb666f80ba_6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5" name="Google Shape;165;g3fb666f80ba_6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66" name="Google Shape;166;g3fb666f80ba_6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74" name="Google Shape;174;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a9b713dfe_1_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g3fa9b713dfe_1_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3" name="Google Shape;183;g3fa9b713dfe_1_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 name="Google Shape;197;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98" name="Google Shape;198;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Open up the discussion for participants to talk with each other about these questions, then invite a couple of people to share with the large group.</a:t>
            </a:r>
            <a:endParaRPr/>
          </a:p>
        </p:txBody>
      </p:sp>
      <p:sp>
        <p:nvSpPr>
          <p:cNvPr id="206" name="Google Shape;206;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15" name="Google Shape;215;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Open up for questions.</a:t>
            </a:r>
            <a:endParaRPr/>
          </a:p>
        </p:txBody>
      </p:sp>
      <p:sp>
        <p:nvSpPr>
          <p:cNvPr id="223" name="Google Shape;223;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12500" l="0" r="0" t="12500"/>
          <a:stretch/>
        </p:blipFill>
        <p:spPr>
          <a:xfrm>
            <a:off x="0" y="0"/>
            <a:ext cx="12192000" cy="6858000"/>
          </a:xfrm>
          <a:prstGeom prst="rect">
            <a:avLst/>
          </a:prstGeom>
          <a:noFill/>
          <a:ln>
            <a:noFill/>
          </a:ln>
        </p:spPr>
      </p:pic>
      <p:sp>
        <p:nvSpPr>
          <p:cNvPr id="17" name="Google Shape;17;p2"/>
          <p:cNvSpPr/>
          <p:nvPr/>
        </p:nvSpPr>
        <p:spPr>
          <a:xfrm>
            <a:off x="0" y="3590365"/>
            <a:ext cx="12192000" cy="3267636"/>
          </a:xfrm>
          <a:prstGeom prst="rect">
            <a:avLst/>
          </a:prstGeom>
          <a:gradFill>
            <a:gsLst>
              <a:gs pos="0">
                <a:srgbClr val="000000">
                  <a:alpha val="0"/>
                </a:srgbClr>
              </a:gs>
              <a:gs pos="100000">
                <a:srgbClr val="000000">
                  <a:alpha val="6000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lt1"/>
              </a:solidFill>
              <a:latin typeface="Gill Sans"/>
              <a:ea typeface="Gill Sans"/>
              <a:cs typeface="Gill Sans"/>
              <a:sym typeface="Gill Sans"/>
            </a:endParaRPr>
          </a:p>
        </p:txBody>
      </p:sp>
      <p:sp>
        <p:nvSpPr>
          <p:cNvPr id="18" name="Google Shape;18;p2"/>
          <p:cNvSpPr/>
          <p:nvPr/>
        </p:nvSpPr>
        <p:spPr>
          <a:xfrm rot="3300000">
            <a:off x="7487556" y="273928"/>
            <a:ext cx="7956013" cy="3784225"/>
          </a:xfrm>
          <a:custGeom>
            <a:rect b="b" l="l" r="r" t="t"/>
            <a:pathLst>
              <a:path extrusionOk="0" h="963146" w="2024933">
                <a:moveTo>
                  <a:pt x="667231" y="0"/>
                </a:moveTo>
                <a:lnTo>
                  <a:pt x="2024933" y="963146"/>
                </a:lnTo>
                <a:lnTo>
                  <a:pt x="0" y="963146"/>
                </a:lnTo>
                <a:lnTo>
                  <a:pt x="667231"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pic>
        <p:nvPicPr>
          <p:cNvPr id="19" name="Google Shape;19;p2"/>
          <p:cNvPicPr preferRelativeResize="0"/>
          <p:nvPr/>
        </p:nvPicPr>
        <p:blipFill rotWithShape="1">
          <a:blip r:embed="rId3">
            <a:alphaModFix/>
          </a:blip>
          <a:srcRect b="0" l="0" r="0" t="0"/>
          <a:stretch/>
        </p:blipFill>
        <p:spPr>
          <a:xfrm>
            <a:off x="9127174" y="251478"/>
            <a:ext cx="2868743" cy="2471096"/>
          </a:xfrm>
          <a:prstGeom prst="rect">
            <a:avLst/>
          </a:prstGeom>
          <a:noFill/>
          <a:ln>
            <a:noFill/>
          </a:ln>
        </p:spPr>
      </p:pic>
      <p:sp>
        <p:nvSpPr>
          <p:cNvPr id="20" name="Google Shape;20;p2"/>
          <p:cNvSpPr txBox="1"/>
          <p:nvPr>
            <p:ph idx="1" type="subTitle"/>
          </p:nvPr>
        </p:nvSpPr>
        <p:spPr>
          <a:xfrm>
            <a:off x="581194" y="5733673"/>
            <a:ext cx="8051819" cy="590321"/>
          </a:xfrm>
          <a:prstGeom prst="rect">
            <a:avLst/>
          </a:prstGeom>
          <a:noFill/>
          <a:ln>
            <a:noFill/>
          </a:ln>
        </p:spPr>
        <p:txBody>
          <a:bodyPr anchorCtr="0" anchor="t" bIns="45700" lIns="91425" spcFirstLastPara="1" rIns="91425" wrap="square" tIns="45700">
            <a:normAutofit/>
          </a:bodyPr>
          <a:lstStyle>
            <a:lvl1pPr lvl="0" algn="l">
              <a:lnSpc>
                <a:spcPct val="150000"/>
              </a:lnSpc>
              <a:spcBef>
                <a:spcPts val="360"/>
              </a:spcBef>
              <a:spcAft>
                <a:spcPts val="0"/>
              </a:spcAft>
              <a:buSzPts val="1656"/>
              <a:buNone/>
              <a:defRPr b="0" i="0" sz="1800" cap="none">
                <a:solidFill>
                  <a:schemeClr val="lt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sp>
        <p:nvSpPr>
          <p:cNvPr id="21" name="Google Shape;21;p2"/>
          <p:cNvSpPr txBox="1"/>
          <p:nvPr>
            <p:ph type="ctrTitle"/>
          </p:nvPr>
        </p:nvSpPr>
        <p:spPr>
          <a:xfrm>
            <a:off x="581191" y="4258660"/>
            <a:ext cx="8051821" cy="147501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3600"/>
              <a:buFont typeface="Montserrat ExtraBold"/>
              <a:buNone/>
              <a:defRPr b="1" i="0" sz="3600" cap="none">
                <a:solidFill>
                  <a:schemeClr val="l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no bullets"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581192" y="2180496"/>
            <a:ext cx="11029615" cy="3678303"/>
          </a:xfrm>
          <a:prstGeom prst="rect">
            <a:avLst/>
          </a:prstGeom>
          <a:noFill/>
          <a:ln>
            <a:noFill/>
          </a:ln>
        </p:spPr>
        <p:txBody>
          <a:bodyPr anchorCtr="0" anchor="t" bIns="45700" lIns="91425" spcFirstLastPara="1" rIns="91425" wrap="square" tIns="45700">
            <a:normAutofit/>
          </a:bodyPr>
          <a:lstStyle>
            <a:lvl1pPr indent="-228600" lvl="0" marL="457200" algn="l">
              <a:lnSpc>
                <a:spcPct val="150000"/>
              </a:lnSpc>
              <a:spcBef>
                <a:spcPts val="360"/>
              </a:spcBef>
              <a:spcAft>
                <a:spcPts val="0"/>
              </a:spcAft>
              <a:buSzPts val="1656"/>
              <a:buNone/>
              <a:defRPr/>
            </a:lvl1pPr>
            <a:lvl2pPr indent="-228600" lvl="1" marL="914400" algn="l">
              <a:lnSpc>
                <a:spcPct val="150000"/>
              </a:lnSpc>
              <a:spcBef>
                <a:spcPts val="600"/>
              </a:spcBef>
              <a:spcAft>
                <a:spcPts val="0"/>
              </a:spcAft>
              <a:buSzPts val="1472"/>
              <a:buNone/>
              <a:defRPr/>
            </a:lvl2pPr>
            <a:lvl3pPr indent="-228600" lvl="2" marL="1371600" algn="l">
              <a:lnSpc>
                <a:spcPct val="150000"/>
              </a:lnSpc>
              <a:spcBef>
                <a:spcPts val="600"/>
              </a:spcBef>
              <a:spcAft>
                <a:spcPts val="0"/>
              </a:spcAft>
              <a:buSzPts val="1288"/>
              <a:buNone/>
              <a:defRPr/>
            </a:lvl3pPr>
            <a:lvl4pPr indent="-228600" lvl="3" marL="1828800" algn="l">
              <a:lnSpc>
                <a:spcPct val="150000"/>
              </a:lnSpc>
              <a:spcBef>
                <a:spcPts val="600"/>
              </a:spcBef>
              <a:spcAft>
                <a:spcPts val="0"/>
              </a:spcAft>
              <a:buSzPts val="1104"/>
              <a:buNone/>
              <a:defRPr/>
            </a:lvl4pPr>
            <a:lvl5pPr indent="-228600" lvl="4" marL="2286000" algn="l">
              <a:lnSpc>
                <a:spcPct val="150000"/>
              </a:lnSpc>
              <a:spcBef>
                <a:spcPts val="600"/>
              </a:spcBef>
              <a:spcAft>
                <a:spcPts val="0"/>
              </a:spcAft>
              <a:buSzPts val="920"/>
              <a:buNone/>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25" name="Google Shape;25;p3"/>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26" name="Google Shape;26;p3"/>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27" name="Google Shape;27;p3"/>
          <p:cNvSpPr txBox="1"/>
          <p:nvPr>
            <p:ph idx="12" type="sldNum"/>
          </p:nvPr>
        </p:nvSpPr>
        <p:spPr>
          <a:xfrm>
            <a:off x="10558300" y="5956137"/>
            <a:ext cx="1052508"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28" name="Google Shape;28;p3"/>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9" name="Shape 29"/>
        <p:cNvGrpSpPr/>
        <p:nvPr/>
      </p:nvGrpSpPr>
      <p:grpSpPr>
        <a:xfrm>
          <a:off x="0" y="0"/>
          <a:ext cx="0" cy="0"/>
          <a:chOff x="0" y="0"/>
          <a:chExt cx="0" cy="0"/>
        </a:xfrm>
      </p:grpSpPr>
      <p:sp>
        <p:nvSpPr>
          <p:cNvPr id="30" name="Google Shape;30;p4"/>
          <p:cNvSpPr txBox="1"/>
          <p:nvPr>
            <p:ph type="title"/>
          </p:nvPr>
        </p:nvSpPr>
        <p:spPr>
          <a:xfrm>
            <a:off x="581192" y="5262296"/>
            <a:ext cx="4909445" cy="689514"/>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2"/>
              </a:buClr>
              <a:buSzPts val="2000"/>
              <a:buFont typeface="Montserrat ExtraBold"/>
              <a:buNone/>
              <a:defRPr b="1" i="0" sz="2000">
                <a:solidFill>
                  <a:schemeClr val="dk2"/>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 type="body"/>
          </p:nvPr>
        </p:nvSpPr>
        <p:spPr>
          <a:xfrm>
            <a:off x="581192" y="601200"/>
            <a:ext cx="11029618" cy="4204800"/>
          </a:xfrm>
          <a:prstGeom prst="rect">
            <a:avLst/>
          </a:prstGeom>
          <a:noFill/>
          <a:ln>
            <a:noFill/>
          </a:ln>
        </p:spPr>
        <p:txBody>
          <a:bodyPr anchorCtr="0" anchor="t" bIns="45700" lIns="91425" spcFirstLastPara="1" rIns="91425" wrap="square" tIns="45700">
            <a:normAutofit/>
          </a:bodyPr>
          <a:lstStyle>
            <a:lvl1pPr indent="-345440" lvl="0" marL="457200" algn="l">
              <a:lnSpc>
                <a:spcPct val="150000"/>
              </a:lnSpc>
              <a:spcBef>
                <a:spcPts val="400"/>
              </a:spcBef>
              <a:spcAft>
                <a:spcPts val="0"/>
              </a:spcAft>
              <a:buSzPts val="1840"/>
              <a:buChar char="◼"/>
              <a:defRPr sz="2000">
                <a:solidFill>
                  <a:schemeClr val="dk2"/>
                </a:solidFill>
              </a:defRPr>
            </a:lvl1pPr>
            <a:lvl2pPr indent="-333756" lvl="1" marL="914400" algn="l">
              <a:lnSpc>
                <a:spcPct val="150000"/>
              </a:lnSpc>
              <a:spcBef>
                <a:spcPts val="600"/>
              </a:spcBef>
              <a:spcAft>
                <a:spcPts val="0"/>
              </a:spcAft>
              <a:buSzPts val="1656"/>
              <a:buChar char="◼"/>
              <a:defRPr sz="1800">
                <a:solidFill>
                  <a:schemeClr val="dk2"/>
                </a:solidFill>
              </a:defRPr>
            </a:lvl2pPr>
            <a:lvl3pPr indent="-322072" lvl="2" marL="1371600" algn="l">
              <a:lnSpc>
                <a:spcPct val="150000"/>
              </a:lnSpc>
              <a:spcBef>
                <a:spcPts val="600"/>
              </a:spcBef>
              <a:spcAft>
                <a:spcPts val="0"/>
              </a:spcAft>
              <a:buSzPts val="1472"/>
              <a:buChar char="◼"/>
              <a:defRPr sz="1600">
                <a:solidFill>
                  <a:schemeClr val="dk2"/>
                </a:solidFill>
              </a:defRPr>
            </a:lvl3pPr>
            <a:lvl4pPr indent="-310388" lvl="3" marL="1828800" algn="l">
              <a:lnSpc>
                <a:spcPct val="150000"/>
              </a:lnSpc>
              <a:spcBef>
                <a:spcPts val="600"/>
              </a:spcBef>
              <a:spcAft>
                <a:spcPts val="0"/>
              </a:spcAft>
              <a:buSzPts val="1288"/>
              <a:buChar char="◼"/>
              <a:defRPr sz="1400">
                <a:solidFill>
                  <a:schemeClr val="dk2"/>
                </a:solidFill>
              </a:defRPr>
            </a:lvl4pPr>
            <a:lvl5pPr indent="-310388" lvl="4" marL="2286000" algn="l">
              <a:lnSpc>
                <a:spcPct val="150000"/>
              </a:lnSpc>
              <a:spcBef>
                <a:spcPts val="600"/>
              </a:spcBef>
              <a:spcAft>
                <a:spcPts val="0"/>
              </a:spcAft>
              <a:buSzPts val="1288"/>
              <a:buChar char="◼"/>
              <a:defRPr sz="1400">
                <a:solidFill>
                  <a:schemeClr val="dk2"/>
                </a:solidFill>
              </a:defRPr>
            </a:lvl5pPr>
            <a:lvl6pPr indent="-310388" lvl="5" marL="2743200" algn="l">
              <a:lnSpc>
                <a:spcPct val="100000"/>
              </a:lnSpc>
              <a:spcBef>
                <a:spcPts val="600"/>
              </a:spcBef>
              <a:spcAft>
                <a:spcPts val="0"/>
              </a:spcAft>
              <a:buSzPts val="1288"/>
              <a:buChar char="◼"/>
              <a:defRPr sz="1400">
                <a:solidFill>
                  <a:schemeClr val="dk2"/>
                </a:solidFill>
              </a:defRPr>
            </a:lvl6pPr>
            <a:lvl7pPr indent="-310388" lvl="6" marL="3200400" algn="l">
              <a:lnSpc>
                <a:spcPct val="100000"/>
              </a:lnSpc>
              <a:spcBef>
                <a:spcPts val="600"/>
              </a:spcBef>
              <a:spcAft>
                <a:spcPts val="0"/>
              </a:spcAft>
              <a:buSzPts val="1288"/>
              <a:buChar char="◼"/>
              <a:defRPr sz="1400">
                <a:solidFill>
                  <a:schemeClr val="dk2"/>
                </a:solidFill>
              </a:defRPr>
            </a:lvl7pPr>
            <a:lvl8pPr indent="-310388" lvl="7" marL="3657600" algn="l">
              <a:lnSpc>
                <a:spcPct val="100000"/>
              </a:lnSpc>
              <a:spcBef>
                <a:spcPts val="600"/>
              </a:spcBef>
              <a:spcAft>
                <a:spcPts val="0"/>
              </a:spcAft>
              <a:buSzPts val="1288"/>
              <a:buChar char="◼"/>
              <a:defRPr sz="1400">
                <a:solidFill>
                  <a:schemeClr val="dk2"/>
                </a:solidFill>
              </a:defRPr>
            </a:lvl8pPr>
            <a:lvl9pPr indent="-310388" lvl="8" marL="4114800" algn="l">
              <a:lnSpc>
                <a:spcPct val="100000"/>
              </a:lnSpc>
              <a:spcBef>
                <a:spcPts val="600"/>
              </a:spcBef>
              <a:spcAft>
                <a:spcPts val="600"/>
              </a:spcAft>
              <a:buSzPts val="1288"/>
              <a:buChar char="◼"/>
              <a:defRPr sz="1400">
                <a:solidFill>
                  <a:schemeClr val="dk2"/>
                </a:solidFill>
              </a:defRPr>
            </a:lvl9pPr>
          </a:lstStyle>
          <a:p/>
        </p:txBody>
      </p:sp>
      <p:sp>
        <p:nvSpPr>
          <p:cNvPr id="32" name="Google Shape;32;p4"/>
          <p:cNvSpPr txBox="1"/>
          <p:nvPr>
            <p:ph idx="2" type="body"/>
          </p:nvPr>
        </p:nvSpPr>
        <p:spPr>
          <a:xfrm>
            <a:off x="5740823" y="5262296"/>
            <a:ext cx="5869987" cy="689515"/>
          </a:xfrm>
          <a:prstGeom prst="rect">
            <a:avLst/>
          </a:prstGeom>
          <a:noFill/>
          <a:ln>
            <a:noFill/>
          </a:ln>
        </p:spPr>
        <p:txBody>
          <a:bodyPr anchorCtr="0" anchor="ctr" bIns="45700" lIns="91425" spcFirstLastPara="1" rIns="91425" wrap="square" tIns="45700">
            <a:normAutofit/>
          </a:bodyPr>
          <a:lstStyle>
            <a:lvl1pPr indent="-228600" lvl="0" marL="457200" algn="r">
              <a:lnSpc>
                <a:spcPct val="150000"/>
              </a:lnSpc>
              <a:spcBef>
                <a:spcPts val="240"/>
              </a:spcBef>
              <a:spcAft>
                <a:spcPts val="0"/>
              </a:spcAft>
              <a:buSzPts val="1104"/>
              <a:buNone/>
              <a:defRPr b="0" i="0" sz="1200">
                <a:solidFill>
                  <a:schemeClr val="dk2"/>
                </a:solidFill>
                <a:latin typeface="Roboto Serif Medium"/>
                <a:ea typeface="Roboto Serif Medium"/>
                <a:cs typeface="Roboto Serif Medium"/>
                <a:sym typeface="Roboto Serif Medium"/>
              </a:defRPr>
            </a:lvl1pPr>
            <a:lvl2pPr indent="-228600" lvl="1" marL="914400" algn="l">
              <a:lnSpc>
                <a:spcPct val="150000"/>
              </a:lnSpc>
              <a:spcBef>
                <a:spcPts val="600"/>
              </a:spcBef>
              <a:spcAft>
                <a:spcPts val="0"/>
              </a:spcAft>
              <a:buSzPts val="1012"/>
              <a:buNone/>
              <a:defRPr sz="1100"/>
            </a:lvl2pPr>
            <a:lvl3pPr indent="-228600" lvl="2" marL="1371600" algn="l">
              <a:lnSpc>
                <a:spcPct val="150000"/>
              </a:lnSpc>
              <a:spcBef>
                <a:spcPts val="600"/>
              </a:spcBef>
              <a:spcAft>
                <a:spcPts val="0"/>
              </a:spcAft>
              <a:buSzPts val="920"/>
              <a:buNone/>
              <a:defRPr sz="1000"/>
            </a:lvl3pPr>
            <a:lvl4pPr indent="-228600" lvl="3" marL="1828800" algn="l">
              <a:lnSpc>
                <a:spcPct val="150000"/>
              </a:lnSpc>
              <a:spcBef>
                <a:spcPts val="600"/>
              </a:spcBef>
              <a:spcAft>
                <a:spcPts val="0"/>
              </a:spcAft>
              <a:buSzPts val="828"/>
              <a:buNone/>
              <a:defRPr sz="900"/>
            </a:lvl4pPr>
            <a:lvl5pPr indent="-228600" lvl="4" marL="2286000" algn="l">
              <a:lnSpc>
                <a:spcPct val="150000"/>
              </a:lnSpc>
              <a:spcBef>
                <a:spcPts val="600"/>
              </a:spcBef>
              <a:spcAft>
                <a:spcPts val="0"/>
              </a:spcAft>
              <a:buSzPts val="828"/>
              <a:buNone/>
              <a:defRPr sz="900"/>
            </a:lvl5pPr>
            <a:lvl6pPr indent="-228600" lvl="5" marL="2743200" algn="l">
              <a:lnSpc>
                <a:spcPct val="100000"/>
              </a:lnSpc>
              <a:spcBef>
                <a:spcPts val="600"/>
              </a:spcBef>
              <a:spcAft>
                <a:spcPts val="0"/>
              </a:spcAft>
              <a:buSzPts val="828"/>
              <a:buNone/>
              <a:defRPr sz="900"/>
            </a:lvl6pPr>
            <a:lvl7pPr indent="-228600" lvl="6" marL="3200400" algn="l">
              <a:lnSpc>
                <a:spcPct val="100000"/>
              </a:lnSpc>
              <a:spcBef>
                <a:spcPts val="600"/>
              </a:spcBef>
              <a:spcAft>
                <a:spcPts val="0"/>
              </a:spcAft>
              <a:buSzPts val="828"/>
              <a:buNone/>
              <a:defRPr sz="900"/>
            </a:lvl7pPr>
            <a:lvl8pPr indent="-228600" lvl="7" marL="3657600" algn="l">
              <a:lnSpc>
                <a:spcPct val="100000"/>
              </a:lnSpc>
              <a:spcBef>
                <a:spcPts val="600"/>
              </a:spcBef>
              <a:spcAft>
                <a:spcPts val="0"/>
              </a:spcAft>
              <a:buSzPts val="828"/>
              <a:buNone/>
              <a:defRPr sz="900"/>
            </a:lvl8pPr>
            <a:lvl9pPr indent="-228600" lvl="8" marL="4114800" algn="l">
              <a:lnSpc>
                <a:spcPct val="100000"/>
              </a:lnSpc>
              <a:spcBef>
                <a:spcPts val="600"/>
              </a:spcBef>
              <a:spcAft>
                <a:spcPts val="600"/>
              </a:spcAft>
              <a:buSzPts val="828"/>
              <a:buNone/>
              <a:defRPr sz="900"/>
            </a:lvl9pPr>
          </a:lstStyle>
          <a:p/>
        </p:txBody>
      </p:sp>
      <p:sp>
        <p:nvSpPr>
          <p:cNvPr id="33" name="Google Shape;33;p4"/>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34" name="Google Shape;34;p4"/>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35" name="Google Shape;35;p4"/>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1pPr>
            <a:lvl2pPr indent="0" lvl="1"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2pPr>
            <a:lvl3pPr indent="0" lvl="2"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3pPr>
            <a:lvl4pPr indent="0" lvl="3"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4pPr>
            <a:lvl5pPr indent="0" lvl="4"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5pPr>
            <a:lvl6pPr indent="0" lvl="5"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6pPr>
            <a:lvl7pPr indent="0" lvl="6"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7pPr>
            <a:lvl8pPr indent="0" lvl="7"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8pPr>
            <a:lvl9pPr indent="0" lvl="8"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
        <p:nvSpPr>
          <p:cNvPr id="36" name="Google Shape;36;p4"/>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37" name="Shape 37"/>
        <p:cNvGrpSpPr/>
        <p:nvPr/>
      </p:nvGrpSpPr>
      <p:grpSpPr>
        <a:xfrm>
          <a:off x="0" y="0"/>
          <a:ext cx="0" cy="0"/>
          <a:chOff x="0" y="0"/>
          <a:chExt cx="0" cy="0"/>
        </a:xfrm>
      </p:grpSpPr>
      <p:sp>
        <p:nvSpPr>
          <p:cNvPr id="38" name="Google Shape;38;p5"/>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39" name="Google Shape;39;p5"/>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40" name="Google Shape;40;p5"/>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 Bullets">
  <p:cSld name="Title and Content - Bullets">
    <p:spTree>
      <p:nvGrpSpPr>
        <p:cNvPr id="41" name="Shape 41"/>
        <p:cNvGrpSpPr/>
        <p:nvPr/>
      </p:nvGrpSpPr>
      <p:grpSpPr>
        <a:xfrm>
          <a:off x="0" y="0"/>
          <a:ext cx="0" cy="0"/>
          <a:chOff x="0" y="0"/>
          <a:chExt cx="0" cy="0"/>
        </a:xfrm>
      </p:grpSpPr>
      <p:sp>
        <p:nvSpPr>
          <p:cNvPr id="42" name="Google Shape;42;p6"/>
          <p:cNvSpPr txBox="1"/>
          <p:nvPr>
            <p:ph type="title"/>
          </p:nvPr>
        </p:nvSpPr>
        <p:spPr>
          <a:xfrm>
            <a:off x="581192" y="702156"/>
            <a:ext cx="11029616" cy="10138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581192" y="2180496"/>
            <a:ext cx="11029615" cy="3678303"/>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44" name="Google Shape;44;p6"/>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45" name="Google Shape;45;p6"/>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46" name="Google Shape;46;p6"/>
          <p:cNvSpPr txBox="1"/>
          <p:nvPr>
            <p:ph idx="12" type="sldNum"/>
          </p:nvPr>
        </p:nvSpPr>
        <p:spPr>
          <a:xfrm>
            <a:off x="10558300" y="5956137"/>
            <a:ext cx="1052508"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47" name="Google Shape;47;p6"/>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Title">
  <p:cSld name="Chapter Title">
    <p:spTree>
      <p:nvGrpSpPr>
        <p:cNvPr id="48" name="Shape 48"/>
        <p:cNvGrpSpPr/>
        <p:nvPr/>
      </p:nvGrpSpPr>
      <p:grpSpPr>
        <a:xfrm>
          <a:off x="0" y="0"/>
          <a:ext cx="0" cy="0"/>
          <a:chOff x="0" y="0"/>
          <a:chExt cx="0" cy="0"/>
        </a:xfrm>
      </p:grpSpPr>
      <p:sp>
        <p:nvSpPr>
          <p:cNvPr id="49" name="Google Shape;49;p7"/>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50" name="Google Shape;50;p7"/>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51" name="Google Shape;51;p7"/>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1pPr>
            <a:lvl2pPr indent="0" lvl="1"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2pPr>
            <a:lvl3pPr indent="0" lvl="2"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3pPr>
            <a:lvl4pPr indent="0" lvl="3"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4pPr>
            <a:lvl5pPr indent="0" lvl="4"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5pPr>
            <a:lvl6pPr indent="0" lvl="5"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6pPr>
            <a:lvl7pPr indent="0" lvl="6"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7pPr>
            <a:lvl8pPr indent="0" lvl="7"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8pPr>
            <a:lvl9pPr indent="0" lvl="8"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7"/>
          <p:cNvSpPr/>
          <p:nvPr/>
        </p:nvSpPr>
        <p:spPr>
          <a:xfrm rot="3300000">
            <a:off x="7487556" y="273928"/>
            <a:ext cx="7956013" cy="378422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
        <p:nvSpPr>
          <p:cNvPr id="53" name="Google Shape;53;p7"/>
          <p:cNvSpPr txBox="1"/>
          <p:nvPr>
            <p:ph type="ctrTitle"/>
          </p:nvPr>
        </p:nvSpPr>
        <p:spPr>
          <a:xfrm>
            <a:off x="581191" y="1891979"/>
            <a:ext cx="8051821" cy="147501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Montserrat ExtraBold"/>
              <a:buNone/>
              <a:defRPr b="1" i="0" sz="3600" cap="none">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 type="subTitle"/>
          </p:nvPr>
        </p:nvSpPr>
        <p:spPr>
          <a:xfrm>
            <a:off x="581194" y="3366992"/>
            <a:ext cx="8051819" cy="590321"/>
          </a:xfrm>
          <a:prstGeom prst="rect">
            <a:avLst/>
          </a:prstGeom>
          <a:noFill/>
          <a:ln>
            <a:noFill/>
          </a:ln>
        </p:spPr>
        <p:txBody>
          <a:bodyPr anchorCtr="0" anchor="t" bIns="45700" lIns="91425" spcFirstLastPara="1" rIns="91425" wrap="square" tIns="45700">
            <a:normAutofit/>
          </a:bodyPr>
          <a:lstStyle>
            <a:lvl1pPr lvl="0" algn="l">
              <a:lnSpc>
                <a:spcPct val="150000"/>
              </a:lnSpc>
              <a:spcBef>
                <a:spcPts val="360"/>
              </a:spcBef>
              <a:spcAft>
                <a:spcPts val="0"/>
              </a:spcAft>
              <a:buSzPts val="1656"/>
              <a:buNone/>
              <a:defRPr b="0" i="0" sz="1800" cap="none">
                <a:solidFill>
                  <a:schemeClr val="dk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Section Divider">
    <p:spTree>
      <p:nvGrpSpPr>
        <p:cNvPr id="55" name="Shape 55"/>
        <p:cNvGrpSpPr/>
        <p:nvPr/>
      </p:nvGrpSpPr>
      <p:grpSpPr>
        <a:xfrm>
          <a:off x="0" y="0"/>
          <a:ext cx="0" cy="0"/>
          <a:chOff x="0" y="0"/>
          <a:chExt cx="0" cy="0"/>
        </a:xfrm>
      </p:grpSpPr>
      <p:sp>
        <p:nvSpPr>
          <p:cNvPr id="56" name="Google Shape;56;p8"/>
          <p:cNvSpPr/>
          <p:nvPr/>
        </p:nvSpPr>
        <p:spPr>
          <a:xfrm>
            <a:off x="464567" y="502086"/>
            <a:ext cx="11262866" cy="58538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SzPts val="1800"/>
              <a:buFont typeface="Arial"/>
              <a:buNone/>
            </a:pPr>
            <a:r>
              <a:t/>
            </a:r>
            <a:endParaRPr sz="1800"/>
          </a:p>
        </p:txBody>
      </p:sp>
      <p:sp>
        <p:nvSpPr>
          <p:cNvPr id="57" name="Google Shape;57;p8"/>
          <p:cNvSpPr/>
          <p:nvPr/>
        </p:nvSpPr>
        <p:spPr>
          <a:xfrm rot="-7500000">
            <a:off x="-281435" y="5687820"/>
            <a:ext cx="1563514" cy="743675"/>
          </a:xfrm>
          <a:custGeom>
            <a:rect b="b" l="l" r="r" t="t"/>
            <a:pathLst>
              <a:path extrusionOk="0" h="963146" w="2024933">
                <a:moveTo>
                  <a:pt x="667231" y="0"/>
                </a:moveTo>
                <a:lnTo>
                  <a:pt x="2024933" y="963146"/>
                </a:lnTo>
                <a:lnTo>
                  <a:pt x="0" y="963146"/>
                </a:lnTo>
                <a:lnTo>
                  <a:pt x="667231"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
        <p:nvSpPr>
          <p:cNvPr id="58" name="Google Shape;58;p8"/>
          <p:cNvSpPr txBox="1"/>
          <p:nvPr>
            <p:ph type="ctrTitle"/>
          </p:nvPr>
        </p:nvSpPr>
        <p:spPr>
          <a:xfrm>
            <a:off x="2070089" y="2130733"/>
            <a:ext cx="8051821" cy="1475013"/>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lt1"/>
              </a:buClr>
              <a:buSzPts val="3600"/>
              <a:buFont typeface="Montserrat ExtraBold"/>
              <a:buNone/>
              <a:defRPr b="1" i="0" sz="3600" cap="none">
                <a:solidFill>
                  <a:schemeClr val="l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 type="subTitle"/>
          </p:nvPr>
        </p:nvSpPr>
        <p:spPr>
          <a:xfrm>
            <a:off x="2070092" y="3605746"/>
            <a:ext cx="8051819" cy="590321"/>
          </a:xfrm>
          <a:prstGeom prst="rect">
            <a:avLst/>
          </a:prstGeom>
          <a:noFill/>
          <a:ln>
            <a:noFill/>
          </a:ln>
        </p:spPr>
        <p:txBody>
          <a:bodyPr anchorCtr="0" anchor="t" bIns="45700" lIns="91425" spcFirstLastPara="1" rIns="91425" wrap="square" tIns="45700">
            <a:normAutofit/>
          </a:bodyPr>
          <a:lstStyle>
            <a:lvl1pPr lvl="0" algn="ctr">
              <a:lnSpc>
                <a:spcPct val="150000"/>
              </a:lnSpc>
              <a:spcBef>
                <a:spcPts val="360"/>
              </a:spcBef>
              <a:spcAft>
                <a:spcPts val="0"/>
              </a:spcAft>
              <a:buSzPts val="1656"/>
              <a:buNone/>
              <a:defRPr b="0" i="0" sz="1800" cap="none">
                <a:solidFill>
                  <a:schemeClr val="lt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eatured Call-Out Quote" type="title">
  <p:cSld name="TITLE">
    <p:spTree>
      <p:nvGrpSpPr>
        <p:cNvPr id="60" name="Shape 60"/>
        <p:cNvGrpSpPr/>
        <p:nvPr/>
      </p:nvGrpSpPr>
      <p:grpSpPr>
        <a:xfrm>
          <a:off x="0" y="0"/>
          <a:ext cx="0" cy="0"/>
          <a:chOff x="0" y="0"/>
          <a:chExt cx="0" cy="0"/>
        </a:xfrm>
      </p:grpSpPr>
      <p:sp>
        <p:nvSpPr>
          <p:cNvPr id="61" name="Google Shape;61;p9"/>
          <p:cNvSpPr/>
          <p:nvPr/>
        </p:nvSpPr>
        <p:spPr>
          <a:xfrm>
            <a:off x="464567" y="502086"/>
            <a:ext cx="11262866" cy="58538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SzPts val="1800"/>
              <a:buFont typeface="Arial"/>
              <a:buNone/>
            </a:pPr>
            <a:r>
              <a:t/>
            </a:r>
            <a:endParaRPr sz="1800"/>
          </a:p>
        </p:txBody>
      </p:sp>
      <p:sp>
        <p:nvSpPr>
          <p:cNvPr id="62" name="Google Shape;62;p9"/>
          <p:cNvSpPr/>
          <p:nvPr/>
        </p:nvSpPr>
        <p:spPr>
          <a:xfrm>
            <a:off x="634979" y="2075357"/>
            <a:ext cx="10993549" cy="1125505"/>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Clr>
                <a:schemeClr val="accent2"/>
              </a:buClr>
              <a:buSzPts val="9600"/>
              <a:buFont typeface="Montserrat Medium"/>
              <a:buNone/>
            </a:pPr>
            <a:r>
              <a:rPr b="0" i="0" lang="en-US" sz="9600" u="none" cap="none">
                <a:solidFill>
                  <a:schemeClr val="accent2"/>
                </a:solidFill>
                <a:latin typeface="Montserrat Medium"/>
                <a:ea typeface="Montserrat Medium"/>
                <a:cs typeface="Montserrat Medium"/>
                <a:sym typeface="Montserrat Medium"/>
              </a:rPr>
              <a:t>“</a:t>
            </a:r>
            <a:endParaRPr sz="1800"/>
          </a:p>
        </p:txBody>
      </p:sp>
      <p:sp>
        <p:nvSpPr>
          <p:cNvPr id="63" name="Google Shape;63;p9"/>
          <p:cNvSpPr txBox="1"/>
          <p:nvPr>
            <p:ph type="ctrTitle"/>
          </p:nvPr>
        </p:nvSpPr>
        <p:spPr>
          <a:xfrm>
            <a:off x="581191" y="2148986"/>
            <a:ext cx="10993549" cy="2188697"/>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lt1"/>
              </a:buClr>
              <a:buSzPts val="3600"/>
              <a:buFont typeface="Roboto Serif"/>
              <a:buNone/>
              <a:defRPr b="1" i="0" sz="3600" cap="none">
                <a:solidFill>
                  <a:schemeClr val="lt1"/>
                </a:solidFill>
                <a:latin typeface="Roboto Serif"/>
                <a:ea typeface="Roboto Serif"/>
                <a:cs typeface="Roboto Serif"/>
                <a:sym typeface="Roboto Serif"/>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 type="subTitle"/>
          </p:nvPr>
        </p:nvSpPr>
        <p:spPr>
          <a:xfrm>
            <a:off x="581194" y="4445260"/>
            <a:ext cx="10993546" cy="590321"/>
          </a:xfrm>
          <a:prstGeom prst="rect">
            <a:avLst/>
          </a:prstGeom>
          <a:noFill/>
          <a:ln>
            <a:noFill/>
          </a:ln>
        </p:spPr>
        <p:txBody>
          <a:bodyPr anchorCtr="0" anchor="t" bIns="45700" lIns="91425" spcFirstLastPara="1" rIns="91425" wrap="square" tIns="45700">
            <a:normAutofit/>
          </a:bodyPr>
          <a:lstStyle>
            <a:lvl1pPr lvl="0" algn="ctr">
              <a:lnSpc>
                <a:spcPct val="150000"/>
              </a:lnSpc>
              <a:spcBef>
                <a:spcPts val="320"/>
              </a:spcBef>
              <a:spcAft>
                <a:spcPts val="0"/>
              </a:spcAft>
              <a:buSzPts val="1472"/>
              <a:buNone/>
              <a:defRPr b="1" i="0" sz="1600" cap="none">
                <a:solidFill>
                  <a:schemeClr val="lt1"/>
                </a:solidFill>
                <a:latin typeface="Montserrat"/>
                <a:ea typeface="Montserrat"/>
                <a:cs typeface="Montserrat"/>
                <a:sym typeface="Montserrat"/>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sp>
        <p:nvSpPr>
          <p:cNvPr id="65" name="Google Shape;65;p9"/>
          <p:cNvSpPr/>
          <p:nvPr/>
        </p:nvSpPr>
        <p:spPr>
          <a:xfrm rot="-7500000">
            <a:off x="-281435" y="5687820"/>
            <a:ext cx="1563514" cy="743675"/>
          </a:xfrm>
          <a:custGeom>
            <a:rect b="b" l="l" r="r" t="t"/>
            <a:pathLst>
              <a:path extrusionOk="0" h="963146" w="2024933">
                <a:moveTo>
                  <a:pt x="667231" y="0"/>
                </a:moveTo>
                <a:lnTo>
                  <a:pt x="2024933" y="963146"/>
                </a:lnTo>
                <a:lnTo>
                  <a:pt x="0" y="963146"/>
                </a:lnTo>
                <a:lnTo>
                  <a:pt x="667231"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66" name="Shape 66"/>
        <p:cNvGrpSpPr/>
        <p:nvPr/>
      </p:nvGrpSpPr>
      <p:grpSpPr>
        <a:xfrm>
          <a:off x="0" y="0"/>
          <a:ext cx="0" cy="0"/>
          <a:chOff x="0" y="0"/>
          <a:chExt cx="0" cy="0"/>
        </a:xfrm>
      </p:grpSpPr>
      <p:sp>
        <p:nvSpPr>
          <p:cNvPr id="67" name="Google Shape;67;p10"/>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68" name="Google Shape;68;p10"/>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solidFill>
                  <a:schemeClr val="dk2"/>
                </a:solidFill>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69" name="Google Shape;69;p10"/>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1pPr>
            <a:lvl2pPr indent="0" lvl="1"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2pPr>
            <a:lvl3pPr indent="0" lvl="2"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3pPr>
            <a:lvl4pPr indent="0" lvl="3"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4pPr>
            <a:lvl5pPr indent="0" lvl="4"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5pPr>
            <a:lvl6pPr indent="0" lvl="5"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6pPr>
            <a:lvl7pPr indent="0" lvl="6"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7pPr>
            <a:lvl8pPr indent="0" lvl="7"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8pPr>
            <a:lvl9pPr indent="0" lvl="8" marL="0" marR="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
        <p:nvSpPr>
          <p:cNvPr id="70" name="Google Shape;70;p10"/>
          <p:cNvSpPr/>
          <p:nvPr/>
        </p:nvSpPr>
        <p:spPr>
          <a:xfrm rot="3300000">
            <a:off x="7487556" y="273928"/>
            <a:ext cx="7956013" cy="378422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
        <p:nvSpPr>
          <p:cNvPr id="71" name="Google Shape;71;p10"/>
          <p:cNvSpPr txBox="1"/>
          <p:nvPr>
            <p:ph type="ctrTitle"/>
          </p:nvPr>
        </p:nvSpPr>
        <p:spPr>
          <a:xfrm>
            <a:off x="581191" y="1891979"/>
            <a:ext cx="8051821" cy="1475013"/>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Montserrat ExtraBold"/>
              <a:buNone/>
              <a:defRPr b="1" i="0" sz="3600" cap="none">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 type="subTitle"/>
          </p:nvPr>
        </p:nvSpPr>
        <p:spPr>
          <a:xfrm>
            <a:off x="581194" y="3366992"/>
            <a:ext cx="8051819" cy="590321"/>
          </a:xfrm>
          <a:prstGeom prst="rect">
            <a:avLst/>
          </a:prstGeom>
          <a:noFill/>
          <a:ln>
            <a:noFill/>
          </a:ln>
        </p:spPr>
        <p:txBody>
          <a:bodyPr anchorCtr="0" anchor="t" bIns="45700" lIns="91425" spcFirstLastPara="1" rIns="91425" wrap="square" tIns="45700">
            <a:normAutofit/>
          </a:bodyPr>
          <a:lstStyle>
            <a:lvl1pPr lvl="0" algn="l">
              <a:lnSpc>
                <a:spcPct val="150000"/>
              </a:lnSpc>
              <a:spcBef>
                <a:spcPts val="360"/>
              </a:spcBef>
              <a:spcAft>
                <a:spcPts val="0"/>
              </a:spcAft>
              <a:buSzPts val="1656"/>
              <a:buNone/>
              <a:defRPr b="0" i="0" sz="1800" cap="none">
                <a:solidFill>
                  <a:schemeClr val="dk1"/>
                </a:solidFill>
                <a:latin typeface="Roboto Serif"/>
                <a:ea typeface="Roboto Serif"/>
                <a:cs typeface="Roboto Serif"/>
                <a:sym typeface="Roboto Serif"/>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pic>
        <p:nvPicPr>
          <p:cNvPr id="73" name="Google Shape;73;p10"/>
          <p:cNvPicPr preferRelativeResize="0"/>
          <p:nvPr/>
        </p:nvPicPr>
        <p:blipFill rotWithShape="1">
          <a:blip r:embed="rId2">
            <a:alphaModFix/>
          </a:blip>
          <a:srcRect b="0" l="0" r="0" t="0"/>
          <a:stretch/>
        </p:blipFill>
        <p:spPr>
          <a:xfrm>
            <a:off x="9135900" y="251478"/>
            <a:ext cx="2844799" cy="245047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eatured Call-Out">
  <p:cSld name="1_Featured Call-Out">
    <p:spTree>
      <p:nvGrpSpPr>
        <p:cNvPr id="74" name="Shape 74"/>
        <p:cNvGrpSpPr/>
        <p:nvPr/>
      </p:nvGrpSpPr>
      <p:grpSpPr>
        <a:xfrm>
          <a:off x="0" y="0"/>
          <a:ext cx="0" cy="0"/>
          <a:chOff x="0" y="0"/>
          <a:chExt cx="0" cy="0"/>
        </a:xfrm>
      </p:grpSpPr>
      <p:sp>
        <p:nvSpPr>
          <p:cNvPr id="75" name="Google Shape;75;p11"/>
          <p:cNvSpPr/>
          <p:nvPr/>
        </p:nvSpPr>
        <p:spPr>
          <a:xfrm>
            <a:off x="464567" y="502086"/>
            <a:ext cx="11262866" cy="5853827"/>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SzPts val="1800"/>
              <a:buFont typeface="Arial"/>
              <a:buNone/>
            </a:pPr>
            <a:r>
              <a:t/>
            </a:r>
            <a:endParaRPr sz="1800"/>
          </a:p>
        </p:txBody>
      </p:sp>
      <p:sp>
        <p:nvSpPr>
          <p:cNvPr id="76" name="Google Shape;76;p11"/>
          <p:cNvSpPr txBox="1"/>
          <p:nvPr>
            <p:ph type="ctrTitle"/>
          </p:nvPr>
        </p:nvSpPr>
        <p:spPr>
          <a:xfrm>
            <a:off x="581191" y="2148986"/>
            <a:ext cx="10993549" cy="2188697"/>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0"/>
              </a:spcBef>
              <a:spcAft>
                <a:spcPts val="0"/>
              </a:spcAft>
              <a:buClr>
                <a:schemeClr val="lt1"/>
              </a:buClr>
              <a:buSzPts val="3600"/>
              <a:buFont typeface="Roboto Serif"/>
              <a:buNone/>
              <a:defRPr b="1" i="0" sz="3600" cap="none">
                <a:solidFill>
                  <a:schemeClr val="lt1"/>
                </a:solidFill>
                <a:latin typeface="Roboto Serif"/>
                <a:ea typeface="Roboto Serif"/>
                <a:cs typeface="Roboto Serif"/>
                <a:sym typeface="Roboto Serif"/>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 type="subTitle"/>
          </p:nvPr>
        </p:nvSpPr>
        <p:spPr>
          <a:xfrm>
            <a:off x="581194" y="4445260"/>
            <a:ext cx="10993546" cy="590321"/>
          </a:xfrm>
          <a:prstGeom prst="rect">
            <a:avLst/>
          </a:prstGeom>
          <a:noFill/>
          <a:ln>
            <a:noFill/>
          </a:ln>
        </p:spPr>
        <p:txBody>
          <a:bodyPr anchorCtr="0" anchor="t" bIns="45700" lIns="91425" spcFirstLastPara="1" rIns="91425" wrap="square" tIns="45700">
            <a:normAutofit/>
          </a:bodyPr>
          <a:lstStyle>
            <a:lvl1pPr lvl="0" algn="ctr">
              <a:lnSpc>
                <a:spcPct val="150000"/>
              </a:lnSpc>
              <a:spcBef>
                <a:spcPts val="320"/>
              </a:spcBef>
              <a:spcAft>
                <a:spcPts val="0"/>
              </a:spcAft>
              <a:buSzPts val="1472"/>
              <a:buNone/>
              <a:defRPr b="1" i="0" sz="1600" cap="none">
                <a:solidFill>
                  <a:schemeClr val="lt1"/>
                </a:solidFill>
                <a:latin typeface="Montserrat"/>
                <a:ea typeface="Montserrat"/>
                <a:cs typeface="Montserrat"/>
                <a:sym typeface="Montserrat"/>
              </a:defRPr>
            </a:lvl1pPr>
            <a:lvl2pPr lvl="1" algn="ctr">
              <a:lnSpc>
                <a:spcPct val="150000"/>
              </a:lnSpc>
              <a:spcBef>
                <a:spcPts val="600"/>
              </a:spcBef>
              <a:spcAft>
                <a:spcPts val="0"/>
              </a:spcAft>
              <a:buSzPts val="1472"/>
              <a:buNone/>
              <a:defRPr>
                <a:solidFill>
                  <a:srgbClr val="888888"/>
                </a:solidFill>
              </a:defRPr>
            </a:lvl2pPr>
            <a:lvl3pPr lvl="2" algn="ctr">
              <a:lnSpc>
                <a:spcPct val="150000"/>
              </a:lnSpc>
              <a:spcBef>
                <a:spcPts val="600"/>
              </a:spcBef>
              <a:spcAft>
                <a:spcPts val="0"/>
              </a:spcAft>
              <a:buSzPts val="1288"/>
              <a:buNone/>
              <a:defRPr>
                <a:solidFill>
                  <a:srgbClr val="888888"/>
                </a:solidFill>
              </a:defRPr>
            </a:lvl3pPr>
            <a:lvl4pPr lvl="3" algn="ctr">
              <a:lnSpc>
                <a:spcPct val="150000"/>
              </a:lnSpc>
              <a:spcBef>
                <a:spcPts val="600"/>
              </a:spcBef>
              <a:spcAft>
                <a:spcPts val="0"/>
              </a:spcAft>
              <a:buSzPts val="1104"/>
              <a:buNone/>
              <a:defRPr>
                <a:solidFill>
                  <a:srgbClr val="888888"/>
                </a:solidFill>
              </a:defRPr>
            </a:lvl4pPr>
            <a:lvl5pPr lvl="4" algn="ctr">
              <a:lnSpc>
                <a:spcPct val="150000"/>
              </a:lnSpc>
              <a:spcBef>
                <a:spcPts val="600"/>
              </a:spcBef>
              <a:spcAft>
                <a:spcPts val="0"/>
              </a:spcAft>
              <a:buSzPts val="920"/>
              <a:buNone/>
              <a:defRPr>
                <a:solidFill>
                  <a:srgbClr val="888888"/>
                </a:solidFill>
              </a:defRPr>
            </a:lvl5pPr>
            <a:lvl6pPr lvl="5" algn="ctr">
              <a:lnSpc>
                <a:spcPct val="100000"/>
              </a:lnSpc>
              <a:spcBef>
                <a:spcPts val="600"/>
              </a:spcBef>
              <a:spcAft>
                <a:spcPts val="0"/>
              </a:spcAft>
              <a:buSzPts val="1104"/>
              <a:buNone/>
              <a:defRPr>
                <a:solidFill>
                  <a:srgbClr val="888888"/>
                </a:solidFill>
              </a:defRPr>
            </a:lvl6pPr>
            <a:lvl7pPr lvl="6" algn="ctr">
              <a:lnSpc>
                <a:spcPct val="100000"/>
              </a:lnSpc>
              <a:spcBef>
                <a:spcPts val="600"/>
              </a:spcBef>
              <a:spcAft>
                <a:spcPts val="0"/>
              </a:spcAft>
              <a:buSzPts val="1104"/>
              <a:buNone/>
              <a:defRPr>
                <a:solidFill>
                  <a:srgbClr val="888888"/>
                </a:solidFill>
              </a:defRPr>
            </a:lvl7pPr>
            <a:lvl8pPr lvl="7" algn="ctr">
              <a:lnSpc>
                <a:spcPct val="100000"/>
              </a:lnSpc>
              <a:spcBef>
                <a:spcPts val="600"/>
              </a:spcBef>
              <a:spcAft>
                <a:spcPts val="0"/>
              </a:spcAft>
              <a:buSzPts val="1104"/>
              <a:buNone/>
              <a:defRPr>
                <a:solidFill>
                  <a:srgbClr val="888888"/>
                </a:solidFill>
              </a:defRPr>
            </a:lvl8pPr>
            <a:lvl9pPr lvl="8" algn="ctr">
              <a:lnSpc>
                <a:spcPct val="100000"/>
              </a:lnSpc>
              <a:spcBef>
                <a:spcPts val="600"/>
              </a:spcBef>
              <a:spcAft>
                <a:spcPts val="600"/>
              </a:spcAft>
              <a:buSzPts val="1104"/>
              <a:buNone/>
              <a:defRPr>
                <a:solidFill>
                  <a:srgbClr val="888888"/>
                </a:solidFill>
              </a:defRPr>
            </a:lvl9pPr>
          </a:lstStyle>
          <a:p/>
        </p:txBody>
      </p:sp>
      <p:sp>
        <p:nvSpPr>
          <p:cNvPr id="78" name="Google Shape;78;p11"/>
          <p:cNvSpPr/>
          <p:nvPr/>
        </p:nvSpPr>
        <p:spPr>
          <a:xfrm rot="-7500000">
            <a:off x="-281435" y="5687820"/>
            <a:ext cx="1563514" cy="743675"/>
          </a:xfrm>
          <a:custGeom>
            <a:rect b="b" l="l" r="r" t="t"/>
            <a:pathLst>
              <a:path extrusionOk="0" h="963146" w="2024933">
                <a:moveTo>
                  <a:pt x="667231" y="0"/>
                </a:moveTo>
                <a:lnTo>
                  <a:pt x="2024933" y="963146"/>
                </a:lnTo>
                <a:lnTo>
                  <a:pt x="0" y="963146"/>
                </a:lnTo>
                <a:lnTo>
                  <a:pt x="667231"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lmn no bullets" type="twoObj">
  <p:cSld name="TWO_OBJECTS">
    <p:spTree>
      <p:nvGrpSpPr>
        <p:cNvPr id="79" name="Shape 79"/>
        <p:cNvGrpSpPr/>
        <p:nvPr/>
      </p:nvGrpSpPr>
      <p:grpSpPr>
        <a:xfrm>
          <a:off x="0" y="0"/>
          <a:ext cx="0" cy="0"/>
          <a:chOff x="0" y="0"/>
          <a:chExt cx="0" cy="0"/>
        </a:xfrm>
      </p:grpSpPr>
      <p:sp>
        <p:nvSpPr>
          <p:cNvPr id="80" name="Google Shape;80;p12"/>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 type="body"/>
          </p:nvPr>
        </p:nvSpPr>
        <p:spPr>
          <a:xfrm>
            <a:off x="581193" y="2228003"/>
            <a:ext cx="5422390" cy="3633047"/>
          </a:xfrm>
          <a:prstGeom prst="rect">
            <a:avLst/>
          </a:prstGeom>
          <a:noFill/>
          <a:ln>
            <a:noFill/>
          </a:ln>
        </p:spPr>
        <p:txBody>
          <a:bodyPr anchorCtr="0" anchor="t" bIns="45700" lIns="91425" spcFirstLastPara="1" rIns="91425" wrap="square" tIns="45700">
            <a:normAutofit/>
          </a:bodyPr>
          <a:lstStyle>
            <a:lvl1pPr indent="-228600" lvl="0" marL="457200" algn="l">
              <a:lnSpc>
                <a:spcPct val="150000"/>
              </a:lnSpc>
              <a:spcBef>
                <a:spcPts val="360"/>
              </a:spcBef>
              <a:spcAft>
                <a:spcPts val="0"/>
              </a:spcAft>
              <a:buSzPts val="1656"/>
              <a:buNone/>
              <a:defRPr/>
            </a:lvl1pPr>
            <a:lvl2pPr indent="-228600" lvl="1" marL="914400" algn="l">
              <a:lnSpc>
                <a:spcPct val="150000"/>
              </a:lnSpc>
              <a:spcBef>
                <a:spcPts val="600"/>
              </a:spcBef>
              <a:spcAft>
                <a:spcPts val="0"/>
              </a:spcAft>
              <a:buSzPts val="1472"/>
              <a:buNone/>
              <a:defRPr/>
            </a:lvl2pPr>
            <a:lvl3pPr indent="-228600" lvl="2" marL="1371600" algn="l">
              <a:lnSpc>
                <a:spcPct val="150000"/>
              </a:lnSpc>
              <a:spcBef>
                <a:spcPts val="600"/>
              </a:spcBef>
              <a:spcAft>
                <a:spcPts val="0"/>
              </a:spcAft>
              <a:buSzPts val="1288"/>
              <a:buNone/>
              <a:defRPr/>
            </a:lvl3pPr>
            <a:lvl4pPr indent="-228600" lvl="3" marL="1828800" algn="l">
              <a:lnSpc>
                <a:spcPct val="150000"/>
              </a:lnSpc>
              <a:spcBef>
                <a:spcPts val="600"/>
              </a:spcBef>
              <a:spcAft>
                <a:spcPts val="0"/>
              </a:spcAft>
              <a:buSzPts val="1104"/>
              <a:buNone/>
              <a:defRPr/>
            </a:lvl4pPr>
            <a:lvl5pPr indent="-228600" lvl="4" marL="2286000" algn="l">
              <a:lnSpc>
                <a:spcPct val="150000"/>
              </a:lnSpc>
              <a:spcBef>
                <a:spcPts val="600"/>
              </a:spcBef>
              <a:spcAft>
                <a:spcPts val="0"/>
              </a:spcAft>
              <a:buSzPts val="920"/>
              <a:buNone/>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82" name="Google Shape;82;p12"/>
          <p:cNvSpPr txBox="1"/>
          <p:nvPr>
            <p:ph idx="2" type="body"/>
          </p:nvPr>
        </p:nvSpPr>
        <p:spPr>
          <a:xfrm>
            <a:off x="6188417" y="2228003"/>
            <a:ext cx="5422392" cy="3633047"/>
          </a:xfrm>
          <a:prstGeom prst="rect">
            <a:avLst/>
          </a:prstGeom>
          <a:noFill/>
          <a:ln>
            <a:noFill/>
          </a:ln>
        </p:spPr>
        <p:txBody>
          <a:bodyPr anchorCtr="0" anchor="t" bIns="45700" lIns="91425" spcFirstLastPara="1" rIns="91425" wrap="square" tIns="45700">
            <a:normAutofit/>
          </a:bodyPr>
          <a:lstStyle>
            <a:lvl1pPr indent="-228600" lvl="0" marL="457200" algn="l">
              <a:lnSpc>
                <a:spcPct val="150000"/>
              </a:lnSpc>
              <a:spcBef>
                <a:spcPts val="360"/>
              </a:spcBef>
              <a:spcAft>
                <a:spcPts val="0"/>
              </a:spcAft>
              <a:buSzPts val="1656"/>
              <a:buNone/>
              <a:defRPr/>
            </a:lvl1pPr>
            <a:lvl2pPr indent="-228600" lvl="1" marL="914400" algn="l">
              <a:lnSpc>
                <a:spcPct val="150000"/>
              </a:lnSpc>
              <a:spcBef>
                <a:spcPts val="600"/>
              </a:spcBef>
              <a:spcAft>
                <a:spcPts val="0"/>
              </a:spcAft>
              <a:buSzPts val="1472"/>
              <a:buNone/>
              <a:defRPr/>
            </a:lvl2pPr>
            <a:lvl3pPr indent="-228600" lvl="2" marL="1371600" algn="l">
              <a:lnSpc>
                <a:spcPct val="150000"/>
              </a:lnSpc>
              <a:spcBef>
                <a:spcPts val="600"/>
              </a:spcBef>
              <a:spcAft>
                <a:spcPts val="0"/>
              </a:spcAft>
              <a:buSzPts val="1288"/>
              <a:buNone/>
              <a:defRPr/>
            </a:lvl3pPr>
            <a:lvl4pPr indent="-228600" lvl="3" marL="1828800" algn="l">
              <a:lnSpc>
                <a:spcPct val="150000"/>
              </a:lnSpc>
              <a:spcBef>
                <a:spcPts val="600"/>
              </a:spcBef>
              <a:spcAft>
                <a:spcPts val="0"/>
              </a:spcAft>
              <a:buSzPts val="1104"/>
              <a:buNone/>
              <a:defRPr/>
            </a:lvl4pPr>
            <a:lvl5pPr indent="-228600" lvl="4" marL="2286000" algn="l">
              <a:lnSpc>
                <a:spcPct val="150000"/>
              </a:lnSpc>
              <a:spcBef>
                <a:spcPts val="600"/>
              </a:spcBef>
              <a:spcAft>
                <a:spcPts val="0"/>
              </a:spcAft>
              <a:buSzPts val="920"/>
              <a:buNone/>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83" name="Google Shape;83;p12"/>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84" name="Google Shape;84;p12"/>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85" name="Google Shape;85;p12"/>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86" name="Google Shape;86;p12"/>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Column bullets">
  <p:cSld name="Title and Content 2 Column bullets">
    <p:spTree>
      <p:nvGrpSpPr>
        <p:cNvPr id="87" name="Shape 87"/>
        <p:cNvGrpSpPr/>
        <p:nvPr/>
      </p:nvGrpSpPr>
      <p:grpSpPr>
        <a:xfrm>
          <a:off x="0" y="0"/>
          <a:ext cx="0" cy="0"/>
          <a:chOff x="0" y="0"/>
          <a:chExt cx="0" cy="0"/>
        </a:xfrm>
      </p:grpSpPr>
      <p:sp>
        <p:nvSpPr>
          <p:cNvPr id="88" name="Google Shape;88;p13"/>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3"/>
          <p:cNvSpPr txBox="1"/>
          <p:nvPr>
            <p:ph idx="1" type="body"/>
          </p:nvPr>
        </p:nvSpPr>
        <p:spPr>
          <a:xfrm>
            <a:off x="581193" y="2228003"/>
            <a:ext cx="5422390" cy="3633047"/>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90" name="Google Shape;90;p13"/>
          <p:cNvSpPr txBox="1"/>
          <p:nvPr>
            <p:ph idx="2" type="body"/>
          </p:nvPr>
        </p:nvSpPr>
        <p:spPr>
          <a:xfrm>
            <a:off x="6188417" y="2228003"/>
            <a:ext cx="5422392" cy="3633047"/>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91" name="Google Shape;91;p13"/>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92" name="Google Shape;92;p13"/>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93" name="Google Shape;93;p13"/>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94" name="Google Shape;94;p13"/>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Comparison" type="twoTxTwoObj">
  <p:cSld name="TWO_OBJECTS_WITH_TEXT">
    <p:spTree>
      <p:nvGrpSpPr>
        <p:cNvPr id="95" name="Shape 95"/>
        <p:cNvGrpSpPr/>
        <p:nvPr/>
      </p:nvGrpSpPr>
      <p:grpSpPr>
        <a:xfrm>
          <a:off x="0" y="0"/>
          <a:ext cx="0" cy="0"/>
          <a:chOff x="0" y="0"/>
          <a:chExt cx="0" cy="0"/>
        </a:xfrm>
      </p:grpSpPr>
      <p:sp>
        <p:nvSpPr>
          <p:cNvPr id="96" name="Google Shape;96;p14"/>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4"/>
          <p:cNvSpPr txBox="1"/>
          <p:nvPr>
            <p:ph idx="1" type="body"/>
          </p:nvPr>
        </p:nvSpPr>
        <p:spPr>
          <a:xfrm>
            <a:off x="581193" y="2250892"/>
            <a:ext cx="5087075" cy="536005"/>
          </a:xfrm>
          <a:prstGeom prst="rect">
            <a:avLst/>
          </a:prstGeom>
          <a:noFill/>
          <a:ln>
            <a:noFill/>
          </a:ln>
        </p:spPr>
        <p:txBody>
          <a:bodyPr anchorCtr="0" anchor="b" bIns="45700" lIns="91425" spcFirstLastPara="1" rIns="91425" wrap="square" tIns="45700">
            <a:noAutofit/>
          </a:bodyPr>
          <a:lstStyle>
            <a:lvl1pPr indent="-228600" lvl="0" marL="457200" algn="l">
              <a:lnSpc>
                <a:spcPct val="150000"/>
              </a:lnSpc>
              <a:spcBef>
                <a:spcPts val="440"/>
              </a:spcBef>
              <a:spcAft>
                <a:spcPts val="0"/>
              </a:spcAft>
              <a:buSzPts val="2024"/>
              <a:buNone/>
              <a:defRPr b="1" i="0" sz="2200">
                <a:solidFill>
                  <a:schemeClr val="dk2"/>
                </a:solidFill>
                <a:latin typeface="Montserrat"/>
                <a:ea typeface="Montserrat"/>
                <a:cs typeface="Montserrat"/>
                <a:sym typeface="Montserrat"/>
              </a:defRPr>
            </a:lvl1pPr>
            <a:lvl2pPr indent="-228600" lvl="1" marL="914400" algn="l">
              <a:lnSpc>
                <a:spcPct val="150000"/>
              </a:lnSpc>
              <a:spcBef>
                <a:spcPts val="600"/>
              </a:spcBef>
              <a:spcAft>
                <a:spcPts val="0"/>
              </a:spcAft>
              <a:buSzPts val="1840"/>
              <a:buNone/>
              <a:defRPr b="1" sz="2000"/>
            </a:lvl2pPr>
            <a:lvl3pPr indent="-228600" lvl="2" marL="1371600" algn="l">
              <a:lnSpc>
                <a:spcPct val="150000"/>
              </a:lnSpc>
              <a:spcBef>
                <a:spcPts val="600"/>
              </a:spcBef>
              <a:spcAft>
                <a:spcPts val="0"/>
              </a:spcAft>
              <a:buSzPts val="1656"/>
              <a:buNone/>
              <a:defRPr b="1" sz="1800"/>
            </a:lvl3pPr>
            <a:lvl4pPr indent="-228600" lvl="3" marL="1828800" algn="l">
              <a:lnSpc>
                <a:spcPct val="150000"/>
              </a:lnSpc>
              <a:spcBef>
                <a:spcPts val="600"/>
              </a:spcBef>
              <a:spcAft>
                <a:spcPts val="0"/>
              </a:spcAft>
              <a:buSzPts val="1472"/>
              <a:buNone/>
              <a:defRPr b="1" sz="1600"/>
            </a:lvl4pPr>
            <a:lvl5pPr indent="-228600" lvl="4" marL="2286000" algn="l">
              <a:lnSpc>
                <a:spcPct val="150000"/>
              </a:lnSpc>
              <a:spcBef>
                <a:spcPts val="600"/>
              </a:spcBef>
              <a:spcAft>
                <a:spcPts val="0"/>
              </a:spcAft>
              <a:buSzPts val="1472"/>
              <a:buNone/>
              <a:defRPr b="1" sz="1600"/>
            </a:lvl5pPr>
            <a:lvl6pPr indent="-228600" lvl="5" marL="2743200" algn="l">
              <a:lnSpc>
                <a:spcPct val="100000"/>
              </a:lnSpc>
              <a:spcBef>
                <a:spcPts val="600"/>
              </a:spcBef>
              <a:spcAft>
                <a:spcPts val="0"/>
              </a:spcAft>
              <a:buSzPts val="1472"/>
              <a:buNone/>
              <a:defRPr b="1" sz="1600"/>
            </a:lvl6pPr>
            <a:lvl7pPr indent="-228600" lvl="6" marL="3200400" algn="l">
              <a:lnSpc>
                <a:spcPct val="100000"/>
              </a:lnSpc>
              <a:spcBef>
                <a:spcPts val="600"/>
              </a:spcBef>
              <a:spcAft>
                <a:spcPts val="0"/>
              </a:spcAft>
              <a:buSzPts val="1472"/>
              <a:buNone/>
              <a:defRPr b="1" sz="1600"/>
            </a:lvl7pPr>
            <a:lvl8pPr indent="-228600" lvl="7" marL="3657600" algn="l">
              <a:lnSpc>
                <a:spcPct val="100000"/>
              </a:lnSpc>
              <a:spcBef>
                <a:spcPts val="600"/>
              </a:spcBef>
              <a:spcAft>
                <a:spcPts val="0"/>
              </a:spcAft>
              <a:buSzPts val="1472"/>
              <a:buNone/>
              <a:defRPr b="1" sz="1600"/>
            </a:lvl8pPr>
            <a:lvl9pPr indent="-228600" lvl="8" marL="4114800" algn="l">
              <a:lnSpc>
                <a:spcPct val="100000"/>
              </a:lnSpc>
              <a:spcBef>
                <a:spcPts val="600"/>
              </a:spcBef>
              <a:spcAft>
                <a:spcPts val="600"/>
              </a:spcAft>
              <a:buSzPts val="1472"/>
              <a:buNone/>
              <a:defRPr b="1" sz="1600"/>
            </a:lvl9pPr>
          </a:lstStyle>
          <a:p/>
        </p:txBody>
      </p:sp>
      <p:sp>
        <p:nvSpPr>
          <p:cNvPr id="98" name="Google Shape;98;p14"/>
          <p:cNvSpPr txBox="1"/>
          <p:nvPr>
            <p:ph idx="2" type="body"/>
          </p:nvPr>
        </p:nvSpPr>
        <p:spPr>
          <a:xfrm>
            <a:off x="581192" y="2926052"/>
            <a:ext cx="5087075" cy="2934999"/>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99" name="Google Shape;99;p14"/>
          <p:cNvSpPr txBox="1"/>
          <p:nvPr>
            <p:ph idx="3" type="body"/>
          </p:nvPr>
        </p:nvSpPr>
        <p:spPr>
          <a:xfrm>
            <a:off x="6523735" y="2250892"/>
            <a:ext cx="5087073" cy="553373"/>
          </a:xfrm>
          <a:prstGeom prst="rect">
            <a:avLst/>
          </a:prstGeom>
          <a:noFill/>
          <a:ln>
            <a:noFill/>
          </a:ln>
        </p:spPr>
        <p:txBody>
          <a:bodyPr anchorCtr="0" anchor="b" bIns="45700" lIns="91425" spcFirstLastPara="1" rIns="91425" wrap="square" tIns="45700">
            <a:noAutofit/>
          </a:bodyPr>
          <a:lstStyle>
            <a:lvl1pPr indent="-228600" lvl="0" marL="457200" algn="l">
              <a:lnSpc>
                <a:spcPct val="150000"/>
              </a:lnSpc>
              <a:spcBef>
                <a:spcPts val="440"/>
              </a:spcBef>
              <a:spcAft>
                <a:spcPts val="0"/>
              </a:spcAft>
              <a:buSzPts val="2024"/>
              <a:buNone/>
              <a:defRPr b="1" i="0" sz="2200">
                <a:solidFill>
                  <a:schemeClr val="dk2"/>
                </a:solidFill>
                <a:latin typeface="Montserrat"/>
                <a:ea typeface="Montserrat"/>
                <a:cs typeface="Montserrat"/>
                <a:sym typeface="Montserrat"/>
              </a:defRPr>
            </a:lvl1pPr>
            <a:lvl2pPr indent="-228600" lvl="1" marL="914400" algn="l">
              <a:lnSpc>
                <a:spcPct val="150000"/>
              </a:lnSpc>
              <a:spcBef>
                <a:spcPts val="600"/>
              </a:spcBef>
              <a:spcAft>
                <a:spcPts val="0"/>
              </a:spcAft>
              <a:buSzPts val="1840"/>
              <a:buNone/>
              <a:defRPr b="1" sz="2000"/>
            </a:lvl2pPr>
            <a:lvl3pPr indent="-228600" lvl="2" marL="1371600" algn="l">
              <a:lnSpc>
                <a:spcPct val="150000"/>
              </a:lnSpc>
              <a:spcBef>
                <a:spcPts val="600"/>
              </a:spcBef>
              <a:spcAft>
                <a:spcPts val="0"/>
              </a:spcAft>
              <a:buSzPts val="1656"/>
              <a:buNone/>
              <a:defRPr b="1" sz="1800"/>
            </a:lvl3pPr>
            <a:lvl4pPr indent="-228600" lvl="3" marL="1828800" algn="l">
              <a:lnSpc>
                <a:spcPct val="150000"/>
              </a:lnSpc>
              <a:spcBef>
                <a:spcPts val="600"/>
              </a:spcBef>
              <a:spcAft>
                <a:spcPts val="0"/>
              </a:spcAft>
              <a:buSzPts val="1472"/>
              <a:buNone/>
              <a:defRPr b="1" sz="1600"/>
            </a:lvl4pPr>
            <a:lvl5pPr indent="-228600" lvl="4" marL="2286000" algn="l">
              <a:lnSpc>
                <a:spcPct val="150000"/>
              </a:lnSpc>
              <a:spcBef>
                <a:spcPts val="600"/>
              </a:spcBef>
              <a:spcAft>
                <a:spcPts val="0"/>
              </a:spcAft>
              <a:buSzPts val="1472"/>
              <a:buNone/>
              <a:defRPr b="1" sz="1600"/>
            </a:lvl5pPr>
            <a:lvl6pPr indent="-228600" lvl="5" marL="2743200" algn="l">
              <a:lnSpc>
                <a:spcPct val="100000"/>
              </a:lnSpc>
              <a:spcBef>
                <a:spcPts val="600"/>
              </a:spcBef>
              <a:spcAft>
                <a:spcPts val="0"/>
              </a:spcAft>
              <a:buSzPts val="1472"/>
              <a:buNone/>
              <a:defRPr b="1" sz="1600"/>
            </a:lvl6pPr>
            <a:lvl7pPr indent="-228600" lvl="6" marL="3200400" algn="l">
              <a:lnSpc>
                <a:spcPct val="100000"/>
              </a:lnSpc>
              <a:spcBef>
                <a:spcPts val="600"/>
              </a:spcBef>
              <a:spcAft>
                <a:spcPts val="0"/>
              </a:spcAft>
              <a:buSzPts val="1472"/>
              <a:buNone/>
              <a:defRPr b="1" sz="1600"/>
            </a:lvl7pPr>
            <a:lvl8pPr indent="-228600" lvl="7" marL="3657600" algn="l">
              <a:lnSpc>
                <a:spcPct val="100000"/>
              </a:lnSpc>
              <a:spcBef>
                <a:spcPts val="600"/>
              </a:spcBef>
              <a:spcAft>
                <a:spcPts val="0"/>
              </a:spcAft>
              <a:buSzPts val="1472"/>
              <a:buNone/>
              <a:defRPr b="1" sz="1600"/>
            </a:lvl8pPr>
            <a:lvl9pPr indent="-228600" lvl="8" marL="4114800" algn="l">
              <a:lnSpc>
                <a:spcPct val="100000"/>
              </a:lnSpc>
              <a:spcBef>
                <a:spcPts val="600"/>
              </a:spcBef>
              <a:spcAft>
                <a:spcPts val="600"/>
              </a:spcAft>
              <a:buSzPts val="1472"/>
              <a:buNone/>
              <a:defRPr b="1" sz="1600"/>
            </a:lvl9pPr>
          </a:lstStyle>
          <a:p/>
        </p:txBody>
      </p:sp>
      <p:sp>
        <p:nvSpPr>
          <p:cNvPr id="100" name="Google Shape;100;p14"/>
          <p:cNvSpPr txBox="1"/>
          <p:nvPr>
            <p:ph idx="4" type="body"/>
          </p:nvPr>
        </p:nvSpPr>
        <p:spPr>
          <a:xfrm>
            <a:off x="6523733" y="2926052"/>
            <a:ext cx="5087075" cy="2934999"/>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101" name="Google Shape;101;p14"/>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02" name="Google Shape;102;p14"/>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03" name="Google Shape;103;p14"/>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104" name="Google Shape;104;p14"/>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 Comparison">
  <p:cSld name="2_Content - Comparison">
    <p:spTree>
      <p:nvGrpSpPr>
        <p:cNvPr id="105" name="Shape 105"/>
        <p:cNvGrpSpPr/>
        <p:nvPr/>
      </p:nvGrpSpPr>
      <p:grpSpPr>
        <a:xfrm>
          <a:off x="0" y="0"/>
          <a:ext cx="0" cy="0"/>
          <a:chOff x="0" y="0"/>
          <a:chExt cx="0" cy="0"/>
        </a:xfrm>
      </p:grpSpPr>
      <p:sp>
        <p:nvSpPr>
          <p:cNvPr id="106" name="Google Shape;106;p15"/>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15"/>
          <p:cNvSpPr txBox="1"/>
          <p:nvPr>
            <p:ph idx="1" type="body"/>
          </p:nvPr>
        </p:nvSpPr>
        <p:spPr>
          <a:xfrm>
            <a:off x="6523735" y="2250892"/>
            <a:ext cx="5087073" cy="553373"/>
          </a:xfrm>
          <a:prstGeom prst="rect">
            <a:avLst/>
          </a:prstGeom>
          <a:noFill/>
          <a:ln>
            <a:noFill/>
          </a:ln>
        </p:spPr>
        <p:txBody>
          <a:bodyPr anchorCtr="0" anchor="b" bIns="45700" lIns="91425" spcFirstLastPara="1" rIns="91425" wrap="square" tIns="45700">
            <a:noAutofit/>
          </a:bodyPr>
          <a:lstStyle>
            <a:lvl1pPr indent="-228600" lvl="0" marL="457200" algn="l">
              <a:lnSpc>
                <a:spcPct val="150000"/>
              </a:lnSpc>
              <a:spcBef>
                <a:spcPts val="440"/>
              </a:spcBef>
              <a:spcAft>
                <a:spcPts val="0"/>
              </a:spcAft>
              <a:buSzPts val="2024"/>
              <a:buNone/>
              <a:defRPr b="1" i="0" sz="2200">
                <a:solidFill>
                  <a:schemeClr val="dk2"/>
                </a:solidFill>
                <a:latin typeface="Montserrat"/>
                <a:ea typeface="Montserrat"/>
                <a:cs typeface="Montserrat"/>
                <a:sym typeface="Montserrat"/>
              </a:defRPr>
            </a:lvl1pPr>
            <a:lvl2pPr indent="-228600" lvl="1" marL="914400" algn="l">
              <a:lnSpc>
                <a:spcPct val="150000"/>
              </a:lnSpc>
              <a:spcBef>
                <a:spcPts val="600"/>
              </a:spcBef>
              <a:spcAft>
                <a:spcPts val="0"/>
              </a:spcAft>
              <a:buSzPts val="1840"/>
              <a:buNone/>
              <a:defRPr b="1" sz="2000"/>
            </a:lvl2pPr>
            <a:lvl3pPr indent="-228600" lvl="2" marL="1371600" algn="l">
              <a:lnSpc>
                <a:spcPct val="150000"/>
              </a:lnSpc>
              <a:spcBef>
                <a:spcPts val="600"/>
              </a:spcBef>
              <a:spcAft>
                <a:spcPts val="0"/>
              </a:spcAft>
              <a:buSzPts val="1656"/>
              <a:buNone/>
              <a:defRPr b="1" sz="1800"/>
            </a:lvl3pPr>
            <a:lvl4pPr indent="-228600" lvl="3" marL="1828800" algn="l">
              <a:lnSpc>
                <a:spcPct val="150000"/>
              </a:lnSpc>
              <a:spcBef>
                <a:spcPts val="600"/>
              </a:spcBef>
              <a:spcAft>
                <a:spcPts val="0"/>
              </a:spcAft>
              <a:buSzPts val="1472"/>
              <a:buNone/>
              <a:defRPr b="1" sz="1600"/>
            </a:lvl4pPr>
            <a:lvl5pPr indent="-228600" lvl="4" marL="2286000" algn="l">
              <a:lnSpc>
                <a:spcPct val="150000"/>
              </a:lnSpc>
              <a:spcBef>
                <a:spcPts val="600"/>
              </a:spcBef>
              <a:spcAft>
                <a:spcPts val="0"/>
              </a:spcAft>
              <a:buSzPts val="1472"/>
              <a:buNone/>
              <a:defRPr b="1" sz="1600"/>
            </a:lvl5pPr>
            <a:lvl6pPr indent="-228600" lvl="5" marL="2743200" algn="l">
              <a:lnSpc>
                <a:spcPct val="100000"/>
              </a:lnSpc>
              <a:spcBef>
                <a:spcPts val="600"/>
              </a:spcBef>
              <a:spcAft>
                <a:spcPts val="0"/>
              </a:spcAft>
              <a:buSzPts val="1472"/>
              <a:buNone/>
              <a:defRPr b="1" sz="1600"/>
            </a:lvl6pPr>
            <a:lvl7pPr indent="-228600" lvl="6" marL="3200400" algn="l">
              <a:lnSpc>
                <a:spcPct val="100000"/>
              </a:lnSpc>
              <a:spcBef>
                <a:spcPts val="600"/>
              </a:spcBef>
              <a:spcAft>
                <a:spcPts val="0"/>
              </a:spcAft>
              <a:buSzPts val="1472"/>
              <a:buNone/>
              <a:defRPr b="1" sz="1600"/>
            </a:lvl7pPr>
            <a:lvl8pPr indent="-228600" lvl="7" marL="3657600" algn="l">
              <a:lnSpc>
                <a:spcPct val="100000"/>
              </a:lnSpc>
              <a:spcBef>
                <a:spcPts val="600"/>
              </a:spcBef>
              <a:spcAft>
                <a:spcPts val="0"/>
              </a:spcAft>
              <a:buSzPts val="1472"/>
              <a:buNone/>
              <a:defRPr b="1" sz="1600"/>
            </a:lvl8pPr>
            <a:lvl9pPr indent="-228600" lvl="8" marL="4114800" algn="l">
              <a:lnSpc>
                <a:spcPct val="100000"/>
              </a:lnSpc>
              <a:spcBef>
                <a:spcPts val="600"/>
              </a:spcBef>
              <a:spcAft>
                <a:spcPts val="600"/>
              </a:spcAft>
              <a:buSzPts val="1472"/>
              <a:buNone/>
              <a:defRPr b="1" sz="1600"/>
            </a:lvl9pPr>
          </a:lstStyle>
          <a:p/>
        </p:txBody>
      </p:sp>
      <p:sp>
        <p:nvSpPr>
          <p:cNvPr id="108" name="Google Shape;108;p15"/>
          <p:cNvSpPr txBox="1"/>
          <p:nvPr>
            <p:ph idx="2" type="body"/>
          </p:nvPr>
        </p:nvSpPr>
        <p:spPr>
          <a:xfrm>
            <a:off x="6523733" y="2926052"/>
            <a:ext cx="5087075" cy="2934999"/>
          </a:xfrm>
          <a:prstGeom prst="rect">
            <a:avLst/>
          </a:prstGeom>
          <a:noFill/>
          <a:ln>
            <a:noFill/>
          </a:ln>
        </p:spPr>
        <p:txBody>
          <a:bodyPr anchorCtr="0" anchor="t" bIns="45700" lIns="91425" spcFirstLastPara="1" rIns="91425" wrap="square" tIns="45700">
            <a:normAutofit/>
          </a:bodyPr>
          <a:lstStyle>
            <a:lvl1pPr indent="-228600" lvl="0" marL="457200" algn="l">
              <a:lnSpc>
                <a:spcPct val="150000"/>
              </a:lnSpc>
              <a:spcBef>
                <a:spcPts val="360"/>
              </a:spcBef>
              <a:spcAft>
                <a:spcPts val="0"/>
              </a:spcAft>
              <a:buSzPts val="1656"/>
              <a:buNone/>
              <a:defRPr/>
            </a:lvl1pPr>
            <a:lvl2pPr indent="-228600" lvl="1" marL="914400" algn="l">
              <a:lnSpc>
                <a:spcPct val="150000"/>
              </a:lnSpc>
              <a:spcBef>
                <a:spcPts val="600"/>
              </a:spcBef>
              <a:spcAft>
                <a:spcPts val="0"/>
              </a:spcAft>
              <a:buSzPts val="1472"/>
              <a:buNone/>
              <a:defRPr/>
            </a:lvl2pPr>
            <a:lvl3pPr indent="-228600" lvl="2" marL="1371600" algn="l">
              <a:lnSpc>
                <a:spcPct val="150000"/>
              </a:lnSpc>
              <a:spcBef>
                <a:spcPts val="600"/>
              </a:spcBef>
              <a:spcAft>
                <a:spcPts val="0"/>
              </a:spcAft>
              <a:buSzPts val="1288"/>
              <a:buNone/>
              <a:defRPr/>
            </a:lvl3pPr>
            <a:lvl4pPr indent="-228600" lvl="3" marL="1828800" algn="l">
              <a:lnSpc>
                <a:spcPct val="150000"/>
              </a:lnSpc>
              <a:spcBef>
                <a:spcPts val="600"/>
              </a:spcBef>
              <a:spcAft>
                <a:spcPts val="0"/>
              </a:spcAft>
              <a:buSzPts val="1104"/>
              <a:buNone/>
              <a:defRPr/>
            </a:lvl4pPr>
            <a:lvl5pPr indent="-228600" lvl="4" marL="2286000" algn="l">
              <a:lnSpc>
                <a:spcPct val="150000"/>
              </a:lnSpc>
              <a:spcBef>
                <a:spcPts val="600"/>
              </a:spcBef>
              <a:spcAft>
                <a:spcPts val="0"/>
              </a:spcAft>
              <a:buSzPts val="920"/>
              <a:buNone/>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109" name="Google Shape;109;p15"/>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10" name="Google Shape;110;p15"/>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11" name="Google Shape;111;p15"/>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112" name="Google Shape;112;p15"/>
          <p:cNvSpPr/>
          <p:nvPr>
            <p:ph idx="3" type="pic"/>
          </p:nvPr>
        </p:nvSpPr>
        <p:spPr>
          <a:xfrm>
            <a:off x="581193" y="2250891"/>
            <a:ext cx="5514808" cy="3610159"/>
          </a:xfrm>
          <a:prstGeom prst="rect">
            <a:avLst/>
          </a:prstGeom>
          <a:noFill/>
          <a:ln>
            <a:noFill/>
          </a:ln>
        </p:spPr>
      </p:sp>
      <p:sp>
        <p:nvSpPr>
          <p:cNvPr id="113" name="Google Shape;113;p15"/>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 Comparison">
  <p:cSld name="1_Content - Comparison">
    <p:spTree>
      <p:nvGrpSpPr>
        <p:cNvPr id="114" name="Shape 114"/>
        <p:cNvGrpSpPr/>
        <p:nvPr/>
      </p:nvGrpSpPr>
      <p:grpSpPr>
        <a:xfrm>
          <a:off x="0" y="0"/>
          <a:ext cx="0" cy="0"/>
          <a:chOff x="0" y="0"/>
          <a:chExt cx="0" cy="0"/>
        </a:xfrm>
      </p:grpSpPr>
      <p:sp>
        <p:nvSpPr>
          <p:cNvPr id="115" name="Google Shape;115;p16"/>
          <p:cNvSpPr txBox="1"/>
          <p:nvPr>
            <p:ph type="title"/>
          </p:nvPr>
        </p:nvSpPr>
        <p:spPr>
          <a:xfrm>
            <a:off x="581193"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16"/>
          <p:cNvSpPr txBox="1"/>
          <p:nvPr>
            <p:ph idx="1" type="body"/>
          </p:nvPr>
        </p:nvSpPr>
        <p:spPr>
          <a:xfrm>
            <a:off x="6523735" y="2250892"/>
            <a:ext cx="5087073" cy="553373"/>
          </a:xfrm>
          <a:prstGeom prst="rect">
            <a:avLst/>
          </a:prstGeom>
          <a:noFill/>
          <a:ln>
            <a:noFill/>
          </a:ln>
        </p:spPr>
        <p:txBody>
          <a:bodyPr anchorCtr="0" anchor="b" bIns="45700" lIns="91425" spcFirstLastPara="1" rIns="91425" wrap="square" tIns="45700">
            <a:noAutofit/>
          </a:bodyPr>
          <a:lstStyle>
            <a:lvl1pPr indent="-228600" lvl="0" marL="457200" algn="l">
              <a:lnSpc>
                <a:spcPct val="150000"/>
              </a:lnSpc>
              <a:spcBef>
                <a:spcPts val="440"/>
              </a:spcBef>
              <a:spcAft>
                <a:spcPts val="0"/>
              </a:spcAft>
              <a:buSzPts val="2024"/>
              <a:buNone/>
              <a:defRPr b="1" i="0" sz="2200">
                <a:solidFill>
                  <a:schemeClr val="dk2"/>
                </a:solidFill>
                <a:latin typeface="Montserrat"/>
                <a:ea typeface="Montserrat"/>
                <a:cs typeface="Montserrat"/>
                <a:sym typeface="Montserrat"/>
              </a:defRPr>
            </a:lvl1pPr>
            <a:lvl2pPr indent="-228600" lvl="1" marL="914400" algn="l">
              <a:lnSpc>
                <a:spcPct val="150000"/>
              </a:lnSpc>
              <a:spcBef>
                <a:spcPts val="600"/>
              </a:spcBef>
              <a:spcAft>
                <a:spcPts val="0"/>
              </a:spcAft>
              <a:buSzPts val="1840"/>
              <a:buNone/>
              <a:defRPr b="1" sz="2000"/>
            </a:lvl2pPr>
            <a:lvl3pPr indent="-228600" lvl="2" marL="1371600" algn="l">
              <a:lnSpc>
                <a:spcPct val="150000"/>
              </a:lnSpc>
              <a:spcBef>
                <a:spcPts val="600"/>
              </a:spcBef>
              <a:spcAft>
                <a:spcPts val="0"/>
              </a:spcAft>
              <a:buSzPts val="1656"/>
              <a:buNone/>
              <a:defRPr b="1" sz="1800"/>
            </a:lvl3pPr>
            <a:lvl4pPr indent="-228600" lvl="3" marL="1828800" algn="l">
              <a:lnSpc>
                <a:spcPct val="150000"/>
              </a:lnSpc>
              <a:spcBef>
                <a:spcPts val="600"/>
              </a:spcBef>
              <a:spcAft>
                <a:spcPts val="0"/>
              </a:spcAft>
              <a:buSzPts val="1472"/>
              <a:buNone/>
              <a:defRPr b="1" sz="1600"/>
            </a:lvl4pPr>
            <a:lvl5pPr indent="-228600" lvl="4" marL="2286000" algn="l">
              <a:lnSpc>
                <a:spcPct val="150000"/>
              </a:lnSpc>
              <a:spcBef>
                <a:spcPts val="600"/>
              </a:spcBef>
              <a:spcAft>
                <a:spcPts val="0"/>
              </a:spcAft>
              <a:buSzPts val="1472"/>
              <a:buNone/>
              <a:defRPr b="1" sz="1600"/>
            </a:lvl5pPr>
            <a:lvl6pPr indent="-228600" lvl="5" marL="2743200" algn="l">
              <a:lnSpc>
                <a:spcPct val="100000"/>
              </a:lnSpc>
              <a:spcBef>
                <a:spcPts val="600"/>
              </a:spcBef>
              <a:spcAft>
                <a:spcPts val="0"/>
              </a:spcAft>
              <a:buSzPts val="1472"/>
              <a:buNone/>
              <a:defRPr b="1" sz="1600"/>
            </a:lvl6pPr>
            <a:lvl7pPr indent="-228600" lvl="6" marL="3200400" algn="l">
              <a:lnSpc>
                <a:spcPct val="100000"/>
              </a:lnSpc>
              <a:spcBef>
                <a:spcPts val="600"/>
              </a:spcBef>
              <a:spcAft>
                <a:spcPts val="0"/>
              </a:spcAft>
              <a:buSzPts val="1472"/>
              <a:buNone/>
              <a:defRPr b="1" sz="1600"/>
            </a:lvl7pPr>
            <a:lvl8pPr indent="-228600" lvl="7" marL="3657600" algn="l">
              <a:lnSpc>
                <a:spcPct val="100000"/>
              </a:lnSpc>
              <a:spcBef>
                <a:spcPts val="600"/>
              </a:spcBef>
              <a:spcAft>
                <a:spcPts val="0"/>
              </a:spcAft>
              <a:buSzPts val="1472"/>
              <a:buNone/>
              <a:defRPr b="1" sz="1600"/>
            </a:lvl8pPr>
            <a:lvl9pPr indent="-228600" lvl="8" marL="4114800" algn="l">
              <a:lnSpc>
                <a:spcPct val="100000"/>
              </a:lnSpc>
              <a:spcBef>
                <a:spcPts val="600"/>
              </a:spcBef>
              <a:spcAft>
                <a:spcPts val="600"/>
              </a:spcAft>
              <a:buSzPts val="1472"/>
              <a:buNone/>
              <a:defRPr b="1" sz="1600"/>
            </a:lvl9pPr>
          </a:lstStyle>
          <a:p/>
        </p:txBody>
      </p:sp>
      <p:sp>
        <p:nvSpPr>
          <p:cNvPr id="117" name="Google Shape;117;p16"/>
          <p:cNvSpPr txBox="1"/>
          <p:nvPr>
            <p:ph idx="2" type="body"/>
          </p:nvPr>
        </p:nvSpPr>
        <p:spPr>
          <a:xfrm>
            <a:off x="6523733" y="2926052"/>
            <a:ext cx="5087075" cy="2934999"/>
          </a:xfrm>
          <a:prstGeom prst="rect">
            <a:avLst/>
          </a:prstGeom>
          <a:noFill/>
          <a:ln>
            <a:noFill/>
          </a:ln>
        </p:spPr>
        <p:txBody>
          <a:bodyPr anchorCtr="0" anchor="t" bIns="45700" lIns="91425" spcFirstLastPara="1" rIns="91425" wrap="square" tIns="45700">
            <a:normAutofit/>
          </a:bodyPr>
          <a:lstStyle>
            <a:lvl1pPr indent="-333756" lvl="0" marL="457200" algn="l">
              <a:lnSpc>
                <a:spcPct val="150000"/>
              </a:lnSpc>
              <a:spcBef>
                <a:spcPts val="360"/>
              </a:spcBef>
              <a:spcAft>
                <a:spcPts val="0"/>
              </a:spcAft>
              <a:buSzPts val="1656"/>
              <a:buChar char="◼"/>
              <a:defRPr/>
            </a:lvl1pPr>
            <a:lvl2pPr indent="-333756" lvl="1" marL="914400" algn="l">
              <a:lnSpc>
                <a:spcPct val="150000"/>
              </a:lnSpc>
              <a:spcBef>
                <a:spcPts val="600"/>
              </a:spcBef>
              <a:spcAft>
                <a:spcPts val="0"/>
              </a:spcAft>
              <a:buSzPts val="1656"/>
              <a:buChar char="◼"/>
              <a:defRPr/>
            </a:lvl2pPr>
            <a:lvl3pPr indent="-333756" lvl="2" marL="1371600" algn="l">
              <a:lnSpc>
                <a:spcPct val="150000"/>
              </a:lnSpc>
              <a:spcBef>
                <a:spcPts val="600"/>
              </a:spcBef>
              <a:spcAft>
                <a:spcPts val="0"/>
              </a:spcAft>
              <a:buSzPts val="1656"/>
              <a:buChar char="◼"/>
              <a:defRPr/>
            </a:lvl3pPr>
            <a:lvl4pPr indent="-333756" lvl="3" marL="1828800" algn="l">
              <a:lnSpc>
                <a:spcPct val="150000"/>
              </a:lnSpc>
              <a:spcBef>
                <a:spcPts val="600"/>
              </a:spcBef>
              <a:spcAft>
                <a:spcPts val="0"/>
              </a:spcAft>
              <a:buSzPts val="1656"/>
              <a:buChar char="◼"/>
              <a:defRPr/>
            </a:lvl4pPr>
            <a:lvl5pPr indent="-333756" lvl="4" marL="2286000" algn="l">
              <a:lnSpc>
                <a:spcPct val="150000"/>
              </a:lnSpc>
              <a:spcBef>
                <a:spcPts val="600"/>
              </a:spcBef>
              <a:spcAft>
                <a:spcPts val="0"/>
              </a:spcAft>
              <a:buSzPts val="1656"/>
              <a:buChar char="◼"/>
              <a:defRPr/>
            </a:lvl5pPr>
            <a:lvl6pPr indent="-333756" lvl="5" marL="2743200" algn="l">
              <a:lnSpc>
                <a:spcPct val="100000"/>
              </a:lnSpc>
              <a:spcBef>
                <a:spcPts val="600"/>
              </a:spcBef>
              <a:spcAft>
                <a:spcPts val="0"/>
              </a:spcAft>
              <a:buSzPts val="1656"/>
              <a:buChar char="◼"/>
              <a:defRPr/>
            </a:lvl6pPr>
            <a:lvl7pPr indent="-333756" lvl="6" marL="3200400" algn="l">
              <a:lnSpc>
                <a:spcPct val="100000"/>
              </a:lnSpc>
              <a:spcBef>
                <a:spcPts val="600"/>
              </a:spcBef>
              <a:spcAft>
                <a:spcPts val="0"/>
              </a:spcAft>
              <a:buSzPts val="1656"/>
              <a:buChar char="◼"/>
              <a:defRPr/>
            </a:lvl7pPr>
            <a:lvl8pPr indent="-333756" lvl="7" marL="3657600" algn="l">
              <a:lnSpc>
                <a:spcPct val="100000"/>
              </a:lnSpc>
              <a:spcBef>
                <a:spcPts val="600"/>
              </a:spcBef>
              <a:spcAft>
                <a:spcPts val="0"/>
              </a:spcAft>
              <a:buSzPts val="1656"/>
              <a:buChar char="◼"/>
              <a:defRPr/>
            </a:lvl8pPr>
            <a:lvl9pPr indent="-333756" lvl="8" marL="4114800" algn="l">
              <a:lnSpc>
                <a:spcPct val="100000"/>
              </a:lnSpc>
              <a:spcBef>
                <a:spcPts val="600"/>
              </a:spcBef>
              <a:spcAft>
                <a:spcPts val="600"/>
              </a:spcAft>
              <a:buSzPts val="1656"/>
              <a:buChar char="◼"/>
              <a:defRPr/>
            </a:lvl9pPr>
          </a:lstStyle>
          <a:p/>
        </p:txBody>
      </p:sp>
      <p:sp>
        <p:nvSpPr>
          <p:cNvPr id="118" name="Google Shape;118;p16"/>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19" name="Google Shape;119;p16"/>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20" name="Google Shape;120;p16"/>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121" name="Google Shape;121;p16"/>
          <p:cNvSpPr/>
          <p:nvPr>
            <p:ph idx="3" type="pic"/>
          </p:nvPr>
        </p:nvSpPr>
        <p:spPr>
          <a:xfrm>
            <a:off x="581193" y="2250891"/>
            <a:ext cx="5514808" cy="3610159"/>
          </a:xfrm>
          <a:prstGeom prst="rect">
            <a:avLst/>
          </a:prstGeom>
          <a:noFill/>
          <a:ln>
            <a:noFill/>
          </a:ln>
        </p:spPr>
      </p:sp>
      <p:sp>
        <p:nvSpPr>
          <p:cNvPr id="122" name="Google Shape;122;p16"/>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3" name="Shape 123"/>
        <p:cNvGrpSpPr/>
        <p:nvPr/>
      </p:nvGrpSpPr>
      <p:grpSpPr>
        <a:xfrm>
          <a:off x="0" y="0"/>
          <a:ext cx="0" cy="0"/>
          <a:chOff x="0" y="0"/>
          <a:chExt cx="0" cy="0"/>
        </a:xfrm>
      </p:grpSpPr>
      <p:sp>
        <p:nvSpPr>
          <p:cNvPr id="124" name="Google Shape;124;p17"/>
          <p:cNvSpPr txBox="1"/>
          <p:nvPr>
            <p:ph type="title"/>
          </p:nvPr>
        </p:nvSpPr>
        <p:spPr>
          <a:xfrm>
            <a:off x="575894" y="729658"/>
            <a:ext cx="11029616" cy="988332"/>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800"/>
              <a:buFont typeface="Montserrat ExtraBold"/>
              <a:buNone/>
              <a:defRPr b="1" i="0">
                <a:solidFill>
                  <a:schemeClr val="accent1"/>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17"/>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26" name="Google Shape;126;p17"/>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27" name="Google Shape;127;p17"/>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128" name="Google Shape;128;p17"/>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9" name="Shape 129"/>
        <p:cNvGrpSpPr/>
        <p:nvPr/>
      </p:nvGrpSpPr>
      <p:grpSpPr>
        <a:xfrm>
          <a:off x="0" y="0"/>
          <a:ext cx="0" cy="0"/>
          <a:chOff x="0" y="0"/>
          <a:chExt cx="0" cy="0"/>
        </a:xfrm>
      </p:grpSpPr>
      <p:sp>
        <p:nvSpPr>
          <p:cNvPr id="130" name="Google Shape;130;p18"/>
          <p:cNvSpPr txBox="1"/>
          <p:nvPr>
            <p:ph type="title"/>
          </p:nvPr>
        </p:nvSpPr>
        <p:spPr>
          <a:xfrm>
            <a:off x="581193" y="4693389"/>
            <a:ext cx="11029616"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2"/>
              </a:buClr>
              <a:buSzPts val="2400"/>
              <a:buFont typeface="Montserrat ExtraBold"/>
              <a:buNone/>
              <a:defRPr b="1" i="0" sz="2400">
                <a:solidFill>
                  <a:schemeClr val="dk2"/>
                </a:solidFill>
                <a:latin typeface="Montserrat ExtraBold"/>
                <a:ea typeface="Montserrat ExtraBold"/>
                <a:cs typeface="Montserrat ExtraBold"/>
                <a:sym typeface="Montserrat Extra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18"/>
          <p:cNvSpPr/>
          <p:nvPr>
            <p:ph idx="2" type="pic"/>
          </p:nvPr>
        </p:nvSpPr>
        <p:spPr>
          <a:xfrm>
            <a:off x="447817" y="599725"/>
            <a:ext cx="11290859" cy="3557252"/>
          </a:xfrm>
          <a:prstGeom prst="rect">
            <a:avLst/>
          </a:prstGeom>
          <a:noFill/>
          <a:ln>
            <a:noFill/>
          </a:ln>
        </p:spPr>
      </p:sp>
      <p:sp>
        <p:nvSpPr>
          <p:cNvPr id="132" name="Google Shape;132;p18"/>
          <p:cNvSpPr txBox="1"/>
          <p:nvPr>
            <p:ph idx="1" type="body"/>
          </p:nvPr>
        </p:nvSpPr>
        <p:spPr>
          <a:xfrm>
            <a:off x="581192" y="5260127"/>
            <a:ext cx="11029617" cy="598671"/>
          </a:xfrm>
          <a:prstGeom prst="rect">
            <a:avLst/>
          </a:prstGeom>
          <a:noFill/>
          <a:ln>
            <a:noFill/>
          </a:ln>
        </p:spPr>
        <p:txBody>
          <a:bodyPr anchorCtr="0" anchor="t" bIns="45700" lIns="91425" spcFirstLastPara="1" rIns="91425" wrap="square" tIns="45700">
            <a:normAutofit/>
          </a:bodyPr>
          <a:lstStyle>
            <a:lvl1pPr indent="-228600" lvl="0" marL="457200" algn="l">
              <a:lnSpc>
                <a:spcPct val="150000"/>
              </a:lnSpc>
              <a:spcBef>
                <a:spcPts val="280"/>
              </a:spcBef>
              <a:spcAft>
                <a:spcPts val="0"/>
              </a:spcAft>
              <a:buSzPts val="1288"/>
              <a:buNone/>
              <a:defRPr sz="1400"/>
            </a:lvl1pPr>
            <a:lvl2pPr indent="-228600" lvl="1" marL="914400" algn="l">
              <a:lnSpc>
                <a:spcPct val="150000"/>
              </a:lnSpc>
              <a:spcBef>
                <a:spcPts val="600"/>
              </a:spcBef>
              <a:spcAft>
                <a:spcPts val="0"/>
              </a:spcAft>
              <a:buSzPts val="1104"/>
              <a:buNone/>
              <a:defRPr sz="1200"/>
            </a:lvl2pPr>
            <a:lvl3pPr indent="-228600" lvl="2" marL="1371600" algn="l">
              <a:lnSpc>
                <a:spcPct val="150000"/>
              </a:lnSpc>
              <a:spcBef>
                <a:spcPts val="600"/>
              </a:spcBef>
              <a:spcAft>
                <a:spcPts val="0"/>
              </a:spcAft>
              <a:buSzPts val="920"/>
              <a:buNone/>
              <a:defRPr sz="1000"/>
            </a:lvl3pPr>
            <a:lvl4pPr indent="-228600" lvl="3" marL="1828800" algn="l">
              <a:lnSpc>
                <a:spcPct val="150000"/>
              </a:lnSpc>
              <a:spcBef>
                <a:spcPts val="600"/>
              </a:spcBef>
              <a:spcAft>
                <a:spcPts val="0"/>
              </a:spcAft>
              <a:buSzPts val="828"/>
              <a:buNone/>
              <a:defRPr sz="900"/>
            </a:lvl4pPr>
            <a:lvl5pPr indent="-228600" lvl="4" marL="2286000" algn="l">
              <a:lnSpc>
                <a:spcPct val="150000"/>
              </a:lnSpc>
              <a:spcBef>
                <a:spcPts val="600"/>
              </a:spcBef>
              <a:spcAft>
                <a:spcPts val="0"/>
              </a:spcAft>
              <a:buSzPts val="828"/>
              <a:buNone/>
              <a:defRPr sz="900"/>
            </a:lvl5pPr>
            <a:lvl6pPr indent="-228600" lvl="5" marL="2743200" algn="l">
              <a:lnSpc>
                <a:spcPct val="100000"/>
              </a:lnSpc>
              <a:spcBef>
                <a:spcPts val="600"/>
              </a:spcBef>
              <a:spcAft>
                <a:spcPts val="0"/>
              </a:spcAft>
              <a:buSzPts val="828"/>
              <a:buNone/>
              <a:defRPr sz="900"/>
            </a:lvl6pPr>
            <a:lvl7pPr indent="-228600" lvl="6" marL="3200400" algn="l">
              <a:lnSpc>
                <a:spcPct val="100000"/>
              </a:lnSpc>
              <a:spcBef>
                <a:spcPts val="600"/>
              </a:spcBef>
              <a:spcAft>
                <a:spcPts val="0"/>
              </a:spcAft>
              <a:buSzPts val="828"/>
              <a:buNone/>
              <a:defRPr sz="900"/>
            </a:lvl7pPr>
            <a:lvl8pPr indent="-228600" lvl="7" marL="3657600" algn="l">
              <a:lnSpc>
                <a:spcPct val="100000"/>
              </a:lnSpc>
              <a:spcBef>
                <a:spcPts val="600"/>
              </a:spcBef>
              <a:spcAft>
                <a:spcPts val="0"/>
              </a:spcAft>
              <a:buSzPts val="828"/>
              <a:buNone/>
              <a:defRPr sz="900"/>
            </a:lvl8pPr>
            <a:lvl9pPr indent="-228600" lvl="8" marL="4114800" algn="l">
              <a:lnSpc>
                <a:spcPct val="100000"/>
              </a:lnSpc>
              <a:spcBef>
                <a:spcPts val="600"/>
              </a:spcBef>
              <a:spcAft>
                <a:spcPts val="600"/>
              </a:spcAft>
              <a:buSzPts val="828"/>
              <a:buNone/>
              <a:defRPr sz="900"/>
            </a:lvl9pPr>
          </a:lstStyle>
          <a:p/>
        </p:txBody>
      </p:sp>
      <p:sp>
        <p:nvSpPr>
          <p:cNvPr id="133" name="Google Shape;133;p18"/>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34" name="Google Shape;134;p18"/>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2"/>
              </a:buClr>
              <a:buSzPts val="1400"/>
              <a:buFont typeface="Montserrat"/>
              <a:buNone/>
              <a:defRPr/>
            </a:lvl1pPr>
            <a:lvl2pPr lvl="1" algn="l">
              <a:spcBef>
                <a:spcPts val="0"/>
              </a:spcBef>
              <a:spcAft>
                <a:spcPts val="0"/>
              </a:spcAft>
              <a:buClr>
                <a:schemeClr val="dk1"/>
              </a:buClr>
              <a:buSzPts val="1400"/>
              <a:buFont typeface="Gill Sans"/>
              <a:buNone/>
              <a:defRPr/>
            </a:lvl2pPr>
            <a:lvl3pPr lvl="2" algn="l">
              <a:spcBef>
                <a:spcPts val="0"/>
              </a:spcBef>
              <a:spcAft>
                <a:spcPts val="0"/>
              </a:spcAft>
              <a:buClr>
                <a:schemeClr val="dk1"/>
              </a:buClr>
              <a:buSzPts val="1400"/>
              <a:buFont typeface="Gill Sans"/>
              <a:buNone/>
              <a:defRPr/>
            </a:lvl3pPr>
            <a:lvl4pPr lvl="3" algn="l">
              <a:spcBef>
                <a:spcPts val="0"/>
              </a:spcBef>
              <a:spcAft>
                <a:spcPts val="0"/>
              </a:spcAft>
              <a:buClr>
                <a:schemeClr val="dk1"/>
              </a:buClr>
              <a:buSzPts val="1400"/>
              <a:buFont typeface="Gill Sans"/>
              <a:buNone/>
              <a:defRPr/>
            </a:lvl4pPr>
            <a:lvl5pPr lvl="4" algn="l">
              <a:spcBef>
                <a:spcPts val="0"/>
              </a:spcBef>
              <a:spcAft>
                <a:spcPts val="0"/>
              </a:spcAft>
              <a:buClr>
                <a:schemeClr val="dk1"/>
              </a:buClr>
              <a:buSzPts val="1400"/>
              <a:buFont typeface="Gill Sans"/>
              <a:buNone/>
              <a:defRPr/>
            </a:lvl5pPr>
            <a:lvl6pPr lvl="5" algn="l">
              <a:spcBef>
                <a:spcPts val="0"/>
              </a:spcBef>
              <a:spcAft>
                <a:spcPts val="0"/>
              </a:spcAft>
              <a:buClr>
                <a:schemeClr val="dk1"/>
              </a:buClr>
              <a:buSzPts val="1400"/>
              <a:buFont typeface="Gill Sans"/>
              <a:buNone/>
              <a:defRPr/>
            </a:lvl6pPr>
            <a:lvl7pPr lvl="6" algn="l">
              <a:spcBef>
                <a:spcPts val="0"/>
              </a:spcBef>
              <a:spcAft>
                <a:spcPts val="0"/>
              </a:spcAft>
              <a:buClr>
                <a:schemeClr val="dk1"/>
              </a:buClr>
              <a:buSzPts val="1400"/>
              <a:buFont typeface="Gill Sans"/>
              <a:buNone/>
              <a:defRPr/>
            </a:lvl7pPr>
            <a:lvl8pPr lvl="7" algn="l">
              <a:spcBef>
                <a:spcPts val="0"/>
              </a:spcBef>
              <a:spcAft>
                <a:spcPts val="0"/>
              </a:spcAft>
              <a:buClr>
                <a:schemeClr val="dk1"/>
              </a:buClr>
              <a:buSzPts val="1400"/>
              <a:buFont typeface="Gill Sans"/>
              <a:buNone/>
              <a:defRPr/>
            </a:lvl8pPr>
            <a:lvl9pPr lvl="8" algn="l">
              <a:spcBef>
                <a:spcPts val="0"/>
              </a:spcBef>
              <a:spcAft>
                <a:spcPts val="0"/>
              </a:spcAft>
              <a:buClr>
                <a:schemeClr val="dk1"/>
              </a:buClr>
              <a:buSzPts val="1400"/>
              <a:buFont typeface="Gill Sans"/>
              <a:buNone/>
              <a:defRPr/>
            </a:lvl9pPr>
          </a:lstStyle>
          <a:p/>
        </p:txBody>
      </p:sp>
      <p:sp>
        <p:nvSpPr>
          <p:cNvPr id="135" name="Google Shape;135;p18"/>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chemeClr val="dk2"/>
              </a:buClr>
              <a:buSzPts val="900"/>
              <a:buFont typeface="Montserrat"/>
              <a:buNone/>
              <a:defRPr/>
            </a:lvl1pPr>
            <a:lvl2pPr indent="0" lvl="1" marL="0" marR="0" algn="r">
              <a:spcBef>
                <a:spcPts val="0"/>
              </a:spcBef>
              <a:spcAft>
                <a:spcPts val="0"/>
              </a:spcAft>
              <a:buClr>
                <a:schemeClr val="dk2"/>
              </a:buClr>
              <a:buSzPts val="900"/>
              <a:buFont typeface="Montserrat"/>
              <a:buNone/>
              <a:defRPr/>
            </a:lvl2pPr>
            <a:lvl3pPr indent="0" lvl="2" marL="0" marR="0" algn="r">
              <a:spcBef>
                <a:spcPts val="0"/>
              </a:spcBef>
              <a:spcAft>
                <a:spcPts val="0"/>
              </a:spcAft>
              <a:buClr>
                <a:schemeClr val="dk2"/>
              </a:buClr>
              <a:buSzPts val="900"/>
              <a:buFont typeface="Montserrat"/>
              <a:buNone/>
              <a:defRPr/>
            </a:lvl3pPr>
            <a:lvl4pPr indent="0" lvl="3" marL="0" marR="0" algn="r">
              <a:spcBef>
                <a:spcPts val="0"/>
              </a:spcBef>
              <a:spcAft>
                <a:spcPts val="0"/>
              </a:spcAft>
              <a:buClr>
                <a:schemeClr val="dk2"/>
              </a:buClr>
              <a:buSzPts val="900"/>
              <a:buFont typeface="Montserrat"/>
              <a:buNone/>
              <a:defRPr/>
            </a:lvl4pPr>
            <a:lvl5pPr indent="0" lvl="4" marL="0" marR="0" algn="r">
              <a:spcBef>
                <a:spcPts val="0"/>
              </a:spcBef>
              <a:spcAft>
                <a:spcPts val="0"/>
              </a:spcAft>
              <a:buClr>
                <a:schemeClr val="dk2"/>
              </a:buClr>
              <a:buSzPts val="900"/>
              <a:buFont typeface="Montserrat"/>
              <a:buNone/>
              <a:defRPr/>
            </a:lvl5pPr>
            <a:lvl6pPr indent="0" lvl="5" marL="0" marR="0" algn="r">
              <a:spcBef>
                <a:spcPts val="0"/>
              </a:spcBef>
              <a:spcAft>
                <a:spcPts val="0"/>
              </a:spcAft>
              <a:buClr>
                <a:schemeClr val="dk2"/>
              </a:buClr>
              <a:buSzPts val="900"/>
              <a:buFont typeface="Montserrat"/>
              <a:buNone/>
              <a:defRPr/>
            </a:lvl6pPr>
            <a:lvl7pPr indent="0" lvl="6" marL="0" marR="0" algn="r">
              <a:spcBef>
                <a:spcPts val="0"/>
              </a:spcBef>
              <a:spcAft>
                <a:spcPts val="0"/>
              </a:spcAft>
              <a:buClr>
                <a:schemeClr val="dk2"/>
              </a:buClr>
              <a:buSzPts val="900"/>
              <a:buFont typeface="Montserrat"/>
              <a:buNone/>
              <a:defRPr/>
            </a:lvl7pPr>
            <a:lvl8pPr indent="0" lvl="7" marL="0" marR="0" algn="r">
              <a:spcBef>
                <a:spcPts val="0"/>
              </a:spcBef>
              <a:spcAft>
                <a:spcPts val="0"/>
              </a:spcAft>
              <a:buClr>
                <a:schemeClr val="dk2"/>
              </a:buClr>
              <a:buSzPts val="900"/>
              <a:buFont typeface="Montserrat"/>
              <a:buNone/>
              <a:defRPr/>
            </a:lvl8pPr>
            <a:lvl9pPr indent="0" lvl="8" marL="0" marR="0" algn="r">
              <a:spcBef>
                <a:spcPts val="0"/>
              </a:spcBef>
              <a:spcAft>
                <a:spcPts val="0"/>
              </a:spcAft>
              <a:buClr>
                <a:schemeClr val="dk2"/>
              </a:buClr>
              <a:buSzPts val="900"/>
              <a:buFont typeface="Montserrat"/>
              <a:buNone/>
              <a:defRPr/>
            </a:lvl9pPr>
          </a:lstStyle>
          <a:p>
            <a:pPr indent="0" lvl="0" marL="0" rtl="0" algn="r">
              <a:spcBef>
                <a:spcPts val="0"/>
              </a:spcBef>
              <a:spcAft>
                <a:spcPts val="0"/>
              </a:spcAft>
              <a:buNone/>
            </a:pPr>
            <a:fld id="{00000000-1234-1234-1234-123412341234}" type="slidenum">
              <a:rPr lang="en-US"/>
              <a:t>‹#›</a:t>
            </a:fld>
            <a:endParaRPr b="0" i="0" sz="900" u="none" cap="none">
              <a:solidFill>
                <a:schemeClr val="dk2"/>
              </a:solidFill>
              <a:latin typeface="Montserrat"/>
              <a:ea typeface="Montserrat"/>
              <a:cs typeface="Montserrat"/>
              <a:sym typeface="Montserrat"/>
            </a:endParaRPr>
          </a:p>
        </p:txBody>
      </p:sp>
      <p:sp>
        <p:nvSpPr>
          <p:cNvPr id="136" name="Google Shape;136;p18"/>
          <p:cNvSpPr/>
          <p:nvPr/>
        </p:nvSpPr>
        <p:spPr>
          <a:xfrm rot="-7500000">
            <a:off x="-655596" y="6070333"/>
            <a:ext cx="1563514" cy="743675"/>
          </a:xfrm>
          <a:custGeom>
            <a:rect b="b" l="l" r="r" t="t"/>
            <a:pathLst>
              <a:path extrusionOk="0" h="963146" w="2024933">
                <a:moveTo>
                  <a:pt x="667231" y="0"/>
                </a:moveTo>
                <a:lnTo>
                  <a:pt x="2024933" y="963146"/>
                </a:lnTo>
                <a:lnTo>
                  <a:pt x="0" y="963146"/>
                </a:lnTo>
                <a:lnTo>
                  <a:pt x="667231"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SzPts val="1800"/>
              <a:buFont typeface="Arial"/>
              <a:buNone/>
            </a:pPr>
            <a:r>
              <a:t/>
            </a:r>
            <a:endParaRPr b="0" i="0" sz="1800" u="none" cap="none">
              <a:solidFill>
                <a:schemeClr val="accent1"/>
              </a:solidFill>
              <a:latin typeface="Gill Sans"/>
              <a:ea typeface="Gill Sans"/>
              <a:cs typeface="Gill Sans"/>
              <a:sym typeface="Gill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chemeClr val="accent1"/>
              </a:buClr>
              <a:buSzPts val="2800"/>
              <a:buFont typeface="Montserrat ExtraBold"/>
              <a:buNone/>
              <a:defRPr b="1" i="0" sz="2800" u="none" cap="none" strike="noStrike">
                <a:solidFill>
                  <a:schemeClr val="accent1"/>
                </a:solidFill>
                <a:latin typeface="Montserrat ExtraBold"/>
                <a:ea typeface="Montserrat ExtraBold"/>
                <a:cs typeface="Montserrat ExtraBold"/>
                <a:sym typeface="Montserrat ExtraBol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1" name="Google Shape;11;p1"/>
          <p:cNvSpPr txBox="1"/>
          <p:nvPr>
            <p:ph idx="1" type="body"/>
          </p:nvPr>
        </p:nvSpPr>
        <p:spPr>
          <a:xfrm>
            <a:off x="581192" y="2336003"/>
            <a:ext cx="11029616" cy="3522794"/>
          </a:xfrm>
          <a:prstGeom prst="rect">
            <a:avLst/>
          </a:prstGeom>
          <a:noFill/>
          <a:ln>
            <a:noFill/>
          </a:ln>
        </p:spPr>
        <p:txBody>
          <a:bodyPr anchorCtr="0" anchor="t" bIns="45700" lIns="91425" spcFirstLastPara="1" rIns="91425" wrap="square" tIns="45700">
            <a:normAutofit/>
          </a:bodyPr>
          <a:lstStyle>
            <a:lvl1pPr indent="-333756" lvl="0" marL="457200" marR="0" rtl="0" algn="l">
              <a:lnSpc>
                <a:spcPct val="150000"/>
              </a:lnSpc>
              <a:spcBef>
                <a:spcPts val="360"/>
              </a:spcBef>
              <a:spcAft>
                <a:spcPts val="0"/>
              </a:spcAft>
              <a:buClr>
                <a:schemeClr val="accent1"/>
              </a:buClr>
              <a:buSzPts val="1656"/>
              <a:buFont typeface="Noto Sans Symbols"/>
              <a:buChar char="◼"/>
              <a:defRPr b="0" i="0" sz="1800" u="none" cap="none" strike="noStrike">
                <a:solidFill>
                  <a:schemeClr val="dk2"/>
                </a:solidFill>
                <a:latin typeface="Montserrat"/>
                <a:ea typeface="Montserrat"/>
                <a:cs typeface="Montserrat"/>
                <a:sym typeface="Montserrat"/>
              </a:defRPr>
            </a:lvl1pPr>
            <a:lvl2pPr indent="-322072" lvl="1" marL="914400" marR="0" rtl="0" algn="l">
              <a:lnSpc>
                <a:spcPct val="150000"/>
              </a:lnSpc>
              <a:spcBef>
                <a:spcPts val="600"/>
              </a:spcBef>
              <a:spcAft>
                <a:spcPts val="0"/>
              </a:spcAft>
              <a:buClr>
                <a:schemeClr val="accent1"/>
              </a:buClr>
              <a:buSzPts val="1472"/>
              <a:buFont typeface="Noto Sans Symbols"/>
              <a:buChar char="◼"/>
              <a:defRPr b="0" i="0" sz="1600" u="none" cap="none" strike="noStrike">
                <a:solidFill>
                  <a:schemeClr val="dk2"/>
                </a:solidFill>
                <a:latin typeface="Montserrat"/>
                <a:ea typeface="Montserrat"/>
                <a:cs typeface="Montserrat"/>
                <a:sym typeface="Montserrat"/>
              </a:defRPr>
            </a:lvl2pPr>
            <a:lvl3pPr indent="-310388" lvl="2" marL="1371600" marR="0" rtl="0" algn="l">
              <a:lnSpc>
                <a:spcPct val="150000"/>
              </a:lnSpc>
              <a:spcBef>
                <a:spcPts val="600"/>
              </a:spcBef>
              <a:spcAft>
                <a:spcPts val="0"/>
              </a:spcAft>
              <a:buClr>
                <a:schemeClr val="accent1"/>
              </a:buClr>
              <a:buSzPts val="1288"/>
              <a:buFont typeface="Noto Sans Symbols"/>
              <a:buChar char="◼"/>
              <a:defRPr b="0" i="0" sz="1400" u="none" cap="none" strike="noStrike">
                <a:solidFill>
                  <a:schemeClr val="dk2"/>
                </a:solidFill>
                <a:latin typeface="Montserrat"/>
                <a:ea typeface="Montserrat"/>
                <a:cs typeface="Montserrat"/>
                <a:sym typeface="Montserrat"/>
              </a:defRPr>
            </a:lvl3pPr>
            <a:lvl4pPr indent="-298704" lvl="3" marL="1828800" marR="0" rtl="0" algn="l">
              <a:lnSpc>
                <a:spcPct val="150000"/>
              </a:lnSpc>
              <a:spcBef>
                <a:spcPts val="600"/>
              </a:spcBef>
              <a:spcAft>
                <a:spcPts val="0"/>
              </a:spcAft>
              <a:buClr>
                <a:schemeClr val="accent1"/>
              </a:buClr>
              <a:buSzPts val="1104"/>
              <a:buFont typeface="Noto Sans Symbols"/>
              <a:buChar char="◼"/>
              <a:defRPr b="0" i="0" sz="1200" u="none" cap="none" strike="noStrike">
                <a:solidFill>
                  <a:schemeClr val="dk2"/>
                </a:solidFill>
                <a:latin typeface="Montserrat"/>
                <a:ea typeface="Montserrat"/>
                <a:cs typeface="Montserrat"/>
                <a:sym typeface="Montserrat"/>
              </a:defRPr>
            </a:lvl4pPr>
            <a:lvl5pPr indent="-287020" lvl="4" marL="2286000" marR="0" rtl="0" algn="l">
              <a:lnSpc>
                <a:spcPct val="150000"/>
              </a:lnSpc>
              <a:spcBef>
                <a:spcPts val="600"/>
              </a:spcBef>
              <a:spcAft>
                <a:spcPts val="0"/>
              </a:spcAft>
              <a:buClr>
                <a:schemeClr val="accent1"/>
              </a:buClr>
              <a:buSzPts val="920"/>
              <a:buFont typeface="Noto Sans Symbols"/>
              <a:buChar char="◼"/>
              <a:defRPr b="0" i="0" sz="1000" u="none" cap="none" strike="noStrike">
                <a:solidFill>
                  <a:schemeClr val="dk2"/>
                </a:solidFill>
                <a:latin typeface="Montserrat"/>
                <a:ea typeface="Montserrat"/>
                <a:cs typeface="Montserrat"/>
                <a:sym typeface="Montserrat"/>
              </a:defRPr>
            </a:lvl5pPr>
            <a:lvl6pPr indent="-298704" lvl="5" marL="2743200" marR="0" rtl="0" algn="l">
              <a:lnSpc>
                <a:spcPct val="100000"/>
              </a:lnSpc>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6pPr>
            <a:lvl7pPr indent="-298704" lvl="6" marL="3200400" marR="0" rtl="0" algn="l">
              <a:lnSpc>
                <a:spcPct val="100000"/>
              </a:lnSpc>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7pPr>
            <a:lvl8pPr indent="-298704" lvl="7" marL="3657600" marR="0" rtl="0" algn="l">
              <a:lnSpc>
                <a:spcPct val="100000"/>
              </a:lnSpc>
              <a:spcBef>
                <a:spcPts val="600"/>
              </a:spcBef>
              <a:spcAft>
                <a:spcPts val="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8pPr>
            <a:lvl9pPr indent="-298704" lvl="8" marL="4114800" marR="0" rtl="0" algn="l">
              <a:lnSpc>
                <a:spcPct val="100000"/>
              </a:lnSpc>
              <a:spcBef>
                <a:spcPts val="600"/>
              </a:spcBef>
              <a:spcAft>
                <a:spcPts val="600"/>
              </a:spcAft>
              <a:buClr>
                <a:schemeClr val="accent2"/>
              </a:buClr>
              <a:buSzPts val="1104"/>
              <a:buFont typeface="Noto Sans Symbols"/>
              <a:buChar char="◼"/>
              <a:defRPr b="0" i="0" sz="1200" u="none" cap="none" strike="noStrike">
                <a:solidFill>
                  <a:schemeClr val="dk2"/>
                </a:solidFill>
                <a:latin typeface="Gill Sans"/>
                <a:ea typeface="Gill Sans"/>
                <a:cs typeface="Gill Sans"/>
                <a:sym typeface="Gill Sans"/>
              </a:defRPr>
            </a:lvl9pPr>
          </a:lstStyle>
          <a:p/>
        </p:txBody>
      </p:sp>
      <p:sp>
        <p:nvSpPr>
          <p:cNvPr id="12" name="Google Shape;12;p1"/>
          <p:cNvSpPr txBox="1"/>
          <p:nvPr>
            <p:ph idx="10" type="dt"/>
          </p:nvPr>
        </p:nvSpPr>
        <p:spPr>
          <a:xfrm>
            <a:off x="7605951" y="5956137"/>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Clr>
                <a:schemeClr val="dk2"/>
              </a:buClr>
              <a:buSzPts val="1400"/>
              <a:buFont typeface="Montserrat"/>
              <a:buNone/>
              <a:defRPr b="0" i="0" sz="900" u="none" cap="none">
                <a:solidFill>
                  <a:schemeClr val="dk2"/>
                </a:solidFill>
                <a:latin typeface="Montserrat"/>
                <a:ea typeface="Montserrat"/>
                <a:cs typeface="Montserrat"/>
                <a:sym typeface="Montserrat"/>
              </a:defRPr>
            </a:lvl1pPr>
            <a:lvl2pPr lvl="1"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9pPr>
          </a:lstStyle>
          <a:p/>
        </p:txBody>
      </p:sp>
      <p:sp>
        <p:nvSpPr>
          <p:cNvPr id="13" name="Google Shape;13;p1"/>
          <p:cNvSpPr txBox="1"/>
          <p:nvPr>
            <p:ph idx="11" type="ftr"/>
          </p:nvPr>
        </p:nvSpPr>
        <p:spPr>
          <a:xfrm>
            <a:off x="581192" y="5951811"/>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2"/>
              </a:buClr>
              <a:buSzPts val="1400"/>
              <a:buFont typeface="Montserrat"/>
              <a:buNone/>
              <a:defRPr b="0" i="0" sz="900" u="none" cap="none">
                <a:solidFill>
                  <a:schemeClr val="dk2"/>
                </a:solidFill>
                <a:latin typeface="Montserrat"/>
                <a:ea typeface="Montserrat"/>
                <a:cs typeface="Montserrat"/>
                <a:sym typeface="Montserrat"/>
              </a:defRPr>
            </a:lvl1pPr>
            <a:lvl2pPr lvl="1"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2pPr>
            <a:lvl3pPr lvl="2"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3pPr>
            <a:lvl4pPr lvl="3"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4pPr>
            <a:lvl5pPr lvl="4"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5pPr>
            <a:lvl6pPr lvl="5"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6pPr>
            <a:lvl7pPr lvl="6"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7pPr>
            <a:lvl8pPr lvl="7"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8pPr>
            <a:lvl9pPr lvl="8" marR="0" rtl="0" algn="l">
              <a:spcBef>
                <a:spcPts val="0"/>
              </a:spcBef>
              <a:spcAft>
                <a:spcPts val="0"/>
              </a:spcAft>
              <a:buClr>
                <a:schemeClr val="dk1"/>
              </a:buClr>
              <a:buSzPts val="1400"/>
              <a:buFont typeface="Gill Sans"/>
              <a:buNone/>
              <a:defRPr b="0" i="0" sz="1800" u="none" cap="none" strike="noStrike">
                <a:solidFill>
                  <a:schemeClr val="dk1"/>
                </a:solidFill>
                <a:latin typeface="Gill Sans"/>
                <a:ea typeface="Gill Sans"/>
                <a:cs typeface="Gill Sans"/>
                <a:sym typeface="Gill Sans"/>
              </a:defRPr>
            </a:lvl9pPr>
          </a:lstStyle>
          <a:p/>
        </p:txBody>
      </p:sp>
      <p:sp>
        <p:nvSpPr>
          <p:cNvPr id="14" name="Google Shape;14;p1"/>
          <p:cNvSpPr txBox="1"/>
          <p:nvPr>
            <p:ph idx="12" type="sldNum"/>
          </p:nvPr>
        </p:nvSpPr>
        <p:spPr>
          <a:xfrm>
            <a:off x="10558300" y="5956137"/>
            <a:ext cx="105251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1pPr>
            <a:lvl2pPr indent="0" lvl="1"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2pPr>
            <a:lvl3pPr indent="0" lvl="2"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3pPr>
            <a:lvl4pPr indent="0" lvl="3"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4pPr>
            <a:lvl5pPr indent="0" lvl="4"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5pPr>
            <a:lvl6pPr indent="0" lvl="5"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6pPr>
            <a:lvl7pPr indent="0" lvl="6"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7pPr>
            <a:lvl8pPr indent="0" lvl="7"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8pPr>
            <a:lvl9pPr indent="0" lvl="8" marL="0" marR="0" rtl="0" algn="r">
              <a:spcBef>
                <a:spcPts val="0"/>
              </a:spcBef>
              <a:spcAft>
                <a:spcPts val="0"/>
              </a:spcAft>
              <a:buClr>
                <a:schemeClr val="dk2"/>
              </a:buClr>
              <a:buSzPts val="900"/>
              <a:buFont typeface="Montserrat"/>
              <a:buNone/>
              <a:defRPr b="0" i="0" sz="900" u="none" cap="non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ctrTitle"/>
          </p:nvPr>
        </p:nvSpPr>
        <p:spPr>
          <a:xfrm>
            <a:off x="484200" y="4517375"/>
            <a:ext cx="10608900" cy="611400"/>
          </a:xfrm>
          <a:prstGeom prst="rect">
            <a:avLst/>
          </a:prstGeom>
          <a:noFill/>
          <a:ln>
            <a:noFill/>
          </a:ln>
        </p:spPr>
        <p:txBody>
          <a:bodyPr anchorCtr="0" anchor="b" bIns="47625" lIns="95250" spcFirstLastPara="1" rIns="95250" wrap="square" tIns="47625">
            <a:normAutofit/>
          </a:bodyPr>
          <a:lstStyle/>
          <a:p>
            <a:pPr indent="0" lvl="0" marL="0" rtl="0" algn="l">
              <a:lnSpc>
                <a:spcPct val="100000"/>
              </a:lnSpc>
              <a:spcBef>
                <a:spcPts val="0"/>
              </a:spcBef>
              <a:spcAft>
                <a:spcPts val="0"/>
              </a:spcAft>
              <a:buSzPts val="3600"/>
              <a:buNone/>
            </a:pPr>
            <a:r>
              <a:rPr b="1" lang="en-US" sz="3150">
                <a:solidFill>
                  <a:srgbClr val="FFFFFF"/>
                </a:solidFill>
                <a:latin typeface="Montserrat ExtraBold"/>
                <a:ea typeface="Montserrat ExtraBold"/>
                <a:cs typeface="Montserrat ExtraBold"/>
                <a:sym typeface="Montserrat ExtraBold"/>
              </a:rPr>
              <a:t>Personal Statements and Scholarship Essays</a:t>
            </a:r>
            <a:endParaRPr/>
          </a:p>
        </p:txBody>
      </p:sp>
      <p:sp>
        <p:nvSpPr>
          <p:cNvPr id="143" name="Google Shape;143;p19"/>
          <p:cNvSpPr/>
          <p:nvPr/>
        </p:nvSpPr>
        <p:spPr>
          <a:xfrm>
            <a:off x="638900" y="5128775"/>
            <a:ext cx="5715000" cy="32400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lang="en-US" sz="2275">
                <a:solidFill>
                  <a:srgbClr val="FFFFFF"/>
                </a:solidFill>
                <a:latin typeface="Montserrat Medium"/>
                <a:ea typeface="Montserrat Medium"/>
                <a:cs typeface="Montserrat Medium"/>
                <a:sym typeface="Montserrat Medium"/>
              </a:rPr>
              <a:t>CAREER EMPOWERMENT CENTER </a:t>
            </a:r>
            <a:endParaRPr sz="2400"/>
          </a:p>
        </p:txBody>
      </p:sp>
      <p:sp>
        <p:nvSpPr>
          <p:cNvPr id="144" name="Google Shape;144;p19"/>
          <p:cNvSpPr/>
          <p:nvPr/>
        </p:nvSpPr>
        <p:spPr>
          <a:xfrm>
            <a:off x="546292" y="6039271"/>
            <a:ext cx="7893900" cy="32400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lang="en-US" sz="2275">
                <a:solidFill>
                  <a:srgbClr val="FFFFFF"/>
                </a:solidFill>
                <a:latin typeface="Montserrat Medium"/>
                <a:ea typeface="Montserrat Medium"/>
                <a:cs typeface="Montserrat Medium"/>
                <a:sym typeface="Montserrat Medium"/>
              </a:rPr>
              <a:t>ERIC VIACRUSIS | DR. HARSHDEEP SINGH NANDA</a:t>
            </a:r>
            <a:endParaRPr sz="2400"/>
          </a:p>
        </p:txBody>
      </p:sp>
      <p:cxnSp>
        <p:nvCxnSpPr>
          <p:cNvPr id="145" name="Google Shape;145;p19"/>
          <p:cNvCxnSpPr/>
          <p:nvPr/>
        </p:nvCxnSpPr>
        <p:spPr>
          <a:xfrm>
            <a:off x="7598525" y="-57300"/>
            <a:ext cx="4652100" cy="6651600"/>
          </a:xfrm>
          <a:prstGeom prst="straightConnector1">
            <a:avLst/>
          </a:prstGeom>
          <a:noFill/>
          <a:ln cap="flat" cmpd="sng" w="114300">
            <a:solidFill>
              <a:schemeClr val="accent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ph type="title"/>
          </p:nvPr>
        </p:nvSpPr>
        <p:spPr>
          <a:xfrm>
            <a:off x="581192" y="702156"/>
            <a:ext cx="11029616" cy="1013800"/>
          </a:xfrm>
          <a:prstGeom prst="rect">
            <a:avLst/>
          </a:prstGeom>
          <a:noFill/>
          <a:ln>
            <a:noFill/>
          </a:ln>
        </p:spPr>
        <p:txBody>
          <a:bodyPr anchorCtr="0" anchor="t" bIns="47625" lIns="95250" spcFirstLastPara="1" rIns="95250" wrap="square" tIns="47625">
            <a:normAutofit/>
          </a:bodyPr>
          <a:lstStyle/>
          <a:p>
            <a:pPr indent="0" lvl="0" marL="0" rtl="0" algn="l">
              <a:lnSpc>
                <a:spcPct val="100000"/>
              </a:lnSpc>
              <a:spcBef>
                <a:spcPts val="0"/>
              </a:spcBef>
              <a:spcAft>
                <a:spcPts val="0"/>
              </a:spcAft>
              <a:buSzPts val="2800"/>
              <a:buNone/>
            </a:pPr>
            <a:r>
              <a:rPr b="1" lang="en-US" sz="3150">
                <a:solidFill>
                  <a:srgbClr val="D5003B"/>
                </a:solidFill>
                <a:latin typeface="Montserrat ExtraBold"/>
                <a:ea typeface="Montserrat ExtraBold"/>
                <a:cs typeface="Montserrat ExtraBold"/>
                <a:sym typeface="Montserrat ExtraBold"/>
              </a:rPr>
              <a:t>Workshop Agenda</a:t>
            </a:r>
            <a:endParaRPr/>
          </a:p>
        </p:txBody>
      </p:sp>
      <p:sp>
        <p:nvSpPr>
          <p:cNvPr id="152" name="Google Shape;152;p20"/>
          <p:cNvSpPr txBox="1"/>
          <p:nvPr>
            <p:ph idx="1" type="body"/>
          </p:nvPr>
        </p:nvSpPr>
        <p:spPr>
          <a:xfrm>
            <a:off x="467680" y="1589847"/>
            <a:ext cx="11029500" cy="3678300"/>
          </a:xfrm>
          <a:prstGeom prst="rect">
            <a:avLst/>
          </a:prstGeom>
          <a:noFill/>
          <a:ln>
            <a:noFill/>
          </a:ln>
        </p:spPr>
        <p:txBody>
          <a:bodyPr anchorCtr="0" anchor="t" bIns="47625" lIns="95250" spcFirstLastPara="1" rIns="95250" wrap="square" tIns="47625">
            <a:normAutofit/>
          </a:bodyPr>
          <a:lstStyle/>
          <a:p>
            <a:pPr indent="-114300" lvl="0" marL="228600" rtl="0" algn="l">
              <a:lnSpc>
                <a:spcPct val="150000"/>
              </a:lnSpc>
              <a:spcBef>
                <a:spcPts val="360"/>
              </a:spcBef>
              <a:spcAft>
                <a:spcPts val="0"/>
              </a:spcAft>
              <a:buSzPts val="1656"/>
              <a:buChar char="•"/>
            </a:pPr>
            <a:r>
              <a:rPr b="1" lang="en-US">
                <a:solidFill>
                  <a:srgbClr val="55554D"/>
                </a:solidFill>
              </a:rPr>
              <a:t> </a:t>
            </a:r>
            <a:r>
              <a:rPr b="1" lang="en-US" sz="1800">
                <a:solidFill>
                  <a:srgbClr val="55554D"/>
                </a:solidFill>
              </a:rPr>
              <a:t>Personal Statement Prompts Graduate Schools</a:t>
            </a:r>
            <a:endParaRPr b="1"/>
          </a:p>
          <a:p>
            <a:pPr indent="-114300" lvl="0" marL="228600" rtl="0" algn="l">
              <a:lnSpc>
                <a:spcPct val="150000"/>
              </a:lnSpc>
              <a:spcBef>
                <a:spcPts val="1160"/>
              </a:spcBef>
              <a:spcAft>
                <a:spcPts val="0"/>
              </a:spcAft>
              <a:buSzPts val="1656"/>
              <a:buChar char="•"/>
            </a:pPr>
            <a:r>
              <a:rPr b="1" lang="en-US">
                <a:solidFill>
                  <a:srgbClr val="55554D"/>
                </a:solidFill>
              </a:rPr>
              <a:t> </a:t>
            </a:r>
            <a:r>
              <a:rPr b="1" lang="en-US" sz="1800">
                <a:solidFill>
                  <a:srgbClr val="55554D"/>
                </a:solidFill>
              </a:rPr>
              <a:t>Introduction to Personal Statements</a:t>
            </a:r>
            <a:endParaRPr b="1"/>
          </a:p>
          <a:p>
            <a:pPr indent="-114300" lvl="0" marL="228600" rtl="0" algn="l">
              <a:lnSpc>
                <a:spcPct val="150000"/>
              </a:lnSpc>
              <a:spcBef>
                <a:spcPts val="1160"/>
              </a:spcBef>
              <a:spcAft>
                <a:spcPts val="0"/>
              </a:spcAft>
              <a:buSzPts val="1656"/>
              <a:buChar char="•"/>
            </a:pPr>
            <a:r>
              <a:rPr b="1" lang="en-US">
                <a:solidFill>
                  <a:srgbClr val="55554D"/>
                </a:solidFill>
              </a:rPr>
              <a:t> </a:t>
            </a:r>
            <a:r>
              <a:rPr b="1" lang="en-US" sz="1800">
                <a:solidFill>
                  <a:srgbClr val="55554D"/>
                </a:solidFill>
              </a:rPr>
              <a:t>A General Outline</a:t>
            </a:r>
            <a:endParaRPr b="1"/>
          </a:p>
          <a:p>
            <a:pPr indent="-114300" lvl="0" marL="228600" rtl="0" algn="l">
              <a:lnSpc>
                <a:spcPct val="150000"/>
              </a:lnSpc>
              <a:spcBef>
                <a:spcPts val="1160"/>
              </a:spcBef>
              <a:spcAft>
                <a:spcPts val="0"/>
              </a:spcAft>
              <a:buSzPts val="1656"/>
              <a:buChar char="•"/>
            </a:pPr>
            <a:r>
              <a:rPr b="1" lang="en-US">
                <a:solidFill>
                  <a:srgbClr val="55554D"/>
                </a:solidFill>
              </a:rPr>
              <a:t> </a:t>
            </a:r>
            <a:r>
              <a:rPr b="1" lang="en-US" sz="1800">
                <a:solidFill>
                  <a:srgbClr val="55554D"/>
                </a:solidFill>
              </a:rPr>
              <a:t>Telling Your Story</a:t>
            </a:r>
            <a:endParaRPr b="1"/>
          </a:p>
          <a:p>
            <a:pPr indent="-114300" lvl="0" marL="228600" rtl="0" algn="l">
              <a:lnSpc>
                <a:spcPct val="150000"/>
              </a:lnSpc>
              <a:spcBef>
                <a:spcPts val="1160"/>
              </a:spcBef>
              <a:spcAft>
                <a:spcPts val="0"/>
              </a:spcAft>
              <a:buSzPts val="1656"/>
              <a:buChar char="•"/>
            </a:pPr>
            <a:r>
              <a:rPr b="1" lang="en-US">
                <a:solidFill>
                  <a:srgbClr val="55554D"/>
                </a:solidFill>
              </a:rPr>
              <a:t> </a:t>
            </a:r>
            <a:r>
              <a:rPr b="1" lang="en-US" sz="1800">
                <a:solidFill>
                  <a:srgbClr val="55554D"/>
                </a:solidFill>
              </a:rPr>
              <a:t>Strong Personal Statement Tips</a:t>
            </a:r>
            <a:endParaRPr b="1"/>
          </a:p>
          <a:p>
            <a:pPr indent="-114300" lvl="0" marL="228600" rtl="0" algn="l">
              <a:lnSpc>
                <a:spcPct val="150000"/>
              </a:lnSpc>
              <a:spcBef>
                <a:spcPts val="1160"/>
              </a:spcBef>
              <a:spcAft>
                <a:spcPts val="800"/>
              </a:spcAft>
              <a:buSzPts val="1656"/>
              <a:buChar char="•"/>
            </a:pPr>
            <a:r>
              <a:rPr b="1" lang="en-US">
                <a:solidFill>
                  <a:srgbClr val="55554D"/>
                </a:solidFill>
              </a:rPr>
              <a:t> </a:t>
            </a:r>
            <a:r>
              <a:rPr b="1" lang="en-US" sz="1800">
                <a:solidFill>
                  <a:srgbClr val="55554D"/>
                </a:solidFill>
              </a:rPr>
              <a:t>Things to Avoid in Your Statements</a:t>
            </a:r>
            <a:endParaRPr b="1"/>
          </a:p>
        </p:txBody>
      </p:sp>
      <p:pic>
        <p:nvPicPr>
          <p:cNvPr id="153" name="Google Shape;153;p20"/>
          <p:cNvPicPr preferRelativeResize="0"/>
          <p:nvPr/>
        </p:nvPicPr>
        <p:blipFill>
          <a:blip r:embed="rId3">
            <a:alphaModFix/>
          </a:blip>
          <a:stretch>
            <a:fillRect/>
          </a:stretch>
        </p:blipFill>
        <p:spPr>
          <a:xfrm>
            <a:off x="9947675" y="6246600"/>
            <a:ext cx="2244322" cy="611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p:nvPr/>
        </p:nvSpPr>
        <p:spPr>
          <a:xfrm>
            <a:off x="685800" y="647700"/>
            <a:ext cx="10477500" cy="66675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b="1" lang="en-US" sz="3000">
                <a:solidFill>
                  <a:srgbClr val="D5003B"/>
                </a:solidFill>
                <a:latin typeface="Montserrat ExtraBold"/>
                <a:ea typeface="Montserrat ExtraBold"/>
                <a:cs typeface="Montserrat ExtraBold"/>
                <a:sym typeface="Montserrat ExtraBold"/>
              </a:rPr>
              <a:t>Graduate School Essay Prompts</a:t>
            </a:r>
            <a:endParaRPr/>
          </a:p>
        </p:txBody>
      </p:sp>
      <p:sp>
        <p:nvSpPr>
          <p:cNvPr id="160" name="Google Shape;160;p21"/>
          <p:cNvSpPr/>
          <p:nvPr/>
        </p:nvSpPr>
        <p:spPr>
          <a:xfrm>
            <a:off x="742950" y="1619250"/>
            <a:ext cx="10477500" cy="2457600"/>
          </a:xfrm>
          <a:prstGeom prst="rect">
            <a:avLst/>
          </a:prstGeom>
          <a:noFill/>
          <a:ln>
            <a:noFill/>
          </a:ln>
        </p:spPr>
        <p:txBody>
          <a:bodyPr anchorCtr="0" anchor="t" bIns="47625" lIns="95250" spcFirstLastPara="1" rIns="95250" wrap="square" tIns="47625">
            <a:noAutofit/>
          </a:bodyPr>
          <a:lstStyle/>
          <a:p>
            <a:pPr indent="0" lvl="0" marL="0" marR="0" rtl="0" algn="just">
              <a:spcBef>
                <a:spcPts val="0"/>
              </a:spcBef>
              <a:spcAft>
                <a:spcPts val="0"/>
              </a:spcAft>
              <a:buNone/>
            </a:pPr>
            <a:r>
              <a:rPr b="1" lang="en-US" sz="1600">
                <a:solidFill>
                  <a:srgbClr val="D5003B"/>
                </a:solidFill>
                <a:latin typeface="Montserrat"/>
                <a:ea typeface="Montserrat"/>
                <a:cs typeface="Montserrat"/>
                <a:sym typeface="Montserrat"/>
              </a:rPr>
              <a:t>California</a:t>
            </a:r>
            <a:r>
              <a:rPr b="1" lang="en-US" sz="1600">
                <a:solidFill>
                  <a:srgbClr val="D5003B"/>
                </a:solidFill>
                <a:latin typeface="Montserrat"/>
                <a:ea typeface="Montserrat"/>
                <a:cs typeface="Montserrat"/>
                <a:sym typeface="Montserrat"/>
              </a:rPr>
              <a:t> State University, East Bay Speech-Language Pathology, MA:</a:t>
            </a:r>
            <a:r>
              <a:rPr b="0" lang="en-US" sz="1600">
                <a:solidFill>
                  <a:srgbClr val="55554D"/>
                </a:solidFill>
                <a:latin typeface="Montserrat Medium"/>
                <a:ea typeface="Montserrat Medium"/>
                <a:cs typeface="Montserrat Medium"/>
                <a:sym typeface="Montserrat Medium"/>
              </a:rPr>
              <a:t> </a:t>
            </a:r>
            <a:endParaRPr b="0" sz="1600">
              <a:solidFill>
                <a:srgbClr val="55554D"/>
              </a:solidFill>
              <a:latin typeface="Montserrat Medium"/>
              <a:ea typeface="Montserrat Medium"/>
              <a:cs typeface="Montserrat Medium"/>
              <a:sym typeface="Montserrat Medium"/>
            </a:endParaRPr>
          </a:p>
          <a:p>
            <a:pPr indent="0" lvl="0" marL="0" marR="0" rtl="0" algn="just">
              <a:spcBef>
                <a:spcPts val="0"/>
              </a:spcBef>
              <a:spcAft>
                <a:spcPts val="0"/>
              </a:spcAft>
              <a:buNone/>
            </a:pPr>
            <a:r>
              <a:t/>
            </a:r>
            <a:endParaRPr sz="1600">
              <a:solidFill>
                <a:srgbClr val="55554D"/>
              </a:solidFill>
              <a:latin typeface="Montserrat Medium"/>
              <a:ea typeface="Montserrat Medium"/>
              <a:cs typeface="Montserrat Medium"/>
              <a:sym typeface="Montserrat Medium"/>
            </a:endParaRPr>
          </a:p>
          <a:p>
            <a:pPr indent="0" lvl="0" marL="0" marR="0" rtl="0" algn="just">
              <a:spcBef>
                <a:spcPts val="0"/>
              </a:spcBef>
              <a:spcAft>
                <a:spcPts val="0"/>
              </a:spcAft>
              <a:buNone/>
            </a:pPr>
            <a:r>
              <a:rPr lang="en-US" sz="1900">
                <a:solidFill>
                  <a:schemeClr val="dk1"/>
                </a:solidFill>
                <a:latin typeface="Montserrat"/>
                <a:ea typeface="Montserrat"/>
                <a:cs typeface="Montserrat"/>
                <a:sym typeface="Montserrat"/>
              </a:rPr>
              <a:t>The statement is normally one to two pages long. Please use 1-inch margins and 1.5 spacing; you may select your preferred font no smaller than 11 point. The statement typically discusses why you are choosing this career path, what experiences or personal characteristics you have that would lead you to be a strong graduate student and effective speech-language pathologist, and why you have chosen to apply to Cal State East Bay's program.</a:t>
            </a:r>
            <a:endParaRPr sz="1900">
              <a:solidFill>
                <a:srgbClr val="55554D"/>
              </a:solidFill>
              <a:latin typeface="Montserrat Medium"/>
              <a:ea typeface="Montserrat Medium"/>
              <a:cs typeface="Montserrat Medium"/>
              <a:sym typeface="Montserrat Medium"/>
            </a:endParaRPr>
          </a:p>
          <a:p>
            <a:pPr indent="0" lvl="0" marL="457200" marR="0" rtl="0" algn="just">
              <a:spcBef>
                <a:spcPts val="1200"/>
              </a:spcBef>
              <a:spcAft>
                <a:spcPts val="0"/>
              </a:spcAft>
              <a:buNone/>
            </a:pPr>
            <a:r>
              <a:t/>
            </a:r>
            <a:endParaRPr sz="1600"/>
          </a:p>
        </p:txBody>
      </p:sp>
      <p:sp>
        <p:nvSpPr>
          <p:cNvPr id="161" name="Google Shape;161;p21"/>
          <p:cNvSpPr/>
          <p:nvPr/>
        </p:nvSpPr>
        <p:spPr>
          <a:xfrm>
            <a:off x="790250" y="4076850"/>
            <a:ext cx="10477500" cy="2315700"/>
          </a:xfrm>
          <a:prstGeom prst="rect">
            <a:avLst/>
          </a:prstGeom>
          <a:noFill/>
          <a:ln>
            <a:noFill/>
          </a:ln>
        </p:spPr>
        <p:txBody>
          <a:bodyPr anchorCtr="0" anchor="t" bIns="47625" lIns="95250" spcFirstLastPara="1" rIns="95250" wrap="square" tIns="47625">
            <a:noAutofit/>
          </a:bodyPr>
          <a:lstStyle/>
          <a:p>
            <a:pPr indent="0" lvl="0" marL="0" marR="0" rtl="0" algn="just">
              <a:spcBef>
                <a:spcPts val="1200"/>
              </a:spcBef>
              <a:spcAft>
                <a:spcPts val="0"/>
              </a:spcAft>
              <a:buNone/>
            </a:pPr>
            <a:r>
              <a:rPr b="1" lang="en-US" sz="1600">
                <a:solidFill>
                  <a:schemeClr val="accent1"/>
                </a:solidFill>
                <a:latin typeface="Montserrat"/>
                <a:ea typeface="Montserrat"/>
                <a:cs typeface="Montserrat"/>
                <a:sym typeface="Montserrat"/>
              </a:rPr>
              <a:t>University of San Francisco, </a:t>
            </a:r>
            <a:r>
              <a:rPr b="1" lang="en-US" sz="1600">
                <a:solidFill>
                  <a:schemeClr val="accent1"/>
                </a:solidFill>
                <a:latin typeface="Montserrat"/>
                <a:ea typeface="Montserrat"/>
                <a:cs typeface="Montserrat"/>
                <a:sym typeface="Montserrat"/>
              </a:rPr>
              <a:t>Higher Education and Student Affairs</a:t>
            </a:r>
            <a:endParaRPr b="1" sz="1600">
              <a:solidFill>
                <a:schemeClr val="accent1"/>
              </a:solidFill>
              <a:latin typeface="Montserrat"/>
              <a:ea typeface="Montserrat"/>
              <a:cs typeface="Montserrat"/>
              <a:sym typeface="Montserrat"/>
            </a:endParaRPr>
          </a:p>
          <a:p>
            <a:pPr indent="0" lvl="0" marL="0" marR="0" rtl="0" algn="just">
              <a:lnSpc>
                <a:spcPct val="100000"/>
              </a:lnSpc>
              <a:spcBef>
                <a:spcPts val="0"/>
              </a:spcBef>
              <a:spcAft>
                <a:spcPts val="0"/>
              </a:spcAft>
              <a:buNone/>
            </a:pPr>
            <a:r>
              <a:t/>
            </a:r>
            <a:endParaRPr b="1" sz="1600">
              <a:solidFill>
                <a:schemeClr val="accent1"/>
              </a:solidFill>
              <a:latin typeface="Montserrat"/>
              <a:ea typeface="Montserrat"/>
              <a:cs typeface="Montserrat"/>
              <a:sym typeface="Montserrat"/>
            </a:endParaRPr>
          </a:p>
          <a:p>
            <a:pPr indent="0" lvl="0" marL="0" rtl="0" algn="just">
              <a:lnSpc>
                <a:spcPct val="100000"/>
              </a:lnSpc>
              <a:spcBef>
                <a:spcPts val="0"/>
              </a:spcBef>
              <a:spcAft>
                <a:spcPts val="0"/>
              </a:spcAft>
              <a:buNone/>
            </a:pPr>
            <a:r>
              <a:rPr lang="en-US" sz="1800">
                <a:solidFill>
                  <a:schemeClr val="dk1"/>
                </a:solidFill>
                <a:latin typeface="Montserrat"/>
                <a:ea typeface="Montserrat"/>
                <a:cs typeface="Montserrat"/>
                <a:sym typeface="Montserrat"/>
              </a:rPr>
              <a:t>Reflecting on your own experiences, identify and analyze a current issue related to equity in higher education that is important to you. Explain the role you see higher education and student affairs practitioners playing in addressing inequity and promoting equity and social justice in relation to this issue, and share how this aligns with your professional goals (limit is 2 pages, double-spaced)</a:t>
            </a:r>
            <a:r>
              <a:rPr lang="en-US" sz="1800">
                <a:solidFill>
                  <a:schemeClr val="dk1"/>
                </a:solidFill>
                <a:latin typeface="Times New Roman"/>
                <a:ea typeface="Times New Roman"/>
                <a:cs typeface="Times New Roman"/>
                <a:sym typeface="Times New Roman"/>
              </a:rPr>
              <a:t>.</a:t>
            </a:r>
            <a:endParaRPr b="1" sz="1800">
              <a:solidFill>
                <a:srgbClr val="D5003B"/>
              </a:solidFill>
              <a:latin typeface="Montserrat"/>
              <a:ea typeface="Montserrat"/>
              <a:cs typeface="Montserrat"/>
              <a:sym typeface="Montserrat"/>
            </a:endParaRPr>
          </a:p>
        </p:txBody>
      </p:sp>
      <p:pic>
        <p:nvPicPr>
          <p:cNvPr id="162" name="Google Shape;162;p21"/>
          <p:cNvPicPr preferRelativeResize="0"/>
          <p:nvPr/>
        </p:nvPicPr>
        <p:blipFill>
          <a:blip r:embed="rId3">
            <a:alphaModFix/>
          </a:blip>
          <a:stretch>
            <a:fillRect/>
          </a:stretch>
        </p:blipFill>
        <p:spPr>
          <a:xfrm>
            <a:off x="9947675" y="6246600"/>
            <a:ext cx="2244322" cy="611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p:nvPr/>
        </p:nvSpPr>
        <p:spPr>
          <a:xfrm>
            <a:off x="685800" y="647700"/>
            <a:ext cx="10477500" cy="66690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b="1" lang="en-US" sz="3000">
                <a:solidFill>
                  <a:srgbClr val="D5003B"/>
                </a:solidFill>
                <a:latin typeface="Montserrat ExtraBold"/>
                <a:ea typeface="Montserrat ExtraBold"/>
                <a:cs typeface="Montserrat ExtraBold"/>
                <a:sym typeface="Montserrat ExtraBold"/>
              </a:rPr>
              <a:t>Graduate School Essay Prompts</a:t>
            </a:r>
            <a:endParaRPr/>
          </a:p>
        </p:txBody>
      </p:sp>
      <p:sp>
        <p:nvSpPr>
          <p:cNvPr id="169" name="Google Shape;169;p22"/>
          <p:cNvSpPr/>
          <p:nvPr/>
        </p:nvSpPr>
        <p:spPr>
          <a:xfrm>
            <a:off x="742950" y="1428750"/>
            <a:ext cx="10731300" cy="5002200"/>
          </a:xfrm>
          <a:prstGeom prst="rect">
            <a:avLst/>
          </a:prstGeom>
          <a:noFill/>
          <a:ln>
            <a:noFill/>
          </a:ln>
        </p:spPr>
        <p:txBody>
          <a:bodyPr anchorCtr="0" anchor="t" bIns="47625" lIns="95250" spcFirstLastPara="1" rIns="95250" wrap="square" tIns="47625">
            <a:noAutofit/>
          </a:bodyPr>
          <a:lstStyle/>
          <a:p>
            <a:pPr indent="0" lvl="0" marL="0" marR="0" rtl="0" algn="just">
              <a:spcBef>
                <a:spcPts val="1200"/>
              </a:spcBef>
              <a:spcAft>
                <a:spcPts val="0"/>
              </a:spcAft>
              <a:buNone/>
            </a:pPr>
            <a:r>
              <a:rPr b="1" lang="en-US" sz="1850">
                <a:solidFill>
                  <a:srgbClr val="D5003B"/>
                </a:solidFill>
                <a:latin typeface="Montserrat"/>
                <a:ea typeface="Montserrat"/>
                <a:cs typeface="Montserrat"/>
                <a:sym typeface="Montserrat"/>
              </a:rPr>
              <a:t>Berkeley-Haas, MBA: </a:t>
            </a:r>
            <a:endParaRPr sz="1850">
              <a:solidFill>
                <a:srgbClr val="55554D"/>
              </a:solidFill>
              <a:latin typeface="Montserrat Medium"/>
              <a:ea typeface="Montserrat Medium"/>
              <a:cs typeface="Montserrat Medium"/>
              <a:sym typeface="Montserrat Medium"/>
            </a:endParaRPr>
          </a:p>
          <a:p>
            <a:pPr indent="0" lvl="0" marL="0" marR="0" rtl="0" algn="just">
              <a:spcBef>
                <a:spcPts val="1200"/>
              </a:spcBef>
              <a:spcAft>
                <a:spcPts val="0"/>
              </a:spcAft>
              <a:buNone/>
            </a:pPr>
            <a:r>
              <a:rPr lang="en-US" sz="1800" u="sng">
                <a:solidFill>
                  <a:srgbClr val="55554D"/>
                </a:solidFill>
                <a:latin typeface="Montserrat Medium"/>
                <a:ea typeface="Montserrat Medium"/>
                <a:cs typeface="Montserrat Medium"/>
                <a:sym typeface="Montserrat Medium"/>
              </a:rPr>
              <a:t>Required Essay #1 - Video Essay</a:t>
            </a:r>
            <a:endParaRPr sz="1800" u="sng">
              <a:solidFill>
                <a:srgbClr val="55554D"/>
              </a:solidFill>
              <a:latin typeface="Montserrat Medium"/>
              <a:ea typeface="Montserrat Medium"/>
              <a:cs typeface="Montserrat Medium"/>
              <a:sym typeface="Montserrat Medium"/>
            </a:endParaRPr>
          </a:p>
          <a:p>
            <a:pPr indent="0" lvl="0" marL="0" marR="0" rtl="0" algn="just">
              <a:spcBef>
                <a:spcPts val="1200"/>
              </a:spcBef>
              <a:spcAft>
                <a:spcPts val="0"/>
              </a:spcAft>
              <a:buNone/>
            </a:pPr>
            <a:r>
              <a:rPr b="1" lang="en-US" sz="1800">
                <a:solidFill>
                  <a:schemeClr val="dk1"/>
                </a:solidFill>
                <a:latin typeface="Montserrat"/>
                <a:ea typeface="Montserrat"/>
                <a:cs typeface="Montserrat"/>
                <a:sym typeface="Montserrat"/>
              </a:rPr>
              <a:t>Briefly introduce yourself, then tell us what makes you feel alive when you are doing it, and why?</a:t>
            </a:r>
            <a:endParaRPr b="1" sz="1800">
              <a:solidFill>
                <a:schemeClr val="dk1"/>
              </a:solidFill>
              <a:latin typeface="Montserrat"/>
              <a:ea typeface="Montserrat"/>
              <a:cs typeface="Montserrat"/>
              <a:sym typeface="Montserrat"/>
            </a:endParaRPr>
          </a:p>
          <a:p>
            <a:pPr indent="0" lvl="0" marL="0" marR="0" rtl="0" algn="just">
              <a:spcBef>
                <a:spcPts val="1200"/>
              </a:spcBef>
              <a:spcAft>
                <a:spcPts val="0"/>
              </a:spcAft>
              <a:buNone/>
            </a:pPr>
            <a:r>
              <a:rPr lang="en-US" sz="1800">
                <a:solidFill>
                  <a:schemeClr val="dk1"/>
                </a:solidFill>
                <a:latin typeface="Montserrat"/>
                <a:ea typeface="Montserrat"/>
                <a:cs typeface="Montserrat"/>
                <a:sym typeface="Montserrat"/>
              </a:rPr>
              <a:t>Please share something about yourself that may not be evident in other parts of your application. We are looking for an authentic and introspective response that demonstrates how you will contribute to the MBA class and culture at UC Berkeley Haas. </a:t>
            </a:r>
            <a:endParaRPr sz="1800">
              <a:solidFill>
                <a:schemeClr val="dk1"/>
              </a:solidFill>
              <a:latin typeface="Montserrat"/>
              <a:ea typeface="Montserrat"/>
              <a:cs typeface="Montserrat"/>
              <a:sym typeface="Montserrat"/>
            </a:endParaRPr>
          </a:p>
          <a:p>
            <a:pPr indent="0" lvl="0" marL="0" marR="0" rtl="0" algn="just">
              <a:spcBef>
                <a:spcPts val="1200"/>
              </a:spcBef>
              <a:spcAft>
                <a:spcPts val="0"/>
              </a:spcAft>
              <a:buNone/>
            </a:pPr>
            <a:r>
              <a:rPr lang="en-US" sz="1800">
                <a:solidFill>
                  <a:schemeClr val="dk1"/>
                </a:solidFill>
                <a:latin typeface="Montserrat"/>
                <a:ea typeface="Montserrat"/>
                <a:cs typeface="Montserrat"/>
                <a:sym typeface="Montserrat"/>
              </a:rPr>
              <a:t>You will be able to test your audio-visual connection before recording. Video essays should last 1-2 minutes and may not exceed 2 minutes. You have two (2) attempts to record your video essay.</a:t>
            </a:r>
            <a:endParaRPr sz="1800">
              <a:solidFill>
                <a:schemeClr val="dk1"/>
              </a:solidFill>
              <a:latin typeface="Montserrat"/>
              <a:ea typeface="Montserrat"/>
              <a:cs typeface="Montserrat"/>
              <a:sym typeface="Montserrat"/>
            </a:endParaRPr>
          </a:p>
          <a:p>
            <a:pPr indent="0" lvl="0" marL="0" rtl="0" algn="just">
              <a:spcBef>
                <a:spcPts val="1200"/>
              </a:spcBef>
              <a:spcAft>
                <a:spcPts val="0"/>
              </a:spcAft>
              <a:buNone/>
            </a:pPr>
            <a:r>
              <a:rPr lang="en-US" sz="1800" u="sng">
                <a:solidFill>
                  <a:srgbClr val="55554D"/>
                </a:solidFill>
                <a:latin typeface="Montserrat Medium"/>
                <a:ea typeface="Montserrat Medium"/>
                <a:cs typeface="Montserrat Medium"/>
                <a:sym typeface="Montserrat Medium"/>
              </a:rPr>
              <a:t>Required Essay #1 - Video Essay</a:t>
            </a:r>
            <a:endParaRPr sz="1800" u="sng">
              <a:solidFill>
                <a:srgbClr val="55554D"/>
              </a:solidFill>
              <a:latin typeface="Montserrat Medium"/>
              <a:ea typeface="Montserrat Medium"/>
              <a:cs typeface="Montserrat Medium"/>
              <a:sym typeface="Montserrat Medium"/>
            </a:endParaRPr>
          </a:p>
          <a:p>
            <a:pPr indent="0" lvl="0" marL="0" rtl="0" algn="just">
              <a:lnSpc>
                <a:spcPct val="115000"/>
              </a:lnSpc>
              <a:spcBef>
                <a:spcPts val="0"/>
              </a:spcBef>
              <a:spcAft>
                <a:spcPts val="0"/>
              </a:spcAft>
              <a:buNone/>
            </a:pPr>
            <a:r>
              <a:t/>
            </a:r>
            <a:endParaRPr sz="1800" u="sng">
              <a:solidFill>
                <a:srgbClr val="55554D"/>
              </a:solidFill>
              <a:latin typeface="Montserrat Medium"/>
              <a:ea typeface="Montserrat Medium"/>
              <a:cs typeface="Montserrat Medium"/>
              <a:sym typeface="Montserrat Medium"/>
            </a:endParaRPr>
          </a:p>
          <a:p>
            <a:pPr indent="0" lvl="0" marL="0" rtl="0" algn="just">
              <a:lnSpc>
                <a:spcPct val="115000"/>
              </a:lnSpc>
              <a:spcBef>
                <a:spcPts val="0"/>
              </a:spcBef>
              <a:spcAft>
                <a:spcPts val="0"/>
              </a:spcAft>
              <a:buNone/>
            </a:pPr>
            <a:r>
              <a:rPr lang="en-US" sz="1800">
                <a:solidFill>
                  <a:srgbClr val="55554D"/>
                </a:solidFill>
                <a:latin typeface="Montserrat Medium"/>
                <a:ea typeface="Montserrat Medium"/>
                <a:cs typeface="Montserrat Medium"/>
                <a:sym typeface="Montserrat Medium"/>
              </a:rPr>
              <a:t>What are your post-MBA career goals, and how will the resources at UC Berkeley Haas help you achieve them? How do you plan to remain adaptable as your career evolves?</a:t>
            </a:r>
            <a:endParaRPr sz="1800">
              <a:solidFill>
                <a:srgbClr val="55554D"/>
              </a:solidFill>
              <a:latin typeface="Montserrat Medium"/>
              <a:ea typeface="Montserrat Medium"/>
              <a:cs typeface="Montserrat Medium"/>
              <a:sym typeface="Montserrat Medium"/>
            </a:endParaRPr>
          </a:p>
          <a:p>
            <a:pPr indent="0" lvl="0" marL="0" rtl="0" algn="just">
              <a:lnSpc>
                <a:spcPct val="115000"/>
              </a:lnSpc>
              <a:spcBef>
                <a:spcPts val="0"/>
              </a:spcBef>
              <a:spcAft>
                <a:spcPts val="0"/>
              </a:spcAft>
              <a:buNone/>
            </a:pPr>
            <a:r>
              <a:rPr lang="en-US" sz="1800">
                <a:solidFill>
                  <a:srgbClr val="55554D"/>
                </a:solidFill>
                <a:latin typeface="Montserrat Medium"/>
                <a:ea typeface="Montserrat Medium"/>
                <a:cs typeface="Montserrat Medium"/>
                <a:sym typeface="Montserrat Medium"/>
              </a:rPr>
              <a:t>(300 words max)</a:t>
            </a:r>
            <a:endParaRPr sz="1800">
              <a:solidFill>
                <a:srgbClr val="55554D"/>
              </a:solidFill>
              <a:latin typeface="Montserrat Medium"/>
              <a:ea typeface="Montserrat Medium"/>
              <a:cs typeface="Montserrat Medium"/>
              <a:sym typeface="Montserrat Medium"/>
            </a:endParaRPr>
          </a:p>
          <a:p>
            <a:pPr indent="0" lvl="0" marL="0" rtl="0" algn="just">
              <a:spcBef>
                <a:spcPts val="1200"/>
              </a:spcBef>
              <a:spcAft>
                <a:spcPts val="0"/>
              </a:spcAft>
              <a:buClr>
                <a:schemeClr val="dk1"/>
              </a:buClr>
              <a:buSzPts val="1100"/>
              <a:buFont typeface="Arial"/>
              <a:buNone/>
            </a:pPr>
            <a:r>
              <a:t/>
            </a:r>
            <a:endParaRPr sz="1800" u="sng">
              <a:solidFill>
                <a:srgbClr val="55554D"/>
              </a:solidFill>
              <a:latin typeface="Montserrat Medium"/>
              <a:ea typeface="Montserrat Medium"/>
              <a:cs typeface="Montserrat Medium"/>
              <a:sym typeface="Montserrat Medium"/>
            </a:endParaRPr>
          </a:p>
        </p:txBody>
      </p:sp>
      <p:pic>
        <p:nvPicPr>
          <p:cNvPr id="170" name="Google Shape;170;p22"/>
          <p:cNvPicPr preferRelativeResize="0"/>
          <p:nvPr/>
        </p:nvPicPr>
        <p:blipFill>
          <a:blip r:embed="rId3">
            <a:alphaModFix/>
          </a:blip>
          <a:stretch>
            <a:fillRect/>
          </a:stretch>
        </p:blipFill>
        <p:spPr>
          <a:xfrm>
            <a:off x="9947675" y="6246600"/>
            <a:ext cx="2244322" cy="611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3"/>
          <p:cNvSpPr/>
          <p:nvPr/>
        </p:nvSpPr>
        <p:spPr>
          <a:xfrm>
            <a:off x="685800" y="665830"/>
            <a:ext cx="10668000" cy="66690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b="1" lang="en-US" sz="2850">
                <a:solidFill>
                  <a:srgbClr val="D5003B"/>
                </a:solidFill>
                <a:latin typeface="Montserrat ExtraBold"/>
                <a:ea typeface="Montserrat ExtraBold"/>
                <a:cs typeface="Montserrat ExtraBold"/>
                <a:sym typeface="Montserrat ExtraBold"/>
              </a:rPr>
              <a:t>Introduction to Personal Statements</a:t>
            </a:r>
            <a:endParaRPr/>
          </a:p>
        </p:txBody>
      </p:sp>
      <p:sp>
        <p:nvSpPr>
          <p:cNvPr id="177" name="Google Shape;177;p23"/>
          <p:cNvSpPr/>
          <p:nvPr/>
        </p:nvSpPr>
        <p:spPr>
          <a:xfrm>
            <a:off x="506075" y="1630271"/>
            <a:ext cx="5619900" cy="4700100"/>
          </a:xfrm>
          <a:prstGeom prst="rect">
            <a:avLst/>
          </a:prstGeom>
          <a:noFill/>
          <a:ln>
            <a:noFill/>
          </a:ln>
        </p:spPr>
        <p:txBody>
          <a:bodyPr anchorCtr="0" anchor="t" bIns="47625" lIns="95250" spcFirstLastPara="1" rIns="95250" wrap="square" tIns="47625">
            <a:noAutofit/>
          </a:bodyPr>
          <a:lstStyle/>
          <a:p>
            <a:pPr indent="-158750" lvl="0" marL="228600" marR="0" rtl="0" algn="l">
              <a:spcBef>
                <a:spcPts val="0"/>
              </a:spcBef>
              <a:spcAft>
                <a:spcPts val="0"/>
              </a:spcAft>
              <a:buClr>
                <a:srgbClr val="55554D"/>
              </a:buClr>
              <a:buSzPts val="2350"/>
              <a:buFont typeface="Montserrat Medium"/>
              <a:buChar char="•"/>
            </a:pPr>
            <a:r>
              <a:rPr b="0" lang="en-US" sz="2350">
                <a:solidFill>
                  <a:srgbClr val="55554D"/>
                </a:solidFill>
                <a:latin typeface="Montserrat Medium"/>
                <a:ea typeface="Montserrat Medium"/>
                <a:cs typeface="Montserrat Medium"/>
                <a:sym typeface="Montserrat Medium"/>
              </a:rPr>
              <a:t>Your personal statement should give concrete evidence of your abilities, contributions, and potential at the university and beyond.</a:t>
            </a:r>
            <a:endParaRPr sz="2100"/>
          </a:p>
          <a:p>
            <a:pPr indent="-158750" lvl="0" marL="228600" marR="0" rtl="0" algn="l">
              <a:spcBef>
                <a:spcPts val="1200"/>
              </a:spcBef>
              <a:spcAft>
                <a:spcPts val="0"/>
              </a:spcAft>
              <a:buClr>
                <a:srgbClr val="55554D"/>
              </a:buClr>
              <a:buSzPts val="2350"/>
              <a:buFont typeface="Montserrat Medium"/>
              <a:buChar char="•"/>
            </a:pPr>
            <a:r>
              <a:rPr b="0" lang="en-US" sz="2350">
                <a:solidFill>
                  <a:srgbClr val="55554D"/>
                </a:solidFill>
                <a:latin typeface="Montserrat Medium"/>
                <a:ea typeface="Montserrat Medium"/>
                <a:cs typeface="Montserrat Medium"/>
                <a:sym typeface="Montserrat Medium"/>
              </a:rPr>
              <a:t>Carefully read the prompt and instructions to frame the scope and tone of your statement.</a:t>
            </a:r>
            <a:endParaRPr sz="2100"/>
          </a:p>
          <a:p>
            <a:pPr indent="-158750" lvl="0" marL="228600" marR="0" rtl="0" algn="l">
              <a:spcBef>
                <a:spcPts val="1200"/>
              </a:spcBef>
              <a:spcAft>
                <a:spcPts val="0"/>
              </a:spcAft>
              <a:buClr>
                <a:srgbClr val="55554D"/>
              </a:buClr>
              <a:buSzPts val="2350"/>
              <a:buFont typeface="Montserrat Medium"/>
              <a:buChar char="•"/>
            </a:pPr>
            <a:r>
              <a:rPr b="0" lang="en-US" sz="2350">
                <a:solidFill>
                  <a:srgbClr val="55554D"/>
                </a:solidFill>
                <a:latin typeface="Montserrat Medium"/>
                <a:ea typeface="Montserrat Medium"/>
                <a:cs typeface="Montserrat Medium"/>
                <a:sym typeface="Montserrat Medium"/>
              </a:rPr>
              <a:t>Present your authentic self while using your professional writing skills.</a:t>
            </a:r>
            <a:endParaRPr sz="2100"/>
          </a:p>
        </p:txBody>
      </p:sp>
      <p:pic>
        <p:nvPicPr>
          <p:cNvPr id="178" name="Google Shape;178;p23"/>
          <p:cNvPicPr preferRelativeResize="0"/>
          <p:nvPr/>
        </p:nvPicPr>
        <p:blipFill rotWithShape="1">
          <a:blip r:embed="rId3">
            <a:alphaModFix/>
          </a:blip>
          <a:srcRect b="0" l="56" r="56" t="0"/>
          <a:stretch/>
        </p:blipFill>
        <p:spPr>
          <a:xfrm>
            <a:off x="6638457" y="1725536"/>
            <a:ext cx="4468092" cy="2971800"/>
          </a:xfrm>
          <a:prstGeom prst="rect">
            <a:avLst/>
          </a:prstGeom>
          <a:noFill/>
          <a:ln>
            <a:noFill/>
          </a:ln>
        </p:spPr>
      </p:pic>
      <p:pic>
        <p:nvPicPr>
          <p:cNvPr id="179" name="Google Shape;179;p23"/>
          <p:cNvPicPr preferRelativeResize="0"/>
          <p:nvPr/>
        </p:nvPicPr>
        <p:blipFill>
          <a:blip r:embed="rId4">
            <a:alphaModFix/>
          </a:blip>
          <a:stretch>
            <a:fillRect/>
          </a:stretch>
        </p:blipFill>
        <p:spPr>
          <a:xfrm>
            <a:off x="9947675" y="6259829"/>
            <a:ext cx="2244322" cy="611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4"/>
          <p:cNvSpPr/>
          <p:nvPr/>
        </p:nvSpPr>
        <p:spPr>
          <a:xfrm>
            <a:off x="9213713" y="2120475"/>
            <a:ext cx="2499900" cy="3235200"/>
          </a:xfrm>
          <a:prstGeom prst="roundRect">
            <a:avLst>
              <a:gd fmla="val 16667"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86" name="Google Shape;186;p24"/>
          <p:cNvSpPr/>
          <p:nvPr/>
        </p:nvSpPr>
        <p:spPr>
          <a:xfrm>
            <a:off x="6319163" y="2120475"/>
            <a:ext cx="2499900" cy="3235200"/>
          </a:xfrm>
          <a:prstGeom prst="roundRect">
            <a:avLst>
              <a:gd fmla="val 16667" name="adj"/>
            </a:avLst>
          </a:prstGeom>
          <a:solidFill>
            <a:srgbClr val="C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87" name="Google Shape;187;p24"/>
          <p:cNvSpPr/>
          <p:nvPr/>
        </p:nvSpPr>
        <p:spPr>
          <a:xfrm>
            <a:off x="838200" y="563200"/>
            <a:ext cx="10515600" cy="895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050">
                <a:solidFill>
                  <a:srgbClr val="C00000"/>
                </a:solidFill>
                <a:latin typeface="Montserrat ExtraBold"/>
                <a:ea typeface="Montserrat ExtraBold"/>
                <a:cs typeface="Montserrat ExtraBold"/>
                <a:sym typeface="Montserrat ExtraBold"/>
              </a:rPr>
              <a:t>Personal Statement</a:t>
            </a:r>
            <a:endParaRPr>
              <a:latin typeface="Montserrat ExtraBold"/>
              <a:ea typeface="Montserrat ExtraBold"/>
              <a:cs typeface="Montserrat ExtraBold"/>
              <a:sym typeface="Montserrat ExtraBold"/>
            </a:endParaRPr>
          </a:p>
        </p:txBody>
      </p:sp>
      <p:sp>
        <p:nvSpPr>
          <p:cNvPr id="188" name="Google Shape;188;p24"/>
          <p:cNvSpPr/>
          <p:nvPr/>
        </p:nvSpPr>
        <p:spPr>
          <a:xfrm>
            <a:off x="6319175" y="2203714"/>
            <a:ext cx="2499900" cy="26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Details about</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how you plan</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to use the</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degree in the</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future?</a:t>
            </a:r>
            <a:endParaRPr b="1">
              <a:latin typeface="Montserrat"/>
              <a:ea typeface="Montserrat"/>
              <a:cs typeface="Montserrat"/>
              <a:sym typeface="Montserrat"/>
            </a:endParaRPr>
          </a:p>
        </p:txBody>
      </p:sp>
      <p:sp>
        <p:nvSpPr>
          <p:cNvPr id="189" name="Google Shape;189;p24"/>
          <p:cNvSpPr/>
          <p:nvPr/>
        </p:nvSpPr>
        <p:spPr>
          <a:xfrm>
            <a:off x="9213725" y="2203714"/>
            <a:ext cx="2499900" cy="26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75">
                <a:solidFill>
                  <a:srgbClr val="FFFFFF"/>
                </a:solidFill>
                <a:latin typeface="Montserrat"/>
                <a:ea typeface="Montserrat"/>
                <a:cs typeface="Montserrat"/>
                <a:sym typeface="Montserrat"/>
              </a:rPr>
              <a:t>Clear</a:t>
            </a:r>
            <a:endParaRPr b="1">
              <a:latin typeface="Montserrat"/>
              <a:ea typeface="Montserrat"/>
              <a:cs typeface="Montserrat"/>
              <a:sym typeface="Montserrat"/>
            </a:endParaRPr>
          </a:p>
          <a:p>
            <a:pPr indent="0" lvl="0" marL="0" marR="0" rtl="0" algn="ctr">
              <a:spcBef>
                <a:spcPts val="0"/>
              </a:spcBef>
              <a:spcAft>
                <a:spcPts val="0"/>
              </a:spcAft>
              <a:buNone/>
            </a:pPr>
            <a:r>
              <a:rPr b="1" lang="en-US" sz="1875">
                <a:solidFill>
                  <a:srgbClr val="FFFFFF"/>
                </a:solidFill>
                <a:latin typeface="Montserrat"/>
                <a:ea typeface="Montserrat"/>
                <a:cs typeface="Montserrat"/>
                <a:sym typeface="Montserrat"/>
              </a:rPr>
              <a:t>Concise</a:t>
            </a:r>
            <a:endParaRPr b="1">
              <a:latin typeface="Montserrat"/>
              <a:ea typeface="Montserrat"/>
              <a:cs typeface="Montserrat"/>
              <a:sym typeface="Montserrat"/>
            </a:endParaRPr>
          </a:p>
          <a:p>
            <a:pPr indent="0" lvl="0" marL="0" marR="0" rtl="0" algn="ctr">
              <a:spcBef>
                <a:spcPts val="0"/>
              </a:spcBef>
              <a:spcAft>
                <a:spcPts val="0"/>
              </a:spcAft>
              <a:buNone/>
            </a:pPr>
            <a:r>
              <a:rPr b="1" lang="en-US" sz="1875">
                <a:solidFill>
                  <a:srgbClr val="FFFFFF"/>
                </a:solidFill>
                <a:latin typeface="Montserrat"/>
                <a:ea typeface="Montserrat"/>
                <a:cs typeface="Montserrat"/>
                <a:sym typeface="Montserrat"/>
              </a:rPr>
              <a:t>Specific</a:t>
            </a:r>
            <a:endParaRPr b="1">
              <a:latin typeface="Montserrat"/>
              <a:ea typeface="Montserrat"/>
              <a:cs typeface="Montserrat"/>
              <a:sym typeface="Montserrat"/>
            </a:endParaRPr>
          </a:p>
          <a:p>
            <a:pPr indent="0" lvl="0" marL="0" marR="0" rtl="0" algn="ctr">
              <a:spcBef>
                <a:spcPts val="0"/>
              </a:spcBef>
              <a:spcAft>
                <a:spcPts val="0"/>
              </a:spcAft>
              <a:buNone/>
            </a:pPr>
            <a:r>
              <a:rPr b="1" lang="en-US" sz="1875">
                <a:solidFill>
                  <a:srgbClr val="FFFFFF"/>
                </a:solidFill>
                <a:latin typeface="Montserrat"/>
                <a:ea typeface="Montserrat"/>
                <a:cs typeface="Montserrat"/>
                <a:sym typeface="Montserrat"/>
              </a:rPr>
              <a:t>Persuasive</a:t>
            </a:r>
            <a:endParaRPr b="1">
              <a:latin typeface="Montserrat"/>
              <a:ea typeface="Montserrat"/>
              <a:cs typeface="Montserrat"/>
              <a:sym typeface="Montserrat"/>
            </a:endParaRPr>
          </a:p>
        </p:txBody>
      </p:sp>
      <p:sp>
        <p:nvSpPr>
          <p:cNvPr id="190" name="Google Shape;190;p24"/>
          <p:cNvSpPr/>
          <p:nvPr/>
        </p:nvSpPr>
        <p:spPr>
          <a:xfrm>
            <a:off x="726875" y="2120475"/>
            <a:ext cx="2499900" cy="3235200"/>
          </a:xfrm>
          <a:prstGeom prst="roundRect">
            <a:avLst>
              <a:gd fmla="val 16667" name="adj"/>
            </a:avLst>
          </a:prstGeom>
          <a:solidFill>
            <a:srgbClr val="C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1" name="Google Shape;191;p24"/>
          <p:cNvSpPr/>
          <p:nvPr/>
        </p:nvSpPr>
        <p:spPr>
          <a:xfrm>
            <a:off x="727025" y="2260189"/>
            <a:ext cx="2499900" cy="26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Past</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qualifications</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and where</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your interest</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stems from</a:t>
            </a:r>
            <a:endParaRPr b="1">
              <a:latin typeface="Montserrat"/>
              <a:ea typeface="Montserrat"/>
              <a:cs typeface="Montserrat"/>
              <a:sym typeface="Montserrat"/>
            </a:endParaRPr>
          </a:p>
        </p:txBody>
      </p:sp>
      <p:sp>
        <p:nvSpPr>
          <p:cNvPr id="192" name="Google Shape;192;p24"/>
          <p:cNvSpPr/>
          <p:nvPr/>
        </p:nvSpPr>
        <p:spPr>
          <a:xfrm>
            <a:off x="3523124" y="2120475"/>
            <a:ext cx="2499900" cy="3235200"/>
          </a:xfrm>
          <a:prstGeom prst="roundRect">
            <a:avLst>
              <a:gd fmla="val 16667" name="adj"/>
            </a:avLst>
          </a:prstGeom>
          <a:solidFill>
            <a:srgbClr val="7A1F2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3" name="Google Shape;193;p24"/>
          <p:cNvSpPr/>
          <p:nvPr/>
        </p:nvSpPr>
        <p:spPr>
          <a:xfrm>
            <a:off x="3523049" y="2260189"/>
            <a:ext cx="2499900" cy="266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Why now is</a:t>
            </a:r>
            <a:endParaRPr b="1">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the right time?</a:t>
            </a:r>
            <a:endParaRPr b="1">
              <a:latin typeface="Montserrat"/>
              <a:ea typeface="Montserrat"/>
              <a:cs typeface="Montserrat"/>
              <a:sym typeface="Montserrat"/>
            </a:endParaRPr>
          </a:p>
          <a:p>
            <a:pPr indent="0" lvl="0" marL="0" marR="0" rtl="0" algn="ctr">
              <a:spcBef>
                <a:spcPts val="0"/>
              </a:spcBef>
              <a:spcAft>
                <a:spcPts val="0"/>
              </a:spcAft>
              <a:buNone/>
            </a:pPr>
            <a:r>
              <a:t/>
            </a:r>
            <a:endParaRPr b="1" sz="1800">
              <a:solidFill>
                <a:srgbClr val="FFFFFF"/>
              </a:solidFill>
              <a:latin typeface="Montserrat"/>
              <a:ea typeface="Montserrat"/>
              <a:cs typeface="Montserrat"/>
              <a:sym typeface="Montserrat"/>
            </a:endParaRPr>
          </a:p>
          <a:p>
            <a:pPr indent="0" lvl="0" marL="0" marR="0" rtl="0" algn="ctr">
              <a:spcBef>
                <a:spcPts val="0"/>
              </a:spcBef>
              <a:spcAft>
                <a:spcPts val="0"/>
              </a:spcAft>
              <a:buNone/>
            </a:pPr>
            <a:r>
              <a:rPr b="1" lang="en-US" sz="1800">
                <a:solidFill>
                  <a:srgbClr val="FFFFFF"/>
                </a:solidFill>
                <a:latin typeface="Montserrat"/>
                <a:ea typeface="Montserrat"/>
                <a:cs typeface="Montserrat"/>
                <a:sym typeface="Montserrat"/>
              </a:rPr>
              <a:t>Why the school is the best fit?</a:t>
            </a:r>
            <a:endParaRPr b="1">
              <a:latin typeface="Montserrat"/>
              <a:ea typeface="Montserrat"/>
              <a:cs typeface="Montserrat"/>
              <a:sym typeface="Montserrat"/>
            </a:endParaRPr>
          </a:p>
        </p:txBody>
      </p:sp>
      <p:pic>
        <p:nvPicPr>
          <p:cNvPr id="194" name="Google Shape;194;p24"/>
          <p:cNvPicPr preferRelativeResize="0"/>
          <p:nvPr/>
        </p:nvPicPr>
        <p:blipFill>
          <a:blip r:embed="rId3">
            <a:alphaModFix/>
          </a:blip>
          <a:stretch>
            <a:fillRect/>
          </a:stretch>
        </p:blipFill>
        <p:spPr>
          <a:xfrm>
            <a:off x="9947675" y="6246600"/>
            <a:ext cx="2244322" cy="611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581192" y="702156"/>
            <a:ext cx="11029616" cy="1013800"/>
          </a:xfrm>
          <a:prstGeom prst="rect">
            <a:avLst/>
          </a:prstGeom>
          <a:noFill/>
          <a:ln>
            <a:noFill/>
          </a:ln>
        </p:spPr>
        <p:txBody>
          <a:bodyPr anchorCtr="0" anchor="t" bIns="47625" lIns="95250" spcFirstLastPara="1" rIns="95250" wrap="square" tIns="47625">
            <a:normAutofit/>
          </a:bodyPr>
          <a:lstStyle/>
          <a:p>
            <a:pPr indent="0" lvl="0" marL="0" rtl="0" algn="ctr">
              <a:lnSpc>
                <a:spcPct val="100000"/>
              </a:lnSpc>
              <a:spcBef>
                <a:spcPts val="0"/>
              </a:spcBef>
              <a:spcAft>
                <a:spcPts val="0"/>
              </a:spcAft>
              <a:buSzPts val="2800"/>
              <a:buNone/>
            </a:pPr>
            <a:r>
              <a:rPr b="1" lang="en-US" sz="3450">
                <a:solidFill>
                  <a:srgbClr val="D5003B"/>
                </a:solidFill>
                <a:latin typeface="Montserrat ExtraBold"/>
                <a:ea typeface="Montserrat ExtraBold"/>
                <a:cs typeface="Montserrat ExtraBold"/>
                <a:sym typeface="Montserrat ExtraBold"/>
              </a:rPr>
              <a:t>Strong Personal Statement Tips</a:t>
            </a:r>
            <a:endParaRPr/>
          </a:p>
        </p:txBody>
      </p:sp>
      <p:sp>
        <p:nvSpPr>
          <p:cNvPr id="201" name="Google Shape;201;p25"/>
          <p:cNvSpPr txBox="1"/>
          <p:nvPr>
            <p:ph idx="1" type="body"/>
          </p:nvPr>
        </p:nvSpPr>
        <p:spPr>
          <a:xfrm>
            <a:off x="581200" y="1525451"/>
            <a:ext cx="11029500" cy="4725900"/>
          </a:xfrm>
          <a:prstGeom prst="rect">
            <a:avLst/>
          </a:prstGeom>
          <a:noFill/>
          <a:ln>
            <a:noFill/>
          </a:ln>
        </p:spPr>
        <p:txBody>
          <a:bodyPr anchorCtr="0" anchor="t" bIns="47625" lIns="95250" spcFirstLastPara="1" rIns="95250" wrap="square" tIns="47625">
            <a:noAutofit/>
          </a:bodyPr>
          <a:lstStyle/>
          <a:p>
            <a:pPr indent="-139700" lvl="0" marL="228600" rtl="0" algn="l">
              <a:lnSpc>
                <a:spcPct val="150000"/>
              </a:lnSpc>
              <a:spcBef>
                <a:spcPts val="360"/>
              </a:spcBef>
              <a:spcAft>
                <a:spcPts val="0"/>
              </a:spcAft>
              <a:buSzPts val="2056"/>
              <a:buChar char="•"/>
            </a:pPr>
            <a:r>
              <a:rPr b="0" lang="en-US" sz="1826">
                <a:solidFill>
                  <a:srgbClr val="55554D"/>
                </a:solidFill>
                <a:latin typeface="Montserrat Medium"/>
                <a:ea typeface="Montserrat Medium"/>
                <a:cs typeface="Montserrat Medium"/>
                <a:sym typeface="Montserrat Medium"/>
              </a:rPr>
              <a:t>Answer the prompts fully. Reach the word limit and revise if necessary.</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Start early. Get feedback from professors and friends, then make changes.</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Use concrete examples and “I” statements.</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Write as if your readers are both experts and beginners in your field.</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Read the organization information and fine-tune your statement to their goals.</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Compose the essay in a word-processing program like Microsoft Word to use word count and spell check.</a:t>
            </a:r>
            <a:endParaRPr sz="2111"/>
          </a:p>
          <a:p>
            <a:pPr indent="-139700" lvl="0" marL="228600" rtl="0" algn="l">
              <a:lnSpc>
                <a:spcPct val="150000"/>
              </a:lnSpc>
              <a:spcBef>
                <a:spcPts val="960"/>
              </a:spcBef>
              <a:spcAft>
                <a:spcPts val="0"/>
              </a:spcAft>
              <a:buSzPts val="2056"/>
              <a:buChar char="•"/>
            </a:pPr>
            <a:r>
              <a:rPr b="0" lang="en-US" sz="1826">
                <a:solidFill>
                  <a:srgbClr val="55554D"/>
                </a:solidFill>
                <a:latin typeface="Montserrat Medium"/>
                <a:ea typeface="Montserrat Medium"/>
                <a:cs typeface="Montserrat Medium"/>
                <a:sym typeface="Montserrat Medium"/>
              </a:rPr>
              <a:t>Use grammatically correct English as if you were writing a formal letter.</a:t>
            </a:r>
            <a:endParaRPr sz="2111"/>
          </a:p>
          <a:p>
            <a:pPr indent="-139700" lvl="0" marL="228600" rtl="0" algn="l">
              <a:lnSpc>
                <a:spcPct val="150000"/>
              </a:lnSpc>
              <a:spcBef>
                <a:spcPts val="960"/>
              </a:spcBef>
              <a:spcAft>
                <a:spcPts val="600"/>
              </a:spcAft>
              <a:buSzPts val="2056"/>
              <a:buChar char="•"/>
            </a:pPr>
            <a:r>
              <a:rPr b="0" lang="en-US" sz="1826">
                <a:solidFill>
                  <a:srgbClr val="55554D"/>
                </a:solidFill>
                <a:latin typeface="Montserrat Medium"/>
                <a:ea typeface="Montserrat Medium"/>
                <a:cs typeface="Montserrat Medium"/>
                <a:sym typeface="Montserrat Medium"/>
              </a:rPr>
              <a:t>Be authentic and honest.</a:t>
            </a:r>
            <a:endParaRPr sz="2111"/>
          </a:p>
        </p:txBody>
      </p:sp>
      <p:pic>
        <p:nvPicPr>
          <p:cNvPr id="202" name="Google Shape;202;p25"/>
          <p:cNvPicPr preferRelativeResize="0"/>
          <p:nvPr/>
        </p:nvPicPr>
        <p:blipFill>
          <a:blip r:embed="rId3">
            <a:alphaModFix/>
          </a:blip>
          <a:stretch>
            <a:fillRect/>
          </a:stretch>
        </p:blipFill>
        <p:spPr>
          <a:xfrm>
            <a:off x="9947675" y="6246600"/>
            <a:ext cx="2244322" cy="611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6"/>
          <p:cNvSpPr txBox="1"/>
          <p:nvPr>
            <p:ph type="ctrTitle"/>
          </p:nvPr>
        </p:nvSpPr>
        <p:spPr>
          <a:xfrm>
            <a:off x="2070100" y="777100"/>
            <a:ext cx="8051700" cy="956400"/>
          </a:xfrm>
          <a:prstGeom prst="rect">
            <a:avLst/>
          </a:prstGeom>
          <a:noFill/>
          <a:ln>
            <a:noFill/>
          </a:ln>
        </p:spPr>
        <p:txBody>
          <a:bodyPr anchorCtr="0" anchor="t" bIns="47625" lIns="95250" spcFirstLastPara="1" rIns="95250" wrap="square" tIns="47625">
            <a:normAutofit/>
          </a:bodyPr>
          <a:lstStyle/>
          <a:p>
            <a:pPr indent="0" lvl="0" marL="0" rtl="0" algn="ctr">
              <a:lnSpc>
                <a:spcPct val="100000"/>
              </a:lnSpc>
              <a:spcBef>
                <a:spcPts val="0"/>
              </a:spcBef>
              <a:spcAft>
                <a:spcPts val="0"/>
              </a:spcAft>
              <a:buSzPts val="3600"/>
              <a:buNone/>
            </a:pPr>
            <a:r>
              <a:rPr b="1" lang="en-US" sz="3450">
                <a:solidFill>
                  <a:srgbClr val="D5003B"/>
                </a:solidFill>
                <a:latin typeface="Montserrat ExtraBold"/>
                <a:ea typeface="Montserrat ExtraBold"/>
                <a:cs typeface="Montserrat ExtraBold"/>
                <a:sym typeface="Montserrat ExtraBold"/>
              </a:rPr>
              <a:t>Telling Your Story</a:t>
            </a:r>
            <a:endParaRPr/>
          </a:p>
        </p:txBody>
      </p:sp>
      <p:sp>
        <p:nvSpPr>
          <p:cNvPr id="209" name="Google Shape;209;p26"/>
          <p:cNvSpPr txBox="1"/>
          <p:nvPr>
            <p:ph idx="1" type="subTitle"/>
          </p:nvPr>
        </p:nvSpPr>
        <p:spPr>
          <a:xfrm>
            <a:off x="882425" y="1689129"/>
            <a:ext cx="10011600" cy="524400"/>
          </a:xfrm>
          <a:prstGeom prst="rect">
            <a:avLst/>
          </a:prstGeom>
          <a:noFill/>
          <a:ln>
            <a:noFill/>
          </a:ln>
        </p:spPr>
        <p:txBody>
          <a:bodyPr anchorCtr="0" anchor="t" bIns="47625" lIns="95250" spcFirstLastPara="1" rIns="95250" wrap="square" tIns="47625">
            <a:normAutofit fontScale="25000" lnSpcReduction="20000"/>
          </a:bodyPr>
          <a:lstStyle/>
          <a:p>
            <a:pPr indent="-333756" lvl="0" marL="457200" rtl="0" algn="ctr">
              <a:lnSpc>
                <a:spcPct val="150000"/>
              </a:lnSpc>
              <a:spcBef>
                <a:spcPts val="360"/>
              </a:spcBef>
              <a:spcAft>
                <a:spcPts val="0"/>
              </a:spcAft>
              <a:buSzPct val="26246"/>
              <a:buNone/>
            </a:pPr>
            <a:r>
              <a:rPr b="1" lang="en-US" sz="9065">
                <a:solidFill>
                  <a:srgbClr val="111111"/>
                </a:solidFill>
                <a:latin typeface="Montserrat"/>
                <a:ea typeface="Montserrat"/>
                <a:cs typeface="Montserrat"/>
                <a:sym typeface="Montserrat"/>
              </a:rPr>
              <a:t>The hardest part of writing a personal statement is deciding how to tell your story.</a:t>
            </a:r>
            <a:endParaRPr b="1" sz="9215">
              <a:latin typeface="Montserrat"/>
              <a:ea typeface="Montserrat"/>
              <a:cs typeface="Montserrat"/>
              <a:sym typeface="Montserrat"/>
            </a:endParaRPr>
          </a:p>
          <a:p>
            <a:pPr indent="-333756" lvl="0" marL="457200" rtl="0" algn="l">
              <a:lnSpc>
                <a:spcPct val="150000"/>
              </a:lnSpc>
              <a:spcBef>
                <a:spcPts val="360"/>
              </a:spcBef>
              <a:spcAft>
                <a:spcPts val="0"/>
              </a:spcAft>
              <a:buSzPct val="132186"/>
              <a:buNone/>
            </a:pPr>
            <a:r>
              <a:t/>
            </a:r>
            <a:endParaRPr b="1">
              <a:latin typeface="Montserrat"/>
              <a:ea typeface="Montserrat"/>
              <a:cs typeface="Montserrat"/>
              <a:sym typeface="Montserrat"/>
            </a:endParaRPr>
          </a:p>
          <a:p>
            <a:pPr indent="-333756" lvl="0" marL="457200" rtl="0" algn="ctr">
              <a:lnSpc>
                <a:spcPct val="150000"/>
              </a:lnSpc>
              <a:spcBef>
                <a:spcPts val="360"/>
              </a:spcBef>
              <a:spcAft>
                <a:spcPts val="0"/>
              </a:spcAft>
              <a:buSzPct val="132186"/>
              <a:buNone/>
            </a:pPr>
            <a:r>
              <a:t/>
            </a:r>
            <a:endParaRPr b="1">
              <a:latin typeface="Montserrat"/>
              <a:ea typeface="Montserrat"/>
              <a:cs typeface="Montserrat"/>
              <a:sym typeface="Montserrat"/>
            </a:endParaRPr>
          </a:p>
        </p:txBody>
      </p:sp>
      <p:sp>
        <p:nvSpPr>
          <p:cNvPr id="210" name="Google Shape;210;p26"/>
          <p:cNvSpPr txBox="1"/>
          <p:nvPr/>
        </p:nvSpPr>
        <p:spPr>
          <a:xfrm>
            <a:off x="805975" y="2671225"/>
            <a:ext cx="11004900" cy="2501100"/>
          </a:xfrm>
          <a:prstGeom prst="rect">
            <a:avLst/>
          </a:prstGeom>
          <a:noFill/>
          <a:ln>
            <a:noFill/>
          </a:ln>
        </p:spPr>
        <p:txBody>
          <a:bodyPr anchorCtr="0" anchor="t" bIns="91425" lIns="91425" spcFirstLastPara="1" rIns="91425" wrap="square" tIns="91425">
            <a:spAutoFit/>
          </a:bodyPr>
          <a:lstStyle/>
          <a:p>
            <a:pPr indent="-333756" lvl="0" marL="457200" rtl="0" algn="l">
              <a:lnSpc>
                <a:spcPct val="200000"/>
              </a:lnSpc>
              <a:spcBef>
                <a:spcPts val="360"/>
              </a:spcBef>
              <a:spcAft>
                <a:spcPts val="0"/>
              </a:spcAft>
              <a:buNone/>
            </a:pPr>
            <a:r>
              <a:rPr b="1" lang="en-US" sz="2150" u="sng">
                <a:solidFill>
                  <a:srgbClr val="111111"/>
                </a:solidFill>
                <a:latin typeface="Montserrat"/>
                <a:ea typeface="Montserrat"/>
                <a:cs typeface="Montserrat"/>
                <a:sym typeface="Montserrat"/>
              </a:rPr>
              <a:t>Guiding prompts:</a:t>
            </a:r>
            <a:endParaRPr b="1" sz="2150" u="sng">
              <a:solidFill>
                <a:srgbClr val="111111"/>
              </a:solidFill>
              <a:latin typeface="Montserrat"/>
              <a:ea typeface="Montserrat"/>
              <a:cs typeface="Montserrat"/>
              <a:sym typeface="Montserrat"/>
            </a:endParaRPr>
          </a:p>
          <a:p>
            <a:pPr indent="-365125" lvl="0" marL="457200" rtl="0" algn="l">
              <a:lnSpc>
                <a:spcPct val="200000"/>
              </a:lnSpc>
              <a:spcBef>
                <a:spcPts val="0"/>
              </a:spcBef>
              <a:spcAft>
                <a:spcPts val="0"/>
              </a:spcAft>
              <a:buClr>
                <a:srgbClr val="111111"/>
              </a:buClr>
              <a:buSzPts val="2150"/>
              <a:buFont typeface="Montserrat"/>
              <a:buChar char="●"/>
            </a:pPr>
            <a:r>
              <a:rPr b="1" lang="en-US" sz="2150">
                <a:solidFill>
                  <a:srgbClr val="111111"/>
                </a:solidFill>
                <a:latin typeface="Montserrat"/>
                <a:ea typeface="Montserrat"/>
                <a:cs typeface="Montserrat"/>
                <a:sym typeface="Montserrat"/>
              </a:rPr>
              <a:t>What factors or experiences have influenced your personal growth?</a:t>
            </a:r>
            <a:endParaRPr b="1" sz="2150">
              <a:solidFill>
                <a:srgbClr val="111111"/>
              </a:solidFill>
              <a:latin typeface="Montserrat"/>
              <a:ea typeface="Montserrat"/>
              <a:cs typeface="Montserrat"/>
              <a:sym typeface="Montserrat"/>
            </a:endParaRPr>
          </a:p>
          <a:p>
            <a:pPr indent="-365125" lvl="0" marL="457200" rtl="0" algn="l">
              <a:lnSpc>
                <a:spcPct val="200000"/>
              </a:lnSpc>
              <a:spcBef>
                <a:spcPts val="0"/>
              </a:spcBef>
              <a:spcAft>
                <a:spcPts val="0"/>
              </a:spcAft>
              <a:buClr>
                <a:srgbClr val="111111"/>
              </a:buClr>
              <a:buSzPts val="2150"/>
              <a:buFont typeface="Montserrat"/>
              <a:buChar char="●"/>
            </a:pPr>
            <a:r>
              <a:rPr b="1" lang="en-US" sz="2150">
                <a:solidFill>
                  <a:srgbClr val="111111"/>
                </a:solidFill>
                <a:latin typeface="Montserrat"/>
                <a:ea typeface="Montserrat"/>
                <a:cs typeface="Montserrat"/>
                <a:sym typeface="Montserrat"/>
              </a:rPr>
              <a:t>What or who has made you who you are today?</a:t>
            </a:r>
            <a:endParaRPr b="1" sz="2150">
              <a:solidFill>
                <a:srgbClr val="111111"/>
              </a:solidFill>
              <a:latin typeface="Montserrat"/>
              <a:ea typeface="Montserrat"/>
              <a:cs typeface="Montserrat"/>
              <a:sym typeface="Montserrat"/>
            </a:endParaRPr>
          </a:p>
          <a:p>
            <a:pPr indent="-365125" lvl="0" marL="457200" rtl="0" algn="l">
              <a:lnSpc>
                <a:spcPct val="200000"/>
              </a:lnSpc>
              <a:spcBef>
                <a:spcPts val="0"/>
              </a:spcBef>
              <a:spcAft>
                <a:spcPts val="0"/>
              </a:spcAft>
              <a:buClr>
                <a:srgbClr val="111111"/>
              </a:buClr>
              <a:buSzPts val="2150"/>
              <a:buFont typeface="Montserrat"/>
              <a:buChar char="●"/>
            </a:pPr>
            <a:r>
              <a:rPr b="1" lang="en-US" sz="2150">
                <a:solidFill>
                  <a:srgbClr val="111111"/>
                </a:solidFill>
                <a:latin typeface="Montserrat"/>
                <a:ea typeface="Montserrat"/>
                <a:cs typeface="Montserrat"/>
                <a:sym typeface="Montserrat"/>
              </a:rPr>
              <a:t>How have your experiences shaped the path you want to go down?</a:t>
            </a:r>
            <a:endParaRPr b="1" sz="2300">
              <a:solidFill>
                <a:schemeClr val="dk1"/>
              </a:solidFill>
              <a:latin typeface="Montserrat"/>
              <a:ea typeface="Montserrat"/>
              <a:cs typeface="Montserrat"/>
              <a:sym typeface="Montserrat"/>
            </a:endParaRPr>
          </a:p>
        </p:txBody>
      </p:sp>
      <p:pic>
        <p:nvPicPr>
          <p:cNvPr id="211" name="Google Shape;211;p26"/>
          <p:cNvPicPr preferRelativeResize="0"/>
          <p:nvPr/>
        </p:nvPicPr>
        <p:blipFill>
          <a:blip r:embed="rId3">
            <a:alphaModFix/>
          </a:blip>
          <a:stretch>
            <a:fillRect/>
          </a:stretch>
        </p:blipFill>
        <p:spPr>
          <a:xfrm>
            <a:off x="9788925" y="6246600"/>
            <a:ext cx="2244322" cy="611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7"/>
          <p:cNvSpPr/>
          <p:nvPr/>
        </p:nvSpPr>
        <p:spPr>
          <a:xfrm>
            <a:off x="685800" y="552450"/>
            <a:ext cx="9906000" cy="666750"/>
          </a:xfrm>
          <a:prstGeom prst="rect">
            <a:avLst/>
          </a:prstGeom>
          <a:noFill/>
          <a:ln>
            <a:noFill/>
          </a:ln>
        </p:spPr>
        <p:txBody>
          <a:bodyPr anchorCtr="0" anchor="t" bIns="47625" lIns="95250" spcFirstLastPara="1" rIns="95250" wrap="square" tIns="47625">
            <a:noAutofit/>
          </a:bodyPr>
          <a:lstStyle/>
          <a:p>
            <a:pPr indent="0" lvl="0" marL="0" marR="0" rtl="0" algn="l">
              <a:spcBef>
                <a:spcPts val="0"/>
              </a:spcBef>
              <a:spcAft>
                <a:spcPts val="0"/>
              </a:spcAft>
              <a:buNone/>
            </a:pPr>
            <a:r>
              <a:rPr b="1" lang="en-US" sz="2850">
                <a:solidFill>
                  <a:srgbClr val="D5003B"/>
                </a:solidFill>
                <a:latin typeface="Montserrat ExtraBold"/>
                <a:ea typeface="Montserrat ExtraBold"/>
                <a:cs typeface="Montserrat ExtraBold"/>
                <a:sym typeface="Montserrat ExtraBold"/>
              </a:rPr>
              <a:t>Things to Avoid in Your Statements</a:t>
            </a:r>
            <a:endParaRPr/>
          </a:p>
        </p:txBody>
      </p:sp>
      <p:sp>
        <p:nvSpPr>
          <p:cNvPr id="218" name="Google Shape;218;p27"/>
          <p:cNvSpPr/>
          <p:nvPr/>
        </p:nvSpPr>
        <p:spPr>
          <a:xfrm>
            <a:off x="742950" y="1571625"/>
            <a:ext cx="10833600" cy="4619700"/>
          </a:xfrm>
          <a:prstGeom prst="rect">
            <a:avLst/>
          </a:prstGeom>
          <a:noFill/>
          <a:ln>
            <a:noFill/>
          </a:ln>
        </p:spPr>
        <p:txBody>
          <a:bodyPr anchorCtr="0" anchor="t" bIns="47625" lIns="95250" spcFirstLastPara="1" rIns="95250" wrap="square" tIns="47625">
            <a:noAutofit/>
          </a:bodyPr>
          <a:lstStyle/>
          <a:p>
            <a:pPr indent="-171450" lvl="0" marL="228600" marR="0" rtl="0" algn="l">
              <a:spcBef>
                <a:spcPts val="0"/>
              </a:spcBef>
              <a:spcAft>
                <a:spcPts val="0"/>
              </a:spcAft>
              <a:buClr>
                <a:srgbClr val="55554D"/>
              </a:buClr>
              <a:buSzPts val="2288"/>
              <a:buFont typeface="Montserrat Medium"/>
              <a:buChar char="•"/>
            </a:pPr>
            <a:r>
              <a:rPr lang="en-US" sz="2288">
                <a:solidFill>
                  <a:srgbClr val="55554D"/>
                </a:solidFill>
                <a:latin typeface="Montserrat Medium"/>
                <a:ea typeface="Montserrat Medium"/>
                <a:cs typeface="Montserrat Medium"/>
                <a:sym typeface="Montserrat Medium"/>
              </a:rPr>
              <a:t>Full AI Generated Personal Statement (grammar check and brainstorming)</a:t>
            </a:r>
            <a:endParaRPr sz="2288">
              <a:solidFill>
                <a:srgbClr val="55554D"/>
              </a:solidFill>
              <a:latin typeface="Montserrat Medium"/>
              <a:ea typeface="Montserrat Medium"/>
              <a:cs typeface="Montserrat Medium"/>
              <a:sym typeface="Montserrat Medium"/>
            </a:endParaRPr>
          </a:p>
          <a:p>
            <a:pPr indent="-171450" lvl="0" marL="228600" marR="0" rtl="0" algn="l">
              <a:spcBef>
                <a:spcPts val="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Use clichés, quotes, or jokes.</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Write about events in the distant past unless they have a direct influence on your passion or goals.</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Abbreviate words or organization names.</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Assume the reader knows anything about your experiences.</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Write about others more than yourself. If someone inspired you, make the statement about you.</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Let formality get in the way of being authentic.</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Contradict yourself or your letters of recommendation.</a:t>
            </a:r>
            <a:endParaRPr sz="2300"/>
          </a:p>
          <a:p>
            <a:pPr indent="-171450" lvl="0" marL="228600" marR="0" rtl="0" algn="l">
              <a:spcBef>
                <a:spcPts val="800"/>
              </a:spcBef>
              <a:spcAft>
                <a:spcPts val="0"/>
              </a:spcAft>
              <a:buClr>
                <a:srgbClr val="55554D"/>
              </a:buClr>
              <a:buSzPts val="2288"/>
              <a:buFont typeface="Montserrat Medium"/>
              <a:buChar char="•"/>
            </a:pPr>
            <a:r>
              <a:rPr b="0" lang="en-US" sz="2288">
                <a:solidFill>
                  <a:srgbClr val="55554D"/>
                </a:solidFill>
                <a:latin typeface="Montserrat Medium"/>
                <a:ea typeface="Montserrat Medium"/>
                <a:cs typeface="Montserrat Medium"/>
                <a:sym typeface="Montserrat Medium"/>
              </a:rPr>
              <a:t>Be dishonest or exaggerate.</a:t>
            </a:r>
            <a:endParaRPr sz="2300"/>
          </a:p>
        </p:txBody>
      </p:sp>
      <p:pic>
        <p:nvPicPr>
          <p:cNvPr id="219" name="Google Shape;219;p27"/>
          <p:cNvPicPr preferRelativeResize="0"/>
          <p:nvPr/>
        </p:nvPicPr>
        <p:blipFill>
          <a:blip r:embed="rId3">
            <a:alphaModFix/>
          </a:blip>
          <a:stretch>
            <a:fillRect/>
          </a:stretch>
        </p:blipFill>
        <p:spPr>
          <a:xfrm>
            <a:off x="9696325" y="6246600"/>
            <a:ext cx="2244322" cy="611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ph type="ctrTitle"/>
          </p:nvPr>
        </p:nvSpPr>
        <p:spPr>
          <a:xfrm>
            <a:off x="1950641" y="2498737"/>
            <a:ext cx="8051700" cy="746100"/>
          </a:xfrm>
          <a:prstGeom prst="rect">
            <a:avLst/>
          </a:prstGeom>
          <a:noFill/>
          <a:ln>
            <a:noFill/>
          </a:ln>
        </p:spPr>
        <p:txBody>
          <a:bodyPr anchorCtr="0" anchor="t" bIns="47625" lIns="95250" spcFirstLastPara="1" rIns="95250" wrap="square" tIns="47625">
            <a:noAutofit/>
          </a:bodyPr>
          <a:lstStyle/>
          <a:p>
            <a:pPr indent="0" lvl="0" marL="0" rtl="0" algn="ctr">
              <a:lnSpc>
                <a:spcPct val="100000"/>
              </a:lnSpc>
              <a:spcBef>
                <a:spcPts val="0"/>
              </a:spcBef>
              <a:spcAft>
                <a:spcPts val="0"/>
              </a:spcAft>
              <a:buSzPts val="3600"/>
              <a:buNone/>
            </a:pPr>
            <a:r>
              <a:rPr b="1" lang="en-US" sz="6700">
                <a:solidFill>
                  <a:srgbClr val="FFFFFF"/>
                </a:solidFill>
                <a:latin typeface="Montserrat ExtraBold"/>
                <a:ea typeface="Montserrat ExtraBold"/>
                <a:cs typeface="Montserrat ExtraBold"/>
                <a:sym typeface="Montserrat ExtraBold"/>
              </a:rPr>
              <a:t>Thank You!</a:t>
            </a:r>
            <a:endParaRPr sz="6100"/>
          </a:p>
        </p:txBody>
      </p:sp>
      <p:sp>
        <p:nvSpPr>
          <p:cNvPr id="226" name="Google Shape;226;p28"/>
          <p:cNvSpPr txBox="1"/>
          <p:nvPr>
            <p:ph idx="1" type="subTitle"/>
          </p:nvPr>
        </p:nvSpPr>
        <p:spPr>
          <a:xfrm>
            <a:off x="2016866" y="3575287"/>
            <a:ext cx="8224500" cy="2014200"/>
          </a:xfrm>
          <a:prstGeom prst="rect">
            <a:avLst/>
          </a:prstGeom>
          <a:noFill/>
          <a:ln>
            <a:noFill/>
          </a:ln>
        </p:spPr>
        <p:txBody>
          <a:bodyPr anchorCtr="0" anchor="t" bIns="47625" lIns="95250" spcFirstLastPara="1" rIns="95250" wrap="square" tIns="47625">
            <a:normAutofit/>
          </a:bodyPr>
          <a:lstStyle/>
          <a:p>
            <a:pPr indent="0" lvl="0" marL="0" rtl="0" algn="ctr">
              <a:lnSpc>
                <a:spcPct val="150000"/>
              </a:lnSpc>
              <a:spcBef>
                <a:spcPts val="360"/>
              </a:spcBef>
              <a:spcAft>
                <a:spcPts val="0"/>
              </a:spcAft>
              <a:buSzPts val="1656"/>
              <a:buNone/>
            </a:pPr>
            <a:r>
              <a:rPr b="0" lang="en-US" sz="2550">
                <a:solidFill>
                  <a:srgbClr val="FFFFFF"/>
                </a:solidFill>
                <a:latin typeface="Roboto Serif"/>
                <a:ea typeface="Roboto Serif"/>
                <a:cs typeface="Roboto Serif"/>
                <a:sym typeface="Roboto Serif"/>
              </a:rPr>
              <a:t>Questions and discussion</a:t>
            </a:r>
            <a:endParaRPr/>
          </a:p>
        </p:txBody>
      </p:sp>
      <p:pic>
        <p:nvPicPr>
          <p:cNvPr id="227" name="Google Shape;227;p28"/>
          <p:cNvPicPr preferRelativeResize="0"/>
          <p:nvPr/>
        </p:nvPicPr>
        <p:blipFill>
          <a:blip r:embed="rId3">
            <a:alphaModFix/>
          </a:blip>
          <a:stretch>
            <a:fillRect/>
          </a:stretch>
        </p:blipFill>
        <p:spPr>
          <a:xfrm>
            <a:off x="10327275" y="6350000"/>
            <a:ext cx="1864725" cy="50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ividend">
  <a:themeElements>
    <a:clrScheme name="Cal State East Bay">
      <a:dk1>
        <a:srgbClr val="000000"/>
      </a:dk1>
      <a:lt1>
        <a:srgbClr val="FFFFFF"/>
      </a:lt1>
      <a:dk2>
        <a:srgbClr val="505046"/>
      </a:dk2>
      <a:lt2>
        <a:srgbClr val="D1D1D1"/>
      </a:lt2>
      <a:accent1>
        <a:srgbClr val="D50032"/>
      </a:accent1>
      <a:accent2>
        <a:srgbClr val="FDC259"/>
      </a:accent2>
      <a:accent3>
        <a:srgbClr val="00A0AD"/>
      </a:accent3>
      <a:accent4>
        <a:srgbClr val="767576"/>
      </a:accent4>
      <a:accent5>
        <a:srgbClr val="792369"/>
      </a:accent5>
      <a:accent6>
        <a:srgbClr val="F6901E"/>
      </a:accent6>
      <a:hlink>
        <a:srgbClr val="792369"/>
      </a:hlink>
      <a:folHlink>
        <a:srgbClr val="76757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vidend">
  <a:themeElements>
    <a:clrScheme name="Cal State East Bay">
      <a:dk1>
        <a:srgbClr val="000000"/>
      </a:dk1>
      <a:lt1>
        <a:srgbClr val="FFFFFF"/>
      </a:lt1>
      <a:dk2>
        <a:srgbClr val="505046"/>
      </a:dk2>
      <a:lt2>
        <a:srgbClr val="D1D1D1"/>
      </a:lt2>
      <a:accent1>
        <a:srgbClr val="D50032"/>
      </a:accent1>
      <a:accent2>
        <a:srgbClr val="FDC259"/>
      </a:accent2>
      <a:accent3>
        <a:srgbClr val="00A0AD"/>
      </a:accent3>
      <a:accent4>
        <a:srgbClr val="767576"/>
      </a:accent4>
      <a:accent5>
        <a:srgbClr val="792369"/>
      </a:accent5>
      <a:accent6>
        <a:srgbClr val="F6901E"/>
      </a:accent6>
      <a:hlink>
        <a:srgbClr val="792369"/>
      </a:hlink>
      <a:folHlink>
        <a:srgbClr val="76757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CCCD4A7529B6478E7F59DB3AEE61A0" ma:contentTypeVersion="11" ma:contentTypeDescription="Create a new document." ma:contentTypeScope="" ma:versionID="b8d903667ac33a6bbc9e65ca90d309b3">
  <xsd:schema xmlns:xsd="http://www.w3.org/2001/XMLSchema" xmlns:xs="http://www.w3.org/2001/XMLSchema" xmlns:p="http://schemas.microsoft.com/office/2006/metadata/properties" xmlns:ns2="152fc39d-804c-4d5a-8786-7cf1adf1af3a" xmlns:ns3="4231a4fd-7be5-499b-820f-42cccb2f213c" targetNamespace="http://schemas.microsoft.com/office/2006/metadata/properties" ma:root="true" ma:fieldsID="2ad32b1ac799dab5a9be0d3507618216" ns2:_="" ns3:_="">
    <xsd:import namespace="152fc39d-804c-4d5a-8786-7cf1adf1af3a"/>
    <xsd:import namespace="4231a4fd-7be5-499b-820f-42cccb2f21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2fc39d-804c-4d5a-8786-7cf1adf1a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c0d5d6-b45b-4498-ace1-8f573da5d80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31a4fd-7be5-499b-820f-42cccb2f21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505d47c-2144-4c1c-9e54-2ce1585fca89}" ma:internalName="TaxCatchAll" ma:showField="CatchAllData" ma:web="4231a4fd-7be5-499b-820f-42cccb2f21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52fc39d-804c-4d5a-8786-7cf1adf1af3a">
      <Terms xmlns="http://schemas.microsoft.com/office/infopath/2007/PartnerControls"/>
    </lcf76f155ced4ddcb4097134ff3c332f>
    <TaxCatchAll xmlns="4231a4fd-7be5-499b-820f-42cccb2f213c" xsi:nil="true"/>
  </documentManagement>
</p:properties>
</file>

<file path=customXml/itemProps1.xml><?xml version="1.0" encoding="utf-8"?>
<ds:datastoreItem xmlns:ds="http://schemas.openxmlformats.org/officeDocument/2006/customXml" ds:itemID="{39FF865D-B25E-4648-8E79-48FD5637C949}"/>
</file>

<file path=customXml/itemProps2.xml><?xml version="1.0" encoding="utf-8"?>
<ds:datastoreItem xmlns:ds="http://schemas.openxmlformats.org/officeDocument/2006/customXml" ds:itemID="{9D2955F1-222A-4649-AF8A-4AF7D26E067A}"/>
</file>

<file path=customXml/itemProps3.xml><?xml version="1.0" encoding="utf-8"?>
<ds:datastoreItem xmlns:ds="http://schemas.openxmlformats.org/officeDocument/2006/customXml" ds:itemID="{826814A7-B206-421E-8687-09261FE99DA1}"/>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0x01010051CCCD4A7529B6478E7F59DB3AEE61A0</vt:lpwstr>
  </property>
</Properties>
</file>