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12.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3.xml" ContentType="application/vnd.openxmlformats-officedocument.presentationml.notesSlide+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1"/>
  </p:notesMasterIdLst>
  <p:sldIdLst>
    <p:sldId id="256" r:id="rId2"/>
    <p:sldId id="272" r:id="rId3"/>
    <p:sldId id="282" r:id="rId4"/>
    <p:sldId id="275" r:id="rId5"/>
    <p:sldId id="283" r:id="rId6"/>
    <p:sldId id="280" r:id="rId7"/>
    <p:sldId id="266" r:id="rId8"/>
    <p:sldId id="265" r:id="rId9"/>
    <p:sldId id="262" r:id="rId10"/>
  </p:sldIdLst>
  <p:sldSz cx="12192000" cy="6858000"/>
  <p:notesSz cx="6858000" cy="9144000"/>
  <p:embeddedFontLst>
    <p:embeddedFont>
      <p:font typeface="Gill Sans" panose="020B0604020202020204" charset="0"/>
      <p:regular r:id="rId12"/>
      <p:bold r:id="rId13"/>
    </p:embeddedFont>
    <p:embeddedFont>
      <p:font typeface="Montserrat" panose="00000500000000000000" pitchFamily="2" charset="0"/>
      <p:regular r:id="rId14"/>
      <p:bold r:id="rId15"/>
      <p:italic r:id="rId16"/>
      <p:boldItalic r:id="rId17"/>
    </p:embeddedFont>
    <p:embeddedFont>
      <p:font typeface="Montserrat ExtraBold" panose="00000900000000000000" pitchFamily="2" charset="0"/>
      <p:bold r:id="rId18"/>
      <p:italic r:id="rId19"/>
      <p:boldItalic r:id="rId20"/>
    </p:embeddedFont>
    <p:embeddedFont>
      <p:font typeface="Roboto Serif" panose="020B0604020202020204" charset="0"/>
      <p:regular r:id="rId21"/>
      <p:bold r:id="rId22"/>
      <p:italic r:id="rId23"/>
      <p:boldItalic r:id="rId24"/>
    </p:embeddedFont>
    <p:embeddedFont>
      <p:font typeface="Roboto Serif Medium" panose="020B0604020202020204" charset="0"/>
      <p:regular r:id="rId25"/>
      <p:bold r:id="rId26"/>
      <p:italic r:id="rId27"/>
      <p:boldItalic r:id="rId28"/>
    </p:embeddedFont>
    <p:embeddedFont>
      <p:font typeface="Verdana" panose="020B0604030504040204" pitchFamily="3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gya/WE78q2MpijmRVvlLGKrCsqG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90" autoAdjust="0"/>
  </p:normalViewPr>
  <p:slideViewPr>
    <p:cSldViewPr snapToGrid="0">
      <p:cViewPr varScale="1">
        <p:scale>
          <a:sx n="78" d="100"/>
          <a:sy n="78" d="100"/>
        </p:scale>
        <p:origin x="108" y="4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21" Type="http://schemas.openxmlformats.org/officeDocument/2006/relationships/font" Target="fonts/font10.fntdata"/><Relationship Id="rId42" Type="http://customschemas.google.com/relationships/presentationmetadata" Target="metadata"/><Relationship Id="rId47"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font" Target="fonts/font13.fntdata"/><Relationship Id="rId32" Type="http://schemas.openxmlformats.org/officeDocument/2006/relationships/font" Target="fonts/font21.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font" Target="fonts/font17.fntdata"/><Relationship Id="rId49"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font" Target="fonts/font8.fntdata"/><Relationship Id="rId31" Type="http://schemas.openxmlformats.org/officeDocument/2006/relationships/font" Target="fonts/font20.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font" Target="fonts/font16.fntdata"/><Relationship Id="rId30" Type="http://schemas.openxmlformats.org/officeDocument/2006/relationships/font" Target="fonts/font19.fntdata"/><Relationship Id="rId43" Type="http://schemas.openxmlformats.org/officeDocument/2006/relationships/presProps" Target="presProps.xml"/><Relationship Id="rId48"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a:t>NOTE: to change background photo, edit the master style slide. </a:t>
            </a:r>
            <a:endParaRPr/>
          </a:p>
          <a:p>
            <a:pPr marL="0" lvl="0" indent="0" algn="l" rtl="0">
              <a:spcBef>
                <a:spcPts val="0"/>
              </a:spcBef>
              <a:spcAft>
                <a:spcPts val="0"/>
              </a:spcAft>
              <a:buNone/>
            </a:pPr>
            <a:endParaRPr/>
          </a:p>
        </p:txBody>
      </p:sp>
      <p:sp>
        <p:nvSpPr>
          <p:cNvPr id="153" name="Google Shape;153;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353581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70414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31182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16" name="Google Shape;16;p11"/>
          <p:cNvPicPr preferRelativeResize="0"/>
          <p:nvPr/>
        </p:nvPicPr>
        <p:blipFill rotWithShape="1">
          <a:blip r:embed="rId2">
            <a:alphaModFix/>
          </a:blip>
          <a:srcRect t="12500" b="12500"/>
          <a:stretch/>
        </p:blipFill>
        <p:spPr>
          <a:xfrm>
            <a:off x="0" y="0"/>
            <a:ext cx="12192000" cy="6858000"/>
          </a:xfrm>
          <a:prstGeom prst="rect">
            <a:avLst/>
          </a:prstGeom>
          <a:noFill/>
          <a:ln>
            <a:noFill/>
          </a:ln>
        </p:spPr>
      </p:pic>
      <p:sp>
        <p:nvSpPr>
          <p:cNvPr id="17" name="Google Shape;17;p11"/>
          <p:cNvSpPr/>
          <p:nvPr/>
        </p:nvSpPr>
        <p:spPr>
          <a:xfrm>
            <a:off x="0" y="3590365"/>
            <a:ext cx="12192000" cy="3267636"/>
          </a:xfrm>
          <a:prstGeom prst="rect">
            <a:avLst/>
          </a:prstGeom>
          <a:gradFill>
            <a:gsLst>
              <a:gs pos="0">
                <a:srgbClr val="000000">
                  <a:alpha val="0"/>
                </a:srgbClr>
              </a:gs>
              <a:gs pos="100000">
                <a:srgbClr val="000000">
                  <a:alpha val="60000"/>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ill Sans"/>
              <a:ea typeface="Gill Sans"/>
              <a:cs typeface="Gill Sans"/>
              <a:sym typeface="Gill Sans"/>
            </a:endParaRPr>
          </a:p>
        </p:txBody>
      </p:sp>
      <p:sp>
        <p:nvSpPr>
          <p:cNvPr id="18" name="Google Shape;18;p11"/>
          <p:cNvSpPr/>
          <p:nvPr/>
        </p:nvSpPr>
        <p:spPr>
          <a:xfrm rot="3300000">
            <a:off x="7487556" y="273928"/>
            <a:ext cx="7956013" cy="3784225"/>
          </a:xfrm>
          <a:custGeom>
            <a:avLst/>
            <a:gdLst/>
            <a:ahLst/>
            <a:cxnLst/>
            <a:rect l="l" t="t" r="r" b="b"/>
            <a:pathLst>
              <a:path w="2024933" h="963146" extrusionOk="0">
                <a:moveTo>
                  <a:pt x="667231" y="0"/>
                </a:moveTo>
                <a:lnTo>
                  <a:pt x="2024933" y="963146"/>
                </a:lnTo>
                <a:lnTo>
                  <a:pt x="0" y="963146"/>
                </a:lnTo>
                <a:lnTo>
                  <a:pt x="667231"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Gill Sans"/>
              <a:ea typeface="Gill Sans"/>
              <a:cs typeface="Gill Sans"/>
              <a:sym typeface="Gill Sans"/>
            </a:endParaRPr>
          </a:p>
        </p:txBody>
      </p:sp>
      <p:pic>
        <p:nvPicPr>
          <p:cNvPr id="19" name="Google Shape;19;p11"/>
          <p:cNvPicPr preferRelativeResize="0"/>
          <p:nvPr/>
        </p:nvPicPr>
        <p:blipFill rotWithShape="1">
          <a:blip r:embed="rId3">
            <a:alphaModFix/>
          </a:blip>
          <a:srcRect/>
          <a:stretch/>
        </p:blipFill>
        <p:spPr>
          <a:xfrm>
            <a:off x="9127174" y="251478"/>
            <a:ext cx="2868743" cy="2471096"/>
          </a:xfrm>
          <a:prstGeom prst="rect">
            <a:avLst/>
          </a:prstGeom>
          <a:noFill/>
          <a:ln>
            <a:noFill/>
          </a:ln>
        </p:spPr>
      </p:pic>
      <p:sp>
        <p:nvSpPr>
          <p:cNvPr id="20" name="Google Shape;20;p11"/>
          <p:cNvSpPr txBox="1">
            <a:spLocks noGrp="1"/>
          </p:cNvSpPr>
          <p:nvPr>
            <p:ph type="subTitle" idx="1"/>
          </p:nvPr>
        </p:nvSpPr>
        <p:spPr>
          <a:xfrm>
            <a:off x="581194" y="5733673"/>
            <a:ext cx="8051819" cy="590321"/>
          </a:xfrm>
          <a:prstGeom prst="rect">
            <a:avLst/>
          </a:prstGeom>
          <a:noFill/>
          <a:ln>
            <a:noFill/>
          </a:ln>
        </p:spPr>
        <p:txBody>
          <a:bodyPr spcFirstLastPara="1" wrap="square" lIns="91425" tIns="45700" rIns="91425" bIns="45700" anchor="t" anchorCtr="0">
            <a:normAutofit/>
          </a:bodyPr>
          <a:lstStyle>
            <a:lvl1pPr lvl="0" algn="l">
              <a:lnSpc>
                <a:spcPct val="150000"/>
              </a:lnSpc>
              <a:spcBef>
                <a:spcPts val="360"/>
              </a:spcBef>
              <a:spcAft>
                <a:spcPts val="0"/>
              </a:spcAft>
              <a:buSzPts val="1656"/>
              <a:buNone/>
              <a:defRPr sz="1800" b="0" i="0" cap="none">
                <a:solidFill>
                  <a:schemeClr val="lt1"/>
                </a:solidFill>
                <a:latin typeface="Roboto Serif"/>
                <a:ea typeface="Roboto Serif"/>
                <a:cs typeface="Roboto Serif"/>
                <a:sym typeface="Roboto Serif"/>
              </a:defRPr>
            </a:lvl1pPr>
            <a:lvl2pPr lvl="1" algn="ctr">
              <a:lnSpc>
                <a:spcPct val="150000"/>
              </a:lnSpc>
              <a:spcBef>
                <a:spcPts val="600"/>
              </a:spcBef>
              <a:spcAft>
                <a:spcPts val="0"/>
              </a:spcAft>
              <a:buSzPts val="1472"/>
              <a:buNone/>
              <a:defRPr>
                <a:solidFill>
                  <a:srgbClr val="888888"/>
                </a:solidFill>
              </a:defRPr>
            </a:lvl2pPr>
            <a:lvl3pPr lvl="2" algn="ctr">
              <a:lnSpc>
                <a:spcPct val="150000"/>
              </a:lnSpc>
              <a:spcBef>
                <a:spcPts val="600"/>
              </a:spcBef>
              <a:spcAft>
                <a:spcPts val="0"/>
              </a:spcAft>
              <a:buSzPts val="1288"/>
              <a:buNone/>
              <a:defRPr>
                <a:solidFill>
                  <a:srgbClr val="888888"/>
                </a:solidFill>
              </a:defRPr>
            </a:lvl3pPr>
            <a:lvl4pPr lvl="3" algn="ctr">
              <a:lnSpc>
                <a:spcPct val="150000"/>
              </a:lnSpc>
              <a:spcBef>
                <a:spcPts val="600"/>
              </a:spcBef>
              <a:spcAft>
                <a:spcPts val="0"/>
              </a:spcAft>
              <a:buSzPts val="1104"/>
              <a:buNone/>
              <a:defRPr>
                <a:solidFill>
                  <a:srgbClr val="888888"/>
                </a:solidFill>
              </a:defRPr>
            </a:lvl4pPr>
            <a:lvl5pPr lvl="4" algn="ctr">
              <a:lnSpc>
                <a:spcPct val="150000"/>
              </a:lnSpc>
              <a:spcBef>
                <a:spcPts val="600"/>
              </a:spcBef>
              <a:spcAft>
                <a:spcPts val="0"/>
              </a:spcAft>
              <a:buSzPts val="920"/>
              <a:buNone/>
              <a:defRPr>
                <a:solidFill>
                  <a:srgbClr val="888888"/>
                </a:solidFill>
              </a:defRPr>
            </a:lvl5pPr>
            <a:lvl6pPr lvl="5" algn="ctr">
              <a:spcBef>
                <a:spcPts val="600"/>
              </a:spcBef>
              <a:spcAft>
                <a:spcPts val="0"/>
              </a:spcAft>
              <a:buSzPts val="1104"/>
              <a:buNone/>
              <a:defRPr>
                <a:solidFill>
                  <a:srgbClr val="888888"/>
                </a:solidFill>
              </a:defRPr>
            </a:lvl6pPr>
            <a:lvl7pPr lvl="6" algn="ctr">
              <a:spcBef>
                <a:spcPts val="600"/>
              </a:spcBef>
              <a:spcAft>
                <a:spcPts val="0"/>
              </a:spcAft>
              <a:buSzPts val="1104"/>
              <a:buNone/>
              <a:defRPr>
                <a:solidFill>
                  <a:srgbClr val="888888"/>
                </a:solidFill>
              </a:defRPr>
            </a:lvl7pPr>
            <a:lvl8pPr lvl="7" algn="ctr">
              <a:spcBef>
                <a:spcPts val="600"/>
              </a:spcBef>
              <a:spcAft>
                <a:spcPts val="0"/>
              </a:spcAft>
              <a:buSzPts val="1104"/>
              <a:buNone/>
              <a:defRPr>
                <a:solidFill>
                  <a:srgbClr val="888888"/>
                </a:solidFill>
              </a:defRPr>
            </a:lvl8pPr>
            <a:lvl9pPr lvl="8" algn="ctr">
              <a:spcBef>
                <a:spcPts val="600"/>
              </a:spcBef>
              <a:spcAft>
                <a:spcPts val="600"/>
              </a:spcAft>
              <a:buSzPts val="1104"/>
              <a:buNone/>
              <a:defRPr>
                <a:solidFill>
                  <a:srgbClr val="888888"/>
                </a:solidFill>
              </a:defRPr>
            </a:lvl9pPr>
          </a:lstStyle>
          <a:p>
            <a:endParaRPr/>
          </a:p>
        </p:txBody>
      </p:sp>
      <p:sp>
        <p:nvSpPr>
          <p:cNvPr id="21" name="Google Shape;21;p11"/>
          <p:cNvSpPr txBox="1">
            <a:spLocks noGrp="1"/>
          </p:cNvSpPr>
          <p:nvPr>
            <p:ph type="ctrTitle"/>
          </p:nvPr>
        </p:nvSpPr>
        <p:spPr>
          <a:xfrm>
            <a:off x="581191" y="4258660"/>
            <a:ext cx="8051821" cy="1475013"/>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3600"/>
              <a:buFont typeface="Montserrat ExtraBold"/>
              <a:buNone/>
              <a:defRPr sz="3600" b="1" i="0" cap="none">
                <a:solidFill>
                  <a:schemeClr val="lt1"/>
                </a:solidFill>
                <a:latin typeface="Montserrat ExtraBold"/>
                <a:ea typeface="Montserrat ExtraBold"/>
                <a:cs typeface="Montserrat ExtraBold"/>
                <a:sym typeface="Montserrat ExtraBold"/>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22"/>
        <p:cNvGrpSpPr/>
        <p:nvPr/>
      </p:nvGrpSpPr>
      <p:grpSpPr>
        <a:xfrm>
          <a:off x="0" y="0"/>
          <a:ext cx="0" cy="0"/>
          <a:chOff x="0" y="0"/>
          <a:chExt cx="0" cy="0"/>
        </a:xfrm>
      </p:grpSpPr>
      <p:pic>
        <p:nvPicPr>
          <p:cNvPr id="23" name="Google Shape;23;p12" descr="A building with a large sign&#10;&#10;Description automatically generated with medium confidence"/>
          <p:cNvPicPr preferRelativeResize="0"/>
          <p:nvPr/>
        </p:nvPicPr>
        <p:blipFill rotWithShape="1">
          <a:blip r:embed="rId2">
            <a:alphaModFix/>
          </a:blip>
          <a:srcRect t="12500" b="12500"/>
          <a:stretch/>
        </p:blipFill>
        <p:spPr>
          <a:xfrm>
            <a:off x="0" y="0"/>
            <a:ext cx="12192000" cy="6858000"/>
          </a:xfrm>
          <a:prstGeom prst="rect">
            <a:avLst/>
          </a:prstGeom>
          <a:noFill/>
          <a:ln>
            <a:noFill/>
          </a:ln>
        </p:spPr>
      </p:pic>
      <p:sp>
        <p:nvSpPr>
          <p:cNvPr id="24" name="Google Shape;24;p12"/>
          <p:cNvSpPr/>
          <p:nvPr/>
        </p:nvSpPr>
        <p:spPr>
          <a:xfrm>
            <a:off x="0" y="0"/>
            <a:ext cx="12192000" cy="6858000"/>
          </a:xfrm>
          <a:prstGeom prst="rect">
            <a:avLst/>
          </a:prstGeom>
          <a:solidFill>
            <a:schemeClr val="accent1">
              <a:alpha val="9529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2"/>
          <p:cNvSpPr txBox="1">
            <a:spLocks noGrp="1"/>
          </p:cNvSpPr>
          <p:nvPr>
            <p:ph type="ctrTitle"/>
          </p:nvPr>
        </p:nvSpPr>
        <p:spPr>
          <a:xfrm>
            <a:off x="581191" y="4258660"/>
            <a:ext cx="8051821" cy="1475013"/>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3600"/>
              <a:buFont typeface="Montserrat ExtraBold"/>
              <a:buNone/>
              <a:defRPr sz="3600" b="1" i="0" cap="none">
                <a:solidFill>
                  <a:schemeClr val="lt1"/>
                </a:solidFill>
                <a:latin typeface="Montserrat ExtraBold"/>
                <a:ea typeface="Montserrat ExtraBold"/>
                <a:cs typeface="Montserrat ExtraBold"/>
                <a:sym typeface="Montserrat ExtraBold"/>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2"/>
          <p:cNvSpPr txBox="1">
            <a:spLocks noGrp="1"/>
          </p:cNvSpPr>
          <p:nvPr>
            <p:ph type="subTitle" idx="1"/>
          </p:nvPr>
        </p:nvSpPr>
        <p:spPr>
          <a:xfrm>
            <a:off x="581194" y="5733673"/>
            <a:ext cx="8051819" cy="590321"/>
          </a:xfrm>
          <a:prstGeom prst="rect">
            <a:avLst/>
          </a:prstGeom>
          <a:noFill/>
          <a:ln>
            <a:noFill/>
          </a:ln>
        </p:spPr>
        <p:txBody>
          <a:bodyPr spcFirstLastPara="1" wrap="square" lIns="91425" tIns="45700" rIns="91425" bIns="45700" anchor="t" anchorCtr="0">
            <a:normAutofit/>
          </a:bodyPr>
          <a:lstStyle>
            <a:lvl1pPr lvl="0" algn="l">
              <a:lnSpc>
                <a:spcPct val="150000"/>
              </a:lnSpc>
              <a:spcBef>
                <a:spcPts val="360"/>
              </a:spcBef>
              <a:spcAft>
                <a:spcPts val="0"/>
              </a:spcAft>
              <a:buSzPts val="1656"/>
              <a:buNone/>
              <a:defRPr sz="1800" b="0" i="0" cap="none">
                <a:solidFill>
                  <a:schemeClr val="lt1"/>
                </a:solidFill>
                <a:latin typeface="Roboto Serif"/>
                <a:ea typeface="Roboto Serif"/>
                <a:cs typeface="Roboto Serif"/>
                <a:sym typeface="Roboto Serif"/>
              </a:defRPr>
            </a:lvl1pPr>
            <a:lvl2pPr lvl="1" algn="ctr">
              <a:lnSpc>
                <a:spcPct val="150000"/>
              </a:lnSpc>
              <a:spcBef>
                <a:spcPts val="600"/>
              </a:spcBef>
              <a:spcAft>
                <a:spcPts val="0"/>
              </a:spcAft>
              <a:buSzPts val="1472"/>
              <a:buNone/>
              <a:defRPr>
                <a:solidFill>
                  <a:srgbClr val="888888"/>
                </a:solidFill>
              </a:defRPr>
            </a:lvl2pPr>
            <a:lvl3pPr lvl="2" algn="ctr">
              <a:lnSpc>
                <a:spcPct val="150000"/>
              </a:lnSpc>
              <a:spcBef>
                <a:spcPts val="600"/>
              </a:spcBef>
              <a:spcAft>
                <a:spcPts val="0"/>
              </a:spcAft>
              <a:buSzPts val="1288"/>
              <a:buNone/>
              <a:defRPr>
                <a:solidFill>
                  <a:srgbClr val="888888"/>
                </a:solidFill>
              </a:defRPr>
            </a:lvl3pPr>
            <a:lvl4pPr lvl="3" algn="ctr">
              <a:lnSpc>
                <a:spcPct val="150000"/>
              </a:lnSpc>
              <a:spcBef>
                <a:spcPts val="600"/>
              </a:spcBef>
              <a:spcAft>
                <a:spcPts val="0"/>
              </a:spcAft>
              <a:buSzPts val="1104"/>
              <a:buNone/>
              <a:defRPr>
                <a:solidFill>
                  <a:srgbClr val="888888"/>
                </a:solidFill>
              </a:defRPr>
            </a:lvl4pPr>
            <a:lvl5pPr lvl="4" algn="ctr">
              <a:lnSpc>
                <a:spcPct val="150000"/>
              </a:lnSpc>
              <a:spcBef>
                <a:spcPts val="600"/>
              </a:spcBef>
              <a:spcAft>
                <a:spcPts val="0"/>
              </a:spcAft>
              <a:buSzPts val="920"/>
              <a:buNone/>
              <a:defRPr>
                <a:solidFill>
                  <a:srgbClr val="888888"/>
                </a:solidFill>
              </a:defRPr>
            </a:lvl5pPr>
            <a:lvl6pPr lvl="5" algn="ctr">
              <a:spcBef>
                <a:spcPts val="600"/>
              </a:spcBef>
              <a:spcAft>
                <a:spcPts val="0"/>
              </a:spcAft>
              <a:buSzPts val="1104"/>
              <a:buNone/>
              <a:defRPr>
                <a:solidFill>
                  <a:srgbClr val="888888"/>
                </a:solidFill>
              </a:defRPr>
            </a:lvl6pPr>
            <a:lvl7pPr lvl="6" algn="ctr">
              <a:spcBef>
                <a:spcPts val="600"/>
              </a:spcBef>
              <a:spcAft>
                <a:spcPts val="0"/>
              </a:spcAft>
              <a:buSzPts val="1104"/>
              <a:buNone/>
              <a:defRPr>
                <a:solidFill>
                  <a:srgbClr val="888888"/>
                </a:solidFill>
              </a:defRPr>
            </a:lvl7pPr>
            <a:lvl8pPr lvl="7" algn="ctr">
              <a:spcBef>
                <a:spcPts val="600"/>
              </a:spcBef>
              <a:spcAft>
                <a:spcPts val="0"/>
              </a:spcAft>
              <a:buSzPts val="1104"/>
              <a:buNone/>
              <a:defRPr>
                <a:solidFill>
                  <a:srgbClr val="888888"/>
                </a:solidFill>
              </a:defRPr>
            </a:lvl8pPr>
            <a:lvl9pPr lvl="8" algn="ctr">
              <a:spcBef>
                <a:spcPts val="600"/>
              </a:spcBef>
              <a:spcAft>
                <a:spcPts val="600"/>
              </a:spcAft>
              <a:buSzPts val="1104"/>
              <a:buNone/>
              <a:defRPr>
                <a:solidFill>
                  <a:srgbClr val="888888"/>
                </a:solidFill>
              </a:defRPr>
            </a:lvl9pPr>
          </a:lstStyle>
          <a:p>
            <a:endParaRPr/>
          </a:p>
        </p:txBody>
      </p:sp>
      <p:sp>
        <p:nvSpPr>
          <p:cNvPr id="27" name="Google Shape;27;p12"/>
          <p:cNvSpPr/>
          <p:nvPr/>
        </p:nvSpPr>
        <p:spPr>
          <a:xfrm rot="3300000">
            <a:off x="7487556" y="273928"/>
            <a:ext cx="7956013" cy="3784225"/>
          </a:xfrm>
          <a:custGeom>
            <a:avLst/>
            <a:gdLst/>
            <a:ahLst/>
            <a:cxnLst/>
            <a:rect l="l" t="t" r="r" b="b"/>
            <a:pathLst>
              <a:path w="2024933" h="963146" extrusionOk="0">
                <a:moveTo>
                  <a:pt x="667231" y="0"/>
                </a:moveTo>
                <a:lnTo>
                  <a:pt x="2024933" y="963146"/>
                </a:lnTo>
                <a:lnTo>
                  <a:pt x="0" y="963146"/>
                </a:lnTo>
                <a:lnTo>
                  <a:pt x="667231"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Gill Sans"/>
              <a:ea typeface="Gill Sans"/>
              <a:cs typeface="Gill Sans"/>
              <a:sym typeface="Gill Sans"/>
            </a:endParaRPr>
          </a:p>
        </p:txBody>
      </p:sp>
      <p:pic>
        <p:nvPicPr>
          <p:cNvPr id="28" name="Google Shape;28;p12"/>
          <p:cNvPicPr preferRelativeResize="0"/>
          <p:nvPr/>
        </p:nvPicPr>
        <p:blipFill rotWithShape="1">
          <a:blip r:embed="rId3">
            <a:alphaModFix/>
          </a:blip>
          <a:srcRect/>
          <a:stretch/>
        </p:blipFill>
        <p:spPr>
          <a:xfrm>
            <a:off x="9127174" y="251478"/>
            <a:ext cx="2868743" cy="247109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hapter Title">
  <p:cSld name="Chapter Title">
    <p:spTree>
      <p:nvGrpSpPr>
        <p:cNvPr id="1" name="Shape 40"/>
        <p:cNvGrpSpPr/>
        <p:nvPr/>
      </p:nvGrpSpPr>
      <p:grpSpPr>
        <a:xfrm>
          <a:off x="0" y="0"/>
          <a:ext cx="0" cy="0"/>
          <a:chOff x="0" y="0"/>
          <a:chExt cx="0" cy="0"/>
        </a:xfrm>
      </p:grpSpPr>
      <p:sp>
        <p:nvSpPr>
          <p:cNvPr id="41" name="Google Shape;41;p15"/>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5"/>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5"/>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dk2"/>
                </a:solidFill>
                <a:latin typeface="Montserrat"/>
                <a:ea typeface="Montserrat"/>
                <a:cs typeface="Montserrat"/>
                <a:sym typeface="Montserrat"/>
              </a:defRPr>
            </a:lvl1pPr>
            <a:lvl2pPr marL="0" lvl="1" indent="0" algn="r">
              <a:spcBef>
                <a:spcPts val="0"/>
              </a:spcBef>
              <a:buNone/>
              <a:defRPr sz="900" b="0" i="0" u="none" strike="noStrike" cap="none">
                <a:solidFill>
                  <a:schemeClr val="dk2"/>
                </a:solidFill>
                <a:latin typeface="Montserrat"/>
                <a:ea typeface="Montserrat"/>
                <a:cs typeface="Montserrat"/>
                <a:sym typeface="Montserrat"/>
              </a:defRPr>
            </a:lvl2pPr>
            <a:lvl3pPr marL="0" lvl="2" indent="0" algn="r">
              <a:spcBef>
                <a:spcPts val="0"/>
              </a:spcBef>
              <a:buNone/>
              <a:defRPr sz="900" b="0" i="0" u="none" strike="noStrike" cap="none">
                <a:solidFill>
                  <a:schemeClr val="dk2"/>
                </a:solidFill>
                <a:latin typeface="Montserrat"/>
                <a:ea typeface="Montserrat"/>
                <a:cs typeface="Montserrat"/>
                <a:sym typeface="Montserrat"/>
              </a:defRPr>
            </a:lvl3pPr>
            <a:lvl4pPr marL="0" lvl="3" indent="0" algn="r">
              <a:spcBef>
                <a:spcPts val="0"/>
              </a:spcBef>
              <a:buNone/>
              <a:defRPr sz="900" b="0" i="0" u="none" strike="noStrike" cap="none">
                <a:solidFill>
                  <a:schemeClr val="dk2"/>
                </a:solidFill>
                <a:latin typeface="Montserrat"/>
                <a:ea typeface="Montserrat"/>
                <a:cs typeface="Montserrat"/>
                <a:sym typeface="Montserrat"/>
              </a:defRPr>
            </a:lvl4pPr>
            <a:lvl5pPr marL="0" lvl="4" indent="0" algn="r">
              <a:spcBef>
                <a:spcPts val="0"/>
              </a:spcBef>
              <a:buNone/>
              <a:defRPr sz="900" b="0" i="0" u="none" strike="noStrike" cap="none">
                <a:solidFill>
                  <a:schemeClr val="dk2"/>
                </a:solidFill>
                <a:latin typeface="Montserrat"/>
                <a:ea typeface="Montserrat"/>
                <a:cs typeface="Montserrat"/>
                <a:sym typeface="Montserrat"/>
              </a:defRPr>
            </a:lvl5pPr>
            <a:lvl6pPr marL="0" lvl="5" indent="0" algn="r">
              <a:spcBef>
                <a:spcPts val="0"/>
              </a:spcBef>
              <a:buNone/>
              <a:defRPr sz="900" b="0" i="0" u="none" strike="noStrike" cap="none">
                <a:solidFill>
                  <a:schemeClr val="dk2"/>
                </a:solidFill>
                <a:latin typeface="Montserrat"/>
                <a:ea typeface="Montserrat"/>
                <a:cs typeface="Montserrat"/>
                <a:sym typeface="Montserrat"/>
              </a:defRPr>
            </a:lvl6pPr>
            <a:lvl7pPr marL="0" lvl="6" indent="0" algn="r">
              <a:spcBef>
                <a:spcPts val="0"/>
              </a:spcBef>
              <a:buNone/>
              <a:defRPr sz="900" b="0" i="0" u="none" strike="noStrike" cap="none">
                <a:solidFill>
                  <a:schemeClr val="dk2"/>
                </a:solidFill>
                <a:latin typeface="Montserrat"/>
                <a:ea typeface="Montserrat"/>
                <a:cs typeface="Montserrat"/>
                <a:sym typeface="Montserrat"/>
              </a:defRPr>
            </a:lvl7pPr>
            <a:lvl8pPr marL="0" lvl="7" indent="0" algn="r">
              <a:spcBef>
                <a:spcPts val="0"/>
              </a:spcBef>
              <a:buNone/>
              <a:defRPr sz="900" b="0" i="0" u="none" strike="noStrike" cap="none">
                <a:solidFill>
                  <a:schemeClr val="dk2"/>
                </a:solidFill>
                <a:latin typeface="Montserrat"/>
                <a:ea typeface="Montserrat"/>
                <a:cs typeface="Montserrat"/>
                <a:sym typeface="Montserrat"/>
              </a:defRPr>
            </a:lvl8pPr>
            <a:lvl9pPr marL="0" lvl="8" indent="0" algn="r">
              <a:spcBef>
                <a:spcPts val="0"/>
              </a:spcBef>
              <a:buNone/>
              <a:defRPr sz="900" b="0" i="0" u="none" strike="noStrike" cap="none">
                <a:solidFill>
                  <a:schemeClr val="dk2"/>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US"/>
              <a:t>‹#›</a:t>
            </a:fld>
            <a:endParaRPr/>
          </a:p>
        </p:txBody>
      </p:sp>
      <p:sp>
        <p:nvSpPr>
          <p:cNvPr id="44" name="Google Shape;44;p15"/>
          <p:cNvSpPr/>
          <p:nvPr/>
        </p:nvSpPr>
        <p:spPr>
          <a:xfrm rot="3300000">
            <a:off x="7487556" y="273928"/>
            <a:ext cx="7956013" cy="3784225"/>
          </a:xfrm>
          <a:custGeom>
            <a:avLst/>
            <a:gdLst/>
            <a:ahLst/>
            <a:cxnLst/>
            <a:rect l="l" t="t" r="r" b="b"/>
            <a:pathLst>
              <a:path w="2024933" h="963146" extrusionOk="0">
                <a:moveTo>
                  <a:pt x="667231" y="0"/>
                </a:moveTo>
                <a:lnTo>
                  <a:pt x="2024933" y="963146"/>
                </a:lnTo>
                <a:lnTo>
                  <a:pt x="0" y="963146"/>
                </a:lnTo>
                <a:lnTo>
                  <a:pt x="667231"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Gill Sans"/>
              <a:ea typeface="Gill Sans"/>
              <a:cs typeface="Gill Sans"/>
              <a:sym typeface="Gill Sans"/>
            </a:endParaRPr>
          </a:p>
        </p:txBody>
      </p:sp>
      <p:sp>
        <p:nvSpPr>
          <p:cNvPr id="45" name="Google Shape;45;p15"/>
          <p:cNvSpPr txBox="1">
            <a:spLocks noGrp="1"/>
          </p:cNvSpPr>
          <p:nvPr>
            <p:ph type="ctrTitle"/>
          </p:nvPr>
        </p:nvSpPr>
        <p:spPr>
          <a:xfrm>
            <a:off x="581191" y="1891979"/>
            <a:ext cx="8051821" cy="1475013"/>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3600"/>
              <a:buFont typeface="Montserrat ExtraBold"/>
              <a:buNone/>
              <a:defRPr sz="3600" b="1" i="0" cap="none">
                <a:solidFill>
                  <a:schemeClr val="accent1"/>
                </a:solidFill>
                <a:latin typeface="Montserrat ExtraBold"/>
                <a:ea typeface="Montserrat ExtraBold"/>
                <a:cs typeface="Montserrat ExtraBold"/>
                <a:sym typeface="Montserrat ExtraBold"/>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15"/>
          <p:cNvSpPr txBox="1">
            <a:spLocks noGrp="1"/>
          </p:cNvSpPr>
          <p:nvPr>
            <p:ph type="subTitle" idx="1"/>
          </p:nvPr>
        </p:nvSpPr>
        <p:spPr>
          <a:xfrm>
            <a:off x="581194" y="3366992"/>
            <a:ext cx="8051819" cy="590321"/>
          </a:xfrm>
          <a:prstGeom prst="rect">
            <a:avLst/>
          </a:prstGeom>
          <a:noFill/>
          <a:ln>
            <a:noFill/>
          </a:ln>
        </p:spPr>
        <p:txBody>
          <a:bodyPr spcFirstLastPara="1" wrap="square" lIns="91425" tIns="45700" rIns="91425" bIns="45700" anchor="t" anchorCtr="0">
            <a:normAutofit/>
          </a:bodyPr>
          <a:lstStyle>
            <a:lvl1pPr lvl="0" algn="l">
              <a:lnSpc>
                <a:spcPct val="150000"/>
              </a:lnSpc>
              <a:spcBef>
                <a:spcPts val="360"/>
              </a:spcBef>
              <a:spcAft>
                <a:spcPts val="0"/>
              </a:spcAft>
              <a:buSzPts val="1656"/>
              <a:buNone/>
              <a:defRPr sz="1800" b="0" i="0" cap="none">
                <a:solidFill>
                  <a:schemeClr val="dk1"/>
                </a:solidFill>
                <a:latin typeface="Roboto Serif"/>
                <a:ea typeface="Roboto Serif"/>
                <a:cs typeface="Roboto Serif"/>
                <a:sym typeface="Roboto Serif"/>
              </a:defRPr>
            </a:lvl1pPr>
            <a:lvl2pPr lvl="1" algn="ctr">
              <a:lnSpc>
                <a:spcPct val="150000"/>
              </a:lnSpc>
              <a:spcBef>
                <a:spcPts val="600"/>
              </a:spcBef>
              <a:spcAft>
                <a:spcPts val="0"/>
              </a:spcAft>
              <a:buSzPts val="1472"/>
              <a:buNone/>
              <a:defRPr>
                <a:solidFill>
                  <a:srgbClr val="888888"/>
                </a:solidFill>
              </a:defRPr>
            </a:lvl2pPr>
            <a:lvl3pPr lvl="2" algn="ctr">
              <a:lnSpc>
                <a:spcPct val="150000"/>
              </a:lnSpc>
              <a:spcBef>
                <a:spcPts val="600"/>
              </a:spcBef>
              <a:spcAft>
                <a:spcPts val="0"/>
              </a:spcAft>
              <a:buSzPts val="1288"/>
              <a:buNone/>
              <a:defRPr>
                <a:solidFill>
                  <a:srgbClr val="888888"/>
                </a:solidFill>
              </a:defRPr>
            </a:lvl3pPr>
            <a:lvl4pPr lvl="3" algn="ctr">
              <a:lnSpc>
                <a:spcPct val="150000"/>
              </a:lnSpc>
              <a:spcBef>
                <a:spcPts val="600"/>
              </a:spcBef>
              <a:spcAft>
                <a:spcPts val="0"/>
              </a:spcAft>
              <a:buSzPts val="1104"/>
              <a:buNone/>
              <a:defRPr>
                <a:solidFill>
                  <a:srgbClr val="888888"/>
                </a:solidFill>
              </a:defRPr>
            </a:lvl4pPr>
            <a:lvl5pPr lvl="4" algn="ctr">
              <a:lnSpc>
                <a:spcPct val="150000"/>
              </a:lnSpc>
              <a:spcBef>
                <a:spcPts val="600"/>
              </a:spcBef>
              <a:spcAft>
                <a:spcPts val="0"/>
              </a:spcAft>
              <a:buSzPts val="920"/>
              <a:buNone/>
              <a:defRPr>
                <a:solidFill>
                  <a:srgbClr val="888888"/>
                </a:solidFill>
              </a:defRPr>
            </a:lvl5pPr>
            <a:lvl6pPr lvl="5" algn="ctr">
              <a:spcBef>
                <a:spcPts val="600"/>
              </a:spcBef>
              <a:spcAft>
                <a:spcPts val="0"/>
              </a:spcAft>
              <a:buSzPts val="1104"/>
              <a:buNone/>
              <a:defRPr>
                <a:solidFill>
                  <a:srgbClr val="888888"/>
                </a:solidFill>
              </a:defRPr>
            </a:lvl6pPr>
            <a:lvl7pPr lvl="6" algn="ctr">
              <a:spcBef>
                <a:spcPts val="600"/>
              </a:spcBef>
              <a:spcAft>
                <a:spcPts val="0"/>
              </a:spcAft>
              <a:buSzPts val="1104"/>
              <a:buNone/>
              <a:defRPr>
                <a:solidFill>
                  <a:srgbClr val="888888"/>
                </a:solidFill>
              </a:defRPr>
            </a:lvl7pPr>
            <a:lvl8pPr lvl="7" algn="ctr">
              <a:spcBef>
                <a:spcPts val="600"/>
              </a:spcBef>
              <a:spcAft>
                <a:spcPts val="0"/>
              </a:spcAft>
              <a:buSzPts val="1104"/>
              <a:buNone/>
              <a:defRPr>
                <a:solidFill>
                  <a:srgbClr val="888888"/>
                </a:solidFill>
              </a:defRPr>
            </a:lvl8pPr>
            <a:lvl9pPr lvl="8" algn="ctr">
              <a:spcBef>
                <a:spcPts val="600"/>
              </a:spcBef>
              <a:spcAft>
                <a:spcPts val="600"/>
              </a:spcAft>
              <a:buSzPts val="1104"/>
              <a:buNone/>
              <a:defRPr>
                <a:solidFill>
                  <a:srgbClr val="888888"/>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losing">
  <p:cSld name="Closing">
    <p:spTree>
      <p:nvGrpSpPr>
        <p:cNvPr id="1" name="Shape 67"/>
        <p:cNvGrpSpPr/>
        <p:nvPr/>
      </p:nvGrpSpPr>
      <p:grpSpPr>
        <a:xfrm>
          <a:off x="0" y="0"/>
          <a:ext cx="0" cy="0"/>
          <a:chOff x="0" y="0"/>
          <a:chExt cx="0" cy="0"/>
        </a:xfrm>
      </p:grpSpPr>
      <p:sp>
        <p:nvSpPr>
          <p:cNvPr id="68" name="Google Shape;68;p19"/>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9"/>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9"/>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dk2"/>
                </a:solidFill>
                <a:latin typeface="Montserrat"/>
                <a:ea typeface="Montserrat"/>
                <a:cs typeface="Montserrat"/>
                <a:sym typeface="Montserrat"/>
              </a:defRPr>
            </a:lvl1pPr>
            <a:lvl2pPr marL="0" lvl="1" indent="0" algn="r">
              <a:spcBef>
                <a:spcPts val="0"/>
              </a:spcBef>
              <a:buNone/>
              <a:defRPr sz="900" b="0" i="0" u="none" strike="noStrike" cap="none">
                <a:solidFill>
                  <a:schemeClr val="dk2"/>
                </a:solidFill>
                <a:latin typeface="Montserrat"/>
                <a:ea typeface="Montserrat"/>
                <a:cs typeface="Montserrat"/>
                <a:sym typeface="Montserrat"/>
              </a:defRPr>
            </a:lvl2pPr>
            <a:lvl3pPr marL="0" lvl="2" indent="0" algn="r">
              <a:spcBef>
                <a:spcPts val="0"/>
              </a:spcBef>
              <a:buNone/>
              <a:defRPr sz="900" b="0" i="0" u="none" strike="noStrike" cap="none">
                <a:solidFill>
                  <a:schemeClr val="dk2"/>
                </a:solidFill>
                <a:latin typeface="Montserrat"/>
                <a:ea typeface="Montserrat"/>
                <a:cs typeface="Montserrat"/>
                <a:sym typeface="Montserrat"/>
              </a:defRPr>
            </a:lvl3pPr>
            <a:lvl4pPr marL="0" lvl="3" indent="0" algn="r">
              <a:spcBef>
                <a:spcPts val="0"/>
              </a:spcBef>
              <a:buNone/>
              <a:defRPr sz="900" b="0" i="0" u="none" strike="noStrike" cap="none">
                <a:solidFill>
                  <a:schemeClr val="dk2"/>
                </a:solidFill>
                <a:latin typeface="Montserrat"/>
                <a:ea typeface="Montserrat"/>
                <a:cs typeface="Montserrat"/>
                <a:sym typeface="Montserrat"/>
              </a:defRPr>
            </a:lvl4pPr>
            <a:lvl5pPr marL="0" lvl="4" indent="0" algn="r">
              <a:spcBef>
                <a:spcPts val="0"/>
              </a:spcBef>
              <a:buNone/>
              <a:defRPr sz="900" b="0" i="0" u="none" strike="noStrike" cap="none">
                <a:solidFill>
                  <a:schemeClr val="dk2"/>
                </a:solidFill>
                <a:latin typeface="Montserrat"/>
                <a:ea typeface="Montserrat"/>
                <a:cs typeface="Montserrat"/>
                <a:sym typeface="Montserrat"/>
              </a:defRPr>
            </a:lvl5pPr>
            <a:lvl6pPr marL="0" lvl="5" indent="0" algn="r">
              <a:spcBef>
                <a:spcPts val="0"/>
              </a:spcBef>
              <a:buNone/>
              <a:defRPr sz="900" b="0" i="0" u="none" strike="noStrike" cap="none">
                <a:solidFill>
                  <a:schemeClr val="dk2"/>
                </a:solidFill>
                <a:latin typeface="Montserrat"/>
                <a:ea typeface="Montserrat"/>
                <a:cs typeface="Montserrat"/>
                <a:sym typeface="Montserrat"/>
              </a:defRPr>
            </a:lvl6pPr>
            <a:lvl7pPr marL="0" lvl="6" indent="0" algn="r">
              <a:spcBef>
                <a:spcPts val="0"/>
              </a:spcBef>
              <a:buNone/>
              <a:defRPr sz="900" b="0" i="0" u="none" strike="noStrike" cap="none">
                <a:solidFill>
                  <a:schemeClr val="dk2"/>
                </a:solidFill>
                <a:latin typeface="Montserrat"/>
                <a:ea typeface="Montserrat"/>
                <a:cs typeface="Montserrat"/>
                <a:sym typeface="Montserrat"/>
              </a:defRPr>
            </a:lvl7pPr>
            <a:lvl8pPr marL="0" lvl="7" indent="0" algn="r">
              <a:spcBef>
                <a:spcPts val="0"/>
              </a:spcBef>
              <a:buNone/>
              <a:defRPr sz="900" b="0" i="0" u="none" strike="noStrike" cap="none">
                <a:solidFill>
                  <a:schemeClr val="dk2"/>
                </a:solidFill>
                <a:latin typeface="Montserrat"/>
                <a:ea typeface="Montserrat"/>
                <a:cs typeface="Montserrat"/>
                <a:sym typeface="Montserrat"/>
              </a:defRPr>
            </a:lvl8pPr>
            <a:lvl9pPr marL="0" lvl="8" indent="0" algn="r">
              <a:spcBef>
                <a:spcPts val="0"/>
              </a:spcBef>
              <a:buNone/>
              <a:defRPr sz="900" b="0" i="0" u="none" strike="noStrike" cap="none">
                <a:solidFill>
                  <a:schemeClr val="dk2"/>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US"/>
              <a:t>‹#›</a:t>
            </a:fld>
            <a:endParaRPr/>
          </a:p>
        </p:txBody>
      </p:sp>
      <p:sp>
        <p:nvSpPr>
          <p:cNvPr id="71" name="Google Shape;71;p19"/>
          <p:cNvSpPr/>
          <p:nvPr/>
        </p:nvSpPr>
        <p:spPr>
          <a:xfrm rot="3300000">
            <a:off x="7487556" y="273928"/>
            <a:ext cx="7956013" cy="3784225"/>
          </a:xfrm>
          <a:custGeom>
            <a:avLst/>
            <a:gdLst/>
            <a:ahLst/>
            <a:cxnLst/>
            <a:rect l="l" t="t" r="r" b="b"/>
            <a:pathLst>
              <a:path w="2024933" h="963146" extrusionOk="0">
                <a:moveTo>
                  <a:pt x="667231" y="0"/>
                </a:moveTo>
                <a:lnTo>
                  <a:pt x="2024933" y="963146"/>
                </a:lnTo>
                <a:lnTo>
                  <a:pt x="0" y="963146"/>
                </a:lnTo>
                <a:lnTo>
                  <a:pt x="667231"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Gill Sans"/>
              <a:ea typeface="Gill Sans"/>
              <a:cs typeface="Gill Sans"/>
              <a:sym typeface="Gill Sans"/>
            </a:endParaRPr>
          </a:p>
        </p:txBody>
      </p:sp>
      <p:sp>
        <p:nvSpPr>
          <p:cNvPr id="72" name="Google Shape;72;p19"/>
          <p:cNvSpPr txBox="1">
            <a:spLocks noGrp="1"/>
          </p:cNvSpPr>
          <p:nvPr>
            <p:ph type="ctrTitle"/>
          </p:nvPr>
        </p:nvSpPr>
        <p:spPr>
          <a:xfrm>
            <a:off x="581191" y="1891979"/>
            <a:ext cx="8051821" cy="1475013"/>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3600"/>
              <a:buFont typeface="Montserrat ExtraBold"/>
              <a:buNone/>
              <a:defRPr sz="3600" b="1" i="0" cap="none">
                <a:solidFill>
                  <a:schemeClr val="accent1"/>
                </a:solidFill>
                <a:latin typeface="Montserrat ExtraBold"/>
                <a:ea typeface="Montserrat ExtraBold"/>
                <a:cs typeface="Montserrat ExtraBold"/>
                <a:sym typeface="Montserrat ExtraBold"/>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9"/>
          <p:cNvSpPr txBox="1">
            <a:spLocks noGrp="1"/>
          </p:cNvSpPr>
          <p:nvPr>
            <p:ph type="subTitle" idx="1"/>
          </p:nvPr>
        </p:nvSpPr>
        <p:spPr>
          <a:xfrm>
            <a:off x="581194" y="3366992"/>
            <a:ext cx="8051819" cy="590321"/>
          </a:xfrm>
          <a:prstGeom prst="rect">
            <a:avLst/>
          </a:prstGeom>
          <a:noFill/>
          <a:ln>
            <a:noFill/>
          </a:ln>
        </p:spPr>
        <p:txBody>
          <a:bodyPr spcFirstLastPara="1" wrap="square" lIns="91425" tIns="45700" rIns="91425" bIns="45700" anchor="t" anchorCtr="0">
            <a:normAutofit/>
          </a:bodyPr>
          <a:lstStyle>
            <a:lvl1pPr lvl="0" algn="l">
              <a:lnSpc>
                <a:spcPct val="150000"/>
              </a:lnSpc>
              <a:spcBef>
                <a:spcPts val="360"/>
              </a:spcBef>
              <a:spcAft>
                <a:spcPts val="0"/>
              </a:spcAft>
              <a:buSzPts val="1656"/>
              <a:buNone/>
              <a:defRPr sz="1800" b="0" i="0" cap="none">
                <a:solidFill>
                  <a:schemeClr val="dk1"/>
                </a:solidFill>
                <a:latin typeface="Roboto Serif"/>
                <a:ea typeface="Roboto Serif"/>
                <a:cs typeface="Roboto Serif"/>
                <a:sym typeface="Roboto Serif"/>
              </a:defRPr>
            </a:lvl1pPr>
            <a:lvl2pPr lvl="1" algn="ctr">
              <a:lnSpc>
                <a:spcPct val="150000"/>
              </a:lnSpc>
              <a:spcBef>
                <a:spcPts val="600"/>
              </a:spcBef>
              <a:spcAft>
                <a:spcPts val="0"/>
              </a:spcAft>
              <a:buSzPts val="1472"/>
              <a:buNone/>
              <a:defRPr>
                <a:solidFill>
                  <a:srgbClr val="888888"/>
                </a:solidFill>
              </a:defRPr>
            </a:lvl2pPr>
            <a:lvl3pPr lvl="2" algn="ctr">
              <a:lnSpc>
                <a:spcPct val="150000"/>
              </a:lnSpc>
              <a:spcBef>
                <a:spcPts val="600"/>
              </a:spcBef>
              <a:spcAft>
                <a:spcPts val="0"/>
              </a:spcAft>
              <a:buSzPts val="1288"/>
              <a:buNone/>
              <a:defRPr>
                <a:solidFill>
                  <a:srgbClr val="888888"/>
                </a:solidFill>
              </a:defRPr>
            </a:lvl3pPr>
            <a:lvl4pPr lvl="3" algn="ctr">
              <a:lnSpc>
                <a:spcPct val="150000"/>
              </a:lnSpc>
              <a:spcBef>
                <a:spcPts val="600"/>
              </a:spcBef>
              <a:spcAft>
                <a:spcPts val="0"/>
              </a:spcAft>
              <a:buSzPts val="1104"/>
              <a:buNone/>
              <a:defRPr>
                <a:solidFill>
                  <a:srgbClr val="888888"/>
                </a:solidFill>
              </a:defRPr>
            </a:lvl4pPr>
            <a:lvl5pPr lvl="4" algn="ctr">
              <a:lnSpc>
                <a:spcPct val="150000"/>
              </a:lnSpc>
              <a:spcBef>
                <a:spcPts val="600"/>
              </a:spcBef>
              <a:spcAft>
                <a:spcPts val="0"/>
              </a:spcAft>
              <a:buSzPts val="920"/>
              <a:buNone/>
              <a:defRPr>
                <a:solidFill>
                  <a:srgbClr val="888888"/>
                </a:solidFill>
              </a:defRPr>
            </a:lvl5pPr>
            <a:lvl6pPr lvl="5" algn="ctr">
              <a:spcBef>
                <a:spcPts val="600"/>
              </a:spcBef>
              <a:spcAft>
                <a:spcPts val="0"/>
              </a:spcAft>
              <a:buSzPts val="1104"/>
              <a:buNone/>
              <a:defRPr>
                <a:solidFill>
                  <a:srgbClr val="888888"/>
                </a:solidFill>
              </a:defRPr>
            </a:lvl6pPr>
            <a:lvl7pPr lvl="6" algn="ctr">
              <a:spcBef>
                <a:spcPts val="600"/>
              </a:spcBef>
              <a:spcAft>
                <a:spcPts val="0"/>
              </a:spcAft>
              <a:buSzPts val="1104"/>
              <a:buNone/>
              <a:defRPr>
                <a:solidFill>
                  <a:srgbClr val="888888"/>
                </a:solidFill>
              </a:defRPr>
            </a:lvl7pPr>
            <a:lvl8pPr lvl="7" algn="ctr">
              <a:spcBef>
                <a:spcPts val="600"/>
              </a:spcBef>
              <a:spcAft>
                <a:spcPts val="0"/>
              </a:spcAft>
              <a:buSzPts val="1104"/>
              <a:buNone/>
              <a:defRPr>
                <a:solidFill>
                  <a:srgbClr val="888888"/>
                </a:solidFill>
              </a:defRPr>
            </a:lvl8pPr>
            <a:lvl9pPr lvl="8" algn="ctr">
              <a:spcBef>
                <a:spcPts val="600"/>
              </a:spcBef>
              <a:spcAft>
                <a:spcPts val="600"/>
              </a:spcAft>
              <a:buSzPts val="1104"/>
              <a:buNone/>
              <a:defRPr>
                <a:solidFill>
                  <a:srgbClr val="888888"/>
                </a:solidFill>
              </a:defRPr>
            </a:lvl9pPr>
          </a:lstStyle>
          <a:p>
            <a:endParaRPr/>
          </a:p>
        </p:txBody>
      </p:sp>
      <p:pic>
        <p:nvPicPr>
          <p:cNvPr id="74" name="Google Shape;74;p19"/>
          <p:cNvPicPr preferRelativeResize="0"/>
          <p:nvPr/>
        </p:nvPicPr>
        <p:blipFill rotWithShape="1">
          <a:blip r:embed="rId2">
            <a:alphaModFix/>
          </a:blip>
          <a:srcRect/>
          <a:stretch/>
        </p:blipFill>
        <p:spPr>
          <a:xfrm>
            <a:off x="9135900" y="251478"/>
            <a:ext cx="2844799" cy="245047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2 colulmn no bullets" type="twoObj">
  <p:cSld name="TWO_OBJECTS">
    <p:spTree>
      <p:nvGrpSpPr>
        <p:cNvPr id="1" name="Shape 80"/>
        <p:cNvGrpSpPr/>
        <p:nvPr/>
      </p:nvGrpSpPr>
      <p:grpSpPr>
        <a:xfrm>
          <a:off x="0" y="0"/>
          <a:ext cx="0" cy="0"/>
          <a:chOff x="0" y="0"/>
          <a:chExt cx="0" cy="0"/>
        </a:xfrm>
      </p:grpSpPr>
      <p:sp>
        <p:nvSpPr>
          <p:cNvPr id="81" name="Google Shape;81;p21"/>
          <p:cNvSpPr txBox="1">
            <a:spLocks noGrp="1"/>
          </p:cNvSpPr>
          <p:nvPr>
            <p:ph type="title"/>
          </p:nvPr>
        </p:nvSpPr>
        <p:spPr>
          <a:xfrm>
            <a:off x="581193" y="729658"/>
            <a:ext cx="11029616" cy="98833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800"/>
              <a:buFont typeface="Montserrat ExtraBold"/>
              <a:buNone/>
              <a:defRPr b="1" i="0">
                <a:solidFill>
                  <a:schemeClr val="accent1"/>
                </a:solidFill>
                <a:latin typeface="Montserrat ExtraBold"/>
                <a:ea typeface="Montserrat ExtraBold"/>
                <a:cs typeface="Montserrat ExtraBold"/>
                <a:sym typeface="Montserrat ExtraBold"/>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1"/>
          <p:cNvSpPr txBox="1">
            <a:spLocks noGrp="1"/>
          </p:cNvSpPr>
          <p:nvPr>
            <p:ph type="body" idx="1"/>
          </p:nvPr>
        </p:nvSpPr>
        <p:spPr>
          <a:xfrm>
            <a:off x="581193" y="2228003"/>
            <a:ext cx="5422390" cy="3633047"/>
          </a:xfrm>
          <a:prstGeom prst="rect">
            <a:avLst/>
          </a:prstGeom>
          <a:noFill/>
          <a:ln>
            <a:noFill/>
          </a:ln>
        </p:spPr>
        <p:txBody>
          <a:bodyPr spcFirstLastPara="1" wrap="square" lIns="91425" tIns="45700" rIns="91425" bIns="45700" anchor="t" anchorCtr="0">
            <a:normAutofit/>
          </a:bodyPr>
          <a:lstStyle>
            <a:lvl1pPr marL="457200" lvl="0" indent="-228600" algn="l">
              <a:lnSpc>
                <a:spcPct val="150000"/>
              </a:lnSpc>
              <a:spcBef>
                <a:spcPts val="360"/>
              </a:spcBef>
              <a:spcAft>
                <a:spcPts val="0"/>
              </a:spcAft>
              <a:buSzPts val="1656"/>
              <a:buNone/>
              <a:defRPr/>
            </a:lvl1pPr>
            <a:lvl2pPr marL="914400" lvl="1" indent="-228600" algn="l">
              <a:lnSpc>
                <a:spcPct val="150000"/>
              </a:lnSpc>
              <a:spcBef>
                <a:spcPts val="600"/>
              </a:spcBef>
              <a:spcAft>
                <a:spcPts val="0"/>
              </a:spcAft>
              <a:buSzPts val="1472"/>
              <a:buNone/>
              <a:defRPr/>
            </a:lvl2pPr>
            <a:lvl3pPr marL="1371600" lvl="2" indent="-228600" algn="l">
              <a:lnSpc>
                <a:spcPct val="150000"/>
              </a:lnSpc>
              <a:spcBef>
                <a:spcPts val="600"/>
              </a:spcBef>
              <a:spcAft>
                <a:spcPts val="0"/>
              </a:spcAft>
              <a:buSzPts val="1288"/>
              <a:buNone/>
              <a:defRPr/>
            </a:lvl3pPr>
            <a:lvl4pPr marL="1828800" lvl="3" indent="-228600" algn="l">
              <a:lnSpc>
                <a:spcPct val="150000"/>
              </a:lnSpc>
              <a:spcBef>
                <a:spcPts val="600"/>
              </a:spcBef>
              <a:spcAft>
                <a:spcPts val="0"/>
              </a:spcAft>
              <a:buSzPts val="1104"/>
              <a:buNone/>
              <a:defRPr/>
            </a:lvl4pPr>
            <a:lvl5pPr marL="2286000" lvl="4" indent="-228600" algn="l">
              <a:lnSpc>
                <a:spcPct val="150000"/>
              </a:lnSpc>
              <a:spcBef>
                <a:spcPts val="600"/>
              </a:spcBef>
              <a:spcAft>
                <a:spcPts val="0"/>
              </a:spcAft>
              <a:buSzPts val="920"/>
              <a:buNone/>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83" name="Google Shape;83;p21"/>
          <p:cNvSpPr txBox="1">
            <a:spLocks noGrp="1"/>
          </p:cNvSpPr>
          <p:nvPr>
            <p:ph type="body" idx="2"/>
          </p:nvPr>
        </p:nvSpPr>
        <p:spPr>
          <a:xfrm>
            <a:off x="6188417" y="2228003"/>
            <a:ext cx="5422392" cy="3633047"/>
          </a:xfrm>
          <a:prstGeom prst="rect">
            <a:avLst/>
          </a:prstGeom>
          <a:noFill/>
          <a:ln>
            <a:noFill/>
          </a:ln>
        </p:spPr>
        <p:txBody>
          <a:bodyPr spcFirstLastPara="1" wrap="square" lIns="91425" tIns="45700" rIns="91425" bIns="45700" anchor="t" anchorCtr="0">
            <a:normAutofit/>
          </a:bodyPr>
          <a:lstStyle>
            <a:lvl1pPr marL="457200" lvl="0" indent="-228600" algn="l">
              <a:lnSpc>
                <a:spcPct val="150000"/>
              </a:lnSpc>
              <a:spcBef>
                <a:spcPts val="360"/>
              </a:spcBef>
              <a:spcAft>
                <a:spcPts val="0"/>
              </a:spcAft>
              <a:buSzPts val="1656"/>
              <a:buNone/>
              <a:defRPr/>
            </a:lvl1pPr>
            <a:lvl2pPr marL="914400" lvl="1" indent="-228600" algn="l">
              <a:lnSpc>
                <a:spcPct val="150000"/>
              </a:lnSpc>
              <a:spcBef>
                <a:spcPts val="600"/>
              </a:spcBef>
              <a:spcAft>
                <a:spcPts val="0"/>
              </a:spcAft>
              <a:buSzPts val="1472"/>
              <a:buNone/>
              <a:defRPr/>
            </a:lvl2pPr>
            <a:lvl3pPr marL="1371600" lvl="2" indent="-228600" algn="l">
              <a:lnSpc>
                <a:spcPct val="150000"/>
              </a:lnSpc>
              <a:spcBef>
                <a:spcPts val="600"/>
              </a:spcBef>
              <a:spcAft>
                <a:spcPts val="0"/>
              </a:spcAft>
              <a:buSzPts val="1288"/>
              <a:buNone/>
              <a:defRPr/>
            </a:lvl3pPr>
            <a:lvl4pPr marL="1828800" lvl="3" indent="-228600" algn="l">
              <a:lnSpc>
                <a:spcPct val="150000"/>
              </a:lnSpc>
              <a:spcBef>
                <a:spcPts val="600"/>
              </a:spcBef>
              <a:spcAft>
                <a:spcPts val="0"/>
              </a:spcAft>
              <a:buSzPts val="1104"/>
              <a:buNone/>
              <a:defRPr/>
            </a:lvl4pPr>
            <a:lvl5pPr marL="2286000" lvl="4" indent="-228600" algn="l">
              <a:lnSpc>
                <a:spcPct val="150000"/>
              </a:lnSpc>
              <a:spcBef>
                <a:spcPts val="600"/>
              </a:spcBef>
              <a:spcAft>
                <a:spcPts val="0"/>
              </a:spcAft>
              <a:buSzPts val="920"/>
              <a:buNone/>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84" name="Google Shape;84;p21"/>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21"/>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21"/>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87" name="Google Shape;87;p21"/>
          <p:cNvSpPr/>
          <p:nvPr/>
        </p:nvSpPr>
        <p:spPr>
          <a:xfrm rot="-7500000">
            <a:off x="-655596" y="6070333"/>
            <a:ext cx="1563514" cy="743675"/>
          </a:xfrm>
          <a:custGeom>
            <a:avLst/>
            <a:gdLst/>
            <a:ahLst/>
            <a:cxnLst/>
            <a:rect l="l" t="t" r="r" b="b"/>
            <a:pathLst>
              <a:path w="2024933" h="963146" extrusionOk="0">
                <a:moveTo>
                  <a:pt x="667231" y="0"/>
                </a:moveTo>
                <a:lnTo>
                  <a:pt x="2024933" y="963146"/>
                </a:lnTo>
                <a:lnTo>
                  <a:pt x="0" y="963146"/>
                </a:lnTo>
                <a:lnTo>
                  <a:pt x="667231"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Gill Sans"/>
              <a:ea typeface="Gill Sans"/>
              <a:cs typeface="Gill Sans"/>
              <a:sym typeface="Gill San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2 Column bullets">
  <p:cSld name="Title and Content 2 Column bullets">
    <p:spTree>
      <p:nvGrpSpPr>
        <p:cNvPr id="1" name="Shape 88"/>
        <p:cNvGrpSpPr/>
        <p:nvPr/>
      </p:nvGrpSpPr>
      <p:grpSpPr>
        <a:xfrm>
          <a:off x="0" y="0"/>
          <a:ext cx="0" cy="0"/>
          <a:chOff x="0" y="0"/>
          <a:chExt cx="0" cy="0"/>
        </a:xfrm>
      </p:grpSpPr>
      <p:sp>
        <p:nvSpPr>
          <p:cNvPr id="89" name="Google Shape;89;p22"/>
          <p:cNvSpPr txBox="1">
            <a:spLocks noGrp="1"/>
          </p:cNvSpPr>
          <p:nvPr>
            <p:ph type="title"/>
          </p:nvPr>
        </p:nvSpPr>
        <p:spPr>
          <a:xfrm>
            <a:off x="581193" y="729658"/>
            <a:ext cx="11029616" cy="98833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800"/>
              <a:buFont typeface="Montserrat ExtraBold"/>
              <a:buNone/>
              <a:defRPr b="1" i="0">
                <a:solidFill>
                  <a:schemeClr val="accent1"/>
                </a:solidFill>
                <a:latin typeface="Montserrat ExtraBold"/>
                <a:ea typeface="Montserrat ExtraBold"/>
                <a:cs typeface="Montserrat ExtraBold"/>
                <a:sym typeface="Montserrat ExtraBold"/>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22"/>
          <p:cNvSpPr txBox="1">
            <a:spLocks noGrp="1"/>
          </p:cNvSpPr>
          <p:nvPr>
            <p:ph type="body" idx="1"/>
          </p:nvPr>
        </p:nvSpPr>
        <p:spPr>
          <a:xfrm>
            <a:off x="581193" y="2228003"/>
            <a:ext cx="5422390" cy="3633047"/>
          </a:xfrm>
          <a:prstGeom prst="rect">
            <a:avLst/>
          </a:prstGeom>
          <a:noFill/>
          <a:ln>
            <a:noFill/>
          </a:ln>
        </p:spPr>
        <p:txBody>
          <a:bodyPr spcFirstLastPara="1" wrap="square" lIns="91425" tIns="45700" rIns="91425" bIns="45700" anchor="t" anchorCtr="0">
            <a:normAutofit/>
          </a:bodyPr>
          <a:lstStyle>
            <a:lvl1pPr marL="457200" lvl="0" indent="-333756" algn="l">
              <a:lnSpc>
                <a:spcPct val="150000"/>
              </a:lnSpc>
              <a:spcBef>
                <a:spcPts val="360"/>
              </a:spcBef>
              <a:spcAft>
                <a:spcPts val="0"/>
              </a:spcAft>
              <a:buSzPts val="1656"/>
              <a:buChar char="◼"/>
              <a:defRPr/>
            </a:lvl1pPr>
            <a:lvl2pPr marL="914400" lvl="1" indent="-333756" algn="l">
              <a:lnSpc>
                <a:spcPct val="150000"/>
              </a:lnSpc>
              <a:spcBef>
                <a:spcPts val="600"/>
              </a:spcBef>
              <a:spcAft>
                <a:spcPts val="0"/>
              </a:spcAft>
              <a:buSzPts val="1656"/>
              <a:buChar char="◼"/>
              <a:defRPr/>
            </a:lvl2pPr>
            <a:lvl3pPr marL="1371600" lvl="2" indent="-333756" algn="l">
              <a:lnSpc>
                <a:spcPct val="150000"/>
              </a:lnSpc>
              <a:spcBef>
                <a:spcPts val="600"/>
              </a:spcBef>
              <a:spcAft>
                <a:spcPts val="0"/>
              </a:spcAft>
              <a:buSzPts val="1656"/>
              <a:buChar char="◼"/>
              <a:defRPr/>
            </a:lvl3pPr>
            <a:lvl4pPr marL="1828800" lvl="3" indent="-333756" algn="l">
              <a:lnSpc>
                <a:spcPct val="150000"/>
              </a:lnSpc>
              <a:spcBef>
                <a:spcPts val="600"/>
              </a:spcBef>
              <a:spcAft>
                <a:spcPts val="0"/>
              </a:spcAft>
              <a:buSzPts val="1656"/>
              <a:buChar char="◼"/>
              <a:defRPr/>
            </a:lvl4pPr>
            <a:lvl5pPr marL="2286000" lvl="4" indent="-333756" algn="l">
              <a:lnSpc>
                <a:spcPct val="150000"/>
              </a:lnSpc>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91" name="Google Shape;91;p22"/>
          <p:cNvSpPr txBox="1">
            <a:spLocks noGrp="1"/>
          </p:cNvSpPr>
          <p:nvPr>
            <p:ph type="body" idx="2"/>
          </p:nvPr>
        </p:nvSpPr>
        <p:spPr>
          <a:xfrm>
            <a:off x="6188417" y="2228003"/>
            <a:ext cx="5422392" cy="3633047"/>
          </a:xfrm>
          <a:prstGeom prst="rect">
            <a:avLst/>
          </a:prstGeom>
          <a:noFill/>
          <a:ln>
            <a:noFill/>
          </a:ln>
        </p:spPr>
        <p:txBody>
          <a:bodyPr spcFirstLastPara="1" wrap="square" lIns="91425" tIns="45700" rIns="91425" bIns="45700" anchor="t" anchorCtr="0">
            <a:normAutofit/>
          </a:bodyPr>
          <a:lstStyle>
            <a:lvl1pPr marL="457200" lvl="0" indent="-333756" algn="l">
              <a:lnSpc>
                <a:spcPct val="150000"/>
              </a:lnSpc>
              <a:spcBef>
                <a:spcPts val="360"/>
              </a:spcBef>
              <a:spcAft>
                <a:spcPts val="0"/>
              </a:spcAft>
              <a:buSzPts val="1656"/>
              <a:buChar char="◼"/>
              <a:defRPr/>
            </a:lvl1pPr>
            <a:lvl2pPr marL="914400" lvl="1" indent="-333756" algn="l">
              <a:lnSpc>
                <a:spcPct val="150000"/>
              </a:lnSpc>
              <a:spcBef>
                <a:spcPts val="600"/>
              </a:spcBef>
              <a:spcAft>
                <a:spcPts val="0"/>
              </a:spcAft>
              <a:buSzPts val="1656"/>
              <a:buChar char="◼"/>
              <a:defRPr/>
            </a:lvl2pPr>
            <a:lvl3pPr marL="1371600" lvl="2" indent="-333756" algn="l">
              <a:lnSpc>
                <a:spcPct val="150000"/>
              </a:lnSpc>
              <a:spcBef>
                <a:spcPts val="600"/>
              </a:spcBef>
              <a:spcAft>
                <a:spcPts val="0"/>
              </a:spcAft>
              <a:buSzPts val="1656"/>
              <a:buChar char="◼"/>
              <a:defRPr/>
            </a:lvl3pPr>
            <a:lvl4pPr marL="1828800" lvl="3" indent="-333756" algn="l">
              <a:lnSpc>
                <a:spcPct val="150000"/>
              </a:lnSpc>
              <a:spcBef>
                <a:spcPts val="600"/>
              </a:spcBef>
              <a:spcAft>
                <a:spcPts val="0"/>
              </a:spcAft>
              <a:buSzPts val="1656"/>
              <a:buChar char="◼"/>
              <a:defRPr/>
            </a:lvl4pPr>
            <a:lvl5pPr marL="2286000" lvl="4" indent="-333756" algn="l">
              <a:lnSpc>
                <a:spcPct val="150000"/>
              </a:lnSpc>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92" name="Google Shape;92;p22"/>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22"/>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2"/>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95" name="Google Shape;95;p22"/>
          <p:cNvSpPr/>
          <p:nvPr/>
        </p:nvSpPr>
        <p:spPr>
          <a:xfrm rot="-7500000">
            <a:off x="-655596" y="6070333"/>
            <a:ext cx="1563514" cy="743675"/>
          </a:xfrm>
          <a:custGeom>
            <a:avLst/>
            <a:gdLst/>
            <a:ahLst/>
            <a:cxnLst/>
            <a:rect l="l" t="t" r="r" b="b"/>
            <a:pathLst>
              <a:path w="2024933" h="963146" extrusionOk="0">
                <a:moveTo>
                  <a:pt x="667231" y="0"/>
                </a:moveTo>
                <a:lnTo>
                  <a:pt x="2024933" y="963146"/>
                </a:lnTo>
                <a:lnTo>
                  <a:pt x="0" y="963146"/>
                </a:lnTo>
                <a:lnTo>
                  <a:pt x="667231"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Gill Sans"/>
              <a:ea typeface="Gill Sans"/>
              <a:cs typeface="Gill Sans"/>
              <a:sym typeface="Gill San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 Comparison" type="twoTxTwoObj">
  <p:cSld name="TWO_OBJECTS_WITH_TEXT">
    <p:spTree>
      <p:nvGrpSpPr>
        <p:cNvPr id="1" name="Shape 96"/>
        <p:cNvGrpSpPr/>
        <p:nvPr/>
      </p:nvGrpSpPr>
      <p:grpSpPr>
        <a:xfrm>
          <a:off x="0" y="0"/>
          <a:ext cx="0" cy="0"/>
          <a:chOff x="0" y="0"/>
          <a:chExt cx="0" cy="0"/>
        </a:xfrm>
      </p:grpSpPr>
      <p:sp>
        <p:nvSpPr>
          <p:cNvPr id="97" name="Google Shape;97;p23"/>
          <p:cNvSpPr txBox="1">
            <a:spLocks noGrp="1"/>
          </p:cNvSpPr>
          <p:nvPr>
            <p:ph type="title"/>
          </p:nvPr>
        </p:nvSpPr>
        <p:spPr>
          <a:xfrm>
            <a:off x="581193" y="729658"/>
            <a:ext cx="11029616" cy="98833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800"/>
              <a:buFont typeface="Montserrat ExtraBold"/>
              <a:buNone/>
              <a:defRPr b="1" i="0">
                <a:solidFill>
                  <a:schemeClr val="accent1"/>
                </a:solidFill>
                <a:latin typeface="Montserrat ExtraBold"/>
                <a:ea typeface="Montserrat ExtraBold"/>
                <a:cs typeface="Montserrat ExtraBold"/>
                <a:sym typeface="Montserrat ExtraBold"/>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23"/>
          <p:cNvSpPr txBox="1">
            <a:spLocks noGrp="1"/>
          </p:cNvSpPr>
          <p:nvPr>
            <p:ph type="body" idx="1"/>
          </p:nvPr>
        </p:nvSpPr>
        <p:spPr>
          <a:xfrm>
            <a:off x="581193" y="2250892"/>
            <a:ext cx="5087075" cy="536005"/>
          </a:xfrm>
          <a:prstGeom prst="rect">
            <a:avLst/>
          </a:prstGeom>
          <a:noFill/>
          <a:ln>
            <a:noFill/>
          </a:ln>
        </p:spPr>
        <p:txBody>
          <a:bodyPr spcFirstLastPara="1" wrap="square" lIns="91425" tIns="45700" rIns="91425" bIns="45700" anchor="b" anchorCtr="0">
            <a:noAutofit/>
          </a:bodyPr>
          <a:lstStyle>
            <a:lvl1pPr marL="457200" lvl="0" indent="-228600" algn="l">
              <a:lnSpc>
                <a:spcPct val="150000"/>
              </a:lnSpc>
              <a:spcBef>
                <a:spcPts val="440"/>
              </a:spcBef>
              <a:spcAft>
                <a:spcPts val="0"/>
              </a:spcAft>
              <a:buSzPts val="2024"/>
              <a:buNone/>
              <a:defRPr sz="2200" b="1" i="0">
                <a:solidFill>
                  <a:schemeClr val="dk2"/>
                </a:solidFill>
                <a:latin typeface="Montserrat"/>
                <a:ea typeface="Montserrat"/>
                <a:cs typeface="Montserrat"/>
                <a:sym typeface="Montserrat"/>
              </a:defRPr>
            </a:lvl1pPr>
            <a:lvl2pPr marL="914400" lvl="1" indent="-228600" algn="l">
              <a:lnSpc>
                <a:spcPct val="150000"/>
              </a:lnSpc>
              <a:spcBef>
                <a:spcPts val="600"/>
              </a:spcBef>
              <a:spcAft>
                <a:spcPts val="0"/>
              </a:spcAft>
              <a:buSzPts val="1840"/>
              <a:buNone/>
              <a:defRPr sz="2000" b="1"/>
            </a:lvl2pPr>
            <a:lvl3pPr marL="1371600" lvl="2" indent="-228600" algn="l">
              <a:lnSpc>
                <a:spcPct val="150000"/>
              </a:lnSpc>
              <a:spcBef>
                <a:spcPts val="600"/>
              </a:spcBef>
              <a:spcAft>
                <a:spcPts val="0"/>
              </a:spcAft>
              <a:buSzPts val="1656"/>
              <a:buNone/>
              <a:defRPr sz="1800" b="1"/>
            </a:lvl3pPr>
            <a:lvl4pPr marL="1828800" lvl="3" indent="-228600" algn="l">
              <a:lnSpc>
                <a:spcPct val="150000"/>
              </a:lnSpc>
              <a:spcBef>
                <a:spcPts val="600"/>
              </a:spcBef>
              <a:spcAft>
                <a:spcPts val="0"/>
              </a:spcAft>
              <a:buSzPts val="1472"/>
              <a:buNone/>
              <a:defRPr sz="1600" b="1"/>
            </a:lvl4pPr>
            <a:lvl5pPr marL="2286000" lvl="4" indent="-228600" algn="l">
              <a:lnSpc>
                <a:spcPct val="150000"/>
              </a:lnSpc>
              <a:spcBef>
                <a:spcPts val="600"/>
              </a:spcBef>
              <a:spcAft>
                <a:spcPts val="0"/>
              </a:spcAft>
              <a:buSzPts val="1472"/>
              <a:buNone/>
              <a:defRPr sz="1600" b="1"/>
            </a:lvl5pPr>
            <a:lvl6pPr marL="2743200" lvl="5" indent="-228600" algn="l">
              <a:spcBef>
                <a:spcPts val="600"/>
              </a:spcBef>
              <a:spcAft>
                <a:spcPts val="0"/>
              </a:spcAft>
              <a:buSzPts val="1472"/>
              <a:buNone/>
              <a:defRPr sz="1600" b="1"/>
            </a:lvl6pPr>
            <a:lvl7pPr marL="3200400" lvl="6" indent="-228600" algn="l">
              <a:spcBef>
                <a:spcPts val="600"/>
              </a:spcBef>
              <a:spcAft>
                <a:spcPts val="0"/>
              </a:spcAft>
              <a:buSzPts val="1472"/>
              <a:buNone/>
              <a:defRPr sz="1600" b="1"/>
            </a:lvl7pPr>
            <a:lvl8pPr marL="3657600" lvl="7" indent="-228600" algn="l">
              <a:spcBef>
                <a:spcPts val="600"/>
              </a:spcBef>
              <a:spcAft>
                <a:spcPts val="0"/>
              </a:spcAft>
              <a:buSzPts val="1472"/>
              <a:buNone/>
              <a:defRPr sz="1600" b="1"/>
            </a:lvl8pPr>
            <a:lvl9pPr marL="4114800" lvl="8" indent="-228600" algn="l">
              <a:spcBef>
                <a:spcPts val="600"/>
              </a:spcBef>
              <a:spcAft>
                <a:spcPts val="600"/>
              </a:spcAft>
              <a:buSzPts val="1472"/>
              <a:buNone/>
              <a:defRPr sz="1600" b="1"/>
            </a:lvl9pPr>
          </a:lstStyle>
          <a:p>
            <a:endParaRPr/>
          </a:p>
        </p:txBody>
      </p:sp>
      <p:sp>
        <p:nvSpPr>
          <p:cNvPr id="99" name="Google Shape;99;p23"/>
          <p:cNvSpPr txBox="1">
            <a:spLocks noGrp="1"/>
          </p:cNvSpPr>
          <p:nvPr>
            <p:ph type="body" idx="2"/>
          </p:nvPr>
        </p:nvSpPr>
        <p:spPr>
          <a:xfrm>
            <a:off x="581192" y="2926052"/>
            <a:ext cx="5087075" cy="2934999"/>
          </a:xfrm>
          <a:prstGeom prst="rect">
            <a:avLst/>
          </a:prstGeom>
          <a:noFill/>
          <a:ln>
            <a:noFill/>
          </a:ln>
        </p:spPr>
        <p:txBody>
          <a:bodyPr spcFirstLastPara="1" wrap="square" lIns="91425" tIns="45700" rIns="91425" bIns="45700" anchor="t" anchorCtr="0">
            <a:normAutofit/>
          </a:bodyPr>
          <a:lstStyle>
            <a:lvl1pPr marL="457200" lvl="0" indent="-333756" algn="l">
              <a:lnSpc>
                <a:spcPct val="150000"/>
              </a:lnSpc>
              <a:spcBef>
                <a:spcPts val="360"/>
              </a:spcBef>
              <a:spcAft>
                <a:spcPts val="0"/>
              </a:spcAft>
              <a:buSzPts val="1656"/>
              <a:buChar char="◼"/>
              <a:defRPr/>
            </a:lvl1pPr>
            <a:lvl2pPr marL="914400" lvl="1" indent="-333756" algn="l">
              <a:lnSpc>
                <a:spcPct val="150000"/>
              </a:lnSpc>
              <a:spcBef>
                <a:spcPts val="600"/>
              </a:spcBef>
              <a:spcAft>
                <a:spcPts val="0"/>
              </a:spcAft>
              <a:buSzPts val="1656"/>
              <a:buChar char="◼"/>
              <a:defRPr/>
            </a:lvl2pPr>
            <a:lvl3pPr marL="1371600" lvl="2" indent="-333756" algn="l">
              <a:lnSpc>
                <a:spcPct val="150000"/>
              </a:lnSpc>
              <a:spcBef>
                <a:spcPts val="600"/>
              </a:spcBef>
              <a:spcAft>
                <a:spcPts val="0"/>
              </a:spcAft>
              <a:buSzPts val="1656"/>
              <a:buChar char="◼"/>
              <a:defRPr/>
            </a:lvl3pPr>
            <a:lvl4pPr marL="1828800" lvl="3" indent="-333756" algn="l">
              <a:lnSpc>
                <a:spcPct val="150000"/>
              </a:lnSpc>
              <a:spcBef>
                <a:spcPts val="600"/>
              </a:spcBef>
              <a:spcAft>
                <a:spcPts val="0"/>
              </a:spcAft>
              <a:buSzPts val="1656"/>
              <a:buChar char="◼"/>
              <a:defRPr/>
            </a:lvl4pPr>
            <a:lvl5pPr marL="2286000" lvl="4" indent="-333756" algn="l">
              <a:lnSpc>
                <a:spcPct val="150000"/>
              </a:lnSpc>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100" name="Google Shape;100;p23"/>
          <p:cNvSpPr txBox="1">
            <a:spLocks noGrp="1"/>
          </p:cNvSpPr>
          <p:nvPr>
            <p:ph type="body" idx="3"/>
          </p:nvPr>
        </p:nvSpPr>
        <p:spPr>
          <a:xfrm>
            <a:off x="6523735" y="2250892"/>
            <a:ext cx="5087073" cy="553373"/>
          </a:xfrm>
          <a:prstGeom prst="rect">
            <a:avLst/>
          </a:prstGeom>
          <a:noFill/>
          <a:ln>
            <a:noFill/>
          </a:ln>
        </p:spPr>
        <p:txBody>
          <a:bodyPr spcFirstLastPara="1" wrap="square" lIns="91425" tIns="45700" rIns="91425" bIns="45700" anchor="b" anchorCtr="0">
            <a:noAutofit/>
          </a:bodyPr>
          <a:lstStyle>
            <a:lvl1pPr marL="457200" lvl="0" indent="-228600" algn="l">
              <a:lnSpc>
                <a:spcPct val="150000"/>
              </a:lnSpc>
              <a:spcBef>
                <a:spcPts val="440"/>
              </a:spcBef>
              <a:spcAft>
                <a:spcPts val="0"/>
              </a:spcAft>
              <a:buSzPts val="2024"/>
              <a:buNone/>
              <a:defRPr sz="2200" b="1" i="0">
                <a:solidFill>
                  <a:schemeClr val="dk2"/>
                </a:solidFill>
                <a:latin typeface="Montserrat"/>
                <a:ea typeface="Montserrat"/>
                <a:cs typeface="Montserrat"/>
                <a:sym typeface="Montserrat"/>
              </a:defRPr>
            </a:lvl1pPr>
            <a:lvl2pPr marL="914400" lvl="1" indent="-228600" algn="l">
              <a:lnSpc>
                <a:spcPct val="150000"/>
              </a:lnSpc>
              <a:spcBef>
                <a:spcPts val="600"/>
              </a:spcBef>
              <a:spcAft>
                <a:spcPts val="0"/>
              </a:spcAft>
              <a:buSzPts val="1840"/>
              <a:buNone/>
              <a:defRPr sz="2000" b="1"/>
            </a:lvl2pPr>
            <a:lvl3pPr marL="1371600" lvl="2" indent="-228600" algn="l">
              <a:lnSpc>
                <a:spcPct val="150000"/>
              </a:lnSpc>
              <a:spcBef>
                <a:spcPts val="600"/>
              </a:spcBef>
              <a:spcAft>
                <a:spcPts val="0"/>
              </a:spcAft>
              <a:buSzPts val="1656"/>
              <a:buNone/>
              <a:defRPr sz="1800" b="1"/>
            </a:lvl3pPr>
            <a:lvl4pPr marL="1828800" lvl="3" indent="-228600" algn="l">
              <a:lnSpc>
                <a:spcPct val="150000"/>
              </a:lnSpc>
              <a:spcBef>
                <a:spcPts val="600"/>
              </a:spcBef>
              <a:spcAft>
                <a:spcPts val="0"/>
              </a:spcAft>
              <a:buSzPts val="1472"/>
              <a:buNone/>
              <a:defRPr sz="1600" b="1"/>
            </a:lvl4pPr>
            <a:lvl5pPr marL="2286000" lvl="4" indent="-228600" algn="l">
              <a:lnSpc>
                <a:spcPct val="150000"/>
              </a:lnSpc>
              <a:spcBef>
                <a:spcPts val="600"/>
              </a:spcBef>
              <a:spcAft>
                <a:spcPts val="0"/>
              </a:spcAft>
              <a:buSzPts val="1472"/>
              <a:buNone/>
              <a:defRPr sz="1600" b="1"/>
            </a:lvl5pPr>
            <a:lvl6pPr marL="2743200" lvl="5" indent="-228600" algn="l">
              <a:spcBef>
                <a:spcPts val="600"/>
              </a:spcBef>
              <a:spcAft>
                <a:spcPts val="0"/>
              </a:spcAft>
              <a:buSzPts val="1472"/>
              <a:buNone/>
              <a:defRPr sz="1600" b="1"/>
            </a:lvl6pPr>
            <a:lvl7pPr marL="3200400" lvl="6" indent="-228600" algn="l">
              <a:spcBef>
                <a:spcPts val="600"/>
              </a:spcBef>
              <a:spcAft>
                <a:spcPts val="0"/>
              </a:spcAft>
              <a:buSzPts val="1472"/>
              <a:buNone/>
              <a:defRPr sz="1600" b="1"/>
            </a:lvl7pPr>
            <a:lvl8pPr marL="3657600" lvl="7" indent="-228600" algn="l">
              <a:spcBef>
                <a:spcPts val="600"/>
              </a:spcBef>
              <a:spcAft>
                <a:spcPts val="0"/>
              </a:spcAft>
              <a:buSzPts val="1472"/>
              <a:buNone/>
              <a:defRPr sz="1600" b="1"/>
            </a:lvl8pPr>
            <a:lvl9pPr marL="4114800" lvl="8" indent="-228600" algn="l">
              <a:spcBef>
                <a:spcPts val="600"/>
              </a:spcBef>
              <a:spcAft>
                <a:spcPts val="600"/>
              </a:spcAft>
              <a:buSzPts val="1472"/>
              <a:buNone/>
              <a:defRPr sz="1600" b="1"/>
            </a:lvl9pPr>
          </a:lstStyle>
          <a:p>
            <a:endParaRPr/>
          </a:p>
        </p:txBody>
      </p:sp>
      <p:sp>
        <p:nvSpPr>
          <p:cNvPr id="101" name="Google Shape;101;p23"/>
          <p:cNvSpPr txBox="1">
            <a:spLocks noGrp="1"/>
          </p:cNvSpPr>
          <p:nvPr>
            <p:ph type="body" idx="4"/>
          </p:nvPr>
        </p:nvSpPr>
        <p:spPr>
          <a:xfrm>
            <a:off x="6523733" y="2926052"/>
            <a:ext cx="5087075" cy="2934999"/>
          </a:xfrm>
          <a:prstGeom prst="rect">
            <a:avLst/>
          </a:prstGeom>
          <a:noFill/>
          <a:ln>
            <a:noFill/>
          </a:ln>
        </p:spPr>
        <p:txBody>
          <a:bodyPr spcFirstLastPara="1" wrap="square" lIns="91425" tIns="45700" rIns="91425" bIns="45700" anchor="t" anchorCtr="0">
            <a:normAutofit/>
          </a:bodyPr>
          <a:lstStyle>
            <a:lvl1pPr marL="457200" lvl="0" indent="-333756" algn="l">
              <a:lnSpc>
                <a:spcPct val="150000"/>
              </a:lnSpc>
              <a:spcBef>
                <a:spcPts val="360"/>
              </a:spcBef>
              <a:spcAft>
                <a:spcPts val="0"/>
              </a:spcAft>
              <a:buSzPts val="1656"/>
              <a:buChar char="◼"/>
              <a:defRPr/>
            </a:lvl1pPr>
            <a:lvl2pPr marL="914400" lvl="1" indent="-333756" algn="l">
              <a:lnSpc>
                <a:spcPct val="150000"/>
              </a:lnSpc>
              <a:spcBef>
                <a:spcPts val="600"/>
              </a:spcBef>
              <a:spcAft>
                <a:spcPts val="0"/>
              </a:spcAft>
              <a:buSzPts val="1656"/>
              <a:buChar char="◼"/>
              <a:defRPr/>
            </a:lvl2pPr>
            <a:lvl3pPr marL="1371600" lvl="2" indent="-333756" algn="l">
              <a:lnSpc>
                <a:spcPct val="150000"/>
              </a:lnSpc>
              <a:spcBef>
                <a:spcPts val="600"/>
              </a:spcBef>
              <a:spcAft>
                <a:spcPts val="0"/>
              </a:spcAft>
              <a:buSzPts val="1656"/>
              <a:buChar char="◼"/>
              <a:defRPr/>
            </a:lvl3pPr>
            <a:lvl4pPr marL="1828800" lvl="3" indent="-333756" algn="l">
              <a:lnSpc>
                <a:spcPct val="150000"/>
              </a:lnSpc>
              <a:spcBef>
                <a:spcPts val="600"/>
              </a:spcBef>
              <a:spcAft>
                <a:spcPts val="0"/>
              </a:spcAft>
              <a:buSzPts val="1656"/>
              <a:buChar char="◼"/>
              <a:defRPr/>
            </a:lvl4pPr>
            <a:lvl5pPr marL="2286000" lvl="4" indent="-333756" algn="l">
              <a:lnSpc>
                <a:spcPct val="150000"/>
              </a:lnSpc>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102" name="Google Shape;102;p23"/>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23"/>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23"/>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05" name="Google Shape;105;p23"/>
          <p:cNvSpPr/>
          <p:nvPr/>
        </p:nvSpPr>
        <p:spPr>
          <a:xfrm rot="-7500000">
            <a:off x="-655596" y="6070333"/>
            <a:ext cx="1563514" cy="743675"/>
          </a:xfrm>
          <a:custGeom>
            <a:avLst/>
            <a:gdLst/>
            <a:ahLst/>
            <a:cxnLst/>
            <a:rect l="l" t="t" r="r" b="b"/>
            <a:pathLst>
              <a:path w="2024933" h="963146" extrusionOk="0">
                <a:moveTo>
                  <a:pt x="667231" y="0"/>
                </a:moveTo>
                <a:lnTo>
                  <a:pt x="2024933" y="963146"/>
                </a:lnTo>
                <a:lnTo>
                  <a:pt x="0" y="963146"/>
                </a:lnTo>
                <a:lnTo>
                  <a:pt x="667231"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Gill Sans"/>
              <a:ea typeface="Gill Sans"/>
              <a:cs typeface="Gill Sans"/>
              <a:sym typeface="Gill San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2_Content - Comparison">
  <p:cSld name="2_Content - Comparison">
    <p:spTree>
      <p:nvGrpSpPr>
        <p:cNvPr id="1" name="Shape 106"/>
        <p:cNvGrpSpPr/>
        <p:nvPr/>
      </p:nvGrpSpPr>
      <p:grpSpPr>
        <a:xfrm>
          <a:off x="0" y="0"/>
          <a:ext cx="0" cy="0"/>
          <a:chOff x="0" y="0"/>
          <a:chExt cx="0" cy="0"/>
        </a:xfrm>
      </p:grpSpPr>
      <p:sp>
        <p:nvSpPr>
          <p:cNvPr id="107" name="Google Shape;107;p24"/>
          <p:cNvSpPr txBox="1">
            <a:spLocks noGrp="1"/>
          </p:cNvSpPr>
          <p:nvPr>
            <p:ph type="title"/>
          </p:nvPr>
        </p:nvSpPr>
        <p:spPr>
          <a:xfrm>
            <a:off x="581193" y="729658"/>
            <a:ext cx="11029616" cy="98833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800"/>
              <a:buFont typeface="Montserrat ExtraBold"/>
              <a:buNone/>
              <a:defRPr b="1" i="0">
                <a:solidFill>
                  <a:schemeClr val="accent1"/>
                </a:solidFill>
                <a:latin typeface="Montserrat ExtraBold"/>
                <a:ea typeface="Montserrat ExtraBold"/>
                <a:cs typeface="Montserrat ExtraBold"/>
                <a:sym typeface="Montserrat ExtraBold"/>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24"/>
          <p:cNvSpPr txBox="1">
            <a:spLocks noGrp="1"/>
          </p:cNvSpPr>
          <p:nvPr>
            <p:ph type="body" idx="1"/>
          </p:nvPr>
        </p:nvSpPr>
        <p:spPr>
          <a:xfrm>
            <a:off x="6523735" y="2250892"/>
            <a:ext cx="5087073" cy="553373"/>
          </a:xfrm>
          <a:prstGeom prst="rect">
            <a:avLst/>
          </a:prstGeom>
          <a:noFill/>
          <a:ln>
            <a:noFill/>
          </a:ln>
        </p:spPr>
        <p:txBody>
          <a:bodyPr spcFirstLastPara="1" wrap="square" lIns="91425" tIns="45700" rIns="91425" bIns="45700" anchor="b" anchorCtr="0">
            <a:noAutofit/>
          </a:bodyPr>
          <a:lstStyle>
            <a:lvl1pPr marL="457200" lvl="0" indent="-228600" algn="l">
              <a:lnSpc>
                <a:spcPct val="150000"/>
              </a:lnSpc>
              <a:spcBef>
                <a:spcPts val="440"/>
              </a:spcBef>
              <a:spcAft>
                <a:spcPts val="0"/>
              </a:spcAft>
              <a:buSzPts val="2024"/>
              <a:buNone/>
              <a:defRPr sz="2200" b="1" i="0">
                <a:solidFill>
                  <a:schemeClr val="dk2"/>
                </a:solidFill>
                <a:latin typeface="Montserrat"/>
                <a:ea typeface="Montserrat"/>
                <a:cs typeface="Montserrat"/>
                <a:sym typeface="Montserrat"/>
              </a:defRPr>
            </a:lvl1pPr>
            <a:lvl2pPr marL="914400" lvl="1" indent="-228600" algn="l">
              <a:lnSpc>
                <a:spcPct val="150000"/>
              </a:lnSpc>
              <a:spcBef>
                <a:spcPts val="600"/>
              </a:spcBef>
              <a:spcAft>
                <a:spcPts val="0"/>
              </a:spcAft>
              <a:buSzPts val="1840"/>
              <a:buNone/>
              <a:defRPr sz="2000" b="1"/>
            </a:lvl2pPr>
            <a:lvl3pPr marL="1371600" lvl="2" indent="-228600" algn="l">
              <a:lnSpc>
                <a:spcPct val="150000"/>
              </a:lnSpc>
              <a:spcBef>
                <a:spcPts val="600"/>
              </a:spcBef>
              <a:spcAft>
                <a:spcPts val="0"/>
              </a:spcAft>
              <a:buSzPts val="1656"/>
              <a:buNone/>
              <a:defRPr sz="1800" b="1"/>
            </a:lvl3pPr>
            <a:lvl4pPr marL="1828800" lvl="3" indent="-228600" algn="l">
              <a:lnSpc>
                <a:spcPct val="150000"/>
              </a:lnSpc>
              <a:spcBef>
                <a:spcPts val="600"/>
              </a:spcBef>
              <a:spcAft>
                <a:spcPts val="0"/>
              </a:spcAft>
              <a:buSzPts val="1472"/>
              <a:buNone/>
              <a:defRPr sz="1600" b="1"/>
            </a:lvl4pPr>
            <a:lvl5pPr marL="2286000" lvl="4" indent="-228600" algn="l">
              <a:lnSpc>
                <a:spcPct val="150000"/>
              </a:lnSpc>
              <a:spcBef>
                <a:spcPts val="600"/>
              </a:spcBef>
              <a:spcAft>
                <a:spcPts val="0"/>
              </a:spcAft>
              <a:buSzPts val="1472"/>
              <a:buNone/>
              <a:defRPr sz="1600" b="1"/>
            </a:lvl5pPr>
            <a:lvl6pPr marL="2743200" lvl="5" indent="-228600" algn="l">
              <a:spcBef>
                <a:spcPts val="600"/>
              </a:spcBef>
              <a:spcAft>
                <a:spcPts val="0"/>
              </a:spcAft>
              <a:buSzPts val="1472"/>
              <a:buNone/>
              <a:defRPr sz="1600" b="1"/>
            </a:lvl6pPr>
            <a:lvl7pPr marL="3200400" lvl="6" indent="-228600" algn="l">
              <a:spcBef>
                <a:spcPts val="600"/>
              </a:spcBef>
              <a:spcAft>
                <a:spcPts val="0"/>
              </a:spcAft>
              <a:buSzPts val="1472"/>
              <a:buNone/>
              <a:defRPr sz="1600" b="1"/>
            </a:lvl7pPr>
            <a:lvl8pPr marL="3657600" lvl="7" indent="-228600" algn="l">
              <a:spcBef>
                <a:spcPts val="600"/>
              </a:spcBef>
              <a:spcAft>
                <a:spcPts val="0"/>
              </a:spcAft>
              <a:buSzPts val="1472"/>
              <a:buNone/>
              <a:defRPr sz="1600" b="1"/>
            </a:lvl8pPr>
            <a:lvl9pPr marL="4114800" lvl="8" indent="-228600" algn="l">
              <a:spcBef>
                <a:spcPts val="600"/>
              </a:spcBef>
              <a:spcAft>
                <a:spcPts val="600"/>
              </a:spcAft>
              <a:buSzPts val="1472"/>
              <a:buNone/>
              <a:defRPr sz="1600" b="1"/>
            </a:lvl9pPr>
          </a:lstStyle>
          <a:p>
            <a:endParaRPr/>
          </a:p>
        </p:txBody>
      </p:sp>
      <p:sp>
        <p:nvSpPr>
          <p:cNvPr id="109" name="Google Shape;109;p24"/>
          <p:cNvSpPr txBox="1">
            <a:spLocks noGrp="1"/>
          </p:cNvSpPr>
          <p:nvPr>
            <p:ph type="body" idx="2"/>
          </p:nvPr>
        </p:nvSpPr>
        <p:spPr>
          <a:xfrm>
            <a:off x="6523733" y="2926052"/>
            <a:ext cx="5087075" cy="2934999"/>
          </a:xfrm>
          <a:prstGeom prst="rect">
            <a:avLst/>
          </a:prstGeom>
          <a:noFill/>
          <a:ln>
            <a:noFill/>
          </a:ln>
        </p:spPr>
        <p:txBody>
          <a:bodyPr spcFirstLastPara="1" wrap="square" lIns="91425" tIns="45700" rIns="91425" bIns="45700" anchor="t" anchorCtr="0">
            <a:normAutofit/>
          </a:bodyPr>
          <a:lstStyle>
            <a:lvl1pPr marL="457200" lvl="0" indent="-228600" algn="l">
              <a:lnSpc>
                <a:spcPct val="150000"/>
              </a:lnSpc>
              <a:spcBef>
                <a:spcPts val="360"/>
              </a:spcBef>
              <a:spcAft>
                <a:spcPts val="0"/>
              </a:spcAft>
              <a:buSzPts val="1656"/>
              <a:buNone/>
              <a:defRPr/>
            </a:lvl1pPr>
            <a:lvl2pPr marL="914400" lvl="1" indent="-228600" algn="l">
              <a:lnSpc>
                <a:spcPct val="150000"/>
              </a:lnSpc>
              <a:spcBef>
                <a:spcPts val="600"/>
              </a:spcBef>
              <a:spcAft>
                <a:spcPts val="0"/>
              </a:spcAft>
              <a:buSzPts val="1472"/>
              <a:buNone/>
              <a:defRPr/>
            </a:lvl2pPr>
            <a:lvl3pPr marL="1371600" lvl="2" indent="-228600" algn="l">
              <a:lnSpc>
                <a:spcPct val="150000"/>
              </a:lnSpc>
              <a:spcBef>
                <a:spcPts val="600"/>
              </a:spcBef>
              <a:spcAft>
                <a:spcPts val="0"/>
              </a:spcAft>
              <a:buSzPts val="1288"/>
              <a:buNone/>
              <a:defRPr/>
            </a:lvl3pPr>
            <a:lvl4pPr marL="1828800" lvl="3" indent="-228600" algn="l">
              <a:lnSpc>
                <a:spcPct val="150000"/>
              </a:lnSpc>
              <a:spcBef>
                <a:spcPts val="600"/>
              </a:spcBef>
              <a:spcAft>
                <a:spcPts val="0"/>
              </a:spcAft>
              <a:buSzPts val="1104"/>
              <a:buNone/>
              <a:defRPr/>
            </a:lvl4pPr>
            <a:lvl5pPr marL="2286000" lvl="4" indent="-228600" algn="l">
              <a:lnSpc>
                <a:spcPct val="150000"/>
              </a:lnSpc>
              <a:spcBef>
                <a:spcPts val="600"/>
              </a:spcBef>
              <a:spcAft>
                <a:spcPts val="0"/>
              </a:spcAft>
              <a:buSzPts val="920"/>
              <a:buNone/>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110" name="Google Shape;110;p24"/>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24"/>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24"/>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13" name="Google Shape;113;p24"/>
          <p:cNvSpPr>
            <a:spLocks noGrp="1"/>
          </p:cNvSpPr>
          <p:nvPr>
            <p:ph type="pic" idx="3"/>
          </p:nvPr>
        </p:nvSpPr>
        <p:spPr>
          <a:xfrm>
            <a:off x="581193" y="2250891"/>
            <a:ext cx="5514808" cy="3610159"/>
          </a:xfrm>
          <a:prstGeom prst="rect">
            <a:avLst/>
          </a:prstGeom>
          <a:noFill/>
          <a:ln>
            <a:noFill/>
          </a:ln>
        </p:spPr>
      </p:sp>
      <p:sp>
        <p:nvSpPr>
          <p:cNvPr id="114" name="Google Shape;114;p24"/>
          <p:cNvSpPr/>
          <p:nvPr/>
        </p:nvSpPr>
        <p:spPr>
          <a:xfrm rot="-7500000">
            <a:off x="-655596" y="6070333"/>
            <a:ext cx="1563514" cy="743675"/>
          </a:xfrm>
          <a:custGeom>
            <a:avLst/>
            <a:gdLst/>
            <a:ahLst/>
            <a:cxnLst/>
            <a:rect l="l" t="t" r="r" b="b"/>
            <a:pathLst>
              <a:path w="2024933" h="963146" extrusionOk="0">
                <a:moveTo>
                  <a:pt x="667231" y="0"/>
                </a:moveTo>
                <a:lnTo>
                  <a:pt x="2024933" y="963146"/>
                </a:lnTo>
                <a:lnTo>
                  <a:pt x="0" y="963146"/>
                </a:lnTo>
                <a:lnTo>
                  <a:pt x="667231"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Gill Sans"/>
              <a:ea typeface="Gill Sans"/>
              <a:cs typeface="Gill Sans"/>
              <a:sym typeface="Gill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Content - Comparison">
  <p:cSld name="1_Content - Comparison">
    <p:spTree>
      <p:nvGrpSpPr>
        <p:cNvPr id="1" name="Shape 115"/>
        <p:cNvGrpSpPr/>
        <p:nvPr/>
      </p:nvGrpSpPr>
      <p:grpSpPr>
        <a:xfrm>
          <a:off x="0" y="0"/>
          <a:ext cx="0" cy="0"/>
          <a:chOff x="0" y="0"/>
          <a:chExt cx="0" cy="0"/>
        </a:xfrm>
      </p:grpSpPr>
      <p:sp>
        <p:nvSpPr>
          <p:cNvPr id="116" name="Google Shape;116;p25"/>
          <p:cNvSpPr txBox="1">
            <a:spLocks noGrp="1"/>
          </p:cNvSpPr>
          <p:nvPr>
            <p:ph type="title"/>
          </p:nvPr>
        </p:nvSpPr>
        <p:spPr>
          <a:xfrm>
            <a:off x="581193" y="729658"/>
            <a:ext cx="11029616" cy="98833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800"/>
              <a:buFont typeface="Montserrat ExtraBold"/>
              <a:buNone/>
              <a:defRPr b="1" i="0">
                <a:solidFill>
                  <a:schemeClr val="accent1"/>
                </a:solidFill>
                <a:latin typeface="Montserrat ExtraBold"/>
                <a:ea typeface="Montserrat ExtraBold"/>
                <a:cs typeface="Montserrat ExtraBold"/>
                <a:sym typeface="Montserrat ExtraBold"/>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25"/>
          <p:cNvSpPr txBox="1">
            <a:spLocks noGrp="1"/>
          </p:cNvSpPr>
          <p:nvPr>
            <p:ph type="body" idx="1"/>
          </p:nvPr>
        </p:nvSpPr>
        <p:spPr>
          <a:xfrm>
            <a:off x="6523735" y="2250892"/>
            <a:ext cx="5087073" cy="553373"/>
          </a:xfrm>
          <a:prstGeom prst="rect">
            <a:avLst/>
          </a:prstGeom>
          <a:noFill/>
          <a:ln>
            <a:noFill/>
          </a:ln>
        </p:spPr>
        <p:txBody>
          <a:bodyPr spcFirstLastPara="1" wrap="square" lIns="91425" tIns="45700" rIns="91425" bIns="45700" anchor="b" anchorCtr="0">
            <a:noAutofit/>
          </a:bodyPr>
          <a:lstStyle>
            <a:lvl1pPr marL="457200" lvl="0" indent="-228600" algn="l">
              <a:lnSpc>
                <a:spcPct val="150000"/>
              </a:lnSpc>
              <a:spcBef>
                <a:spcPts val="440"/>
              </a:spcBef>
              <a:spcAft>
                <a:spcPts val="0"/>
              </a:spcAft>
              <a:buSzPts val="2024"/>
              <a:buNone/>
              <a:defRPr sz="2200" b="1" i="0">
                <a:solidFill>
                  <a:schemeClr val="dk2"/>
                </a:solidFill>
                <a:latin typeface="Montserrat"/>
                <a:ea typeface="Montserrat"/>
                <a:cs typeface="Montserrat"/>
                <a:sym typeface="Montserrat"/>
              </a:defRPr>
            </a:lvl1pPr>
            <a:lvl2pPr marL="914400" lvl="1" indent="-228600" algn="l">
              <a:lnSpc>
                <a:spcPct val="150000"/>
              </a:lnSpc>
              <a:spcBef>
                <a:spcPts val="600"/>
              </a:spcBef>
              <a:spcAft>
                <a:spcPts val="0"/>
              </a:spcAft>
              <a:buSzPts val="1840"/>
              <a:buNone/>
              <a:defRPr sz="2000" b="1"/>
            </a:lvl2pPr>
            <a:lvl3pPr marL="1371600" lvl="2" indent="-228600" algn="l">
              <a:lnSpc>
                <a:spcPct val="150000"/>
              </a:lnSpc>
              <a:spcBef>
                <a:spcPts val="600"/>
              </a:spcBef>
              <a:spcAft>
                <a:spcPts val="0"/>
              </a:spcAft>
              <a:buSzPts val="1656"/>
              <a:buNone/>
              <a:defRPr sz="1800" b="1"/>
            </a:lvl3pPr>
            <a:lvl4pPr marL="1828800" lvl="3" indent="-228600" algn="l">
              <a:lnSpc>
                <a:spcPct val="150000"/>
              </a:lnSpc>
              <a:spcBef>
                <a:spcPts val="600"/>
              </a:spcBef>
              <a:spcAft>
                <a:spcPts val="0"/>
              </a:spcAft>
              <a:buSzPts val="1472"/>
              <a:buNone/>
              <a:defRPr sz="1600" b="1"/>
            </a:lvl4pPr>
            <a:lvl5pPr marL="2286000" lvl="4" indent="-228600" algn="l">
              <a:lnSpc>
                <a:spcPct val="150000"/>
              </a:lnSpc>
              <a:spcBef>
                <a:spcPts val="600"/>
              </a:spcBef>
              <a:spcAft>
                <a:spcPts val="0"/>
              </a:spcAft>
              <a:buSzPts val="1472"/>
              <a:buNone/>
              <a:defRPr sz="1600" b="1"/>
            </a:lvl5pPr>
            <a:lvl6pPr marL="2743200" lvl="5" indent="-228600" algn="l">
              <a:spcBef>
                <a:spcPts val="600"/>
              </a:spcBef>
              <a:spcAft>
                <a:spcPts val="0"/>
              </a:spcAft>
              <a:buSzPts val="1472"/>
              <a:buNone/>
              <a:defRPr sz="1600" b="1"/>
            </a:lvl6pPr>
            <a:lvl7pPr marL="3200400" lvl="6" indent="-228600" algn="l">
              <a:spcBef>
                <a:spcPts val="600"/>
              </a:spcBef>
              <a:spcAft>
                <a:spcPts val="0"/>
              </a:spcAft>
              <a:buSzPts val="1472"/>
              <a:buNone/>
              <a:defRPr sz="1600" b="1"/>
            </a:lvl7pPr>
            <a:lvl8pPr marL="3657600" lvl="7" indent="-228600" algn="l">
              <a:spcBef>
                <a:spcPts val="600"/>
              </a:spcBef>
              <a:spcAft>
                <a:spcPts val="0"/>
              </a:spcAft>
              <a:buSzPts val="1472"/>
              <a:buNone/>
              <a:defRPr sz="1600" b="1"/>
            </a:lvl8pPr>
            <a:lvl9pPr marL="4114800" lvl="8" indent="-228600" algn="l">
              <a:spcBef>
                <a:spcPts val="600"/>
              </a:spcBef>
              <a:spcAft>
                <a:spcPts val="600"/>
              </a:spcAft>
              <a:buSzPts val="1472"/>
              <a:buNone/>
              <a:defRPr sz="1600" b="1"/>
            </a:lvl9pPr>
          </a:lstStyle>
          <a:p>
            <a:endParaRPr/>
          </a:p>
        </p:txBody>
      </p:sp>
      <p:sp>
        <p:nvSpPr>
          <p:cNvPr id="118" name="Google Shape;118;p25"/>
          <p:cNvSpPr txBox="1">
            <a:spLocks noGrp="1"/>
          </p:cNvSpPr>
          <p:nvPr>
            <p:ph type="body" idx="2"/>
          </p:nvPr>
        </p:nvSpPr>
        <p:spPr>
          <a:xfrm>
            <a:off x="6523733" y="2926052"/>
            <a:ext cx="5087075" cy="2934999"/>
          </a:xfrm>
          <a:prstGeom prst="rect">
            <a:avLst/>
          </a:prstGeom>
          <a:noFill/>
          <a:ln>
            <a:noFill/>
          </a:ln>
        </p:spPr>
        <p:txBody>
          <a:bodyPr spcFirstLastPara="1" wrap="square" lIns="91425" tIns="45700" rIns="91425" bIns="45700" anchor="t" anchorCtr="0">
            <a:normAutofit/>
          </a:bodyPr>
          <a:lstStyle>
            <a:lvl1pPr marL="457200" lvl="0" indent="-333756" algn="l">
              <a:lnSpc>
                <a:spcPct val="150000"/>
              </a:lnSpc>
              <a:spcBef>
                <a:spcPts val="360"/>
              </a:spcBef>
              <a:spcAft>
                <a:spcPts val="0"/>
              </a:spcAft>
              <a:buSzPts val="1656"/>
              <a:buChar char="◼"/>
              <a:defRPr/>
            </a:lvl1pPr>
            <a:lvl2pPr marL="914400" lvl="1" indent="-333756" algn="l">
              <a:lnSpc>
                <a:spcPct val="150000"/>
              </a:lnSpc>
              <a:spcBef>
                <a:spcPts val="600"/>
              </a:spcBef>
              <a:spcAft>
                <a:spcPts val="0"/>
              </a:spcAft>
              <a:buSzPts val="1656"/>
              <a:buChar char="◼"/>
              <a:defRPr/>
            </a:lvl2pPr>
            <a:lvl3pPr marL="1371600" lvl="2" indent="-333756" algn="l">
              <a:lnSpc>
                <a:spcPct val="150000"/>
              </a:lnSpc>
              <a:spcBef>
                <a:spcPts val="600"/>
              </a:spcBef>
              <a:spcAft>
                <a:spcPts val="0"/>
              </a:spcAft>
              <a:buSzPts val="1656"/>
              <a:buChar char="◼"/>
              <a:defRPr/>
            </a:lvl3pPr>
            <a:lvl4pPr marL="1828800" lvl="3" indent="-333756" algn="l">
              <a:lnSpc>
                <a:spcPct val="150000"/>
              </a:lnSpc>
              <a:spcBef>
                <a:spcPts val="600"/>
              </a:spcBef>
              <a:spcAft>
                <a:spcPts val="0"/>
              </a:spcAft>
              <a:buSzPts val="1656"/>
              <a:buChar char="◼"/>
              <a:defRPr/>
            </a:lvl4pPr>
            <a:lvl5pPr marL="2286000" lvl="4" indent="-333756" algn="l">
              <a:lnSpc>
                <a:spcPct val="150000"/>
              </a:lnSpc>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119" name="Google Shape;119;p25"/>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5"/>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25"/>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22" name="Google Shape;122;p25"/>
          <p:cNvSpPr>
            <a:spLocks noGrp="1"/>
          </p:cNvSpPr>
          <p:nvPr>
            <p:ph type="pic" idx="3"/>
          </p:nvPr>
        </p:nvSpPr>
        <p:spPr>
          <a:xfrm>
            <a:off x="581193" y="2250891"/>
            <a:ext cx="5514808" cy="3610159"/>
          </a:xfrm>
          <a:prstGeom prst="rect">
            <a:avLst/>
          </a:prstGeom>
          <a:noFill/>
          <a:ln>
            <a:noFill/>
          </a:ln>
        </p:spPr>
      </p:sp>
      <p:sp>
        <p:nvSpPr>
          <p:cNvPr id="123" name="Google Shape;123;p25"/>
          <p:cNvSpPr/>
          <p:nvPr/>
        </p:nvSpPr>
        <p:spPr>
          <a:xfrm rot="-7500000">
            <a:off x="-655596" y="6070333"/>
            <a:ext cx="1563514" cy="743675"/>
          </a:xfrm>
          <a:custGeom>
            <a:avLst/>
            <a:gdLst/>
            <a:ahLst/>
            <a:cxnLst/>
            <a:rect l="l" t="t" r="r" b="b"/>
            <a:pathLst>
              <a:path w="2024933" h="963146" extrusionOk="0">
                <a:moveTo>
                  <a:pt x="667231" y="0"/>
                </a:moveTo>
                <a:lnTo>
                  <a:pt x="2024933" y="963146"/>
                </a:lnTo>
                <a:lnTo>
                  <a:pt x="0" y="963146"/>
                </a:lnTo>
                <a:lnTo>
                  <a:pt x="667231"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Gill Sans"/>
              <a:ea typeface="Gill Sans"/>
              <a:cs typeface="Gill Sans"/>
              <a:sym typeface="Gill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0"/>
        <p:cNvGrpSpPr/>
        <p:nvPr/>
      </p:nvGrpSpPr>
      <p:grpSpPr>
        <a:xfrm>
          <a:off x="0" y="0"/>
          <a:ext cx="0" cy="0"/>
          <a:chOff x="0" y="0"/>
          <a:chExt cx="0" cy="0"/>
        </a:xfrm>
      </p:grpSpPr>
      <p:sp>
        <p:nvSpPr>
          <p:cNvPr id="131" name="Google Shape;131;p27"/>
          <p:cNvSpPr txBox="1">
            <a:spLocks noGrp="1"/>
          </p:cNvSpPr>
          <p:nvPr>
            <p:ph type="title"/>
          </p:nvPr>
        </p:nvSpPr>
        <p:spPr>
          <a:xfrm>
            <a:off x="581192" y="5262296"/>
            <a:ext cx="4909445" cy="689514"/>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2000"/>
              <a:buFont typeface="Montserrat ExtraBold"/>
              <a:buNone/>
              <a:defRPr sz="2000" b="1" i="0">
                <a:solidFill>
                  <a:schemeClr val="dk2"/>
                </a:solidFill>
                <a:latin typeface="Montserrat ExtraBold"/>
                <a:ea typeface="Montserrat ExtraBold"/>
                <a:cs typeface="Montserrat ExtraBold"/>
                <a:sym typeface="Montserrat ExtraBold"/>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7"/>
          <p:cNvSpPr txBox="1">
            <a:spLocks noGrp="1"/>
          </p:cNvSpPr>
          <p:nvPr>
            <p:ph type="body" idx="1"/>
          </p:nvPr>
        </p:nvSpPr>
        <p:spPr>
          <a:xfrm>
            <a:off x="581192" y="601200"/>
            <a:ext cx="11029618" cy="4204800"/>
          </a:xfrm>
          <a:prstGeom prst="rect">
            <a:avLst/>
          </a:prstGeom>
          <a:noFill/>
          <a:ln>
            <a:noFill/>
          </a:ln>
        </p:spPr>
        <p:txBody>
          <a:bodyPr spcFirstLastPara="1" wrap="square" lIns="91425" tIns="45700" rIns="91425" bIns="45700" anchor="t" anchorCtr="0">
            <a:normAutofit/>
          </a:bodyPr>
          <a:lstStyle>
            <a:lvl1pPr marL="457200" lvl="0" indent="-345440" algn="l">
              <a:lnSpc>
                <a:spcPct val="150000"/>
              </a:lnSpc>
              <a:spcBef>
                <a:spcPts val="400"/>
              </a:spcBef>
              <a:spcAft>
                <a:spcPts val="0"/>
              </a:spcAft>
              <a:buSzPts val="1840"/>
              <a:buChar char="◼"/>
              <a:defRPr sz="2000">
                <a:solidFill>
                  <a:schemeClr val="dk2"/>
                </a:solidFill>
              </a:defRPr>
            </a:lvl1pPr>
            <a:lvl2pPr marL="914400" lvl="1" indent="-333756" algn="l">
              <a:lnSpc>
                <a:spcPct val="150000"/>
              </a:lnSpc>
              <a:spcBef>
                <a:spcPts val="600"/>
              </a:spcBef>
              <a:spcAft>
                <a:spcPts val="0"/>
              </a:spcAft>
              <a:buSzPts val="1656"/>
              <a:buChar char="◼"/>
              <a:defRPr sz="1800">
                <a:solidFill>
                  <a:schemeClr val="dk2"/>
                </a:solidFill>
              </a:defRPr>
            </a:lvl2pPr>
            <a:lvl3pPr marL="1371600" lvl="2" indent="-322072" algn="l">
              <a:lnSpc>
                <a:spcPct val="150000"/>
              </a:lnSpc>
              <a:spcBef>
                <a:spcPts val="600"/>
              </a:spcBef>
              <a:spcAft>
                <a:spcPts val="0"/>
              </a:spcAft>
              <a:buSzPts val="1472"/>
              <a:buChar char="◼"/>
              <a:defRPr sz="1600">
                <a:solidFill>
                  <a:schemeClr val="dk2"/>
                </a:solidFill>
              </a:defRPr>
            </a:lvl3pPr>
            <a:lvl4pPr marL="1828800" lvl="3" indent="-310388" algn="l">
              <a:lnSpc>
                <a:spcPct val="150000"/>
              </a:lnSpc>
              <a:spcBef>
                <a:spcPts val="600"/>
              </a:spcBef>
              <a:spcAft>
                <a:spcPts val="0"/>
              </a:spcAft>
              <a:buSzPts val="1288"/>
              <a:buChar char="◼"/>
              <a:defRPr sz="1400">
                <a:solidFill>
                  <a:schemeClr val="dk2"/>
                </a:solidFill>
              </a:defRPr>
            </a:lvl4pPr>
            <a:lvl5pPr marL="2286000" lvl="4" indent="-310388" algn="l">
              <a:lnSpc>
                <a:spcPct val="150000"/>
              </a:lnSpc>
              <a:spcBef>
                <a:spcPts val="600"/>
              </a:spcBef>
              <a:spcAft>
                <a:spcPts val="0"/>
              </a:spcAft>
              <a:buSzPts val="1288"/>
              <a:buChar char="◼"/>
              <a:defRPr sz="1400">
                <a:solidFill>
                  <a:schemeClr val="dk2"/>
                </a:solidFill>
              </a:defRPr>
            </a:lvl5pPr>
            <a:lvl6pPr marL="2743200" lvl="5" indent="-310388" algn="l">
              <a:spcBef>
                <a:spcPts val="600"/>
              </a:spcBef>
              <a:spcAft>
                <a:spcPts val="0"/>
              </a:spcAft>
              <a:buSzPts val="1288"/>
              <a:buChar char="◼"/>
              <a:defRPr sz="1400">
                <a:solidFill>
                  <a:schemeClr val="dk2"/>
                </a:solidFill>
              </a:defRPr>
            </a:lvl6pPr>
            <a:lvl7pPr marL="3200400" lvl="6" indent="-310388" algn="l">
              <a:spcBef>
                <a:spcPts val="600"/>
              </a:spcBef>
              <a:spcAft>
                <a:spcPts val="0"/>
              </a:spcAft>
              <a:buSzPts val="1288"/>
              <a:buChar char="◼"/>
              <a:defRPr sz="1400">
                <a:solidFill>
                  <a:schemeClr val="dk2"/>
                </a:solidFill>
              </a:defRPr>
            </a:lvl7pPr>
            <a:lvl8pPr marL="3657600" lvl="7" indent="-310388" algn="l">
              <a:spcBef>
                <a:spcPts val="600"/>
              </a:spcBef>
              <a:spcAft>
                <a:spcPts val="0"/>
              </a:spcAft>
              <a:buSzPts val="1288"/>
              <a:buChar char="◼"/>
              <a:defRPr sz="1400">
                <a:solidFill>
                  <a:schemeClr val="dk2"/>
                </a:solidFill>
              </a:defRPr>
            </a:lvl8pPr>
            <a:lvl9pPr marL="4114800" lvl="8" indent="-310388" algn="l">
              <a:spcBef>
                <a:spcPts val="600"/>
              </a:spcBef>
              <a:spcAft>
                <a:spcPts val="600"/>
              </a:spcAft>
              <a:buSzPts val="1288"/>
              <a:buChar char="◼"/>
              <a:defRPr sz="1400">
                <a:solidFill>
                  <a:schemeClr val="dk2"/>
                </a:solidFill>
              </a:defRPr>
            </a:lvl9pPr>
          </a:lstStyle>
          <a:p>
            <a:endParaRPr/>
          </a:p>
        </p:txBody>
      </p:sp>
      <p:sp>
        <p:nvSpPr>
          <p:cNvPr id="133" name="Google Shape;133;p27"/>
          <p:cNvSpPr txBox="1">
            <a:spLocks noGrp="1"/>
          </p:cNvSpPr>
          <p:nvPr>
            <p:ph type="body" idx="2"/>
          </p:nvPr>
        </p:nvSpPr>
        <p:spPr>
          <a:xfrm>
            <a:off x="5740823" y="5262296"/>
            <a:ext cx="5869987" cy="689515"/>
          </a:xfrm>
          <a:prstGeom prst="rect">
            <a:avLst/>
          </a:prstGeom>
          <a:noFill/>
          <a:ln>
            <a:noFill/>
          </a:ln>
        </p:spPr>
        <p:txBody>
          <a:bodyPr spcFirstLastPara="1" wrap="square" lIns="91425" tIns="45700" rIns="91425" bIns="45700" anchor="ctr" anchorCtr="0">
            <a:normAutofit/>
          </a:bodyPr>
          <a:lstStyle>
            <a:lvl1pPr marL="457200" lvl="0" indent="-228600" algn="r">
              <a:lnSpc>
                <a:spcPct val="150000"/>
              </a:lnSpc>
              <a:spcBef>
                <a:spcPts val="240"/>
              </a:spcBef>
              <a:spcAft>
                <a:spcPts val="0"/>
              </a:spcAft>
              <a:buSzPts val="1104"/>
              <a:buNone/>
              <a:defRPr sz="1200" b="0" i="0">
                <a:solidFill>
                  <a:schemeClr val="dk2"/>
                </a:solidFill>
                <a:latin typeface="Roboto Serif Medium"/>
                <a:ea typeface="Roboto Serif Medium"/>
                <a:cs typeface="Roboto Serif Medium"/>
                <a:sym typeface="Roboto Serif Medium"/>
              </a:defRPr>
            </a:lvl1pPr>
            <a:lvl2pPr marL="914400" lvl="1" indent="-228600" algn="l">
              <a:lnSpc>
                <a:spcPct val="150000"/>
              </a:lnSpc>
              <a:spcBef>
                <a:spcPts val="600"/>
              </a:spcBef>
              <a:spcAft>
                <a:spcPts val="0"/>
              </a:spcAft>
              <a:buSzPts val="1012"/>
              <a:buNone/>
              <a:defRPr sz="1100"/>
            </a:lvl2pPr>
            <a:lvl3pPr marL="1371600" lvl="2" indent="-228600" algn="l">
              <a:lnSpc>
                <a:spcPct val="150000"/>
              </a:lnSpc>
              <a:spcBef>
                <a:spcPts val="600"/>
              </a:spcBef>
              <a:spcAft>
                <a:spcPts val="0"/>
              </a:spcAft>
              <a:buSzPts val="920"/>
              <a:buNone/>
              <a:defRPr sz="1000"/>
            </a:lvl3pPr>
            <a:lvl4pPr marL="1828800" lvl="3" indent="-228600" algn="l">
              <a:lnSpc>
                <a:spcPct val="150000"/>
              </a:lnSpc>
              <a:spcBef>
                <a:spcPts val="600"/>
              </a:spcBef>
              <a:spcAft>
                <a:spcPts val="0"/>
              </a:spcAft>
              <a:buSzPts val="828"/>
              <a:buNone/>
              <a:defRPr sz="900"/>
            </a:lvl4pPr>
            <a:lvl5pPr marL="2286000" lvl="4" indent="-228600" algn="l">
              <a:lnSpc>
                <a:spcPct val="150000"/>
              </a:lnSpc>
              <a:spcBef>
                <a:spcPts val="600"/>
              </a:spcBef>
              <a:spcAft>
                <a:spcPts val="0"/>
              </a:spcAft>
              <a:buSzPts val="828"/>
              <a:buNone/>
              <a:defRPr sz="900"/>
            </a:lvl5pPr>
            <a:lvl6pPr marL="2743200" lvl="5" indent="-228600" algn="l">
              <a:spcBef>
                <a:spcPts val="600"/>
              </a:spcBef>
              <a:spcAft>
                <a:spcPts val="0"/>
              </a:spcAft>
              <a:buSzPts val="828"/>
              <a:buNone/>
              <a:defRPr sz="900"/>
            </a:lvl6pPr>
            <a:lvl7pPr marL="3200400" lvl="6" indent="-228600" algn="l">
              <a:spcBef>
                <a:spcPts val="600"/>
              </a:spcBef>
              <a:spcAft>
                <a:spcPts val="0"/>
              </a:spcAft>
              <a:buSzPts val="828"/>
              <a:buNone/>
              <a:defRPr sz="900"/>
            </a:lvl7pPr>
            <a:lvl8pPr marL="3657600" lvl="7" indent="-228600" algn="l">
              <a:spcBef>
                <a:spcPts val="600"/>
              </a:spcBef>
              <a:spcAft>
                <a:spcPts val="0"/>
              </a:spcAft>
              <a:buSzPts val="828"/>
              <a:buNone/>
              <a:defRPr sz="900"/>
            </a:lvl8pPr>
            <a:lvl9pPr marL="4114800" lvl="8" indent="-228600" algn="l">
              <a:spcBef>
                <a:spcPts val="600"/>
              </a:spcBef>
              <a:spcAft>
                <a:spcPts val="600"/>
              </a:spcAft>
              <a:buSzPts val="828"/>
              <a:buNone/>
              <a:defRPr sz="900"/>
            </a:lvl9pPr>
          </a:lstStyle>
          <a:p>
            <a:endParaRPr/>
          </a:p>
        </p:txBody>
      </p:sp>
      <p:sp>
        <p:nvSpPr>
          <p:cNvPr id="134" name="Google Shape;134;p27"/>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27"/>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27"/>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dk2"/>
                </a:solidFill>
                <a:latin typeface="Montserrat"/>
                <a:ea typeface="Montserrat"/>
                <a:cs typeface="Montserrat"/>
                <a:sym typeface="Montserrat"/>
              </a:defRPr>
            </a:lvl1pPr>
            <a:lvl2pPr marL="0" lvl="1" indent="0" algn="r">
              <a:spcBef>
                <a:spcPts val="0"/>
              </a:spcBef>
              <a:buNone/>
              <a:defRPr sz="900" b="0" i="0" u="none" strike="noStrike" cap="none">
                <a:solidFill>
                  <a:schemeClr val="dk2"/>
                </a:solidFill>
                <a:latin typeface="Montserrat"/>
                <a:ea typeface="Montserrat"/>
                <a:cs typeface="Montserrat"/>
                <a:sym typeface="Montserrat"/>
              </a:defRPr>
            </a:lvl2pPr>
            <a:lvl3pPr marL="0" lvl="2" indent="0" algn="r">
              <a:spcBef>
                <a:spcPts val="0"/>
              </a:spcBef>
              <a:buNone/>
              <a:defRPr sz="900" b="0" i="0" u="none" strike="noStrike" cap="none">
                <a:solidFill>
                  <a:schemeClr val="dk2"/>
                </a:solidFill>
                <a:latin typeface="Montserrat"/>
                <a:ea typeface="Montserrat"/>
                <a:cs typeface="Montserrat"/>
                <a:sym typeface="Montserrat"/>
              </a:defRPr>
            </a:lvl3pPr>
            <a:lvl4pPr marL="0" lvl="3" indent="0" algn="r">
              <a:spcBef>
                <a:spcPts val="0"/>
              </a:spcBef>
              <a:buNone/>
              <a:defRPr sz="900" b="0" i="0" u="none" strike="noStrike" cap="none">
                <a:solidFill>
                  <a:schemeClr val="dk2"/>
                </a:solidFill>
                <a:latin typeface="Montserrat"/>
                <a:ea typeface="Montserrat"/>
                <a:cs typeface="Montserrat"/>
                <a:sym typeface="Montserrat"/>
              </a:defRPr>
            </a:lvl4pPr>
            <a:lvl5pPr marL="0" lvl="4" indent="0" algn="r">
              <a:spcBef>
                <a:spcPts val="0"/>
              </a:spcBef>
              <a:buNone/>
              <a:defRPr sz="900" b="0" i="0" u="none" strike="noStrike" cap="none">
                <a:solidFill>
                  <a:schemeClr val="dk2"/>
                </a:solidFill>
                <a:latin typeface="Montserrat"/>
                <a:ea typeface="Montserrat"/>
                <a:cs typeface="Montserrat"/>
                <a:sym typeface="Montserrat"/>
              </a:defRPr>
            </a:lvl5pPr>
            <a:lvl6pPr marL="0" lvl="5" indent="0" algn="r">
              <a:spcBef>
                <a:spcPts val="0"/>
              </a:spcBef>
              <a:buNone/>
              <a:defRPr sz="900" b="0" i="0" u="none" strike="noStrike" cap="none">
                <a:solidFill>
                  <a:schemeClr val="dk2"/>
                </a:solidFill>
                <a:latin typeface="Montserrat"/>
                <a:ea typeface="Montserrat"/>
                <a:cs typeface="Montserrat"/>
                <a:sym typeface="Montserrat"/>
              </a:defRPr>
            </a:lvl6pPr>
            <a:lvl7pPr marL="0" lvl="6" indent="0" algn="r">
              <a:spcBef>
                <a:spcPts val="0"/>
              </a:spcBef>
              <a:buNone/>
              <a:defRPr sz="900" b="0" i="0" u="none" strike="noStrike" cap="none">
                <a:solidFill>
                  <a:schemeClr val="dk2"/>
                </a:solidFill>
                <a:latin typeface="Montserrat"/>
                <a:ea typeface="Montserrat"/>
                <a:cs typeface="Montserrat"/>
                <a:sym typeface="Montserrat"/>
              </a:defRPr>
            </a:lvl7pPr>
            <a:lvl8pPr marL="0" lvl="7" indent="0" algn="r">
              <a:spcBef>
                <a:spcPts val="0"/>
              </a:spcBef>
              <a:buNone/>
              <a:defRPr sz="900" b="0" i="0" u="none" strike="noStrike" cap="none">
                <a:solidFill>
                  <a:schemeClr val="dk2"/>
                </a:solidFill>
                <a:latin typeface="Montserrat"/>
                <a:ea typeface="Montserrat"/>
                <a:cs typeface="Montserrat"/>
                <a:sym typeface="Montserrat"/>
              </a:defRPr>
            </a:lvl8pPr>
            <a:lvl9pPr marL="0" lvl="8" indent="0" algn="r">
              <a:spcBef>
                <a:spcPts val="0"/>
              </a:spcBef>
              <a:buNone/>
              <a:defRPr sz="900" b="0" i="0" u="none" strike="noStrike" cap="none">
                <a:solidFill>
                  <a:schemeClr val="dk2"/>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US"/>
              <a:t>‹#›</a:t>
            </a:fld>
            <a:endParaRPr/>
          </a:p>
        </p:txBody>
      </p:sp>
      <p:sp>
        <p:nvSpPr>
          <p:cNvPr id="137" name="Google Shape;137;p27"/>
          <p:cNvSpPr/>
          <p:nvPr/>
        </p:nvSpPr>
        <p:spPr>
          <a:xfrm rot="-7500000">
            <a:off x="-655596" y="6070333"/>
            <a:ext cx="1563514" cy="743675"/>
          </a:xfrm>
          <a:custGeom>
            <a:avLst/>
            <a:gdLst/>
            <a:ahLst/>
            <a:cxnLst/>
            <a:rect l="l" t="t" r="r" b="b"/>
            <a:pathLst>
              <a:path w="2024933" h="963146" extrusionOk="0">
                <a:moveTo>
                  <a:pt x="667231" y="0"/>
                </a:moveTo>
                <a:lnTo>
                  <a:pt x="2024933" y="963146"/>
                </a:lnTo>
                <a:lnTo>
                  <a:pt x="0" y="963146"/>
                </a:lnTo>
                <a:lnTo>
                  <a:pt x="667231"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Gill Sans"/>
              <a:ea typeface="Gill Sans"/>
              <a:cs typeface="Gill Sans"/>
              <a:sym typeface="Gill San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8"/>
        <p:cNvGrpSpPr/>
        <p:nvPr/>
      </p:nvGrpSpPr>
      <p:grpSpPr>
        <a:xfrm>
          <a:off x="0" y="0"/>
          <a:ext cx="0" cy="0"/>
          <a:chOff x="0" y="0"/>
          <a:chExt cx="0" cy="0"/>
        </a:xfrm>
      </p:grpSpPr>
      <p:sp>
        <p:nvSpPr>
          <p:cNvPr id="139" name="Google Shape;139;p28"/>
          <p:cNvSpPr txBox="1">
            <a:spLocks noGrp="1"/>
          </p:cNvSpPr>
          <p:nvPr>
            <p:ph type="title"/>
          </p:nvPr>
        </p:nvSpPr>
        <p:spPr>
          <a:xfrm>
            <a:off x="581193" y="4693389"/>
            <a:ext cx="11029616"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2"/>
              </a:buClr>
              <a:buSzPts val="2400"/>
              <a:buFont typeface="Montserrat ExtraBold"/>
              <a:buNone/>
              <a:defRPr sz="2400" b="1" i="0">
                <a:solidFill>
                  <a:schemeClr val="dk2"/>
                </a:solidFill>
                <a:latin typeface="Montserrat ExtraBold"/>
                <a:ea typeface="Montserrat ExtraBold"/>
                <a:cs typeface="Montserrat ExtraBold"/>
                <a:sym typeface="Montserrat ExtraBold"/>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28"/>
          <p:cNvSpPr>
            <a:spLocks noGrp="1"/>
          </p:cNvSpPr>
          <p:nvPr>
            <p:ph type="pic" idx="2"/>
          </p:nvPr>
        </p:nvSpPr>
        <p:spPr>
          <a:xfrm>
            <a:off x="447817" y="599725"/>
            <a:ext cx="11290859" cy="3557252"/>
          </a:xfrm>
          <a:prstGeom prst="rect">
            <a:avLst/>
          </a:prstGeom>
          <a:noFill/>
          <a:ln>
            <a:noFill/>
          </a:ln>
        </p:spPr>
      </p:sp>
      <p:sp>
        <p:nvSpPr>
          <p:cNvPr id="141" name="Google Shape;141;p28"/>
          <p:cNvSpPr txBox="1">
            <a:spLocks noGrp="1"/>
          </p:cNvSpPr>
          <p:nvPr>
            <p:ph type="body" idx="1"/>
          </p:nvPr>
        </p:nvSpPr>
        <p:spPr>
          <a:xfrm>
            <a:off x="581192" y="5260127"/>
            <a:ext cx="11029617" cy="598671"/>
          </a:xfrm>
          <a:prstGeom prst="rect">
            <a:avLst/>
          </a:prstGeom>
          <a:noFill/>
          <a:ln>
            <a:noFill/>
          </a:ln>
        </p:spPr>
        <p:txBody>
          <a:bodyPr spcFirstLastPara="1" wrap="square" lIns="91425" tIns="45700" rIns="91425" bIns="45700" anchor="t" anchorCtr="0">
            <a:normAutofit/>
          </a:bodyPr>
          <a:lstStyle>
            <a:lvl1pPr marL="457200" lvl="0" indent="-228600" algn="l">
              <a:lnSpc>
                <a:spcPct val="150000"/>
              </a:lnSpc>
              <a:spcBef>
                <a:spcPts val="280"/>
              </a:spcBef>
              <a:spcAft>
                <a:spcPts val="0"/>
              </a:spcAft>
              <a:buSzPts val="1288"/>
              <a:buNone/>
              <a:defRPr sz="1400"/>
            </a:lvl1pPr>
            <a:lvl2pPr marL="914400" lvl="1" indent="-228600" algn="l">
              <a:lnSpc>
                <a:spcPct val="150000"/>
              </a:lnSpc>
              <a:spcBef>
                <a:spcPts val="600"/>
              </a:spcBef>
              <a:spcAft>
                <a:spcPts val="0"/>
              </a:spcAft>
              <a:buSzPts val="1104"/>
              <a:buNone/>
              <a:defRPr sz="1200"/>
            </a:lvl2pPr>
            <a:lvl3pPr marL="1371600" lvl="2" indent="-228600" algn="l">
              <a:lnSpc>
                <a:spcPct val="150000"/>
              </a:lnSpc>
              <a:spcBef>
                <a:spcPts val="600"/>
              </a:spcBef>
              <a:spcAft>
                <a:spcPts val="0"/>
              </a:spcAft>
              <a:buSzPts val="920"/>
              <a:buNone/>
              <a:defRPr sz="1000"/>
            </a:lvl3pPr>
            <a:lvl4pPr marL="1828800" lvl="3" indent="-228600" algn="l">
              <a:lnSpc>
                <a:spcPct val="150000"/>
              </a:lnSpc>
              <a:spcBef>
                <a:spcPts val="600"/>
              </a:spcBef>
              <a:spcAft>
                <a:spcPts val="0"/>
              </a:spcAft>
              <a:buSzPts val="828"/>
              <a:buNone/>
              <a:defRPr sz="900"/>
            </a:lvl4pPr>
            <a:lvl5pPr marL="2286000" lvl="4" indent="-228600" algn="l">
              <a:lnSpc>
                <a:spcPct val="150000"/>
              </a:lnSpc>
              <a:spcBef>
                <a:spcPts val="600"/>
              </a:spcBef>
              <a:spcAft>
                <a:spcPts val="0"/>
              </a:spcAft>
              <a:buSzPts val="828"/>
              <a:buNone/>
              <a:defRPr sz="900"/>
            </a:lvl5pPr>
            <a:lvl6pPr marL="2743200" lvl="5" indent="-228600" algn="l">
              <a:spcBef>
                <a:spcPts val="600"/>
              </a:spcBef>
              <a:spcAft>
                <a:spcPts val="0"/>
              </a:spcAft>
              <a:buSzPts val="828"/>
              <a:buNone/>
              <a:defRPr sz="900"/>
            </a:lvl6pPr>
            <a:lvl7pPr marL="3200400" lvl="6" indent="-228600" algn="l">
              <a:spcBef>
                <a:spcPts val="600"/>
              </a:spcBef>
              <a:spcAft>
                <a:spcPts val="0"/>
              </a:spcAft>
              <a:buSzPts val="828"/>
              <a:buNone/>
              <a:defRPr sz="900"/>
            </a:lvl7pPr>
            <a:lvl8pPr marL="3657600" lvl="7" indent="-228600" algn="l">
              <a:spcBef>
                <a:spcPts val="600"/>
              </a:spcBef>
              <a:spcAft>
                <a:spcPts val="0"/>
              </a:spcAft>
              <a:buSzPts val="828"/>
              <a:buNone/>
              <a:defRPr sz="900"/>
            </a:lvl8pPr>
            <a:lvl9pPr marL="4114800" lvl="8" indent="-228600" algn="l">
              <a:spcBef>
                <a:spcPts val="600"/>
              </a:spcBef>
              <a:spcAft>
                <a:spcPts val="600"/>
              </a:spcAft>
              <a:buSzPts val="828"/>
              <a:buNone/>
              <a:defRPr sz="900"/>
            </a:lvl9pPr>
          </a:lstStyle>
          <a:p>
            <a:endParaRPr/>
          </a:p>
        </p:txBody>
      </p:sp>
      <p:sp>
        <p:nvSpPr>
          <p:cNvPr id="142" name="Google Shape;142;p28"/>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28"/>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28"/>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45" name="Google Shape;145;p28"/>
          <p:cNvSpPr/>
          <p:nvPr/>
        </p:nvSpPr>
        <p:spPr>
          <a:xfrm rot="-7500000">
            <a:off x="-655596" y="6070333"/>
            <a:ext cx="1563514" cy="743675"/>
          </a:xfrm>
          <a:custGeom>
            <a:avLst/>
            <a:gdLst/>
            <a:ahLst/>
            <a:cxnLst/>
            <a:rect l="l" t="t" r="r" b="b"/>
            <a:pathLst>
              <a:path w="2024933" h="963146" extrusionOk="0">
                <a:moveTo>
                  <a:pt x="667231" y="0"/>
                </a:moveTo>
                <a:lnTo>
                  <a:pt x="2024933" y="963146"/>
                </a:lnTo>
                <a:lnTo>
                  <a:pt x="0" y="963146"/>
                </a:lnTo>
                <a:lnTo>
                  <a:pt x="667231"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Gill Sans"/>
              <a:ea typeface="Gill Sans"/>
              <a:cs typeface="Gill Sans"/>
              <a:sym typeface="Gill San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Blank" type="blank">
  <p:cSld name="BLANK">
    <p:spTree>
      <p:nvGrpSpPr>
        <p:cNvPr id="1" name="Shape 146"/>
        <p:cNvGrpSpPr/>
        <p:nvPr/>
      </p:nvGrpSpPr>
      <p:grpSpPr>
        <a:xfrm>
          <a:off x="0" y="0"/>
          <a:ext cx="0" cy="0"/>
          <a:chOff x="0" y="0"/>
          <a:chExt cx="0" cy="0"/>
        </a:xfrm>
      </p:grpSpPr>
      <p:sp>
        <p:nvSpPr>
          <p:cNvPr id="147" name="Google Shape;147;p29"/>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29"/>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29"/>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no bullets" type="obj">
  <p:cSld name="Title and Content no bullets">
    <p:spTree>
      <p:nvGrpSpPr>
        <p:cNvPr id="1" name="Shape 47"/>
        <p:cNvGrpSpPr/>
        <p:nvPr/>
      </p:nvGrpSpPr>
      <p:grpSpPr>
        <a:xfrm>
          <a:off x="0" y="0"/>
          <a:ext cx="0" cy="0"/>
          <a:chOff x="0" y="0"/>
          <a:chExt cx="0" cy="0"/>
        </a:xfrm>
      </p:grpSpPr>
      <p:sp>
        <p:nvSpPr>
          <p:cNvPr id="48" name="Google Shape;48;p16"/>
          <p:cNvSpPr txBox="1">
            <a:spLocks noGrp="1"/>
          </p:cNvSpPr>
          <p:nvPr>
            <p:ph type="title"/>
          </p:nvPr>
        </p:nvSpPr>
        <p:spPr>
          <a:xfrm>
            <a:off x="581192" y="702156"/>
            <a:ext cx="11029616" cy="1013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800"/>
              <a:buFont typeface="Montserrat ExtraBold"/>
              <a:buNone/>
              <a:defRPr b="1" i="0">
                <a:solidFill>
                  <a:schemeClr val="accent1"/>
                </a:solidFill>
                <a:latin typeface="Montserrat ExtraBold"/>
                <a:ea typeface="Montserrat ExtraBold"/>
                <a:cs typeface="Montserrat ExtraBold"/>
                <a:sym typeface="Montserrat ExtraBold"/>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6"/>
          <p:cNvSpPr txBox="1">
            <a:spLocks noGrp="1"/>
          </p:cNvSpPr>
          <p:nvPr>
            <p:ph type="body" idx="1"/>
          </p:nvPr>
        </p:nvSpPr>
        <p:spPr>
          <a:xfrm>
            <a:off x="581192" y="2180496"/>
            <a:ext cx="11029615" cy="3678303"/>
          </a:xfrm>
          <a:prstGeom prst="rect">
            <a:avLst/>
          </a:prstGeom>
          <a:noFill/>
          <a:ln>
            <a:noFill/>
          </a:ln>
        </p:spPr>
        <p:txBody>
          <a:bodyPr spcFirstLastPara="1" wrap="square" lIns="91425" tIns="45700" rIns="91425" bIns="45700" anchor="t" anchorCtr="0">
            <a:normAutofit/>
          </a:bodyPr>
          <a:lstStyle>
            <a:lvl1pPr marL="457200" lvl="0" indent="-228600" algn="l">
              <a:lnSpc>
                <a:spcPct val="150000"/>
              </a:lnSpc>
              <a:spcBef>
                <a:spcPts val="360"/>
              </a:spcBef>
              <a:spcAft>
                <a:spcPts val="0"/>
              </a:spcAft>
              <a:buSzPts val="1656"/>
              <a:buNone/>
              <a:defRPr/>
            </a:lvl1pPr>
            <a:lvl2pPr marL="914400" lvl="1" indent="-228600" algn="l">
              <a:lnSpc>
                <a:spcPct val="150000"/>
              </a:lnSpc>
              <a:spcBef>
                <a:spcPts val="600"/>
              </a:spcBef>
              <a:spcAft>
                <a:spcPts val="0"/>
              </a:spcAft>
              <a:buSzPts val="1472"/>
              <a:buNone/>
              <a:defRPr/>
            </a:lvl2pPr>
            <a:lvl3pPr marL="1371600" lvl="2" indent="-228600" algn="l">
              <a:lnSpc>
                <a:spcPct val="150000"/>
              </a:lnSpc>
              <a:spcBef>
                <a:spcPts val="600"/>
              </a:spcBef>
              <a:spcAft>
                <a:spcPts val="0"/>
              </a:spcAft>
              <a:buSzPts val="1288"/>
              <a:buNone/>
              <a:defRPr/>
            </a:lvl3pPr>
            <a:lvl4pPr marL="1828800" lvl="3" indent="-228600" algn="l">
              <a:lnSpc>
                <a:spcPct val="150000"/>
              </a:lnSpc>
              <a:spcBef>
                <a:spcPts val="600"/>
              </a:spcBef>
              <a:spcAft>
                <a:spcPts val="0"/>
              </a:spcAft>
              <a:buSzPts val="1104"/>
              <a:buNone/>
              <a:defRPr/>
            </a:lvl4pPr>
            <a:lvl5pPr marL="2286000" lvl="4" indent="-228600" algn="l">
              <a:lnSpc>
                <a:spcPct val="150000"/>
              </a:lnSpc>
              <a:spcBef>
                <a:spcPts val="600"/>
              </a:spcBef>
              <a:spcAft>
                <a:spcPts val="0"/>
              </a:spcAft>
              <a:buSzPts val="920"/>
              <a:buNone/>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50" name="Google Shape;50;p16"/>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6"/>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6"/>
          <p:cNvSpPr txBox="1">
            <a:spLocks noGrp="1"/>
          </p:cNvSpPr>
          <p:nvPr>
            <p:ph type="sldNum" idx="12"/>
          </p:nvPr>
        </p:nvSpPr>
        <p:spPr>
          <a:xfrm>
            <a:off x="10558300" y="5956137"/>
            <a:ext cx="105250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53" name="Google Shape;53;p16"/>
          <p:cNvSpPr/>
          <p:nvPr/>
        </p:nvSpPr>
        <p:spPr>
          <a:xfrm rot="-7500000">
            <a:off x="-655596" y="6070333"/>
            <a:ext cx="1563514" cy="743675"/>
          </a:xfrm>
          <a:custGeom>
            <a:avLst/>
            <a:gdLst/>
            <a:ahLst/>
            <a:cxnLst/>
            <a:rect l="l" t="t" r="r" b="b"/>
            <a:pathLst>
              <a:path w="2024933" h="963146" extrusionOk="0">
                <a:moveTo>
                  <a:pt x="667231" y="0"/>
                </a:moveTo>
                <a:lnTo>
                  <a:pt x="2024933" y="963146"/>
                </a:lnTo>
                <a:lnTo>
                  <a:pt x="0" y="963146"/>
                </a:lnTo>
                <a:lnTo>
                  <a:pt x="667231"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1"/>
              </a:solidFill>
              <a:latin typeface="Gill Sans"/>
              <a:ea typeface="Gill Sans"/>
              <a:cs typeface="Gill Sans"/>
              <a:sym typeface="Gill Sans"/>
            </a:endParaRPr>
          </a:p>
        </p:txBody>
      </p:sp>
    </p:spTree>
    <p:extLst>
      <p:ext uri="{BB962C8B-B14F-4D97-AF65-F5344CB8AC3E}">
        <p14:creationId xmlns:p14="http://schemas.microsoft.com/office/powerpoint/2010/main" val="2128989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
          <p:cNvSpPr txBox="1">
            <a:spLocks noGrp="1"/>
          </p:cNvSpPr>
          <p:nvPr>
            <p:ph type="title"/>
          </p:nvPr>
        </p:nvSpPr>
        <p:spPr>
          <a:xfrm>
            <a:off x="581192" y="705124"/>
            <a:ext cx="11029616" cy="1189554"/>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accent1"/>
              </a:buClr>
              <a:buSzPts val="2800"/>
              <a:buFont typeface="Montserrat ExtraBold"/>
              <a:buNone/>
              <a:defRPr sz="2800" b="1" i="0" u="none" strike="noStrike" cap="none">
                <a:solidFill>
                  <a:schemeClr val="accent1"/>
                </a:solidFill>
                <a:latin typeface="Montserrat ExtraBold"/>
                <a:ea typeface="Montserrat ExtraBold"/>
                <a:cs typeface="Montserrat ExtraBold"/>
                <a:sym typeface="Montserrat ExtraBold"/>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1" name="Google Shape;11;p10"/>
          <p:cNvSpPr txBox="1">
            <a:spLocks noGrp="1"/>
          </p:cNvSpPr>
          <p:nvPr>
            <p:ph type="body" idx="1"/>
          </p:nvPr>
        </p:nvSpPr>
        <p:spPr>
          <a:xfrm>
            <a:off x="581192" y="2336003"/>
            <a:ext cx="11029616" cy="3522794"/>
          </a:xfrm>
          <a:prstGeom prst="rect">
            <a:avLst/>
          </a:prstGeom>
          <a:noFill/>
          <a:ln>
            <a:noFill/>
          </a:ln>
        </p:spPr>
        <p:txBody>
          <a:bodyPr spcFirstLastPara="1" wrap="square" lIns="91425" tIns="45700" rIns="91425" bIns="45700" anchor="t" anchorCtr="0">
            <a:normAutofit/>
          </a:bodyPr>
          <a:lstStyle>
            <a:lvl1pPr marL="457200" marR="0" lvl="0" indent="-333756" algn="l" rtl="0">
              <a:lnSpc>
                <a:spcPct val="150000"/>
              </a:lnSpc>
              <a:spcBef>
                <a:spcPts val="360"/>
              </a:spcBef>
              <a:spcAft>
                <a:spcPts val="0"/>
              </a:spcAft>
              <a:buClr>
                <a:schemeClr val="accent1"/>
              </a:buClr>
              <a:buSzPts val="1656"/>
              <a:buFont typeface="Noto Sans Symbols"/>
              <a:buChar char="◼"/>
              <a:defRPr sz="1800" b="0" i="0" u="none" strike="noStrike" cap="none">
                <a:solidFill>
                  <a:schemeClr val="dk2"/>
                </a:solidFill>
                <a:latin typeface="Montserrat"/>
                <a:ea typeface="Montserrat"/>
                <a:cs typeface="Montserrat"/>
                <a:sym typeface="Montserrat"/>
              </a:defRPr>
            </a:lvl1pPr>
            <a:lvl2pPr marL="914400" marR="0" lvl="1" indent="-322072" algn="l" rtl="0">
              <a:lnSpc>
                <a:spcPct val="150000"/>
              </a:lnSpc>
              <a:spcBef>
                <a:spcPts val="600"/>
              </a:spcBef>
              <a:spcAft>
                <a:spcPts val="0"/>
              </a:spcAft>
              <a:buClr>
                <a:schemeClr val="accent1"/>
              </a:buClr>
              <a:buSzPts val="1472"/>
              <a:buFont typeface="Noto Sans Symbols"/>
              <a:buChar char="◼"/>
              <a:defRPr sz="1600" b="0" i="0" u="none" strike="noStrike" cap="none">
                <a:solidFill>
                  <a:schemeClr val="dk2"/>
                </a:solidFill>
                <a:latin typeface="Montserrat"/>
                <a:ea typeface="Montserrat"/>
                <a:cs typeface="Montserrat"/>
                <a:sym typeface="Montserrat"/>
              </a:defRPr>
            </a:lvl2pPr>
            <a:lvl3pPr marL="1371600" marR="0" lvl="2" indent="-310388" algn="l" rtl="0">
              <a:lnSpc>
                <a:spcPct val="150000"/>
              </a:lnSpc>
              <a:spcBef>
                <a:spcPts val="600"/>
              </a:spcBef>
              <a:spcAft>
                <a:spcPts val="0"/>
              </a:spcAft>
              <a:buClr>
                <a:schemeClr val="accent1"/>
              </a:buClr>
              <a:buSzPts val="1288"/>
              <a:buFont typeface="Noto Sans Symbols"/>
              <a:buChar char="◼"/>
              <a:defRPr sz="1400" b="0" i="0" u="none" strike="noStrike" cap="none">
                <a:solidFill>
                  <a:schemeClr val="dk2"/>
                </a:solidFill>
                <a:latin typeface="Montserrat"/>
                <a:ea typeface="Montserrat"/>
                <a:cs typeface="Montserrat"/>
                <a:sym typeface="Montserrat"/>
              </a:defRPr>
            </a:lvl3pPr>
            <a:lvl4pPr marL="1828800" marR="0" lvl="3" indent="-298703" algn="l" rtl="0">
              <a:lnSpc>
                <a:spcPct val="150000"/>
              </a:lnSpc>
              <a:spcBef>
                <a:spcPts val="600"/>
              </a:spcBef>
              <a:spcAft>
                <a:spcPts val="0"/>
              </a:spcAft>
              <a:buClr>
                <a:schemeClr val="accent1"/>
              </a:buClr>
              <a:buSzPts val="1104"/>
              <a:buFont typeface="Noto Sans Symbols"/>
              <a:buChar char="◼"/>
              <a:defRPr sz="1200" b="0" i="0" u="none" strike="noStrike" cap="none">
                <a:solidFill>
                  <a:schemeClr val="dk2"/>
                </a:solidFill>
                <a:latin typeface="Montserrat"/>
                <a:ea typeface="Montserrat"/>
                <a:cs typeface="Montserrat"/>
                <a:sym typeface="Montserrat"/>
              </a:defRPr>
            </a:lvl4pPr>
            <a:lvl5pPr marL="2286000" marR="0" lvl="4" indent="-287020" algn="l" rtl="0">
              <a:lnSpc>
                <a:spcPct val="150000"/>
              </a:lnSpc>
              <a:spcBef>
                <a:spcPts val="600"/>
              </a:spcBef>
              <a:spcAft>
                <a:spcPts val="0"/>
              </a:spcAft>
              <a:buClr>
                <a:schemeClr val="accent1"/>
              </a:buClr>
              <a:buSzPts val="920"/>
              <a:buFont typeface="Noto Sans Symbols"/>
              <a:buChar char="◼"/>
              <a:defRPr sz="1000" b="0" i="0" u="none" strike="noStrike" cap="none">
                <a:solidFill>
                  <a:schemeClr val="dk2"/>
                </a:solidFill>
                <a:latin typeface="Montserrat"/>
                <a:ea typeface="Montserrat"/>
                <a:cs typeface="Montserrat"/>
                <a:sym typeface="Montserrat"/>
              </a:defRPr>
            </a:lvl5pPr>
            <a:lvl6pPr marL="2743200" marR="0" lvl="5" indent="-298704" algn="l" rtl="0">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6pPr>
            <a:lvl7pPr marL="3200400" marR="0" lvl="6" indent="-298704" algn="l" rtl="0">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7pPr>
            <a:lvl8pPr marL="3657600" marR="0" lvl="7" indent="-298703" algn="l" rtl="0">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8pPr>
            <a:lvl9pPr marL="4114800" marR="0" lvl="8" indent="-298703" algn="l" rtl="0">
              <a:spcBef>
                <a:spcPts val="600"/>
              </a:spcBef>
              <a:spcAft>
                <a:spcPts val="60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9pPr>
          </a:lstStyle>
          <a:p>
            <a:endParaRPr/>
          </a:p>
        </p:txBody>
      </p:sp>
      <p:sp>
        <p:nvSpPr>
          <p:cNvPr id="12" name="Google Shape;12;p10"/>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chemeClr val="dk2"/>
                </a:solidFill>
                <a:latin typeface="Montserrat"/>
                <a:ea typeface="Montserrat"/>
                <a:cs typeface="Montserrat"/>
                <a:sym typeface="Montserrat"/>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3" name="Google Shape;13;p10"/>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chemeClr val="dk2"/>
                </a:solidFill>
                <a:latin typeface="Montserrat"/>
                <a:ea typeface="Montserrat"/>
                <a:cs typeface="Montserrat"/>
                <a:sym typeface="Montserrat"/>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4" name="Google Shape;14;p10"/>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dk2"/>
                </a:solidFill>
                <a:latin typeface="Montserrat"/>
                <a:ea typeface="Montserrat"/>
                <a:cs typeface="Montserrat"/>
                <a:sym typeface="Montserrat"/>
              </a:defRPr>
            </a:lvl1pPr>
            <a:lvl2pPr marL="0" marR="0" lvl="1" indent="0" algn="r" rtl="0">
              <a:spcBef>
                <a:spcPts val="0"/>
              </a:spcBef>
              <a:buNone/>
              <a:defRPr sz="900" b="0" i="0" u="none" strike="noStrike" cap="none">
                <a:solidFill>
                  <a:schemeClr val="dk2"/>
                </a:solidFill>
                <a:latin typeface="Montserrat"/>
                <a:ea typeface="Montserrat"/>
                <a:cs typeface="Montserrat"/>
                <a:sym typeface="Montserrat"/>
              </a:defRPr>
            </a:lvl2pPr>
            <a:lvl3pPr marL="0" marR="0" lvl="2" indent="0" algn="r" rtl="0">
              <a:spcBef>
                <a:spcPts val="0"/>
              </a:spcBef>
              <a:buNone/>
              <a:defRPr sz="900" b="0" i="0" u="none" strike="noStrike" cap="none">
                <a:solidFill>
                  <a:schemeClr val="dk2"/>
                </a:solidFill>
                <a:latin typeface="Montserrat"/>
                <a:ea typeface="Montserrat"/>
                <a:cs typeface="Montserrat"/>
                <a:sym typeface="Montserrat"/>
              </a:defRPr>
            </a:lvl3pPr>
            <a:lvl4pPr marL="0" marR="0" lvl="3" indent="0" algn="r" rtl="0">
              <a:spcBef>
                <a:spcPts val="0"/>
              </a:spcBef>
              <a:buNone/>
              <a:defRPr sz="900" b="0" i="0" u="none" strike="noStrike" cap="none">
                <a:solidFill>
                  <a:schemeClr val="dk2"/>
                </a:solidFill>
                <a:latin typeface="Montserrat"/>
                <a:ea typeface="Montserrat"/>
                <a:cs typeface="Montserrat"/>
                <a:sym typeface="Montserrat"/>
              </a:defRPr>
            </a:lvl4pPr>
            <a:lvl5pPr marL="0" marR="0" lvl="4" indent="0" algn="r" rtl="0">
              <a:spcBef>
                <a:spcPts val="0"/>
              </a:spcBef>
              <a:buNone/>
              <a:defRPr sz="900" b="0" i="0" u="none" strike="noStrike" cap="none">
                <a:solidFill>
                  <a:schemeClr val="dk2"/>
                </a:solidFill>
                <a:latin typeface="Montserrat"/>
                <a:ea typeface="Montserrat"/>
                <a:cs typeface="Montserrat"/>
                <a:sym typeface="Montserrat"/>
              </a:defRPr>
            </a:lvl5pPr>
            <a:lvl6pPr marL="0" marR="0" lvl="5" indent="0" algn="r" rtl="0">
              <a:spcBef>
                <a:spcPts val="0"/>
              </a:spcBef>
              <a:buNone/>
              <a:defRPr sz="900" b="0" i="0" u="none" strike="noStrike" cap="none">
                <a:solidFill>
                  <a:schemeClr val="dk2"/>
                </a:solidFill>
                <a:latin typeface="Montserrat"/>
                <a:ea typeface="Montserrat"/>
                <a:cs typeface="Montserrat"/>
                <a:sym typeface="Montserrat"/>
              </a:defRPr>
            </a:lvl6pPr>
            <a:lvl7pPr marL="0" marR="0" lvl="6" indent="0" algn="r" rtl="0">
              <a:spcBef>
                <a:spcPts val="0"/>
              </a:spcBef>
              <a:buNone/>
              <a:defRPr sz="900" b="0" i="0" u="none" strike="noStrike" cap="none">
                <a:solidFill>
                  <a:schemeClr val="dk2"/>
                </a:solidFill>
                <a:latin typeface="Montserrat"/>
                <a:ea typeface="Montserrat"/>
                <a:cs typeface="Montserrat"/>
                <a:sym typeface="Montserrat"/>
              </a:defRPr>
            </a:lvl7pPr>
            <a:lvl8pPr marL="0" marR="0" lvl="7" indent="0" algn="r" rtl="0">
              <a:spcBef>
                <a:spcPts val="0"/>
              </a:spcBef>
              <a:buNone/>
              <a:defRPr sz="900" b="0" i="0" u="none" strike="noStrike" cap="none">
                <a:solidFill>
                  <a:schemeClr val="dk2"/>
                </a:solidFill>
                <a:latin typeface="Montserrat"/>
                <a:ea typeface="Montserrat"/>
                <a:cs typeface="Montserrat"/>
                <a:sym typeface="Montserrat"/>
              </a:defRPr>
            </a:lvl8pPr>
            <a:lvl9pPr marL="0" marR="0" lvl="8" indent="0" algn="r" rtl="0">
              <a:spcBef>
                <a:spcPts val="0"/>
              </a:spcBef>
              <a:buNone/>
              <a:defRPr sz="900" b="0" i="0" u="none" strike="noStrike" cap="none">
                <a:solidFill>
                  <a:schemeClr val="dk2"/>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3" r:id="rId3"/>
    <p:sldLayoutId id="2147483657" r:id="rId4"/>
    <p:sldLayoutId id="2147483659" r:id="rId5"/>
    <p:sldLayoutId id="2147483660" r:id="rId6"/>
    <p:sldLayoutId id="2147483661" r:id="rId7"/>
    <p:sldLayoutId id="2147483662" r:id="rId8"/>
    <p:sldLayoutId id="2147483663" r:id="rId9"/>
    <p:sldLayoutId id="2147483665" r:id="rId10"/>
    <p:sldLayoutId id="2147483666" r:id="rId11"/>
    <p:sldLayoutId id="2147483667" r:id="rId12"/>
    <p:sldLayoutId id="2147483668"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hyperlink" Target="https://www.csueastbay.edu/financialaid/"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hyperlink" Target="https://www.salliemae.com/"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hyperlink" Target="https://www.csueastbay.edu/mycsueb/"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hyperlink" Target="https://www.csueastbay.edu/financialaid/types-of-aid/index.html"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
          <p:cNvSpPr txBox="1">
            <a:spLocks noGrp="1"/>
          </p:cNvSpPr>
          <p:nvPr>
            <p:ph type="ctrTitle"/>
          </p:nvPr>
        </p:nvSpPr>
        <p:spPr>
          <a:xfrm>
            <a:off x="484201" y="4517375"/>
            <a:ext cx="8538600" cy="1475100"/>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chemeClr val="lt1"/>
              </a:buClr>
              <a:buSzPts val="3600"/>
              <a:buFont typeface="Montserrat ExtraBold"/>
              <a:buNone/>
            </a:pPr>
            <a:r>
              <a:rPr lang="en-US" dirty="0"/>
              <a:t>Office of Financial Aid &amp; Scholarships              </a:t>
            </a:r>
            <a:r>
              <a:rPr lang="en-US" sz="2200" dirty="0">
                <a:solidFill>
                  <a:srgbClr val="FF0000"/>
                </a:solidFill>
              </a:rPr>
              <a:t>finaid@csueastbay.edu</a:t>
            </a:r>
            <a:endParaRPr sz="2200"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826" y="244791"/>
            <a:ext cx="9034782" cy="721281"/>
          </a:xfrm>
        </p:spPr>
        <p:txBody>
          <a:bodyPr>
            <a:noAutofit/>
          </a:bodyPr>
          <a:lstStyle/>
          <a:p>
            <a:r>
              <a:rPr lang="en-US" sz="3200" dirty="0">
                <a:solidFill>
                  <a:schemeClr val="tx1"/>
                </a:solidFill>
              </a:rPr>
              <a:t>Applying for Financial </a:t>
            </a:r>
            <a:r>
              <a:rPr lang="en-US" sz="2800" dirty="0">
                <a:solidFill>
                  <a:schemeClr val="tx1"/>
                </a:solidFill>
              </a:rPr>
              <a:t>Aid</a:t>
            </a:r>
            <a:r>
              <a:rPr lang="en-US" sz="3200" dirty="0">
                <a:solidFill>
                  <a:schemeClr val="tx1"/>
                </a:solidFill>
              </a:rPr>
              <a:t>: 2026-2027</a:t>
            </a:r>
          </a:p>
        </p:txBody>
      </p:sp>
      <p:sp>
        <p:nvSpPr>
          <p:cNvPr id="3" name="Subtitle 2"/>
          <p:cNvSpPr>
            <a:spLocks noGrp="1"/>
          </p:cNvSpPr>
          <p:nvPr>
            <p:ph type="subTitle" idx="1"/>
          </p:nvPr>
        </p:nvSpPr>
        <p:spPr>
          <a:xfrm>
            <a:off x="68826" y="1114845"/>
            <a:ext cx="8051819" cy="1055392"/>
          </a:xfrm>
        </p:spPr>
        <p:txBody>
          <a:bodyPr>
            <a:noAutofit/>
          </a:bodyPr>
          <a:lstStyle/>
          <a:p>
            <a:pPr>
              <a:buFont typeface="Arial" panose="020B0604020202020204" pitchFamily="34" charset="0"/>
              <a:buChar char="•"/>
            </a:pPr>
            <a:r>
              <a:rPr lang="en-US" dirty="0">
                <a:solidFill>
                  <a:schemeClr val="tx1"/>
                </a:solidFill>
                <a:latin typeface="Montserrat" panose="00000500000000000000" pitchFamily="2" charset="0"/>
              </a:rPr>
              <a:t>Free Application for Student Aid (</a:t>
            </a:r>
            <a:r>
              <a:rPr lang="en-US" b="1" dirty="0">
                <a:solidFill>
                  <a:schemeClr val="tx1"/>
                </a:solidFill>
                <a:latin typeface="Montserrat" panose="00000500000000000000" pitchFamily="2" charset="0"/>
              </a:rPr>
              <a:t>FAFSA</a:t>
            </a:r>
            <a:r>
              <a:rPr lang="en-US" dirty="0">
                <a:solidFill>
                  <a:schemeClr val="tx1"/>
                </a:solidFill>
                <a:latin typeface="Montserrat" panose="00000500000000000000" pitchFamily="2" charset="0"/>
              </a:rPr>
              <a:t>): </a:t>
            </a:r>
            <a:r>
              <a:rPr lang="en-US" u="sng" dirty="0">
                <a:solidFill>
                  <a:schemeClr val="tx1"/>
                </a:solidFill>
                <a:latin typeface="Montserrat" panose="00000500000000000000" pitchFamily="2" charset="0"/>
              </a:rPr>
              <a:t>studentaid.gov</a:t>
            </a:r>
          </a:p>
          <a:p>
            <a:pPr>
              <a:buFont typeface="Arial" panose="020B0604020202020204" pitchFamily="34" charset="0"/>
              <a:buChar char="•"/>
            </a:pPr>
            <a:r>
              <a:rPr lang="en-US" dirty="0">
                <a:solidFill>
                  <a:schemeClr val="tx1"/>
                </a:solidFill>
                <a:latin typeface="Montserrat" panose="00000500000000000000" pitchFamily="2" charset="0"/>
              </a:rPr>
              <a:t>California Dream Act Application (</a:t>
            </a:r>
            <a:r>
              <a:rPr lang="en-US" b="1" dirty="0">
                <a:solidFill>
                  <a:schemeClr val="tx1"/>
                </a:solidFill>
                <a:latin typeface="Montserrat" panose="00000500000000000000" pitchFamily="2" charset="0"/>
              </a:rPr>
              <a:t>CADAA</a:t>
            </a:r>
            <a:r>
              <a:rPr lang="en-US" dirty="0">
                <a:solidFill>
                  <a:schemeClr val="tx1"/>
                </a:solidFill>
                <a:latin typeface="Montserrat" panose="00000500000000000000" pitchFamily="2" charset="0"/>
              </a:rPr>
              <a:t>): </a:t>
            </a:r>
            <a:r>
              <a:rPr lang="en-US" u="sng" dirty="0">
                <a:solidFill>
                  <a:schemeClr val="tx1"/>
                </a:solidFill>
                <a:latin typeface="Montserrat" panose="00000500000000000000" pitchFamily="2" charset="0"/>
              </a:rPr>
              <a:t>dream.csac.ca.gov</a:t>
            </a:r>
          </a:p>
        </p:txBody>
      </p:sp>
      <p:sp>
        <p:nvSpPr>
          <p:cNvPr id="5" name="TextBox 4"/>
          <p:cNvSpPr txBox="1"/>
          <p:nvPr/>
        </p:nvSpPr>
        <p:spPr>
          <a:xfrm>
            <a:off x="871472" y="9694639"/>
            <a:ext cx="7703733" cy="3209193"/>
          </a:xfrm>
          <a:prstGeom prst="rect">
            <a:avLst/>
          </a:prstGeom>
          <a:noFill/>
        </p:spPr>
        <p:txBody>
          <a:bodyPr wrap="square" rtlCol="0">
            <a:spAutoFit/>
          </a:bodyPr>
          <a:lstStyle/>
          <a:p>
            <a:endParaRPr lang="en-US" dirty="0"/>
          </a:p>
        </p:txBody>
      </p:sp>
      <p:pic>
        <p:nvPicPr>
          <p:cNvPr id="3074" name="Picture 2" descr="https://lh7-rt.googleusercontent.com/slidesz/AGV_vUfCJPJZ1mFRYAHlsu-MhhvptyV5h6ay0DqGldKktoJxRI_ccTNQ3Cxg7LRFImip5nRAkdCRhiO_1MC8gCnx_uEr-j8Ke_9SGcui2Raz7f1mcOMJILDi0T4CxSLupmxOTqjcufcvrA=s2048?key=SLfAvkGPF5IUQFbSnsL2j7m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562" y="3118395"/>
            <a:ext cx="5231423" cy="3560884"/>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203;p28"/>
          <p:cNvPicPr preferRelativeResize="0"/>
          <p:nvPr/>
        </p:nvPicPr>
        <p:blipFill>
          <a:blip r:embed="rId3">
            <a:alphaModFix/>
          </a:blip>
          <a:stretch>
            <a:fillRect/>
          </a:stretch>
        </p:blipFill>
        <p:spPr>
          <a:xfrm>
            <a:off x="5929235" y="3231416"/>
            <a:ext cx="6010717" cy="3386344"/>
          </a:xfrm>
          <a:prstGeom prst="rect">
            <a:avLst/>
          </a:prstGeom>
          <a:noFill/>
          <a:ln>
            <a:noFill/>
          </a:ln>
        </p:spPr>
      </p:pic>
    </p:spTree>
    <p:extLst>
      <p:ext uri="{BB962C8B-B14F-4D97-AF65-F5344CB8AC3E}">
        <p14:creationId xmlns:p14="http://schemas.microsoft.com/office/powerpoint/2010/main" val="2641692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9FC27-09EF-4856-A755-9C8746E5C40E}"/>
              </a:ext>
            </a:extLst>
          </p:cNvPr>
          <p:cNvSpPr>
            <a:spLocks noGrp="1"/>
          </p:cNvSpPr>
          <p:nvPr>
            <p:ph type="ctrTitle"/>
          </p:nvPr>
        </p:nvSpPr>
        <p:spPr>
          <a:xfrm>
            <a:off x="264668" y="367980"/>
            <a:ext cx="8051821" cy="687098"/>
          </a:xfrm>
        </p:spPr>
        <p:txBody>
          <a:bodyPr/>
          <a:lstStyle/>
          <a:p>
            <a:r>
              <a:rPr lang="en-US" dirty="0"/>
              <a:t>Financial Aid - Important Dates</a:t>
            </a:r>
          </a:p>
        </p:txBody>
      </p:sp>
      <p:sp>
        <p:nvSpPr>
          <p:cNvPr id="5" name="Subtitle 4">
            <a:extLst>
              <a:ext uri="{FF2B5EF4-FFF2-40B4-BE49-F238E27FC236}">
                <a16:creationId xmlns:a16="http://schemas.microsoft.com/office/drawing/2014/main" id="{CEEB720A-AA19-4F25-A50E-C50CB0C6C4F5}"/>
              </a:ext>
            </a:extLst>
          </p:cNvPr>
          <p:cNvSpPr>
            <a:spLocks noGrp="1"/>
          </p:cNvSpPr>
          <p:nvPr>
            <p:ph type="subTitle" idx="1"/>
          </p:nvPr>
        </p:nvSpPr>
        <p:spPr>
          <a:xfrm>
            <a:off x="346731" y="1312985"/>
            <a:ext cx="10849589" cy="5336390"/>
          </a:xfrm>
        </p:spPr>
        <p:txBody>
          <a:bodyPr>
            <a:normAutofit/>
          </a:bodyPr>
          <a:lstStyle/>
          <a:p>
            <a:r>
              <a:rPr lang="en-US" sz="2800" b="1" dirty="0">
                <a:solidFill>
                  <a:schemeClr val="tx1"/>
                </a:solidFill>
                <a:latin typeface="Montserrat" panose="00000500000000000000" pitchFamily="2" charset="0"/>
                <a:cs typeface="Calibri" panose="020F0502020204030204" pitchFamily="34" charset="0"/>
              </a:rPr>
              <a:t>2027-2028 FAFSA : expected to open on October 1, 2026</a:t>
            </a:r>
          </a:p>
          <a:p>
            <a:r>
              <a:rPr lang="en-US" b="1" dirty="0">
                <a:solidFill>
                  <a:schemeClr val="tx1"/>
                </a:solidFill>
                <a:latin typeface="Montserrat" panose="00000500000000000000" pitchFamily="2" charset="0"/>
                <a:cs typeface="Calibri" panose="020F0502020204030204" pitchFamily="34" charset="0"/>
              </a:rPr>
              <a:t>Fall 2027/Spring 2028</a:t>
            </a:r>
          </a:p>
          <a:p>
            <a:endParaRPr lang="en-US" b="1" dirty="0">
              <a:solidFill>
                <a:schemeClr val="tx1"/>
              </a:solidFill>
              <a:latin typeface="Montserrat" panose="00000500000000000000" pitchFamily="2" charset="0"/>
              <a:cs typeface="Calibri" panose="020F0502020204030204" pitchFamily="34" charset="0"/>
            </a:endParaRPr>
          </a:p>
          <a:p>
            <a:r>
              <a:rPr lang="en-US" b="1" dirty="0">
                <a:solidFill>
                  <a:schemeClr val="tx1"/>
                </a:solidFill>
                <a:latin typeface="Montserrat" panose="00000500000000000000" pitchFamily="2" charset="0"/>
                <a:cs typeface="Calibri" panose="020F0502020204030204" pitchFamily="34" charset="0"/>
              </a:rPr>
              <a:t>FAFSA Application Priority Deadline </a:t>
            </a:r>
            <a:r>
              <a:rPr lang="en-US" u="sng" dirty="0">
                <a:solidFill>
                  <a:schemeClr val="tx1"/>
                </a:solidFill>
                <a:latin typeface="Montserrat" panose="00000500000000000000" pitchFamily="2" charset="0"/>
                <a:cs typeface="Calibri" panose="020F0502020204030204" pitchFamily="34" charset="0"/>
              </a:rPr>
              <a:t>(studentaid.gov)</a:t>
            </a:r>
            <a:r>
              <a:rPr lang="en-US" dirty="0">
                <a:solidFill>
                  <a:schemeClr val="tx1"/>
                </a:solidFill>
                <a:latin typeface="Montserrat" panose="00000500000000000000" pitchFamily="2" charset="0"/>
                <a:cs typeface="Calibri" panose="020F0502020204030204" pitchFamily="34" charset="0"/>
              </a:rPr>
              <a:t>:  March 2, 2027</a:t>
            </a:r>
            <a:endParaRPr lang="en-US" b="1" dirty="0">
              <a:solidFill>
                <a:schemeClr val="tx1"/>
              </a:solidFill>
              <a:latin typeface="Montserrat" panose="00000500000000000000" pitchFamily="2" charset="0"/>
              <a:cs typeface="Calibri" panose="020F0502020204030204" pitchFamily="34" charset="0"/>
            </a:endParaRPr>
          </a:p>
          <a:p>
            <a:r>
              <a:rPr lang="en-US" b="1" dirty="0">
                <a:solidFill>
                  <a:schemeClr val="tx1"/>
                </a:solidFill>
                <a:latin typeface="Montserrat" panose="00000500000000000000" pitchFamily="2" charset="0"/>
                <a:cs typeface="Calibri" panose="020F0502020204030204" pitchFamily="34" charset="0"/>
              </a:rPr>
              <a:t>California Dream Act Application (CADAA Application) </a:t>
            </a:r>
          </a:p>
          <a:p>
            <a:pPr>
              <a:buFont typeface="Arial" panose="020B0604020202020204" pitchFamily="34" charset="0"/>
              <a:buChar char="•"/>
            </a:pPr>
            <a:r>
              <a:rPr lang="en-US" dirty="0">
                <a:solidFill>
                  <a:schemeClr val="tx1"/>
                </a:solidFill>
                <a:latin typeface="Montserrat" panose="00000500000000000000" pitchFamily="2" charset="0"/>
                <a:cs typeface="Calibri" panose="020F0502020204030204" pitchFamily="34" charset="0"/>
              </a:rPr>
              <a:t>Priority Deadline March 2</a:t>
            </a:r>
            <a:r>
              <a:rPr lang="en-US" baseline="30000" dirty="0">
                <a:solidFill>
                  <a:schemeClr val="tx1"/>
                </a:solidFill>
                <a:latin typeface="Montserrat" panose="00000500000000000000" pitchFamily="2" charset="0"/>
                <a:cs typeface="Calibri" panose="020F0502020204030204" pitchFamily="34" charset="0"/>
              </a:rPr>
              <a:t>nd</a:t>
            </a:r>
            <a:r>
              <a:rPr lang="en-US" dirty="0">
                <a:solidFill>
                  <a:schemeClr val="tx1"/>
                </a:solidFill>
                <a:latin typeface="Montserrat" panose="00000500000000000000" pitchFamily="2" charset="0"/>
                <a:cs typeface="Calibri" panose="020F0502020204030204" pitchFamily="34" charset="0"/>
              </a:rPr>
              <a:t> : </a:t>
            </a:r>
            <a:r>
              <a:rPr lang="en-US" u="sng" dirty="0">
                <a:solidFill>
                  <a:schemeClr val="tx1"/>
                </a:solidFill>
                <a:latin typeface="Montserrat" panose="00000500000000000000" pitchFamily="2" charset="0"/>
                <a:cs typeface="Calibri" panose="020F0502020204030204" pitchFamily="34" charset="0"/>
              </a:rPr>
              <a:t>dream.csac.ca.gov.</a:t>
            </a:r>
          </a:p>
          <a:p>
            <a:r>
              <a:rPr lang="en-US" b="1" dirty="0">
                <a:solidFill>
                  <a:schemeClr val="tx1"/>
                </a:solidFill>
                <a:latin typeface="Montserrat" panose="00000500000000000000" pitchFamily="2" charset="0"/>
                <a:cs typeface="Calibri" panose="020F0502020204030204" pitchFamily="34" charset="0"/>
              </a:rPr>
              <a:t>Pioneer Scholarship Application Portal will open at the end of the year.</a:t>
            </a:r>
          </a:p>
          <a:p>
            <a:pPr>
              <a:lnSpc>
                <a:spcPct val="100000"/>
              </a:lnSpc>
              <a:buFont typeface="Arial" panose="020B0604020202020204" pitchFamily="34" charset="0"/>
              <a:buChar char="•"/>
            </a:pPr>
            <a:r>
              <a:rPr lang="en-US" u="sng" dirty="0">
                <a:solidFill>
                  <a:schemeClr val="tx1"/>
                </a:solidFill>
                <a:latin typeface="Montserrat" panose="00000500000000000000" pitchFamily="2" charset="0"/>
                <a:cs typeface="Calibri" panose="020F0502020204030204" pitchFamily="34" charset="0"/>
              </a:rPr>
              <a:t>csueastbay.scholarshipuniverse.com </a:t>
            </a:r>
          </a:p>
          <a:p>
            <a:pPr marL="123444" indent="0"/>
            <a:r>
              <a:rPr lang="en-US" b="1" dirty="0">
                <a:solidFill>
                  <a:schemeClr val="tx1"/>
                </a:solidFill>
                <a:latin typeface="Montserrat" panose="00000500000000000000" pitchFamily="2" charset="0"/>
                <a:cs typeface="Calibri" panose="020F0502020204030204" pitchFamily="34" charset="0"/>
              </a:rPr>
              <a:t>Financial Aid Workshops coming: </a:t>
            </a:r>
            <a:r>
              <a:rPr lang="en-US" u="sng" dirty="0">
                <a:solidFill>
                  <a:schemeClr val="tx1"/>
                </a:solidFill>
                <a:latin typeface="Montserrat" panose="00000500000000000000" pitchFamily="2" charset="0"/>
                <a:cs typeface="Calibri" panose="020F0502020204030204" pitchFamily="34" charset="0"/>
                <a:hlinkClick r:id="rId2">
                  <a:extLst>
                    <a:ext uri="{A12FA001-AC4F-418D-AE19-62706E023703}">
                      <ahyp:hlinkClr xmlns:ahyp="http://schemas.microsoft.com/office/drawing/2018/hyperlinkcolor" val="tx"/>
                    </a:ext>
                  </a:extLst>
                </a:hlinkClick>
              </a:rPr>
              <a:t>https://www.csueastbay.edu/financialaid/</a:t>
            </a:r>
            <a:endParaRPr lang="en-US" u="sng" dirty="0">
              <a:solidFill>
                <a:schemeClr val="tx1"/>
              </a:solidFill>
              <a:latin typeface="Montserrat" panose="00000500000000000000" pitchFamily="2" charset="0"/>
              <a:cs typeface="Calibri" panose="020F0502020204030204" pitchFamily="34" charset="0"/>
            </a:endParaRPr>
          </a:p>
        </p:txBody>
      </p:sp>
    </p:spTree>
    <p:extLst>
      <p:ext uri="{BB962C8B-B14F-4D97-AF65-F5344CB8AC3E}">
        <p14:creationId xmlns:p14="http://schemas.microsoft.com/office/powerpoint/2010/main" val="3912609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3A682-59D5-4D7A-A206-02C308ABC77F}"/>
              </a:ext>
            </a:extLst>
          </p:cNvPr>
          <p:cNvSpPr>
            <a:spLocks noGrp="1"/>
          </p:cNvSpPr>
          <p:nvPr>
            <p:ph type="title"/>
          </p:nvPr>
        </p:nvSpPr>
        <p:spPr>
          <a:xfrm>
            <a:off x="375919" y="-110011"/>
            <a:ext cx="11029616" cy="988332"/>
          </a:xfrm>
        </p:spPr>
        <p:txBody>
          <a:bodyPr>
            <a:normAutofit/>
          </a:bodyPr>
          <a:lstStyle/>
          <a:p>
            <a:pPr algn="ctr"/>
            <a:r>
              <a:rPr lang="en-US" sz="3200" dirty="0"/>
              <a:t>Graduate Loan Options</a:t>
            </a:r>
          </a:p>
        </p:txBody>
      </p:sp>
      <p:sp>
        <p:nvSpPr>
          <p:cNvPr id="3" name="Text Placeholder 2">
            <a:extLst>
              <a:ext uri="{FF2B5EF4-FFF2-40B4-BE49-F238E27FC236}">
                <a16:creationId xmlns:a16="http://schemas.microsoft.com/office/drawing/2014/main" id="{48CF5770-8E13-4485-8A8D-00053C0AD194}"/>
              </a:ext>
            </a:extLst>
          </p:cNvPr>
          <p:cNvSpPr>
            <a:spLocks noGrp="1"/>
          </p:cNvSpPr>
          <p:nvPr>
            <p:ph type="body" idx="1"/>
          </p:nvPr>
        </p:nvSpPr>
        <p:spPr>
          <a:xfrm>
            <a:off x="-83975" y="1041905"/>
            <a:ext cx="6555894" cy="4013036"/>
          </a:xfrm>
        </p:spPr>
        <p:txBody>
          <a:bodyPr>
            <a:normAutofit/>
          </a:bodyPr>
          <a:lstStyle/>
          <a:p>
            <a:pPr marL="0" indent="0" fontAlgn="base"/>
            <a:r>
              <a:rPr lang="en-US" sz="2400" b="1" dirty="0"/>
              <a:t>  </a:t>
            </a:r>
            <a:r>
              <a:rPr lang="en-US" sz="2400" b="1" dirty="0">
                <a:solidFill>
                  <a:schemeClr val="tx1"/>
                </a:solidFill>
              </a:rPr>
              <a:t>Federal Direct Loan</a:t>
            </a:r>
            <a:r>
              <a:rPr lang="en-US" sz="1900" b="1" i="1" dirty="0">
                <a:solidFill>
                  <a:schemeClr val="tx1"/>
                </a:solidFill>
              </a:rPr>
              <a:t> </a:t>
            </a:r>
          </a:p>
          <a:p>
            <a:pPr marL="0" indent="0" fontAlgn="base"/>
            <a:r>
              <a:rPr lang="en-US" sz="1200" b="1" dirty="0">
                <a:solidFill>
                  <a:schemeClr val="tx1"/>
                </a:solidFill>
              </a:rPr>
              <a:t>      (no Subsidized loans)</a:t>
            </a:r>
          </a:p>
          <a:p>
            <a:pPr marL="742950" lvl="1" indent="-285750" fontAlgn="base">
              <a:buFont typeface="Arial" panose="020B0604020202020204" pitchFamily="34" charset="0"/>
              <a:buChar char="•"/>
            </a:pPr>
            <a:r>
              <a:rPr lang="en-US" sz="1900" b="1" i="1" dirty="0">
                <a:solidFill>
                  <a:schemeClr val="tx1"/>
                </a:solidFill>
              </a:rPr>
              <a:t>Unsubsidized</a:t>
            </a:r>
            <a:r>
              <a:rPr lang="en-US" sz="1900" i="1" dirty="0">
                <a:solidFill>
                  <a:schemeClr val="tx1"/>
                </a:solidFill>
              </a:rPr>
              <a:t> (8.07% GRD) </a:t>
            </a:r>
          </a:p>
          <a:p>
            <a:pPr marL="457200" lvl="1" indent="0" fontAlgn="base">
              <a:lnSpc>
                <a:spcPct val="100000"/>
              </a:lnSpc>
            </a:pPr>
            <a:r>
              <a:rPr lang="en-US" sz="1400" i="1" dirty="0">
                <a:solidFill>
                  <a:schemeClr val="tx1"/>
                </a:solidFill>
              </a:rPr>
              <a:t>	Will accrue interest while the student is in school</a:t>
            </a:r>
          </a:p>
          <a:p>
            <a:endParaRPr lang="en-US" dirty="0"/>
          </a:p>
        </p:txBody>
      </p:sp>
      <p:sp>
        <p:nvSpPr>
          <p:cNvPr id="4" name="Text Placeholder 3">
            <a:extLst>
              <a:ext uri="{FF2B5EF4-FFF2-40B4-BE49-F238E27FC236}">
                <a16:creationId xmlns:a16="http://schemas.microsoft.com/office/drawing/2014/main" id="{92CE454E-309B-46D9-BCE8-6058B5AE6E8A}"/>
              </a:ext>
            </a:extLst>
          </p:cNvPr>
          <p:cNvSpPr>
            <a:spLocks noGrp="1"/>
          </p:cNvSpPr>
          <p:nvPr>
            <p:ph type="body" idx="2"/>
          </p:nvPr>
        </p:nvSpPr>
        <p:spPr>
          <a:xfrm>
            <a:off x="6095998" y="1027045"/>
            <a:ext cx="6338595" cy="4789049"/>
          </a:xfrm>
        </p:spPr>
        <p:txBody>
          <a:bodyPr>
            <a:normAutofit fontScale="32500" lnSpcReduction="20000"/>
          </a:bodyPr>
          <a:lstStyle/>
          <a:p>
            <a:pPr marL="228600" indent="0" fontAlgn="base"/>
            <a:r>
              <a:rPr lang="en-US" sz="8000" b="1" dirty="0">
                <a:solidFill>
                  <a:schemeClr val="tx1"/>
                </a:solidFill>
              </a:rPr>
              <a:t>Other Lending Options </a:t>
            </a:r>
            <a:r>
              <a:rPr lang="en-US" sz="7200" b="1" dirty="0">
                <a:solidFill>
                  <a:schemeClr val="tx1"/>
                </a:solidFill>
              </a:rPr>
              <a:t>–</a:t>
            </a:r>
          </a:p>
          <a:p>
            <a:pPr marL="1085850" indent="-857250" fontAlgn="base">
              <a:lnSpc>
                <a:spcPct val="170000"/>
              </a:lnSpc>
              <a:buFont typeface="Arial" panose="020B0604020202020204" pitchFamily="34" charset="0"/>
              <a:buChar char="•"/>
            </a:pPr>
            <a:r>
              <a:rPr lang="en-US" sz="7200" b="1" i="1" dirty="0">
                <a:solidFill>
                  <a:schemeClr val="tx1"/>
                </a:solidFill>
              </a:rPr>
              <a:t>Private Loans</a:t>
            </a:r>
            <a:r>
              <a:rPr lang="en-US" sz="7200" dirty="0">
                <a:solidFill>
                  <a:schemeClr val="tx1"/>
                </a:solidFill>
              </a:rPr>
              <a:t> - </a:t>
            </a:r>
            <a:r>
              <a:rPr lang="en-US" sz="6400" i="1" dirty="0">
                <a:solidFill>
                  <a:schemeClr val="tx1"/>
                </a:solidFill>
              </a:rPr>
              <a:t>Available through private lenders</a:t>
            </a:r>
          </a:p>
          <a:p>
            <a:pPr lvl="1" fontAlgn="base">
              <a:lnSpc>
                <a:spcPct val="120000"/>
              </a:lnSpc>
            </a:pPr>
            <a:r>
              <a:rPr lang="en-US" sz="5500" i="1" dirty="0">
                <a:solidFill>
                  <a:schemeClr val="tx1"/>
                </a:solidFill>
                <a:hlinkClick r:id="rId2"/>
              </a:rPr>
              <a:t>https://www.salliemae.com/</a:t>
            </a:r>
            <a:endParaRPr lang="en-US" sz="5500" i="1" dirty="0">
              <a:solidFill>
                <a:schemeClr val="tx1"/>
              </a:solidFill>
            </a:endParaRPr>
          </a:p>
          <a:p>
            <a:pPr lvl="1" fontAlgn="base">
              <a:lnSpc>
                <a:spcPct val="120000"/>
              </a:lnSpc>
            </a:pPr>
            <a:r>
              <a:rPr lang="en-US" sz="5500" i="1" dirty="0">
                <a:solidFill>
                  <a:schemeClr val="tx1"/>
                </a:solidFill>
              </a:rPr>
              <a:t>https://www.collegeave.com/</a:t>
            </a:r>
          </a:p>
          <a:p>
            <a:pPr marL="457200" lvl="1" indent="0" fontAlgn="base"/>
            <a:endParaRPr lang="en-US" sz="1800" b="1" i="1" dirty="0">
              <a:solidFill>
                <a:schemeClr val="tx1"/>
              </a:solidFill>
            </a:endParaRPr>
          </a:p>
          <a:p>
            <a:pPr marL="457200" lvl="1" indent="0" fontAlgn="base"/>
            <a:r>
              <a:rPr lang="en-US" sz="1800" b="1" i="1" dirty="0">
                <a:solidFill>
                  <a:schemeClr val="tx1"/>
                </a:solidFill>
              </a:rPr>
              <a:t> </a:t>
            </a:r>
            <a:endParaRPr lang="en-US" sz="1800" i="1" dirty="0">
              <a:solidFill>
                <a:schemeClr val="tx1"/>
              </a:solidFill>
            </a:endParaRPr>
          </a:p>
          <a:p>
            <a:r>
              <a:rPr lang="en-US" sz="8000" b="1" dirty="0">
                <a:solidFill>
                  <a:schemeClr val="tx1"/>
                </a:solidFill>
              </a:rPr>
              <a:t> Graduate PLUS loans</a:t>
            </a:r>
          </a:p>
          <a:p>
            <a:pPr marL="228600" indent="0"/>
            <a:endParaRPr lang="en-US" sz="4900" dirty="0">
              <a:solidFill>
                <a:schemeClr val="tx1"/>
              </a:solidFill>
            </a:endParaRPr>
          </a:p>
          <a:p>
            <a:pPr marL="228600" indent="0"/>
            <a:r>
              <a:rPr lang="en-US" sz="4900" dirty="0">
                <a:solidFill>
                  <a:schemeClr val="tx1"/>
                </a:solidFill>
              </a:rPr>
              <a:t>Due to the One Big Beautiful Bill Act (OBBA), the Grad PLUS loan is no longer an option. </a:t>
            </a:r>
          </a:p>
          <a:p>
            <a:pPr marL="1371600" indent="-1143000">
              <a:buFont typeface="Arial" panose="020B0604020202020204" pitchFamily="34" charset="0"/>
              <a:buChar char="•"/>
            </a:pPr>
            <a:endParaRPr lang="en-US" sz="8000" dirty="0">
              <a:solidFill>
                <a:schemeClr val="tx1"/>
              </a:solidFill>
            </a:endParaRPr>
          </a:p>
        </p:txBody>
      </p:sp>
      <p:sp>
        <p:nvSpPr>
          <p:cNvPr id="6" name="Rectangle 5"/>
          <p:cNvSpPr/>
          <p:nvPr/>
        </p:nvSpPr>
        <p:spPr>
          <a:xfrm>
            <a:off x="0" y="2819311"/>
            <a:ext cx="6096000" cy="3908762"/>
          </a:xfrm>
          <a:prstGeom prst="rect">
            <a:avLst/>
          </a:prstGeom>
        </p:spPr>
        <p:txBody>
          <a:bodyPr>
            <a:spAutoFit/>
          </a:bodyPr>
          <a:lstStyle/>
          <a:p>
            <a:pPr marL="285750" fontAlgn="base">
              <a:spcBef>
                <a:spcPts val="400"/>
              </a:spcBef>
            </a:pPr>
            <a:br>
              <a:rPr lang="en-US" dirty="0">
                <a:latin typeface="Montserrat" panose="00000500000000000000" pitchFamily="2" charset="0"/>
              </a:rPr>
            </a:br>
            <a:r>
              <a:rPr lang="en-US" sz="2000" dirty="0">
                <a:latin typeface="Montserrat" panose="00000500000000000000" pitchFamily="2" charset="0"/>
              </a:rPr>
              <a:t>*</a:t>
            </a:r>
            <a:r>
              <a:rPr lang="en-US" sz="2000" b="1" dirty="0">
                <a:solidFill>
                  <a:srgbClr val="CC0000"/>
                </a:solidFill>
                <a:latin typeface="Montserrat" panose="00000500000000000000" pitchFamily="2" charset="0"/>
              </a:rPr>
              <a:t>Maximum of $20,500 per year</a:t>
            </a:r>
            <a:br>
              <a:rPr lang="en-US" sz="2000" b="1" dirty="0">
                <a:solidFill>
                  <a:srgbClr val="660066"/>
                </a:solidFill>
                <a:latin typeface="Montserrat" panose="00000500000000000000" pitchFamily="2" charset="0"/>
              </a:rPr>
            </a:br>
            <a:r>
              <a:rPr lang="en-US" sz="2000" b="1" dirty="0">
                <a:solidFill>
                  <a:srgbClr val="660066"/>
                </a:solidFill>
                <a:latin typeface="Montserrat" panose="00000500000000000000" pitchFamily="2" charset="0"/>
              </a:rPr>
              <a:t>     </a:t>
            </a:r>
            <a:r>
              <a:rPr lang="en-US" sz="1600" b="1" dirty="0">
                <a:solidFill>
                  <a:srgbClr val="660066"/>
                </a:solidFill>
                <a:latin typeface="Montserrat" panose="00000500000000000000" pitchFamily="2" charset="0"/>
              </a:rPr>
              <a:t>Fall26/Spring27/Summer 27</a:t>
            </a:r>
          </a:p>
          <a:p>
            <a:pPr marL="285750" fontAlgn="base">
              <a:spcBef>
                <a:spcPts val="400"/>
              </a:spcBef>
            </a:pPr>
            <a:r>
              <a:rPr lang="en-US" sz="1600" b="1" dirty="0">
                <a:solidFill>
                  <a:srgbClr val="660066"/>
                </a:solidFill>
                <a:latin typeface="Montserrat" panose="00000500000000000000" pitchFamily="2" charset="0"/>
              </a:rPr>
              <a:t>($12,500 for prerequisite coursework)</a:t>
            </a:r>
            <a:br>
              <a:rPr lang="en-US" sz="2000" b="1" dirty="0">
                <a:solidFill>
                  <a:srgbClr val="660066"/>
                </a:solidFill>
                <a:latin typeface="Montserrat" panose="00000500000000000000" pitchFamily="2" charset="0"/>
              </a:rPr>
            </a:br>
            <a:endParaRPr lang="en-US" sz="2000" b="1" dirty="0">
              <a:solidFill>
                <a:srgbClr val="AD0101"/>
              </a:solidFill>
              <a:latin typeface="Montserrat" panose="00000500000000000000" pitchFamily="2" charset="0"/>
            </a:endParaRPr>
          </a:p>
          <a:p>
            <a:pPr marL="285750" fontAlgn="base">
              <a:spcBef>
                <a:spcPts val="400"/>
              </a:spcBef>
            </a:pPr>
            <a:r>
              <a:rPr lang="en-US" sz="1600" b="1" dirty="0">
                <a:latin typeface="Montserrat" panose="00000500000000000000" pitchFamily="2" charset="0"/>
              </a:rPr>
              <a:t>*</a:t>
            </a:r>
            <a:r>
              <a:rPr lang="en-US" sz="1600" dirty="0">
                <a:latin typeface="Montserrat" panose="00000500000000000000" pitchFamily="2" charset="0"/>
              </a:rPr>
              <a:t>Check studentaid.gov for most up to date interest rate</a:t>
            </a:r>
            <a:br>
              <a:rPr lang="en-US" b="1" dirty="0">
                <a:latin typeface="Verdana" panose="020B0604030504040204" pitchFamily="34" charset="0"/>
              </a:rPr>
            </a:br>
            <a:r>
              <a:rPr lang="en-US" sz="1200" dirty="0">
                <a:solidFill>
                  <a:schemeClr val="tx1"/>
                </a:solidFill>
                <a:latin typeface="Montserrat" panose="00000500000000000000" pitchFamily="2" charset="0"/>
              </a:rPr>
              <a:t> </a:t>
            </a:r>
          </a:p>
          <a:p>
            <a:pPr marL="285750" fontAlgn="base">
              <a:spcBef>
                <a:spcPts val="400"/>
              </a:spcBef>
            </a:pPr>
            <a:r>
              <a:rPr lang="en-US" sz="1600" dirty="0">
                <a:solidFill>
                  <a:schemeClr val="tx1"/>
                </a:solidFill>
                <a:latin typeface="Montserrat" panose="00000500000000000000" pitchFamily="2" charset="0"/>
              </a:rPr>
              <a:t>*Graduate students enrolled in less than full-time status (8 units) per semester will be subject to the new 26/27 federal loan proration requirements. </a:t>
            </a:r>
            <a:br>
              <a:rPr lang="en-US" b="1" dirty="0">
                <a:latin typeface="Verdana" panose="020B0604030504040204" pitchFamily="34" charset="0"/>
              </a:rPr>
            </a:br>
            <a:br>
              <a:rPr lang="en-US" b="1" dirty="0">
                <a:latin typeface="Verdana" panose="020B0604030504040204" pitchFamily="34" charset="0"/>
              </a:rPr>
            </a:br>
            <a:endParaRPr lang="en-US" dirty="0"/>
          </a:p>
          <a:p>
            <a:br>
              <a:rPr lang="en-US" dirty="0"/>
            </a:br>
            <a:endParaRPr lang="en-US" dirty="0"/>
          </a:p>
        </p:txBody>
      </p:sp>
    </p:spTree>
    <p:extLst>
      <p:ext uri="{BB962C8B-B14F-4D97-AF65-F5344CB8AC3E}">
        <p14:creationId xmlns:p14="http://schemas.microsoft.com/office/powerpoint/2010/main" val="146359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608" y="316419"/>
            <a:ext cx="11029616" cy="988332"/>
          </a:xfrm>
        </p:spPr>
        <p:txBody>
          <a:bodyPr/>
          <a:lstStyle/>
          <a:p>
            <a:r>
              <a:rPr lang="en-US" dirty="0"/>
              <a:t>Beware of Loan Lifetime Limits </a:t>
            </a:r>
          </a:p>
        </p:txBody>
      </p:sp>
      <p:sp>
        <p:nvSpPr>
          <p:cNvPr id="3" name="Text Placeholder 2"/>
          <p:cNvSpPr>
            <a:spLocks noGrp="1"/>
          </p:cNvSpPr>
          <p:nvPr>
            <p:ph type="body" idx="1"/>
          </p:nvPr>
        </p:nvSpPr>
        <p:spPr>
          <a:xfrm>
            <a:off x="873760" y="1484652"/>
            <a:ext cx="10719464" cy="5056929"/>
          </a:xfrm>
        </p:spPr>
        <p:txBody>
          <a:bodyPr>
            <a:noAutofit/>
          </a:bodyPr>
          <a:lstStyle/>
          <a:p>
            <a:pPr algn="ctr">
              <a:lnSpc>
                <a:spcPct val="100000"/>
              </a:lnSpc>
            </a:pPr>
            <a:r>
              <a:rPr lang="en-US" sz="1600" u="sng" dirty="0">
                <a:solidFill>
                  <a:schemeClr val="tx1"/>
                </a:solidFill>
                <a:latin typeface="Montserrat" panose="00000500000000000000" pitchFamily="2" charset="0"/>
              </a:rPr>
              <a:t>Graduate/Professional Students</a:t>
            </a:r>
            <a:endParaRPr lang="en-US" sz="1600" dirty="0">
              <a:solidFill>
                <a:schemeClr val="tx1"/>
              </a:solidFill>
              <a:latin typeface="Montserrat" panose="00000500000000000000" pitchFamily="2" charset="0"/>
            </a:endParaRPr>
          </a:p>
          <a:p>
            <a:pPr algn="ctr">
              <a:lnSpc>
                <a:spcPct val="100000"/>
              </a:lnSpc>
            </a:pPr>
            <a:r>
              <a:rPr lang="en-US" sz="2000" b="1" dirty="0">
                <a:solidFill>
                  <a:schemeClr val="tx1"/>
                </a:solidFill>
                <a:latin typeface="Montserrat" panose="00000500000000000000" pitchFamily="2" charset="0"/>
              </a:rPr>
              <a:t>Subsidized + Unsubsidized Loan </a:t>
            </a:r>
            <a:endParaRPr lang="en-US" sz="2000" dirty="0">
              <a:solidFill>
                <a:schemeClr val="tx1"/>
              </a:solidFill>
              <a:latin typeface="Montserrat" panose="00000500000000000000" pitchFamily="2" charset="0"/>
            </a:endParaRPr>
          </a:p>
          <a:p>
            <a:pPr algn="ctr">
              <a:lnSpc>
                <a:spcPct val="100000"/>
              </a:lnSpc>
            </a:pPr>
            <a:r>
              <a:rPr lang="en-US" sz="2000" b="1" dirty="0">
                <a:solidFill>
                  <a:schemeClr val="tx1"/>
                </a:solidFill>
                <a:latin typeface="Montserrat" panose="00000500000000000000" pitchFamily="2" charset="0"/>
              </a:rPr>
              <a:t>Lifetime Limit</a:t>
            </a:r>
            <a:r>
              <a:rPr lang="en-US" sz="2000" dirty="0">
                <a:solidFill>
                  <a:schemeClr val="tx1"/>
                </a:solidFill>
                <a:latin typeface="Montserrat" panose="00000500000000000000" pitchFamily="2" charset="0"/>
              </a:rPr>
              <a:t> = </a:t>
            </a:r>
            <a:r>
              <a:rPr lang="en-US" sz="2000" b="1" dirty="0">
                <a:solidFill>
                  <a:schemeClr val="tx1"/>
                </a:solidFill>
                <a:latin typeface="Montserrat" panose="00000500000000000000" pitchFamily="2" charset="0"/>
              </a:rPr>
              <a:t>$257,500</a:t>
            </a:r>
          </a:p>
          <a:p>
            <a:pPr algn="ctr">
              <a:lnSpc>
                <a:spcPct val="100000"/>
              </a:lnSpc>
            </a:pPr>
            <a:endParaRPr lang="en-US" sz="2000" b="1" dirty="0">
              <a:solidFill>
                <a:schemeClr val="tx1"/>
              </a:solidFill>
              <a:latin typeface="Montserrat" panose="00000500000000000000" pitchFamily="2" charset="0"/>
            </a:endParaRPr>
          </a:p>
          <a:p>
            <a:pPr algn="ctr">
              <a:lnSpc>
                <a:spcPct val="100000"/>
              </a:lnSpc>
            </a:pPr>
            <a:r>
              <a:rPr lang="en-US" sz="1600" u="sng" dirty="0">
                <a:solidFill>
                  <a:schemeClr val="tx1"/>
                </a:solidFill>
                <a:latin typeface="Montserrat" panose="00000500000000000000" pitchFamily="2" charset="0"/>
              </a:rPr>
              <a:t>New Graduate Student Aggregate Loan Limit</a:t>
            </a:r>
          </a:p>
          <a:p>
            <a:pPr algn="ctr">
              <a:lnSpc>
                <a:spcPct val="100000"/>
              </a:lnSpc>
            </a:pPr>
            <a:r>
              <a:rPr lang="en-US" sz="2000" dirty="0">
                <a:solidFill>
                  <a:schemeClr val="tx1"/>
                </a:solidFill>
                <a:latin typeface="Montserrat" panose="00000500000000000000" pitchFamily="2" charset="0"/>
              </a:rPr>
              <a:t>$100,000, does not include amounts borrowed at the undergraduate level. Does include graduate amounts previously borrowed. </a:t>
            </a:r>
            <a:br>
              <a:rPr lang="en-US" sz="2000" dirty="0">
                <a:solidFill>
                  <a:schemeClr val="tx1"/>
                </a:solidFill>
                <a:latin typeface="Montserrat" panose="00000500000000000000" pitchFamily="2" charset="0"/>
              </a:rPr>
            </a:br>
            <a:endParaRPr lang="en-US" sz="1600" dirty="0">
              <a:solidFill>
                <a:schemeClr val="tx1"/>
              </a:solidFill>
              <a:latin typeface="Montserrat" panose="00000500000000000000" pitchFamily="2" charset="0"/>
            </a:endParaRPr>
          </a:p>
          <a:p>
            <a:pPr algn="ctr">
              <a:lnSpc>
                <a:spcPct val="100000"/>
              </a:lnSpc>
            </a:pPr>
            <a:r>
              <a:rPr lang="en-US" sz="1600" dirty="0">
                <a:solidFill>
                  <a:schemeClr val="tx1"/>
                </a:solidFill>
                <a:latin typeface="Montserrat" panose="00000500000000000000" pitchFamily="2" charset="0"/>
              </a:rPr>
              <a:t> * Prior to 7/1/12, graduate and professional students were eligible to receive subsidized loans. The new aggregate limit includes all subsidized and unsubsidized loans borrowed at the graduate or professional level. The limit excludes undergraduate borrowing. </a:t>
            </a:r>
          </a:p>
          <a:p>
            <a:pPr algn="ctr">
              <a:lnSpc>
                <a:spcPct val="100000"/>
              </a:lnSpc>
            </a:pPr>
            <a:endParaRPr lang="en-US" sz="2000" dirty="0">
              <a:solidFill>
                <a:schemeClr val="tx1"/>
              </a:solidFill>
              <a:latin typeface="Montserrat" panose="00000500000000000000" pitchFamily="2" charset="0"/>
            </a:endParaRPr>
          </a:p>
          <a:p>
            <a:pPr algn="ctr">
              <a:lnSpc>
                <a:spcPct val="100000"/>
              </a:lnSpc>
            </a:pPr>
            <a:r>
              <a:rPr lang="en-US" sz="1600" dirty="0">
                <a:solidFill>
                  <a:schemeClr val="tx1"/>
                </a:solidFill>
                <a:latin typeface="Montserrat" panose="00000500000000000000" pitchFamily="2" charset="0"/>
              </a:rPr>
              <a:t>Log into (NSLDS) National Student Loan Database System to check your aggregates (borrowing history)</a:t>
            </a:r>
            <a:br>
              <a:rPr lang="en-US" sz="1600" dirty="0">
                <a:solidFill>
                  <a:schemeClr val="tx1"/>
                </a:solidFill>
                <a:latin typeface="Montserrat" panose="00000500000000000000" pitchFamily="2" charset="0"/>
              </a:rPr>
            </a:br>
            <a:endParaRPr lang="en-US" sz="1600" dirty="0">
              <a:solidFill>
                <a:schemeClr val="tx1"/>
              </a:solidFill>
              <a:latin typeface="Montserrat" panose="00000500000000000000" pitchFamily="2" charset="0"/>
            </a:endParaRPr>
          </a:p>
          <a:p>
            <a:pPr algn="ctr"/>
            <a:r>
              <a:rPr lang="en-US" sz="1600" i="1" dirty="0">
                <a:solidFill>
                  <a:schemeClr val="tx1"/>
                </a:solidFill>
                <a:latin typeface="Montserrat" panose="00000500000000000000" pitchFamily="2" charset="0"/>
              </a:rPr>
              <a:t>       (https://studentaid.gov using FSA ID)</a:t>
            </a:r>
            <a:br>
              <a:rPr lang="en-US" sz="1600" dirty="0">
                <a:solidFill>
                  <a:schemeClr val="tx1"/>
                </a:solidFill>
                <a:latin typeface="Montserrat" panose="00000500000000000000" pitchFamily="2" charset="0"/>
              </a:rPr>
            </a:br>
            <a:endParaRPr lang="en-US" sz="1600" dirty="0">
              <a:solidFill>
                <a:schemeClr val="tx1"/>
              </a:solidFill>
              <a:latin typeface="Montserrat" panose="00000500000000000000" pitchFamily="2" charset="0"/>
            </a:endParaRPr>
          </a:p>
        </p:txBody>
      </p:sp>
    </p:spTree>
    <p:extLst>
      <p:ext uri="{BB962C8B-B14F-4D97-AF65-F5344CB8AC3E}">
        <p14:creationId xmlns:p14="http://schemas.microsoft.com/office/powerpoint/2010/main" val="4190686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6485359-6065-440F-97B1-C282EAC25326}"/>
              </a:ext>
            </a:extLst>
          </p:cNvPr>
          <p:cNvSpPr/>
          <p:nvPr/>
        </p:nvSpPr>
        <p:spPr>
          <a:xfrm>
            <a:off x="777553" y="5136617"/>
            <a:ext cx="10114383" cy="307777"/>
          </a:xfrm>
          <a:prstGeom prst="rect">
            <a:avLst/>
          </a:prstGeom>
        </p:spPr>
        <p:txBody>
          <a:bodyPr wrap="square">
            <a:spAutoFit/>
          </a:bodyPr>
          <a:lstStyle/>
          <a:p>
            <a:r>
              <a:rPr lang="en-US" baseline="30000" dirty="0"/>
              <a:t> </a:t>
            </a:r>
            <a:endParaRPr lang="en-US" dirty="0"/>
          </a:p>
        </p:txBody>
      </p:sp>
      <p:sp>
        <p:nvSpPr>
          <p:cNvPr id="7" name="Rectangle 6"/>
          <p:cNvSpPr/>
          <p:nvPr/>
        </p:nvSpPr>
        <p:spPr>
          <a:xfrm>
            <a:off x="1457473" y="5136617"/>
            <a:ext cx="8170985" cy="1384995"/>
          </a:xfrm>
          <a:prstGeom prst="rect">
            <a:avLst/>
          </a:prstGeom>
        </p:spPr>
        <p:txBody>
          <a:bodyPr wrap="square">
            <a:spAutoFit/>
          </a:bodyPr>
          <a:lstStyle/>
          <a:p>
            <a:pPr fontAlgn="base">
              <a:buFont typeface="Arial" panose="020B0604020202020204" pitchFamily="34" charset="0"/>
              <a:buChar char="•"/>
            </a:pPr>
            <a:r>
              <a:rPr lang="en-US" b="1" dirty="0">
                <a:latin typeface="Montserrat" panose="00000500000000000000" pitchFamily="2" charset="0"/>
              </a:rPr>
              <a:t>Direct Cost:  (Billed Directly by Institution):       </a:t>
            </a:r>
            <a:br>
              <a:rPr lang="en-US" dirty="0">
                <a:solidFill>
                  <a:srgbClr val="FF0000"/>
                </a:solidFill>
                <a:latin typeface="Montserrat" panose="00000500000000000000" pitchFamily="2" charset="0"/>
              </a:rPr>
            </a:br>
            <a:r>
              <a:rPr lang="en-US" b="1" i="1" u="sng" dirty="0">
                <a:solidFill>
                  <a:srgbClr val="FF0000"/>
                </a:solidFill>
                <a:latin typeface="Montserrat" panose="00000500000000000000" pitchFamily="2" charset="0"/>
              </a:rPr>
              <a:t>Tuition Fees, Room and Board</a:t>
            </a:r>
            <a:endParaRPr lang="en-US" sz="1200" b="1" dirty="0">
              <a:latin typeface="Montserrat" panose="00000500000000000000" pitchFamily="2" charset="0"/>
            </a:endParaRPr>
          </a:p>
          <a:p>
            <a:pPr fontAlgn="base">
              <a:buFont typeface="Arial" panose="020B0604020202020204" pitchFamily="34" charset="0"/>
              <a:buChar char="•"/>
            </a:pPr>
            <a:br>
              <a:rPr lang="en-US" dirty="0">
                <a:latin typeface="Montserrat" panose="00000500000000000000" pitchFamily="2" charset="0"/>
              </a:rPr>
            </a:br>
            <a:r>
              <a:rPr lang="en-US" b="1" dirty="0">
                <a:latin typeface="Montserrat" panose="00000500000000000000" pitchFamily="2" charset="0"/>
              </a:rPr>
              <a:t>Indirect Costs:  (Estimated Expenses Incurred by the Student)</a:t>
            </a:r>
            <a:br>
              <a:rPr lang="en-US" dirty="0">
                <a:solidFill>
                  <a:srgbClr val="FF0000"/>
                </a:solidFill>
                <a:latin typeface="Montserrat" panose="00000500000000000000" pitchFamily="2" charset="0"/>
              </a:rPr>
            </a:br>
            <a:r>
              <a:rPr lang="en-US" b="1" i="1" u="sng" dirty="0">
                <a:solidFill>
                  <a:srgbClr val="FF0000"/>
                </a:solidFill>
                <a:latin typeface="Montserrat" panose="00000500000000000000" pitchFamily="2" charset="0"/>
              </a:rPr>
              <a:t>  Books &amp; Supplies, Transportation, Room and Board for Off Campus or living with parents, Miscellaneous/Personal Cost </a:t>
            </a:r>
            <a:endParaRPr lang="en-US" b="1" dirty="0">
              <a:latin typeface="Montserrat" panose="00000500000000000000" pitchFamily="2" charset="0"/>
            </a:endParaRPr>
          </a:p>
        </p:txBody>
      </p:sp>
      <p:pic>
        <p:nvPicPr>
          <p:cNvPr id="4" name="Picture 3">
            <a:extLst>
              <a:ext uri="{FF2B5EF4-FFF2-40B4-BE49-F238E27FC236}">
                <a16:creationId xmlns:a16="http://schemas.microsoft.com/office/drawing/2014/main" id="{1DEB7E8D-12A1-E7D1-18B2-C1D73389CC44}"/>
              </a:ext>
            </a:extLst>
          </p:cNvPr>
          <p:cNvPicPr>
            <a:picLocks noChangeAspect="1"/>
          </p:cNvPicPr>
          <p:nvPr/>
        </p:nvPicPr>
        <p:blipFill>
          <a:blip r:embed="rId3"/>
          <a:stretch>
            <a:fillRect/>
          </a:stretch>
        </p:blipFill>
        <p:spPr>
          <a:xfrm>
            <a:off x="1370434" y="201978"/>
            <a:ext cx="8345065" cy="4934639"/>
          </a:xfrm>
          <a:prstGeom prst="rect">
            <a:avLst/>
          </a:prstGeom>
        </p:spPr>
      </p:pic>
    </p:spTree>
    <p:extLst>
      <p:ext uri="{BB962C8B-B14F-4D97-AF65-F5344CB8AC3E}">
        <p14:creationId xmlns:p14="http://schemas.microsoft.com/office/powerpoint/2010/main" val="3251550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6"/>
          <p:cNvSpPr txBox="1">
            <a:spLocks noGrp="1"/>
          </p:cNvSpPr>
          <p:nvPr>
            <p:ph type="title"/>
          </p:nvPr>
        </p:nvSpPr>
        <p:spPr>
          <a:xfrm>
            <a:off x="387762" y="69110"/>
            <a:ext cx="11029616" cy="10138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accent1"/>
              </a:buClr>
              <a:buSzPts val="2800"/>
              <a:buFont typeface="Montserrat ExtraBold"/>
              <a:buNone/>
            </a:pPr>
            <a:r>
              <a:rPr lang="en-US" dirty="0"/>
              <a:t> </a:t>
            </a:r>
            <a:endParaRPr dirty="0"/>
          </a:p>
        </p:txBody>
      </p:sp>
      <p:sp>
        <p:nvSpPr>
          <p:cNvPr id="161" name="Google Shape;161;p6"/>
          <p:cNvSpPr txBox="1">
            <a:spLocks noGrp="1"/>
          </p:cNvSpPr>
          <p:nvPr>
            <p:ph type="body" idx="1"/>
          </p:nvPr>
        </p:nvSpPr>
        <p:spPr>
          <a:xfrm>
            <a:off x="698372" y="935224"/>
            <a:ext cx="11029615" cy="4325814"/>
          </a:xfrm>
          <a:prstGeom prst="rect">
            <a:avLst/>
          </a:prstGeom>
          <a:noFill/>
          <a:ln>
            <a:noFill/>
          </a:ln>
        </p:spPr>
        <p:txBody>
          <a:bodyPr spcFirstLastPara="1" wrap="square" lIns="91425" tIns="45700" rIns="91425" bIns="45700" anchor="t" anchorCtr="0">
            <a:normAutofit/>
          </a:bodyPr>
          <a:lstStyle/>
          <a:p>
            <a:r>
              <a:rPr lang="en-US" sz="5600" dirty="0"/>
              <a:t> </a:t>
            </a:r>
          </a:p>
          <a:p>
            <a:endParaRPr lang="en-US" sz="4800" dirty="0"/>
          </a:p>
          <a:p>
            <a:br>
              <a:rPr lang="en-US" dirty="0"/>
            </a:br>
            <a:endParaRPr dirty="0"/>
          </a:p>
        </p:txBody>
      </p:sp>
      <p:sp>
        <p:nvSpPr>
          <p:cNvPr id="2" name="Rectangle 1"/>
          <p:cNvSpPr/>
          <p:nvPr/>
        </p:nvSpPr>
        <p:spPr>
          <a:xfrm>
            <a:off x="5978820" y="3275112"/>
            <a:ext cx="234360" cy="307777"/>
          </a:xfrm>
          <a:prstGeom prst="rect">
            <a:avLst/>
          </a:prstGeom>
        </p:spPr>
        <p:txBody>
          <a:bodyPr wrap="none">
            <a:spAutoFit/>
          </a:bodyPr>
          <a:lstStyle/>
          <a:p>
            <a:r>
              <a:rPr lang="en-US" dirty="0"/>
              <a:t> </a:t>
            </a:r>
          </a:p>
        </p:txBody>
      </p:sp>
      <p:sp>
        <p:nvSpPr>
          <p:cNvPr id="3" name="TextBox 2"/>
          <p:cNvSpPr txBox="1"/>
          <p:nvPr/>
        </p:nvSpPr>
        <p:spPr>
          <a:xfrm>
            <a:off x="387762" y="271701"/>
            <a:ext cx="11704770" cy="830997"/>
          </a:xfrm>
          <a:prstGeom prst="rect">
            <a:avLst/>
          </a:prstGeom>
          <a:noFill/>
        </p:spPr>
        <p:txBody>
          <a:bodyPr wrap="square" rtlCol="0">
            <a:spAutoFit/>
          </a:bodyPr>
          <a:lstStyle/>
          <a:p>
            <a:pPr algn="ctr"/>
            <a:r>
              <a:rPr lang="en-US" sz="2400" b="1" dirty="0">
                <a:solidFill>
                  <a:srgbClr val="FF0000"/>
                </a:solidFill>
                <a:latin typeface="Montserrat" panose="020B0604020202020204" charset="0"/>
              </a:rPr>
              <a:t>MONITOR YOUR HORIZON EMAIL ACCOUNT!</a:t>
            </a:r>
            <a:r>
              <a:rPr lang="en-US" sz="2400" b="1" dirty="0">
                <a:solidFill>
                  <a:schemeClr val="tx1"/>
                </a:solidFill>
                <a:latin typeface="Montserrat" panose="020B0604020202020204" charset="0"/>
              </a:rPr>
              <a:t> </a:t>
            </a:r>
          </a:p>
          <a:p>
            <a:pPr algn="ctr"/>
            <a:r>
              <a:rPr lang="en-US" sz="2400" b="1" dirty="0">
                <a:solidFill>
                  <a:schemeClr val="tx1"/>
                </a:solidFill>
                <a:latin typeface="Montserrat" panose="020B0604020202020204" charset="0"/>
              </a:rPr>
              <a:t>Financial Aid Award letter</a:t>
            </a:r>
            <a:endParaRPr lang="en-US" sz="2400" b="1" dirty="0">
              <a:solidFill>
                <a:srgbClr val="FF0000"/>
              </a:solidFill>
              <a:latin typeface="Montserrat" panose="020B0604020202020204" charset="0"/>
            </a:endParaRPr>
          </a:p>
        </p:txBody>
      </p:sp>
      <p:sp>
        <p:nvSpPr>
          <p:cNvPr id="5" name="TextBox 4"/>
          <p:cNvSpPr txBox="1"/>
          <p:nvPr/>
        </p:nvSpPr>
        <p:spPr>
          <a:xfrm>
            <a:off x="855406" y="1285501"/>
            <a:ext cx="10872581" cy="4605748"/>
          </a:xfrm>
          <a:prstGeom prst="rect">
            <a:avLst/>
          </a:prstGeom>
          <a:noFill/>
        </p:spPr>
        <p:txBody>
          <a:bodyPr wrap="square" rtlCol="0">
            <a:spAutoFit/>
          </a:bodyPr>
          <a:lstStyle/>
          <a:p>
            <a:r>
              <a:rPr lang="en-US" sz="1600" b="1" dirty="0">
                <a:latin typeface="Montserrat" panose="020B0604020202020204" charset="0"/>
              </a:rPr>
              <a:t>How to find </a:t>
            </a:r>
            <a:r>
              <a:rPr lang="en-US" sz="1600" b="1">
                <a:latin typeface="Montserrat" panose="020B0604020202020204" charset="0"/>
              </a:rPr>
              <a:t>your 26/27 </a:t>
            </a:r>
            <a:r>
              <a:rPr lang="en-US" sz="1600" b="1" dirty="0">
                <a:latin typeface="Montserrat" panose="020B0604020202020204" charset="0"/>
              </a:rPr>
              <a:t>Award Offer</a:t>
            </a:r>
            <a:endParaRPr lang="en-US" sz="1600" dirty="0">
              <a:latin typeface="Montserrat" panose="020B0604020202020204" charset="0"/>
            </a:endParaRPr>
          </a:p>
          <a:p>
            <a:pPr marL="285750" indent="-285750" fontAlgn="base">
              <a:lnSpc>
                <a:spcPct val="150000"/>
              </a:lnSpc>
              <a:buFont typeface="Wingdings" panose="05000000000000000000" pitchFamily="2" charset="2"/>
              <a:buChar char="§"/>
            </a:pPr>
            <a:r>
              <a:rPr lang="en-US" sz="1600" dirty="0">
                <a:latin typeface="Montserrat" panose="020B0604020202020204" charset="0"/>
              </a:rPr>
              <a:t>Award Offers are emailed to student’s </a:t>
            </a:r>
            <a:r>
              <a:rPr lang="en-US" sz="1600" u="sng" dirty="0">
                <a:latin typeface="Montserrat" panose="020B0604020202020204" charset="0"/>
              </a:rPr>
              <a:t>CSUEB Horizon email account </a:t>
            </a:r>
            <a:r>
              <a:rPr lang="en-US" sz="1600" dirty="0">
                <a:latin typeface="Montserrat" panose="020B0604020202020204" charset="0"/>
              </a:rPr>
              <a:t>and available to view on </a:t>
            </a:r>
            <a:r>
              <a:rPr lang="en-US" sz="1600" u="sng" dirty="0" err="1">
                <a:latin typeface="Montserrat" panose="020B0604020202020204" charset="0"/>
                <a:hlinkClick r:id="rId3"/>
              </a:rPr>
              <a:t>MyCSUEB</a:t>
            </a:r>
            <a:r>
              <a:rPr lang="en-US" sz="1600" dirty="0">
                <a:latin typeface="Montserrat" panose="020B0604020202020204" charset="0"/>
              </a:rPr>
              <a:t> (click on the Financial Aid tile, View Financial Aid, 2027).</a:t>
            </a:r>
          </a:p>
          <a:p>
            <a:pPr marL="285750" indent="-285750" fontAlgn="base">
              <a:lnSpc>
                <a:spcPct val="150000"/>
              </a:lnSpc>
              <a:buFont typeface="Wingdings" panose="05000000000000000000" pitchFamily="2" charset="2"/>
              <a:buChar char="§"/>
            </a:pPr>
            <a:r>
              <a:rPr lang="en-US" sz="1600" dirty="0">
                <a:latin typeface="Montserrat" panose="020B0604020202020204" charset="0"/>
              </a:rPr>
              <a:t>Please check your CSUEB Horizon email account regularly and use it when emailing our offices (include your NET ID in all correspondence). </a:t>
            </a:r>
          </a:p>
          <a:p>
            <a:pPr marL="285750" indent="-285750" fontAlgn="base">
              <a:lnSpc>
                <a:spcPct val="150000"/>
              </a:lnSpc>
              <a:buFont typeface="Wingdings" panose="05000000000000000000" pitchFamily="2" charset="2"/>
              <a:buChar char="§"/>
            </a:pPr>
            <a:r>
              <a:rPr lang="en-US" sz="1600" dirty="0">
                <a:latin typeface="Montserrat" panose="020B0604020202020204" charset="0"/>
              </a:rPr>
              <a:t>Students receive adjusted Award Offers every time there are changes/updates to their financial aid.</a:t>
            </a:r>
          </a:p>
          <a:p>
            <a:pPr>
              <a:lnSpc>
                <a:spcPct val="150000"/>
              </a:lnSpc>
            </a:pPr>
            <a:endParaRPr lang="en-US" sz="1600" b="1" dirty="0">
              <a:latin typeface="Montserrat" panose="020B0604020202020204" charset="0"/>
            </a:endParaRPr>
          </a:p>
          <a:p>
            <a:r>
              <a:rPr lang="en-US" sz="1600" b="1" dirty="0">
                <a:latin typeface="Montserrat" panose="020B0604020202020204" charset="0"/>
              </a:rPr>
              <a:t>Emailed Award Offers include a legend that details enrollment and eligibility requirements</a:t>
            </a:r>
            <a:endParaRPr lang="en-US" sz="1600" dirty="0">
              <a:latin typeface="Montserrat" panose="020B0604020202020204" charset="0"/>
            </a:endParaRPr>
          </a:p>
          <a:p>
            <a:pPr marL="285750" indent="-285750">
              <a:lnSpc>
                <a:spcPct val="150000"/>
              </a:lnSpc>
              <a:buFont typeface="Wingdings" panose="05000000000000000000" pitchFamily="2" charset="2"/>
              <a:buChar char="§"/>
            </a:pPr>
            <a:r>
              <a:rPr lang="en-US" sz="1600" dirty="0">
                <a:latin typeface="Montserrat" panose="020B0604020202020204" charset="0"/>
              </a:rPr>
              <a:t>Visit our website and check out, </a:t>
            </a:r>
            <a:r>
              <a:rPr lang="en-US" sz="1600" u="sng" dirty="0">
                <a:latin typeface="Montserrat" panose="020B0604020202020204" charset="0"/>
                <a:hlinkClick r:id="rId4"/>
              </a:rPr>
              <a:t>Understanding your Aid Package</a:t>
            </a:r>
            <a:r>
              <a:rPr lang="en-US" sz="1600" dirty="0">
                <a:latin typeface="Montserrat" panose="020B0604020202020204" charset="0"/>
              </a:rPr>
              <a:t>, for this important information.</a:t>
            </a:r>
          </a:p>
          <a:p>
            <a:pPr marL="285750" indent="-285750">
              <a:lnSpc>
                <a:spcPct val="150000"/>
              </a:lnSpc>
              <a:buFont typeface="Wingdings" panose="05000000000000000000" pitchFamily="2" charset="2"/>
              <a:buChar char="§"/>
            </a:pPr>
            <a:r>
              <a:rPr lang="en-US" sz="1600" dirty="0">
                <a:latin typeface="Montserrat" panose="020B0604020202020204" charset="0"/>
              </a:rPr>
              <a:t> </a:t>
            </a:r>
            <a:r>
              <a:rPr lang="en-US" sz="1600" b="1" u="sng" dirty="0">
                <a:latin typeface="Montserrat" panose="020B0604020202020204" charset="0"/>
              </a:rPr>
              <a:t>Estimated Aid</a:t>
            </a:r>
            <a:r>
              <a:rPr lang="en-US" sz="1600" u="sng" dirty="0">
                <a:latin typeface="Montserrat" panose="020B0604020202020204" charset="0"/>
              </a:rPr>
              <a:t>:</a:t>
            </a:r>
            <a:r>
              <a:rPr lang="en-US" sz="1600" dirty="0">
                <a:latin typeface="Montserrat" panose="020B0604020202020204" charset="0"/>
              </a:rPr>
              <a:t> Please review your To-Do List on your </a:t>
            </a:r>
            <a:r>
              <a:rPr lang="en-US" sz="1600" dirty="0" err="1">
                <a:latin typeface="Montserrat" panose="020B0604020202020204" charset="0"/>
              </a:rPr>
              <a:t>MyCSUEB</a:t>
            </a:r>
            <a:r>
              <a:rPr lang="en-US" sz="1600" dirty="0">
                <a:latin typeface="Montserrat" panose="020B0604020202020204" charset="0"/>
              </a:rPr>
              <a:t> portal and submit all required documents. You will receive a final Award Offer when we have completed the review of your file. Note that an estimated aid package is not official and will not be taken as payment by the Student Financial Services Department. </a:t>
            </a:r>
          </a:p>
        </p:txBody>
      </p:sp>
    </p:spTree>
    <p:extLst>
      <p:ext uri="{BB962C8B-B14F-4D97-AF65-F5344CB8AC3E}">
        <p14:creationId xmlns:p14="http://schemas.microsoft.com/office/powerpoint/2010/main" val="2211786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6"/>
          <p:cNvSpPr txBox="1">
            <a:spLocks noGrp="1"/>
          </p:cNvSpPr>
          <p:nvPr>
            <p:ph type="title"/>
          </p:nvPr>
        </p:nvSpPr>
        <p:spPr>
          <a:xfrm>
            <a:off x="387762" y="69110"/>
            <a:ext cx="11029616" cy="10138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accent1"/>
              </a:buClr>
              <a:buSzPts val="2800"/>
              <a:buFont typeface="Montserrat ExtraBold"/>
              <a:buNone/>
            </a:pPr>
            <a:r>
              <a:rPr lang="en-US" dirty="0"/>
              <a:t>Contact Us</a:t>
            </a:r>
            <a:endParaRPr dirty="0"/>
          </a:p>
        </p:txBody>
      </p:sp>
      <p:sp>
        <p:nvSpPr>
          <p:cNvPr id="161" name="Google Shape;161;p6"/>
          <p:cNvSpPr txBox="1">
            <a:spLocks noGrp="1"/>
          </p:cNvSpPr>
          <p:nvPr>
            <p:ph type="body" idx="1"/>
          </p:nvPr>
        </p:nvSpPr>
        <p:spPr>
          <a:xfrm>
            <a:off x="698372" y="1112204"/>
            <a:ext cx="11029615" cy="5095555"/>
          </a:xfrm>
          <a:prstGeom prst="rect">
            <a:avLst/>
          </a:prstGeom>
          <a:noFill/>
          <a:ln>
            <a:noFill/>
          </a:ln>
        </p:spPr>
        <p:txBody>
          <a:bodyPr spcFirstLastPara="1" wrap="square" lIns="91425" tIns="45700" rIns="91425" bIns="45700" anchor="t" anchorCtr="0">
            <a:normAutofit fontScale="25000" lnSpcReduction="20000"/>
          </a:bodyPr>
          <a:lstStyle/>
          <a:p>
            <a:r>
              <a:rPr lang="en-US" sz="5600" b="1" dirty="0">
                <a:solidFill>
                  <a:schemeClr val="tx1"/>
                </a:solidFill>
                <a:latin typeface="Montserrat" panose="00000500000000000000" pitchFamily="2" charset="0"/>
              </a:rPr>
              <a:t>In-Person</a:t>
            </a:r>
          </a:p>
          <a:p>
            <a:r>
              <a:rPr lang="en-US" sz="5600" dirty="0">
                <a:solidFill>
                  <a:schemeClr val="tx1"/>
                </a:solidFill>
              </a:rPr>
              <a:t> To get in contact with a Financial Aid Counselor, please call us at the phone number below, or visit the </a:t>
            </a:r>
          </a:p>
          <a:p>
            <a:r>
              <a:rPr lang="en-US" sz="5600" dirty="0">
                <a:solidFill>
                  <a:schemeClr val="accent1"/>
                </a:solidFill>
              </a:rPr>
              <a:t>One-Stop at Perry’s Nest </a:t>
            </a:r>
            <a:r>
              <a:rPr lang="en-US" sz="5600" dirty="0">
                <a:solidFill>
                  <a:schemeClr val="tx1"/>
                </a:solidFill>
              </a:rPr>
              <a:t>(formerly known as the Enrollment Information Center) on the first floor of the Student </a:t>
            </a:r>
          </a:p>
          <a:p>
            <a:r>
              <a:rPr lang="en-US" sz="5600" dirty="0">
                <a:solidFill>
                  <a:schemeClr val="tx1"/>
                </a:solidFill>
              </a:rPr>
              <a:t>Administration (SA) building. </a:t>
            </a:r>
          </a:p>
          <a:p>
            <a:r>
              <a:rPr lang="en-US" sz="5600" b="1" dirty="0">
                <a:solidFill>
                  <a:schemeClr val="tx1"/>
                </a:solidFill>
              </a:rPr>
              <a:t>Telephone:  </a:t>
            </a:r>
            <a:endParaRPr lang="en-US" sz="5600" dirty="0">
              <a:solidFill>
                <a:schemeClr val="tx1"/>
              </a:solidFill>
            </a:endParaRPr>
          </a:p>
          <a:p>
            <a:r>
              <a:rPr lang="en-US" sz="5600" b="1" dirty="0">
                <a:solidFill>
                  <a:schemeClr val="tx1"/>
                </a:solidFill>
              </a:rPr>
              <a:t>(510) 885-2784</a:t>
            </a:r>
            <a:endParaRPr lang="en-US" sz="5600" dirty="0">
              <a:solidFill>
                <a:schemeClr val="tx1"/>
              </a:solidFill>
            </a:endParaRPr>
          </a:p>
          <a:p>
            <a:r>
              <a:rPr lang="en-US" sz="5600" dirty="0">
                <a:solidFill>
                  <a:schemeClr val="tx1"/>
                </a:solidFill>
              </a:rPr>
              <a:t>Monday - Thursday:  10am to 3pm</a:t>
            </a:r>
          </a:p>
          <a:p>
            <a:r>
              <a:rPr lang="en-US" sz="5600" i="1" dirty="0">
                <a:solidFill>
                  <a:schemeClr val="tx1"/>
                </a:solidFill>
              </a:rPr>
              <a:t>The phone lines will be open from 9am - 4pm from Monday - Friday during the first two weeks of the Fall, Spring, and Summer semesters.</a:t>
            </a:r>
            <a:endParaRPr lang="en-US" sz="5600" dirty="0">
              <a:solidFill>
                <a:schemeClr val="tx1"/>
              </a:solidFill>
            </a:endParaRPr>
          </a:p>
          <a:p>
            <a:r>
              <a:rPr lang="en-US" sz="5600" b="1" dirty="0">
                <a:solidFill>
                  <a:schemeClr val="tx1"/>
                </a:solidFill>
              </a:rPr>
              <a:t>Mailing Address</a:t>
            </a:r>
            <a:endParaRPr lang="en-US" sz="5600" dirty="0">
              <a:solidFill>
                <a:schemeClr val="tx1"/>
              </a:solidFill>
            </a:endParaRPr>
          </a:p>
          <a:p>
            <a:r>
              <a:rPr lang="en-US" sz="5600" dirty="0">
                <a:solidFill>
                  <a:schemeClr val="tx1"/>
                </a:solidFill>
              </a:rPr>
              <a:t>Office of Financial Aid &amp; Scholarships</a:t>
            </a:r>
          </a:p>
          <a:p>
            <a:r>
              <a:rPr lang="en-US" sz="5600" dirty="0">
                <a:solidFill>
                  <a:schemeClr val="tx1"/>
                </a:solidFill>
              </a:rPr>
              <a:t>California State University, East Bay</a:t>
            </a:r>
          </a:p>
          <a:p>
            <a:r>
              <a:rPr lang="en-US" sz="5600" dirty="0">
                <a:solidFill>
                  <a:schemeClr val="tx1"/>
                </a:solidFill>
              </a:rPr>
              <a:t>25800 Carlos Bee Boulevard</a:t>
            </a:r>
          </a:p>
          <a:p>
            <a:r>
              <a:rPr lang="en-US" sz="5600" dirty="0">
                <a:solidFill>
                  <a:schemeClr val="tx1"/>
                </a:solidFill>
              </a:rPr>
              <a:t>Hayward, CA 94542            </a:t>
            </a:r>
          </a:p>
          <a:p>
            <a:r>
              <a:rPr lang="en-US" sz="5600" dirty="0">
                <a:solidFill>
                  <a:schemeClr val="accent1"/>
                </a:solidFill>
              </a:rPr>
              <a:t>https://www.csueastbay.edu/financialaid/contact-us.html</a:t>
            </a:r>
            <a:r>
              <a:rPr lang="en-US" sz="5600" dirty="0"/>
              <a:t>                                                            </a:t>
            </a:r>
          </a:p>
          <a:p>
            <a:endParaRPr lang="en-US" sz="4800" dirty="0"/>
          </a:p>
          <a:p>
            <a:br>
              <a:rPr lang="en-US" dirty="0"/>
            </a:br>
            <a:endParaRPr dirty="0"/>
          </a:p>
        </p:txBody>
      </p:sp>
      <p:sp>
        <p:nvSpPr>
          <p:cNvPr id="2" name="Rectangle 1"/>
          <p:cNvSpPr/>
          <p:nvPr/>
        </p:nvSpPr>
        <p:spPr>
          <a:xfrm>
            <a:off x="5978820" y="3275112"/>
            <a:ext cx="234360" cy="307777"/>
          </a:xfrm>
          <a:prstGeom prst="rect">
            <a:avLst/>
          </a:prstGeom>
        </p:spPr>
        <p:txBody>
          <a:bodyPr wrap="none">
            <a:spAutoFit/>
          </a:bodyPr>
          <a:lstStyle/>
          <a:p>
            <a:r>
              <a:rPr lang="en-US" dirty="0"/>
              <a:t> </a:t>
            </a:r>
          </a:p>
        </p:txBody>
      </p:sp>
    </p:spTree>
    <p:extLst>
      <p:ext uri="{BB962C8B-B14F-4D97-AF65-F5344CB8AC3E}">
        <p14:creationId xmlns:p14="http://schemas.microsoft.com/office/powerpoint/2010/main" val="2987570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9"/>
          <p:cNvSpPr txBox="1">
            <a:spLocks noGrp="1"/>
          </p:cNvSpPr>
          <p:nvPr>
            <p:ph type="ctrTitle"/>
          </p:nvPr>
        </p:nvSpPr>
        <p:spPr>
          <a:xfrm>
            <a:off x="1253681" y="2107876"/>
            <a:ext cx="7630122" cy="1475013"/>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accent1"/>
              </a:buClr>
              <a:buSzPts val="3600"/>
              <a:buFont typeface="Montserrat ExtraBold"/>
              <a:buNone/>
            </a:pPr>
            <a:r>
              <a:rPr lang="en-US" dirty="0"/>
              <a:t>Thank You!</a:t>
            </a:r>
            <a:endParaRPr dirty="0"/>
          </a:p>
        </p:txBody>
      </p:sp>
      <p:sp>
        <p:nvSpPr>
          <p:cNvPr id="193" name="Google Shape;193;p9"/>
          <p:cNvSpPr txBox="1">
            <a:spLocks noGrp="1"/>
          </p:cNvSpPr>
          <p:nvPr>
            <p:ph type="subTitle" idx="1"/>
          </p:nvPr>
        </p:nvSpPr>
        <p:spPr>
          <a:xfrm>
            <a:off x="581193" y="3429000"/>
            <a:ext cx="8051819" cy="590321"/>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SzPts val="1656"/>
              <a:buNone/>
            </a:pPr>
            <a:r>
              <a:rPr lang="en-US" dirty="0"/>
              <a:t> </a:t>
            </a:r>
            <a:endParaRPr dirty="0"/>
          </a:p>
        </p:txBody>
      </p:sp>
      <p:sp>
        <p:nvSpPr>
          <p:cNvPr id="2" name="Rectangle 1"/>
          <p:cNvSpPr/>
          <p:nvPr/>
        </p:nvSpPr>
        <p:spPr>
          <a:xfrm>
            <a:off x="5978820" y="3275112"/>
            <a:ext cx="234360" cy="307777"/>
          </a:xfrm>
          <a:prstGeom prst="rect">
            <a:avLst/>
          </a:prstGeom>
        </p:spPr>
        <p:txBody>
          <a:bodyPr wrap="none">
            <a:spAutoFit/>
          </a:bodyPr>
          <a:lstStyle/>
          <a:p>
            <a:r>
              <a:rPr lang="en-US" dirty="0"/>
              <a:t> </a:t>
            </a:r>
          </a:p>
        </p:txBody>
      </p:sp>
    </p:spTree>
  </p:cSld>
  <p:clrMapOvr>
    <a:masterClrMapping/>
  </p:clrMapOvr>
</p:sld>
</file>

<file path=ppt/theme/theme1.xml><?xml version="1.0" encoding="utf-8"?>
<a:theme xmlns:a="http://schemas.openxmlformats.org/drawingml/2006/main" name="Dividend">
  <a:themeElements>
    <a:clrScheme name="Cal State East Bay">
      <a:dk1>
        <a:srgbClr val="000000"/>
      </a:dk1>
      <a:lt1>
        <a:srgbClr val="FFFFFF"/>
      </a:lt1>
      <a:dk2>
        <a:srgbClr val="505046"/>
      </a:dk2>
      <a:lt2>
        <a:srgbClr val="D1D1D1"/>
      </a:lt2>
      <a:accent1>
        <a:srgbClr val="D50032"/>
      </a:accent1>
      <a:accent2>
        <a:srgbClr val="FDC259"/>
      </a:accent2>
      <a:accent3>
        <a:srgbClr val="00A0AD"/>
      </a:accent3>
      <a:accent4>
        <a:srgbClr val="767576"/>
      </a:accent4>
      <a:accent5>
        <a:srgbClr val="792369"/>
      </a:accent5>
      <a:accent6>
        <a:srgbClr val="F6901E"/>
      </a:accent6>
      <a:hlink>
        <a:srgbClr val="792369"/>
      </a:hlink>
      <a:folHlink>
        <a:srgbClr val="76757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1CCCD4A7529B6478E7F59DB3AEE61A0" ma:contentTypeVersion="11" ma:contentTypeDescription="Create a new document." ma:contentTypeScope="" ma:versionID="b8d903667ac33a6bbc9e65ca90d309b3">
  <xsd:schema xmlns:xsd="http://www.w3.org/2001/XMLSchema" xmlns:xs="http://www.w3.org/2001/XMLSchema" xmlns:p="http://schemas.microsoft.com/office/2006/metadata/properties" xmlns:ns2="152fc39d-804c-4d5a-8786-7cf1adf1af3a" xmlns:ns3="4231a4fd-7be5-499b-820f-42cccb2f213c" targetNamespace="http://schemas.microsoft.com/office/2006/metadata/properties" ma:root="true" ma:fieldsID="2ad32b1ac799dab5a9be0d3507618216" ns2:_="" ns3:_="">
    <xsd:import namespace="152fc39d-804c-4d5a-8786-7cf1adf1af3a"/>
    <xsd:import namespace="4231a4fd-7be5-499b-820f-42cccb2f213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2fc39d-804c-4d5a-8786-7cf1adf1af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2c0d5d6-b45b-4498-ace1-8f573da5d80b"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31a4fd-7be5-499b-820f-42cccb2f213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505d47c-2144-4c1c-9e54-2ce1585fca89}" ma:internalName="TaxCatchAll" ma:showField="CatchAllData" ma:web="4231a4fd-7be5-499b-820f-42cccb2f21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52fc39d-804c-4d5a-8786-7cf1adf1af3a">
      <Terms xmlns="http://schemas.microsoft.com/office/infopath/2007/PartnerControls"/>
    </lcf76f155ced4ddcb4097134ff3c332f>
    <TaxCatchAll xmlns="4231a4fd-7be5-499b-820f-42cccb2f213c" xsi:nil="true"/>
  </documentManagement>
</p:properties>
</file>

<file path=customXml/itemProps1.xml><?xml version="1.0" encoding="utf-8"?>
<ds:datastoreItem xmlns:ds="http://schemas.openxmlformats.org/officeDocument/2006/customXml" ds:itemID="{18282B45-1063-45DC-8CDB-0C554BBF51B2}"/>
</file>

<file path=customXml/itemProps2.xml><?xml version="1.0" encoding="utf-8"?>
<ds:datastoreItem xmlns:ds="http://schemas.openxmlformats.org/officeDocument/2006/customXml" ds:itemID="{5FE2071F-616F-4D3D-BD8F-A98872156DC5}"/>
</file>

<file path=customXml/itemProps3.xml><?xml version="1.0" encoding="utf-8"?>
<ds:datastoreItem xmlns:ds="http://schemas.openxmlformats.org/officeDocument/2006/customXml" ds:itemID="{4539D126-F2B6-4757-9FE6-2B8C0740C4D4}"/>
</file>

<file path=docProps/app.xml><?xml version="1.0" encoding="utf-8"?>
<Properties xmlns="http://schemas.openxmlformats.org/officeDocument/2006/extended-properties" xmlns:vt="http://schemas.openxmlformats.org/officeDocument/2006/docPropsVTypes">
  <Template/>
  <TotalTime>938</TotalTime>
  <Words>779</Words>
  <Application>Microsoft Office PowerPoint</Application>
  <PresentationFormat>Widescreen</PresentationFormat>
  <Paragraphs>86</Paragraphs>
  <Slides>9</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vt:i4>
      </vt:variant>
    </vt:vector>
  </HeadingPairs>
  <TitlesOfParts>
    <vt:vector size="19" baseType="lpstr">
      <vt:lpstr>Montserrat</vt:lpstr>
      <vt:lpstr>Roboto Serif Medium</vt:lpstr>
      <vt:lpstr>Wingdings</vt:lpstr>
      <vt:lpstr>Verdana</vt:lpstr>
      <vt:lpstr>Arial</vt:lpstr>
      <vt:lpstr>Roboto Serif</vt:lpstr>
      <vt:lpstr>Montserrat ExtraBold</vt:lpstr>
      <vt:lpstr>Gill Sans</vt:lpstr>
      <vt:lpstr>Noto Sans Symbols</vt:lpstr>
      <vt:lpstr>Dividend</vt:lpstr>
      <vt:lpstr>Office of Financial Aid &amp; Scholarships              finaid@csueastbay.edu</vt:lpstr>
      <vt:lpstr>Applying for Financial Aid: 2026-2027</vt:lpstr>
      <vt:lpstr>Financial Aid - Important Dates</vt:lpstr>
      <vt:lpstr>Graduate Loan Options</vt:lpstr>
      <vt:lpstr>Beware of Loan Lifetime Limits </vt:lpstr>
      <vt:lpstr>PowerPoint Presentation</vt:lpstr>
      <vt:lpstr> </vt:lpstr>
      <vt:lpstr>Contact Us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of Financial Aid &amp; Scholarships              finaid@csueastbay.edu</dc:title>
  <dc:creator>Lydia Kuekes</dc:creator>
  <cp:lastModifiedBy>Kristen Lem</cp:lastModifiedBy>
  <cp:revision>103</cp:revision>
  <dcterms:created xsi:type="dcterms:W3CDTF">2024-07-08T15:22:46Z</dcterms:created>
  <dcterms:modified xsi:type="dcterms:W3CDTF">2026-09-15T20:57:24Z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0x01010051CCCD4A7529B6478E7F59DB3AEE61A0</vt:lpwstr>
  </property>
</Properties>
</file>