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30"/>
  </p:notesMasterIdLst>
  <p:sldIdLst>
    <p:sldId id="284" r:id="rId5"/>
    <p:sldId id="256" r:id="rId6"/>
    <p:sldId id="258" r:id="rId7"/>
    <p:sldId id="260" r:id="rId8"/>
    <p:sldId id="263" r:id="rId9"/>
    <p:sldId id="28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5" r:id="rId29"/>
  </p:sldIdLst>
  <p:sldSz cx="12192000" cy="6858000"/>
  <p:notesSz cx="6858000" cy="9144000"/>
  <p:embeddedFontLst>
    <p:embeddedFont>
      <p:font typeface="Merriweather" panose="00000500000000000000" pitchFamily="2" charset="0"/>
      <p:regular r:id="rId31"/>
      <p:bold r:id="rId32"/>
      <p:italic r:id="rId33"/>
      <p:boldItalic r:id="rId34"/>
    </p:embeddedFont>
    <p:embeddedFont>
      <p:font typeface="Montserrat" panose="00000500000000000000" pitchFamily="2" charset="0"/>
      <p:regular r:id="rId35"/>
      <p:bold r:id="rId36"/>
      <p:italic r:id="rId37"/>
      <p:boldItalic r:id="rId38"/>
    </p:embeddedFont>
    <p:embeddedFont>
      <p:font typeface="Montserrat ExtraBold" panose="00000900000000000000" pitchFamily="2" charset="0"/>
      <p:bold r:id="rId39"/>
      <p:italic r:id="rId40"/>
      <p:boldItalic r:id="rId41"/>
    </p:embeddedFont>
    <p:embeddedFont>
      <p:font typeface="Montserrat Medium" panose="00000600000000000000" pitchFamily="2" charset="0"/>
      <p:regular r:id="rId42"/>
      <p:italic r:id="rId43"/>
    </p:embeddedFont>
    <p:embeddedFont>
      <p:font typeface="Montserrat SemiBold" panose="00000700000000000000" pitchFamily="2" charset="0"/>
      <p:regular r:id="rId44"/>
      <p:bold r:id="rId45"/>
      <p:italic r:id="rId46"/>
      <p:boldItalic r:id="rId47"/>
    </p:embeddedFont>
    <p:embeddedFont>
      <p:font typeface="Sorts Mill Goudy" panose="020B0604020202020204" charset="0"/>
      <p:regular r:id="rId48"/>
      <p:bold r:id="rId49"/>
      <p:italic r:id="rId50"/>
      <p:boldItalic r:id="rId5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2" roundtripDataSignature="AMtx7mgya/WE78q2MpijmRVvlLGKrCsqG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0032"/>
    <a:srgbClr val="B401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1DE5BB-38B9-F8E9-8B9A-1665098C2425}" v="676" dt="2026-09-15T18:25:12.747"/>
    <p1510:client id="{A62AFEA2-8DFB-BC28-3C8B-7B2A639636B1}" v="138" dt="2026-09-14T22:52:40.4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48"/>
    <p:restoredTop sz="94744"/>
  </p:normalViewPr>
  <p:slideViewPr>
    <p:cSldViewPr snapToGrid="0">
      <p:cViewPr varScale="1">
        <p:scale>
          <a:sx n="119" d="100"/>
          <a:sy n="119" d="100"/>
        </p:scale>
        <p:origin x="6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9.fntdata"/><Relationship Id="rId21" Type="http://schemas.openxmlformats.org/officeDocument/2006/relationships/slide" Target="slides/slide17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47" Type="http://schemas.openxmlformats.org/officeDocument/2006/relationships/font" Target="fonts/font17.fntdata"/><Relationship Id="rId50" Type="http://schemas.openxmlformats.org/officeDocument/2006/relationships/font" Target="fonts/font20.fntdata"/><Relationship Id="rId55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font" Target="fonts/font15.fntdata"/><Relationship Id="rId53" Type="http://schemas.openxmlformats.org/officeDocument/2006/relationships/presProps" Target="presProps.xml"/><Relationship Id="rId58" Type="http://schemas.microsoft.com/office/2015/10/relationships/revisionInfo" Target="revisionInfo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font" Target="fonts/font13.fntdata"/><Relationship Id="rId48" Type="http://schemas.openxmlformats.org/officeDocument/2006/relationships/font" Target="fonts/font18.fntdata"/><Relationship Id="rId56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font" Target="fonts/font21.fntdata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font" Target="fonts/font16.fntdata"/><Relationship Id="rId20" Type="http://schemas.openxmlformats.org/officeDocument/2006/relationships/slide" Target="slides/slide16.xml"/><Relationship Id="rId41" Type="http://schemas.openxmlformats.org/officeDocument/2006/relationships/font" Target="fonts/font11.fntdata"/><Relationship Id="rId54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6.fntdata"/><Relationship Id="rId49" Type="http://schemas.openxmlformats.org/officeDocument/2006/relationships/font" Target="fonts/font19.fntdata"/><Relationship Id="rId57" Type="http://schemas.microsoft.com/office/2016/11/relationships/changesInfo" Target="changesInfos/changesInfo1.xml"/><Relationship Id="rId10" Type="http://schemas.openxmlformats.org/officeDocument/2006/relationships/slide" Target="slides/slide6.xml"/><Relationship Id="rId31" Type="http://schemas.openxmlformats.org/officeDocument/2006/relationships/font" Target="fonts/font1.fntdata"/><Relationship Id="rId44" Type="http://schemas.openxmlformats.org/officeDocument/2006/relationships/font" Target="fonts/font14.fntdata"/><Relationship Id="rId52" Type="http://customschemas.google.com/relationships/presentationmetadata" Target="meta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shua Kerr" userId="S::joshua.kerr@csueastbay.edu::4f3f183e-8a63-4a19-bd1e-86587211e8e5" providerId="AD" clId="Web-{7A1DE5BB-38B9-F8E9-8B9A-1665098C2425}"/>
    <pc:docChg chg="addSld modSld sldOrd">
      <pc:chgData name="Joshua Kerr" userId="S::joshua.kerr@csueastbay.edu::4f3f183e-8a63-4a19-bd1e-86587211e8e5" providerId="AD" clId="Web-{7A1DE5BB-38B9-F8E9-8B9A-1665098C2425}" dt="2026-09-15T18:25:12.747" v="433" actId="1076"/>
      <pc:docMkLst>
        <pc:docMk/>
      </pc:docMkLst>
      <pc:sldChg chg="modSp">
        <pc:chgData name="Joshua Kerr" userId="S::joshua.kerr@csueastbay.edu::4f3f183e-8a63-4a19-bd1e-86587211e8e5" providerId="AD" clId="Web-{7A1DE5BB-38B9-F8E9-8B9A-1665098C2425}" dt="2026-09-15T18:19:53.220" v="397" actId="14100"/>
        <pc:sldMkLst>
          <pc:docMk/>
          <pc:sldMk cId="0" sldId="260"/>
        </pc:sldMkLst>
        <pc:spChg chg="mod">
          <ac:chgData name="Joshua Kerr" userId="S::joshua.kerr@csueastbay.edu::4f3f183e-8a63-4a19-bd1e-86587211e8e5" providerId="AD" clId="Web-{7A1DE5BB-38B9-F8E9-8B9A-1665098C2425}" dt="2026-09-15T18:19:53.220" v="397" actId="14100"/>
          <ac:spMkLst>
            <pc:docMk/>
            <pc:sldMk cId="0" sldId="260"/>
            <ac:spMk id="180" creationId="{00000000-0000-0000-0000-000000000000}"/>
          </ac:spMkLst>
        </pc:spChg>
      </pc:sldChg>
      <pc:sldChg chg="modSp">
        <pc:chgData name="Joshua Kerr" userId="S::joshua.kerr@csueastbay.edu::4f3f183e-8a63-4a19-bd1e-86587211e8e5" providerId="AD" clId="Web-{7A1DE5BB-38B9-F8E9-8B9A-1665098C2425}" dt="2026-09-15T18:20:31.190" v="404" actId="20577"/>
        <pc:sldMkLst>
          <pc:docMk/>
          <pc:sldMk cId="106426968" sldId="263"/>
        </pc:sldMkLst>
        <pc:spChg chg="mod">
          <ac:chgData name="Joshua Kerr" userId="S::joshua.kerr@csueastbay.edu::4f3f183e-8a63-4a19-bd1e-86587211e8e5" providerId="AD" clId="Web-{7A1DE5BB-38B9-F8E9-8B9A-1665098C2425}" dt="2026-09-15T18:20:31.190" v="404" actId="20577"/>
          <ac:spMkLst>
            <pc:docMk/>
            <pc:sldMk cId="106426968" sldId="263"/>
            <ac:spMk id="180" creationId="{0359B050-73B7-2AD8-C1A7-A0F1CF99F06B}"/>
          </ac:spMkLst>
        </pc:spChg>
      </pc:sldChg>
      <pc:sldChg chg="addSp modSp">
        <pc:chgData name="Joshua Kerr" userId="S::joshua.kerr@csueastbay.edu::4f3f183e-8a63-4a19-bd1e-86587211e8e5" providerId="AD" clId="Web-{7A1DE5BB-38B9-F8E9-8B9A-1665098C2425}" dt="2026-09-15T18:25:12.747" v="433" actId="1076"/>
        <pc:sldMkLst>
          <pc:docMk/>
          <pc:sldMk cId="1669117685" sldId="266"/>
        </pc:sldMkLst>
        <pc:spChg chg="add mod">
          <ac:chgData name="Joshua Kerr" userId="S::joshua.kerr@csueastbay.edu::4f3f183e-8a63-4a19-bd1e-86587211e8e5" providerId="AD" clId="Web-{7A1DE5BB-38B9-F8E9-8B9A-1665098C2425}" dt="2026-09-15T18:25:12.747" v="433" actId="1076"/>
          <ac:spMkLst>
            <pc:docMk/>
            <pc:sldMk cId="1669117685" sldId="266"/>
            <ac:spMk id="2" creationId="{A66F989D-E064-F823-E704-29B862D128B0}"/>
          </ac:spMkLst>
        </pc:spChg>
        <pc:spChg chg="mod">
          <ac:chgData name="Joshua Kerr" userId="S::joshua.kerr@csueastbay.edu::4f3f183e-8a63-4a19-bd1e-86587211e8e5" providerId="AD" clId="Web-{7A1DE5BB-38B9-F8E9-8B9A-1665098C2425}" dt="2026-09-15T18:25:09.325" v="432" actId="1076"/>
          <ac:spMkLst>
            <pc:docMk/>
            <pc:sldMk cId="1669117685" sldId="266"/>
            <ac:spMk id="180" creationId="{B01683AF-A0B0-94E6-0F56-32B12653E6C8}"/>
          </ac:spMkLst>
        </pc:spChg>
      </pc:sldChg>
      <pc:sldChg chg="modSp">
        <pc:chgData name="Joshua Kerr" userId="S::joshua.kerr@csueastbay.edu::4f3f183e-8a63-4a19-bd1e-86587211e8e5" providerId="AD" clId="Web-{7A1DE5BB-38B9-F8E9-8B9A-1665098C2425}" dt="2026-09-15T17:21:46.227" v="72" actId="20577"/>
        <pc:sldMkLst>
          <pc:docMk/>
          <pc:sldMk cId="2122084612" sldId="271"/>
        </pc:sldMkLst>
        <pc:spChg chg="mod">
          <ac:chgData name="Joshua Kerr" userId="S::joshua.kerr@csueastbay.edu::4f3f183e-8a63-4a19-bd1e-86587211e8e5" providerId="AD" clId="Web-{7A1DE5BB-38B9-F8E9-8B9A-1665098C2425}" dt="2026-09-15T17:21:46.227" v="72" actId="20577"/>
          <ac:spMkLst>
            <pc:docMk/>
            <pc:sldMk cId="2122084612" sldId="271"/>
            <ac:spMk id="180" creationId="{41EB835B-6766-C1F5-29EE-2ACF30884C1D}"/>
          </ac:spMkLst>
        </pc:spChg>
      </pc:sldChg>
      <pc:sldChg chg="modSp">
        <pc:chgData name="Joshua Kerr" userId="S::joshua.kerr@csueastbay.edu::4f3f183e-8a63-4a19-bd1e-86587211e8e5" providerId="AD" clId="Web-{7A1DE5BB-38B9-F8E9-8B9A-1665098C2425}" dt="2026-09-15T17:25:26.158" v="83" actId="20577"/>
        <pc:sldMkLst>
          <pc:docMk/>
          <pc:sldMk cId="439205024" sldId="272"/>
        </pc:sldMkLst>
        <pc:spChg chg="mod">
          <ac:chgData name="Joshua Kerr" userId="S::joshua.kerr@csueastbay.edu::4f3f183e-8a63-4a19-bd1e-86587211e8e5" providerId="AD" clId="Web-{7A1DE5BB-38B9-F8E9-8B9A-1665098C2425}" dt="2026-09-15T17:25:26.158" v="83" actId="20577"/>
          <ac:spMkLst>
            <pc:docMk/>
            <pc:sldMk cId="439205024" sldId="272"/>
            <ac:spMk id="180" creationId="{219ECAF9-FC04-D736-4D88-C2F57AFE51AA}"/>
          </ac:spMkLst>
        </pc:spChg>
      </pc:sldChg>
      <pc:sldChg chg="modSp">
        <pc:chgData name="Joshua Kerr" userId="S::joshua.kerr@csueastbay.edu::4f3f183e-8a63-4a19-bd1e-86587211e8e5" providerId="AD" clId="Web-{7A1DE5BB-38B9-F8E9-8B9A-1665098C2425}" dt="2026-09-15T17:25:47.065" v="85" actId="14100"/>
        <pc:sldMkLst>
          <pc:docMk/>
          <pc:sldMk cId="3719823002" sldId="273"/>
        </pc:sldMkLst>
        <pc:spChg chg="mod">
          <ac:chgData name="Joshua Kerr" userId="S::joshua.kerr@csueastbay.edu::4f3f183e-8a63-4a19-bd1e-86587211e8e5" providerId="AD" clId="Web-{7A1DE5BB-38B9-F8E9-8B9A-1665098C2425}" dt="2026-09-15T17:25:47.065" v="85" actId="14100"/>
          <ac:spMkLst>
            <pc:docMk/>
            <pc:sldMk cId="3719823002" sldId="273"/>
            <ac:spMk id="180" creationId="{A7EB3C6E-F8EC-CB4D-759F-4E7816BA62B5}"/>
          </ac:spMkLst>
        </pc:spChg>
      </pc:sldChg>
      <pc:sldChg chg="modSp">
        <pc:chgData name="Joshua Kerr" userId="S::joshua.kerr@csueastbay.edu::4f3f183e-8a63-4a19-bd1e-86587211e8e5" providerId="AD" clId="Web-{7A1DE5BB-38B9-F8E9-8B9A-1665098C2425}" dt="2026-09-15T17:28:07.634" v="89" actId="1076"/>
        <pc:sldMkLst>
          <pc:docMk/>
          <pc:sldMk cId="3260480798" sldId="274"/>
        </pc:sldMkLst>
        <pc:spChg chg="mod">
          <ac:chgData name="Joshua Kerr" userId="S::joshua.kerr@csueastbay.edu::4f3f183e-8a63-4a19-bd1e-86587211e8e5" providerId="AD" clId="Web-{7A1DE5BB-38B9-F8E9-8B9A-1665098C2425}" dt="2026-09-15T17:28:07.634" v="89" actId="1076"/>
          <ac:spMkLst>
            <pc:docMk/>
            <pc:sldMk cId="3260480798" sldId="274"/>
            <ac:spMk id="4" creationId="{AD147101-9327-77F3-3932-F7B42A319E61}"/>
          </ac:spMkLst>
        </pc:spChg>
      </pc:sldChg>
      <pc:sldChg chg="modSp">
        <pc:chgData name="Joshua Kerr" userId="S::joshua.kerr@csueastbay.edu::4f3f183e-8a63-4a19-bd1e-86587211e8e5" providerId="AD" clId="Web-{7A1DE5BB-38B9-F8E9-8B9A-1665098C2425}" dt="2026-09-15T17:29:34.028" v="90" actId="14100"/>
        <pc:sldMkLst>
          <pc:docMk/>
          <pc:sldMk cId="218440592" sldId="275"/>
        </pc:sldMkLst>
        <pc:spChg chg="mod">
          <ac:chgData name="Joshua Kerr" userId="S::joshua.kerr@csueastbay.edu::4f3f183e-8a63-4a19-bd1e-86587211e8e5" providerId="AD" clId="Web-{7A1DE5BB-38B9-F8E9-8B9A-1665098C2425}" dt="2026-09-15T17:29:34.028" v="90" actId="14100"/>
          <ac:spMkLst>
            <pc:docMk/>
            <pc:sldMk cId="218440592" sldId="275"/>
            <ac:spMk id="8" creationId="{989434F9-7CD5-4F82-D23F-2F003D169110}"/>
          </ac:spMkLst>
        </pc:spChg>
      </pc:sldChg>
      <pc:sldChg chg="modSp">
        <pc:chgData name="Joshua Kerr" userId="S::joshua.kerr@csueastbay.edu::4f3f183e-8a63-4a19-bd1e-86587211e8e5" providerId="AD" clId="Web-{7A1DE5BB-38B9-F8E9-8B9A-1665098C2425}" dt="2026-09-15T17:31:05.078" v="98" actId="14100"/>
        <pc:sldMkLst>
          <pc:docMk/>
          <pc:sldMk cId="1270921287" sldId="276"/>
        </pc:sldMkLst>
        <pc:spChg chg="mod">
          <ac:chgData name="Joshua Kerr" userId="S::joshua.kerr@csueastbay.edu::4f3f183e-8a63-4a19-bd1e-86587211e8e5" providerId="AD" clId="Web-{7A1DE5BB-38B9-F8E9-8B9A-1665098C2425}" dt="2026-09-15T17:31:05.078" v="98" actId="14100"/>
          <ac:spMkLst>
            <pc:docMk/>
            <pc:sldMk cId="1270921287" sldId="276"/>
            <ac:spMk id="8" creationId="{55466F76-CD97-E901-0297-C2629E90976D}"/>
          </ac:spMkLst>
        </pc:spChg>
      </pc:sldChg>
      <pc:sldChg chg="modSp">
        <pc:chgData name="Joshua Kerr" userId="S::joshua.kerr@csueastbay.edu::4f3f183e-8a63-4a19-bd1e-86587211e8e5" providerId="AD" clId="Web-{7A1DE5BB-38B9-F8E9-8B9A-1665098C2425}" dt="2026-09-15T17:30:07.122" v="91" actId="14100"/>
        <pc:sldMkLst>
          <pc:docMk/>
          <pc:sldMk cId="2136017123" sldId="277"/>
        </pc:sldMkLst>
        <pc:spChg chg="mod">
          <ac:chgData name="Joshua Kerr" userId="S::joshua.kerr@csueastbay.edu::4f3f183e-8a63-4a19-bd1e-86587211e8e5" providerId="AD" clId="Web-{7A1DE5BB-38B9-F8E9-8B9A-1665098C2425}" dt="2026-09-15T17:30:07.122" v="91" actId="14100"/>
          <ac:spMkLst>
            <pc:docMk/>
            <pc:sldMk cId="2136017123" sldId="277"/>
            <ac:spMk id="8" creationId="{1ADAE996-D46C-4648-E191-2F560C218229}"/>
          </ac:spMkLst>
        </pc:spChg>
      </pc:sldChg>
      <pc:sldChg chg="modSp">
        <pc:chgData name="Joshua Kerr" userId="S::joshua.kerr@csueastbay.edu::4f3f183e-8a63-4a19-bd1e-86587211e8e5" providerId="AD" clId="Web-{7A1DE5BB-38B9-F8E9-8B9A-1665098C2425}" dt="2026-09-15T17:34:34.382" v="99" actId="14100"/>
        <pc:sldMkLst>
          <pc:docMk/>
          <pc:sldMk cId="4173400316" sldId="278"/>
        </pc:sldMkLst>
        <pc:spChg chg="mod">
          <ac:chgData name="Joshua Kerr" userId="S::joshua.kerr@csueastbay.edu::4f3f183e-8a63-4a19-bd1e-86587211e8e5" providerId="AD" clId="Web-{7A1DE5BB-38B9-F8E9-8B9A-1665098C2425}" dt="2026-09-15T17:34:34.382" v="99" actId="14100"/>
          <ac:spMkLst>
            <pc:docMk/>
            <pc:sldMk cId="4173400316" sldId="278"/>
            <ac:spMk id="9" creationId="{234CC675-4FCB-590B-EEF7-E2BBB41CEF3A}"/>
          </ac:spMkLst>
        </pc:spChg>
      </pc:sldChg>
      <pc:sldChg chg="modSp">
        <pc:chgData name="Joshua Kerr" userId="S::joshua.kerr@csueastbay.edu::4f3f183e-8a63-4a19-bd1e-86587211e8e5" providerId="AD" clId="Web-{7A1DE5BB-38B9-F8E9-8B9A-1665098C2425}" dt="2026-09-15T17:55:05.350" v="331" actId="20577"/>
        <pc:sldMkLst>
          <pc:docMk/>
          <pc:sldMk cId="1303459258" sldId="282"/>
        </pc:sldMkLst>
        <pc:spChg chg="mod">
          <ac:chgData name="Joshua Kerr" userId="S::joshua.kerr@csueastbay.edu::4f3f183e-8a63-4a19-bd1e-86587211e8e5" providerId="AD" clId="Web-{7A1DE5BB-38B9-F8E9-8B9A-1665098C2425}" dt="2026-09-15T17:55:05.350" v="331" actId="20577"/>
          <ac:spMkLst>
            <pc:docMk/>
            <pc:sldMk cId="1303459258" sldId="282"/>
            <ac:spMk id="3" creationId="{895D9BA5-92A7-6A79-85F6-264C3D748092}"/>
          </ac:spMkLst>
        </pc:spChg>
      </pc:sldChg>
      <pc:sldChg chg="modSp">
        <pc:chgData name="Joshua Kerr" userId="S::joshua.kerr@csueastbay.edu::4f3f183e-8a63-4a19-bd1e-86587211e8e5" providerId="AD" clId="Web-{7A1DE5BB-38B9-F8E9-8B9A-1665098C2425}" dt="2026-09-15T18:22:27.991" v="413" actId="1076"/>
        <pc:sldMkLst>
          <pc:docMk/>
          <pc:sldMk cId="1249193622" sldId="283"/>
        </pc:sldMkLst>
        <pc:spChg chg="mod">
          <ac:chgData name="Joshua Kerr" userId="S::joshua.kerr@csueastbay.edu::4f3f183e-8a63-4a19-bd1e-86587211e8e5" providerId="AD" clId="Web-{7A1DE5BB-38B9-F8E9-8B9A-1665098C2425}" dt="2026-09-15T18:22:27.991" v="413" actId="1076"/>
          <ac:spMkLst>
            <pc:docMk/>
            <pc:sldMk cId="1249193622" sldId="283"/>
            <ac:spMk id="180" creationId="{AF691275-67E4-6A8D-5BFB-76A879D8CA6F}"/>
          </ac:spMkLst>
        </pc:spChg>
      </pc:sldChg>
      <pc:sldChg chg="addSp delSp modSp new ord">
        <pc:chgData name="Joshua Kerr" userId="S::joshua.kerr@csueastbay.edu::4f3f183e-8a63-4a19-bd1e-86587211e8e5" providerId="AD" clId="Web-{7A1DE5BB-38B9-F8E9-8B9A-1665098C2425}" dt="2026-09-15T18:15:17.192" v="391" actId="1076"/>
        <pc:sldMkLst>
          <pc:docMk/>
          <pc:sldMk cId="2899298377" sldId="284"/>
        </pc:sldMkLst>
        <pc:picChg chg="add del mod">
          <ac:chgData name="Joshua Kerr" userId="S::joshua.kerr@csueastbay.edu::4f3f183e-8a63-4a19-bd1e-86587211e8e5" providerId="AD" clId="Web-{7A1DE5BB-38B9-F8E9-8B9A-1665098C2425}" dt="2026-09-15T16:57:15.751" v="7"/>
          <ac:picMkLst>
            <pc:docMk/>
            <pc:sldMk cId="2899298377" sldId="284"/>
            <ac:picMk id="4" creationId="{36513B3F-A867-557A-706A-BA780CECA0A9}"/>
          </ac:picMkLst>
        </pc:picChg>
        <pc:picChg chg="add del mod">
          <ac:chgData name="Joshua Kerr" userId="S::joshua.kerr@csueastbay.edu::4f3f183e-8a63-4a19-bd1e-86587211e8e5" providerId="AD" clId="Web-{7A1DE5BB-38B9-F8E9-8B9A-1665098C2425}" dt="2026-09-15T18:15:11.176" v="388"/>
          <ac:picMkLst>
            <pc:docMk/>
            <pc:sldMk cId="2899298377" sldId="284"/>
            <ac:picMk id="5" creationId="{DB0E4378-13BE-A2D8-8069-3AF6BC68181A}"/>
          </ac:picMkLst>
        </pc:picChg>
        <pc:picChg chg="add mod">
          <ac:chgData name="Joshua Kerr" userId="S::joshua.kerr@csueastbay.edu::4f3f183e-8a63-4a19-bd1e-86587211e8e5" providerId="AD" clId="Web-{7A1DE5BB-38B9-F8E9-8B9A-1665098C2425}" dt="2026-09-15T18:15:17.192" v="391" actId="1076"/>
          <ac:picMkLst>
            <pc:docMk/>
            <pc:sldMk cId="2899298377" sldId="284"/>
            <ac:picMk id="6" creationId="{D56B9511-E39E-5AFB-92FB-9CD7B97DB2A7}"/>
          </ac:picMkLst>
        </pc:picChg>
      </pc:sldChg>
      <pc:sldChg chg="delSp modSp add ord replId">
        <pc:chgData name="Joshua Kerr" userId="S::joshua.kerr@csueastbay.edu::4f3f183e-8a63-4a19-bd1e-86587211e8e5" providerId="AD" clId="Web-{7A1DE5BB-38B9-F8E9-8B9A-1665098C2425}" dt="2026-09-15T18:12:50.218" v="387" actId="20577"/>
        <pc:sldMkLst>
          <pc:docMk/>
          <pc:sldMk cId="243703245" sldId="285"/>
        </pc:sldMkLst>
        <pc:spChg chg="del">
          <ac:chgData name="Joshua Kerr" userId="S::joshua.kerr@csueastbay.edu::4f3f183e-8a63-4a19-bd1e-86587211e8e5" providerId="AD" clId="Web-{7A1DE5BB-38B9-F8E9-8B9A-1665098C2425}" dt="2026-09-15T17:41:18.194" v="133"/>
          <ac:spMkLst>
            <pc:docMk/>
            <pc:sldMk cId="243703245" sldId="285"/>
            <ac:spMk id="2" creationId="{B4C7E48B-DC93-3141-549D-16B38587D5F9}"/>
          </ac:spMkLst>
        </pc:spChg>
        <pc:spChg chg="del">
          <ac:chgData name="Joshua Kerr" userId="S::joshua.kerr@csueastbay.edu::4f3f183e-8a63-4a19-bd1e-86587211e8e5" providerId="AD" clId="Web-{7A1DE5BB-38B9-F8E9-8B9A-1665098C2425}" dt="2026-09-15T17:41:22.287" v="134"/>
          <ac:spMkLst>
            <pc:docMk/>
            <pc:sldMk cId="243703245" sldId="285"/>
            <ac:spMk id="3" creationId="{194D2453-0206-AD94-EA25-B4ACA53CFA3E}"/>
          </ac:spMkLst>
        </pc:spChg>
        <pc:spChg chg="mod">
          <ac:chgData name="Joshua Kerr" userId="S::joshua.kerr@csueastbay.edu::4f3f183e-8a63-4a19-bd1e-86587211e8e5" providerId="AD" clId="Web-{7A1DE5BB-38B9-F8E9-8B9A-1665098C2425}" dt="2026-09-15T17:48:18.695" v="316" actId="1076"/>
          <ac:spMkLst>
            <pc:docMk/>
            <pc:sldMk cId="243703245" sldId="285"/>
            <ac:spMk id="5" creationId="{E20A740F-5775-F773-69AD-C62294972D2D}"/>
          </ac:spMkLst>
        </pc:spChg>
        <pc:spChg chg="mod">
          <ac:chgData name="Joshua Kerr" userId="S::joshua.kerr@csueastbay.edu::4f3f183e-8a63-4a19-bd1e-86587211e8e5" providerId="AD" clId="Web-{7A1DE5BB-38B9-F8E9-8B9A-1665098C2425}" dt="2026-09-15T18:12:50.218" v="387" actId="20577"/>
          <ac:spMkLst>
            <pc:docMk/>
            <pc:sldMk cId="243703245" sldId="285"/>
            <ac:spMk id="8" creationId="{9F6C0E04-CF92-E581-2DD5-6578DBB48131}"/>
          </ac:spMkLst>
        </pc:spChg>
        <pc:picChg chg="del">
          <ac:chgData name="Joshua Kerr" userId="S::joshua.kerr@csueastbay.edu::4f3f183e-8a63-4a19-bd1e-86587211e8e5" providerId="AD" clId="Web-{7A1DE5BB-38B9-F8E9-8B9A-1665098C2425}" dt="2026-09-15T17:40:05.800" v="112"/>
          <ac:picMkLst>
            <pc:docMk/>
            <pc:sldMk cId="243703245" sldId="285"/>
            <ac:picMk id="6" creationId="{90172003-79FB-17D3-5D8C-16384A3A1E96}"/>
          </ac:picMkLst>
        </pc:picChg>
      </pc:sldChg>
    </pc:docChg>
  </pc:docChgLst>
  <pc:docChgLst>
    <pc:chgData name="Joshua Kerr" userId="4f3f183e-8a63-4a19-bd1e-86587211e8e5" providerId="ADAL" clId="{8CA2BC8A-6F3C-5F8A-AA8D-AAFFA648C257}"/>
    <pc:docChg chg="custSel addSld delSld modSld sldOrd">
      <pc:chgData name="Joshua Kerr" userId="4f3f183e-8a63-4a19-bd1e-86587211e8e5" providerId="ADAL" clId="{8CA2BC8A-6F3C-5F8A-AA8D-AAFFA648C257}" dt="2026-09-11T16:29:31.943" v="95" actId="27636"/>
      <pc:docMkLst>
        <pc:docMk/>
      </pc:docMkLst>
      <pc:sldChg chg="modSp add mod">
        <pc:chgData name="Joshua Kerr" userId="4f3f183e-8a63-4a19-bd1e-86587211e8e5" providerId="ADAL" clId="{8CA2BC8A-6F3C-5F8A-AA8D-AAFFA648C257}" dt="2026-09-11T16:29:31.943" v="95" actId="27636"/>
        <pc:sldMkLst>
          <pc:docMk/>
          <pc:sldMk cId="1303459258" sldId="282"/>
        </pc:sldMkLst>
        <pc:spChg chg="mod">
          <ac:chgData name="Joshua Kerr" userId="4f3f183e-8a63-4a19-bd1e-86587211e8e5" providerId="ADAL" clId="{8CA2BC8A-6F3C-5F8A-AA8D-AAFFA648C257}" dt="2026-09-11T16:25:57.545" v="33" actId="20577"/>
          <ac:spMkLst>
            <pc:docMk/>
            <pc:sldMk cId="1303459258" sldId="282"/>
            <ac:spMk id="2" creationId="{D2C720A6-ECB1-4F3D-07B8-70698932A674}"/>
          </ac:spMkLst>
        </pc:spChg>
        <pc:spChg chg="mod">
          <ac:chgData name="Joshua Kerr" userId="4f3f183e-8a63-4a19-bd1e-86587211e8e5" providerId="ADAL" clId="{8CA2BC8A-6F3C-5F8A-AA8D-AAFFA648C257}" dt="2026-09-11T16:29:31.943" v="95" actId="27636"/>
          <ac:spMkLst>
            <pc:docMk/>
            <pc:sldMk cId="1303459258" sldId="282"/>
            <ac:spMk id="3" creationId="{895D9BA5-92A7-6A79-85F6-264C3D748092}"/>
          </ac:spMkLst>
        </pc:spChg>
      </pc:sldChg>
      <pc:sldChg chg="add ord">
        <pc:chgData name="Joshua Kerr" userId="4f3f183e-8a63-4a19-bd1e-86587211e8e5" providerId="ADAL" clId="{8CA2BC8A-6F3C-5F8A-AA8D-AAFFA648C257}" dt="2026-09-11T16:28:59.265" v="91" actId="20578"/>
        <pc:sldMkLst>
          <pc:docMk/>
          <pc:sldMk cId="1249193622" sldId="283"/>
        </pc:sldMkLst>
      </pc:sldChg>
    </pc:docChg>
  </pc:docChgLst>
  <pc:docChgLst>
    <pc:chgData name="Joshua Kerr" userId="S::joshua.kerr@csueastbay.edu::4f3f183e-8a63-4a19-bd1e-86587211e8e5" providerId="AD" clId="Web-{A62AFEA2-8DFB-BC28-3C8B-7B2A639636B1}"/>
    <pc:docChg chg="addSld delSld modSld">
      <pc:chgData name="Joshua Kerr" userId="S::joshua.kerr@csueastbay.edu::4f3f183e-8a63-4a19-bd1e-86587211e8e5" providerId="AD" clId="Web-{A62AFEA2-8DFB-BC28-3C8B-7B2A639636B1}" dt="2026-09-14T22:52:40.044" v="132" actId="20577"/>
      <pc:docMkLst>
        <pc:docMk/>
      </pc:docMkLst>
      <pc:sldChg chg="del">
        <pc:chgData name="Joshua Kerr" userId="S::joshua.kerr@csueastbay.edu::4f3f183e-8a63-4a19-bd1e-86587211e8e5" providerId="AD" clId="Web-{A62AFEA2-8DFB-BC28-3C8B-7B2A639636B1}" dt="2026-09-14T22:52:07.262" v="126"/>
        <pc:sldMkLst>
          <pc:docMk/>
          <pc:sldMk cId="0" sldId="257"/>
        </pc:sldMkLst>
      </pc:sldChg>
      <pc:sldChg chg="addSp delSp modSp add del">
        <pc:chgData name="Joshua Kerr" userId="S::joshua.kerr@csueastbay.edu::4f3f183e-8a63-4a19-bd1e-86587211e8e5" providerId="AD" clId="Web-{A62AFEA2-8DFB-BC28-3C8B-7B2A639636B1}" dt="2026-09-14T21:25:40.889" v="10"/>
        <pc:sldMkLst>
          <pc:docMk/>
          <pc:sldMk cId="3859221544" sldId="265"/>
        </pc:sldMkLst>
        <pc:picChg chg="del">
          <ac:chgData name="Joshua Kerr" userId="S::joshua.kerr@csueastbay.edu::4f3f183e-8a63-4a19-bd1e-86587211e8e5" providerId="AD" clId="Web-{A62AFEA2-8DFB-BC28-3C8B-7B2A639636B1}" dt="2026-09-14T21:25:40.889" v="10"/>
          <ac:picMkLst>
            <pc:docMk/>
            <pc:sldMk cId="3859221544" sldId="265"/>
            <ac:picMk id="2" creationId="{94B5B3F9-81E6-52C6-C47B-C8DB303D1935}"/>
          </ac:picMkLst>
        </pc:picChg>
        <pc:picChg chg="add mod">
          <ac:chgData name="Joshua Kerr" userId="S::joshua.kerr@csueastbay.edu::4f3f183e-8a63-4a19-bd1e-86587211e8e5" providerId="AD" clId="Web-{A62AFEA2-8DFB-BC28-3C8B-7B2A639636B1}" dt="2026-09-14T21:18:42.203" v="9"/>
          <ac:picMkLst>
            <pc:docMk/>
            <pc:sldMk cId="3859221544" sldId="265"/>
            <ac:picMk id="3" creationId="{58AEDD64-CF39-8607-6457-7CC5038C6193}"/>
          </ac:picMkLst>
        </pc:picChg>
      </pc:sldChg>
      <pc:sldChg chg="modSp">
        <pc:chgData name="Joshua Kerr" userId="S::joshua.kerr@csueastbay.edu::4f3f183e-8a63-4a19-bd1e-86587211e8e5" providerId="AD" clId="Web-{A62AFEA2-8DFB-BC28-3C8B-7B2A639636B1}" dt="2026-09-14T21:35:55.554" v="45" actId="20577"/>
        <pc:sldMkLst>
          <pc:docMk/>
          <pc:sldMk cId="1669117685" sldId="266"/>
        </pc:sldMkLst>
        <pc:spChg chg="mod">
          <ac:chgData name="Joshua Kerr" userId="S::joshua.kerr@csueastbay.edu::4f3f183e-8a63-4a19-bd1e-86587211e8e5" providerId="AD" clId="Web-{A62AFEA2-8DFB-BC28-3C8B-7B2A639636B1}" dt="2026-09-14T21:35:55.554" v="45" actId="20577"/>
          <ac:spMkLst>
            <pc:docMk/>
            <pc:sldMk cId="1669117685" sldId="266"/>
            <ac:spMk id="180" creationId="{B01683AF-A0B0-94E6-0F56-32B12653E6C8}"/>
          </ac:spMkLst>
        </pc:spChg>
      </pc:sldChg>
      <pc:sldChg chg="addSp delSp modSp">
        <pc:chgData name="Joshua Kerr" userId="S::joshua.kerr@csueastbay.edu::4f3f183e-8a63-4a19-bd1e-86587211e8e5" providerId="AD" clId="Web-{A62AFEA2-8DFB-BC28-3C8B-7B2A639636B1}" dt="2026-09-14T20:49:29.916" v="1"/>
        <pc:sldMkLst>
          <pc:docMk/>
          <pc:sldMk cId="4265971180" sldId="267"/>
        </pc:sldMkLst>
        <pc:picChg chg="add mod">
          <ac:chgData name="Joshua Kerr" userId="S::joshua.kerr@csueastbay.edu::4f3f183e-8a63-4a19-bd1e-86587211e8e5" providerId="AD" clId="Web-{A62AFEA2-8DFB-BC28-3C8B-7B2A639636B1}" dt="2026-09-14T20:49:29.916" v="1"/>
          <ac:picMkLst>
            <pc:docMk/>
            <pc:sldMk cId="4265971180" sldId="267"/>
            <ac:picMk id="2" creationId="{70F04FE0-08E6-D3CC-C30A-D6CC7D195A79}"/>
          </ac:picMkLst>
        </pc:picChg>
        <pc:picChg chg="del">
          <ac:chgData name="Joshua Kerr" userId="S::joshua.kerr@csueastbay.edu::4f3f183e-8a63-4a19-bd1e-86587211e8e5" providerId="AD" clId="Web-{A62AFEA2-8DFB-BC28-3C8B-7B2A639636B1}" dt="2026-09-14T20:49:25.728" v="0"/>
          <ac:picMkLst>
            <pc:docMk/>
            <pc:sldMk cId="4265971180" sldId="267"/>
            <ac:picMk id="3" creationId="{490CC325-4EEE-1AA0-BD9E-599757E0FD2A}"/>
          </ac:picMkLst>
        </pc:picChg>
      </pc:sldChg>
      <pc:sldChg chg="addSp delSp modSp">
        <pc:chgData name="Joshua Kerr" userId="S::joshua.kerr@csueastbay.edu::4f3f183e-8a63-4a19-bd1e-86587211e8e5" providerId="AD" clId="Web-{A62AFEA2-8DFB-BC28-3C8B-7B2A639636B1}" dt="2026-09-14T21:30:47.351" v="20" actId="14100"/>
        <pc:sldMkLst>
          <pc:docMk/>
          <pc:sldMk cId="1413936579" sldId="268"/>
        </pc:sldMkLst>
        <pc:picChg chg="del">
          <ac:chgData name="Joshua Kerr" userId="S::joshua.kerr@csueastbay.edu::4f3f183e-8a63-4a19-bd1e-86587211e8e5" providerId="AD" clId="Web-{A62AFEA2-8DFB-BC28-3C8B-7B2A639636B1}" dt="2026-09-14T21:27:35.970" v="11"/>
          <ac:picMkLst>
            <pc:docMk/>
            <pc:sldMk cId="1413936579" sldId="268"/>
            <ac:picMk id="2" creationId="{D5A848A7-2678-026D-FEE1-056A41678276}"/>
          </ac:picMkLst>
        </pc:picChg>
        <pc:picChg chg="add mod">
          <ac:chgData name="Joshua Kerr" userId="S::joshua.kerr@csueastbay.edu::4f3f183e-8a63-4a19-bd1e-86587211e8e5" providerId="AD" clId="Web-{A62AFEA2-8DFB-BC28-3C8B-7B2A639636B1}" dt="2026-09-14T21:30:47.351" v="20" actId="14100"/>
          <ac:picMkLst>
            <pc:docMk/>
            <pc:sldMk cId="1413936579" sldId="268"/>
            <ac:picMk id="3" creationId="{2D109363-2EEC-0204-51CF-6DDC15CD554B}"/>
          </ac:picMkLst>
        </pc:picChg>
      </pc:sldChg>
      <pc:sldChg chg="addSp delSp modSp">
        <pc:chgData name="Joshua Kerr" userId="S::joshua.kerr@csueastbay.edu::4f3f183e-8a63-4a19-bd1e-86587211e8e5" providerId="AD" clId="Web-{A62AFEA2-8DFB-BC28-3C8B-7B2A639636B1}" dt="2026-09-14T21:30:41.445" v="19" actId="14100"/>
        <pc:sldMkLst>
          <pc:docMk/>
          <pc:sldMk cId="2700404007" sldId="269"/>
        </pc:sldMkLst>
        <pc:picChg chg="add mod">
          <ac:chgData name="Joshua Kerr" userId="S::joshua.kerr@csueastbay.edu::4f3f183e-8a63-4a19-bd1e-86587211e8e5" providerId="AD" clId="Web-{A62AFEA2-8DFB-BC28-3C8B-7B2A639636B1}" dt="2026-09-14T21:30:41.445" v="19" actId="14100"/>
          <ac:picMkLst>
            <pc:docMk/>
            <pc:sldMk cId="2700404007" sldId="269"/>
            <ac:picMk id="2" creationId="{2089801B-66A5-BC7E-93F5-EDB110A14330}"/>
          </ac:picMkLst>
        </pc:picChg>
        <pc:picChg chg="del">
          <ac:chgData name="Joshua Kerr" userId="S::joshua.kerr@csueastbay.edu::4f3f183e-8a63-4a19-bd1e-86587211e8e5" providerId="AD" clId="Web-{A62AFEA2-8DFB-BC28-3C8B-7B2A639636B1}" dt="2026-09-14T21:29:56.552" v="16"/>
          <ac:picMkLst>
            <pc:docMk/>
            <pc:sldMk cId="2700404007" sldId="269"/>
            <ac:picMk id="3" creationId="{8780EE24-2E56-257E-D308-D229B33A7819}"/>
          </ac:picMkLst>
        </pc:picChg>
      </pc:sldChg>
      <pc:sldChg chg="addSp delSp modSp">
        <pc:chgData name="Joshua Kerr" userId="S::joshua.kerr@csueastbay.edu::4f3f183e-8a63-4a19-bd1e-86587211e8e5" providerId="AD" clId="Web-{A62AFEA2-8DFB-BC28-3C8B-7B2A639636B1}" dt="2026-09-14T21:31:15.337" v="22" actId="14100"/>
        <pc:sldMkLst>
          <pc:docMk/>
          <pc:sldMk cId="3356719403" sldId="270"/>
        </pc:sldMkLst>
        <pc:picChg chg="del">
          <ac:chgData name="Joshua Kerr" userId="S::joshua.kerr@csueastbay.edu::4f3f183e-8a63-4a19-bd1e-86587211e8e5" providerId="AD" clId="Web-{A62AFEA2-8DFB-BC28-3C8B-7B2A639636B1}" dt="2026-09-14T20:51:05.575" v="2"/>
          <ac:picMkLst>
            <pc:docMk/>
            <pc:sldMk cId="3356719403" sldId="270"/>
            <ac:picMk id="2" creationId="{F3C56B7F-3E25-A8F6-C3C8-A70D1ADB80C6}"/>
          </ac:picMkLst>
        </pc:picChg>
        <pc:picChg chg="add mod">
          <ac:chgData name="Joshua Kerr" userId="S::joshua.kerr@csueastbay.edu::4f3f183e-8a63-4a19-bd1e-86587211e8e5" providerId="AD" clId="Web-{A62AFEA2-8DFB-BC28-3C8B-7B2A639636B1}" dt="2026-09-14T21:31:15.337" v="22" actId="14100"/>
          <ac:picMkLst>
            <pc:docMk/>
            <pc:sldMk cId="3356719403" sldId="270"/>
            <ac:picMk id="3" creationId="{3104FF93-C254-7523-160C-0E9379B8C802}"/>
          </ac:picMkLst>
        </pc:picChg>
      </pc:sldChg>
      <pc:sldChg chg="addSp modSp">
        <pc:chgData name="Joshua Kerr" userId="S::joshua.kerr@csueastbay.edu::4f3f183e-8a63-4a19-bd1e-86587211e8e5" providerId="AD" clId="Web-{A62AFEA2-8DFB-BC28-3C8B-7B2A639636B1}" dt="2026-09-14T22:52:40.044" v="132" actId="20577"/>
        <pc:sldMkLst>
          <pc:docMk/>
          <pc:sldMk cId="194716817" sldId="280"/>
        </pc:sldMkLst>
        <pc:spChg chg="mod">
          <ac:chgData name="Joshua Kerr" userId="S::joshua.kerr@csueastbay.edu::4f3f183e-8a63-4a19-bd1e-86587211e8e5" providerId="AD" clId="Web-{A62AFEA2-8DFB-BC28-3C8B-7B2A639636B1}" dt="2026-09-14T22:52:40.044" v="132" actId="20577"/>
          <ac:spMkLst>
            <pc:docMk/>
            <pc:sldMk cId="194716817" sldId="280"/>
            <ac:spMk id="5" creationId="{4963C23B-D0B4-469A-675A-A896533C4791}"/>
          </ac:spMkLst>
        </pc:spChg>
        <pc:picChg chg="add mod">
          <ac:chgData name="Joshua Kerr" userId="S::joshua.kerr@csueastbay.edu::4f3f183e-8a63-4a19-bd1e-86587211e8e5" providerId="AD" clId="Web-{A62AFEA2-8DFB-BC28-3C8B-7B2A639636B1}" dt="2026-09-14T22:51:11.541" v="125" actId="1076"/>
          <ac:picMkLst>
            <pc:docMk/>
            <pc:sldMk cId="194716817" sldId="280"/>
            <ac:picMk id="4" creationId="{3C909122-81B8-4027-70EF-DE8D5478AC8B}"/>
          </ac:picMkLst>
        </pc:picChg>
      </pc:sldChg>
      <pc:sldChg chg="addSp modSp">
        <pc:chgData name="Joshua Kerr" userId="S::joshua.kerr@csueastbay.edu::4f3f183e-8a63-4a19-bd1e-86587211e8e5" providerId="AD" clId="Web-{A62AFEA2-8DFB-BC28-3C8B-7B2A639636B1}" dt="2026-09-14T21:42:31.442" v="76" actId="1076"/>
        <pc:sldMkLst>
          <pc:docMk/>
          <pc:sldMk cId="1146684709" sldId="281"/>
        </pc:sldMkLst>
        <pc:spChg chg="mod">
          <ac:chgData name="Joshua Kerr" userId="S::joshua.kerr@csueastbay.edu::4f3f183e-8a63-4a19-bd1e-86587211e8e5" providerId="AD" clId="Web-{A62AFEA2-8DFB-BC28-3C8B-7B2A639636B1}" dt="2026-09-14T21:42:31.442" v="76" actId="1076"/>
          <ac:spMkLst>
            <pc:docMk/>
            <pc:sldMk cId="1146684709" sldId="281"/>
            <ac:spMk id="2" creationId="{FF9253C1-34A2-BFBF-8ABE-32B4694773A8}"/>
          </ac:spMkLst>
        </pc:spChg>
        <pc:spChg chg="mod">
          <ac:chgData name="Joshua Kerr" userId="S::joshua.kerr@csueastbay.edu::4f3f183e-8a63-4a19-bd1e-86587211e8e5" providerId="AD" clId="Web-{A62AFEA2-8DFB-BC28-3C8B-7B2A639636B1}" dt="2026-09-14T21:41:35.785" v="69" actId="14100"/>
          <ac:spMkLst>
            <pc:docMk/>
            <pc:sldMk cId="1146684709" sldId="281"/>
            <ac:spMk id="3" creationId="{512C7681-6F36-77E3-DCA4-C76522405633}"/>
          </ac:spMkLst>
        </pc:spChg>
        <pc:picChg chg="add mod">
          <ac:chgData name="Joshua Kerr" userId="S::joshua.kerr@csueastbay.edu::4f3f183e-8a63-4a19-bd1e-86587211e8e5" providerId="AD" clId="Web-{A62AFEA2-8DFB-BC28-3C8B-7B2A639636B1}" dt="2026-09-14T21:39:45.844" v="48" actId="1076"/>
          <ac:picMkLst>
            <pc:docMk/>
            <pc:sldMk cId="1146684709" sldId="281"/>
            <ac:picMk id="4" creationId="{25B87A89-BE46-9571-1FDE-C9D2DF9960E4}"/>
          </ac:picMkLst>
        </pc:picChg>
      </pc:sldChg>
      <pc:sldChg chg="addSp modSp mod modClrScheme chgLayout">
        <pc:chgData name="Joshua Kerr" userId="S::joshua.kerr@csueastbay.edu::4f3f183e-8a63-4a19-bd1e-86587211e8e5" providerId="AD" clId="Web-{A62AFEA2-8DFB-BC28-3C8B-7B2A639636B1}" dt="2026-09-14T22:49:41.709" v="123" actId="1076"/>
        <pc:sldMkLst>
          <pc:docMk/>
          <pc:sldMk cId="1303459258" sldId="282"/>
        </pc:sldMkLst>
        <pc:spChg chg="mod">
          <ac:chgData name="Joshua Kerr" userId="S::joshua.kerr@csueastbay.edu::4f3f183e-8a63-4a19-bd1e-86587211e8e5" providerId="AD" clId="Web-{A62AFEA2-8DFB-BC28-3C8B-7B2A639636B1}" dt="2026-09-14T22:48:59.098" v="119"/>
          <ac:spMkLst>
            <pc:docMk/>
            <pc:sldMk cId="1303459258" sldId="282"/>
            <ac:spMk id="2" creationId="{D2C720A6-ECB1-4F3D-07B8-70698932A674}"/>
          </ac:spMkLst>
        </pc:spChg>
        <pc:spChg chg="mod">
          <ac:chgData name="Joshua Kerr" userId="S::joshua.kerr@csueastbay.edu::4f3f183e-8a63-4a19-bd1e-86587211e8e5" providerId="AD" clId="Web-{A62AFEA2-8DFB-BC28-3C8B-7B2A639636B1}" dt="2026-09-14T22:49:16.536" v="122" actId="14100"/>
          <ac:spMkLst>
            <pc:docMk/>
            <pc:sldMk cId="1303459258" sldId="282"/>
            <ac:spMk id="3" creationId="{895D9BA5-92A7-6A79-85F6-264C3D748092}"/>
          </ac:spMkLst>
        </pc:spChg>
        <pc:picChg chg="add mod">
          <ac:chgData name="Joshua Kerr" userId="S::joshua.kerr@csueastbay.edu::4f3f183e-8a63-4a19-bd1e-86587211e8e5" providerId="AD" clId="Web-{A62AFEA2-8DFB-BC28-3C8B-7B2A639636B1}" dt="2026-09-14T22:49:41.709" v="123" actId="1076"/>
          <ac:picMkLst>
            <pc:docMk/>
            <pc:sldMk cId="1303459258" sldId="282"/>
            <ac:picMk id="4" creationId="{28F49961-AE1D-39FF-F3AE-EDF2AD5C227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2" name="Google Shape;152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dirty="0"/>
              <a:t>NOTE: to change background photo, edit the master style slide.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3" name="Google Shape;153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f11c9ccac4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4" name="Google Shape;164;g2f11c9ccac4_0_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dirty="0"/>
              <a:t>NOTE: to change background photo, edit the master style slide.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5" name="Google Shape;165;g2f11c9ccac4_0_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>
          <a:extLst>
            <a:ext uri="{FF2B5EF4-FFF2-40B4-BE49-F238E27FC236}">
              <a16:creationId xmlns:a16="http://schemas.microsoft.com/office/drawing/2014/main" id="{5A7D4727-4E32-DD96-C2B0-E02D5F70B7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:notes">
            <a:extLst>
              <a:ext uri="{FF2B5EF4-FFF2-40B4-BE49-F238E27FC236}">
                <a16:creationId xmlns:a16="http://schemas.microsoft.com/office/drawing/2014/main" id="{6FFD4D0D-58DE-9540-797A-950D9ECD1EF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5:notes">
            <a:extLst>
              <a:ext uri="{FF2B5EF4-FFF2-40B4-BE49-F238E27FC236}">
                <a16:creationId xmlns:a16="http://schemas.microsoft.com/office/drawing/2014/main" id="{6F27A74E-2794-E967-DE72-F8371E21F3C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718877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>
          <a:extLst>
            <a:ext uri="{FF2B5EF4-FFF2-40B4-BE49-F238E27FC236}">
              <a16:creationId xmlns:a16="http://schemas.microsoft.com/office/drawing/2014/main" id="{FFB687D3-7004-1788-45B4-A8D245687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:notes">
            <a:extLst>
              <a:ext uri="{FF2B5EF4-FFF2-40B4-BE49-F238E27FC236}">
                <a16:creationId xmlns:a16="http://schemas.microsoft.com/office/drawing/2014/main" id="{0B450E50-8947-0B54-C178-A26323FFCE4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5:notes">
            <a:extLst>
              <a:ext uri="{FF2B5EF4-FFF2-40B4-BE49-F238E27FC236}">
                <a16:creationId xmlns:a16="http://schemas.microsoft.com/office/drawing/2014/main" id="{D1A7FEBD-28B0-9CFC-BD42-F9DEE3C7554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3419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>
          <a:extLst>
            <a:ext uri="{FF2B5EF4-FFF2-40B4-BE49-F238E27FC236}">
              <a16:creationId xmlns:a16="http://schemas.microsoft.com/office/drawing/2014/main" id="{59577904-32BD-15ED-7EBC-2576FC0633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:notes">
            <a:extLst>
              <a:ext uri="{FF2B5EF4-FFF2-40B4-BE49-F238E27FC236}">
                <a16:creationId xmlns:a16="http://schemas.microsoft.com/office/drawing/2014/main" id="{F76A57BA-A419-881D-8719-6D6E9B14D0B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5:notes">
            <a:extLst>
              <a:ext uri="{FF2B5EF4-FFF2-40B4-BE49-F238E27FC236}">
                <a16:creationId xmlns:a16="http://schemas.microsoft.com/office/drawing/2014/main" id="{C21C29A1-5911-1942-0759-930C3C8AFE0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650164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>
          <a:extLst>
            <a:ext uri="{FF2B5EF4-FFF2-40B4-BE49-F238E27FC236}">
              <a16:creationId xmlns:a16="http://schemas.microsoft.com/office/drawing/2014/main" id="{08B90DAF-3DA1-E0C9-7A28-D2880DF7FB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:notes">
            <a:extLst>
              <a:ext uri="{FF2B5EF4-FFF2-40B4-BE49-F238E27FC236}">
                <a16:creationId xmlns:a16="http://schemas.microsoft.com/office/drawing/2014/main" id="{0E698747-3EDA-9DE2-1231-4E7E5466E84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5:notes">
            <a:extLst>
              <a:ext uri="{FF2B5EF4-FFF2-40B4-BE49-F238E27FC236}">
                <a16:creationId xmlns:a16="http://schemas.microsoft.com/office/drawing/2014/main" id="{12C18251-9594-F6B6-81D3-2FB0109F3EC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99670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>
          <a:extLst>
            <a:ext uri="{FF2B5EF4-FFF2-40B4-BE49-F238E27FC236}">
              <a16:creationId xmlns:a16="http://schemas.microsoft.com/office/drawing/2014/main" id="{0D03E735-3F0F-C587-223C-9B9A814B6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:notes">
            <a:extLst>
              <a:ext uri="{FF2B5EF4-FFF2-40B4-BE49-F238E27FC236}">
                <a16:creationId xmlns:a16="http://schemas.microsoft.com/office/drawing/2014/main" id="{18F5C63A-CB6C-4617-D7E1-18CBB2258E1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5:notes">
            <a:extLst>
              <a:ext uri="{FF2B5EF4-FFF2-40B4-BE49-F238E27FC236}">
                <a16:creationId xmlns:a16="http://schemas.microsoft.com/office/drawing/2014/main" id="{E79BAC4F-4033-72E5-F59E-2C0B0B9A20B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069868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>
          <a:extLst>
            <a:ext uri="{FF2B5EF4-FFF2-40B4-BE49-F238E27FC236}">
              <a16:creationId xmlns:a16="http://schemas.microsoft.com/office/drawing/2014/main" id="{39838B48-F0BF-3348-C9B1-91239EBE1A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:notes">
            <a:extLst>
              <a:ext uri="{FF2B5EF4-FFF2-40B4-BE49-F238E27FC236}">
                <a16:creationId xmlns:a16="http://schemas.microsoft.com/office/drawing/2014/main" id="{28D4546A-E9A4-FABE-B38D-035A03593B2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5:notes">
            <a:extLst>
              <a:ext uri="{FF2B5EF4-FFF2-40B4-BE49-F238E27FC236}">
                <a16:creationId xmlns:a16="http://schemas.microsoft.com/office/drawing/2014/main" id="{5E9799EF-B812-8998-135C-2C2073D20D6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824410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>
          <a:extLst>
            <a:ext uri="{FF2B5EF4-FFF2-40B4-BE49-F238E27FC236}">
              <a16:creationId xmlns:a16="http://schemas.microsoft.com/office/drawing/2014/main" id="{4144E305-C77E-566C-5DC4-3DCB8EB898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:notes">
            <a:extLst>
              <a:ext uri="{FF2B5EF4-FFF2-40B4-BE49-F238E27FC236}">
                <a16:creationId xmlns:a16="http://schemas.microsoft.com/office/drawing/2014/main" id="{C577AF85-72DE-E439-40C9-660B9811B2B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5:notes">
            <a:extLst>
              <a:ext uri="{FF2B5EF4-FFF2-40B4-BE49-F238E27FC236}">
                <a16:creationId xmlns:a16="http://schemas.microsoft.com/office/drawing/2014/main" id="{D727DC52-7683-7E21-DC61-E368ABE605E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269222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>
          <a:extLst>
            <a:ext uri="{FF2B5EF4-FFF2-40B4-BE49-F238E27FC236}">
              <a16:creationId xmlns:a16="http://schemas.microsoft.com/office/drawing/2014/main" id="{0403FF9C-7D3B-A38D-0C7F-BC245EDF8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:notes">
            <a:extLst>
              <a:ext uri="{FF2B5EF4-FFF2-40B4-BE49-F238E27FC236}">
                <a16:creationId xmlns:a16="http://schemas.microsoft.com/office/drawing/2014/main" id="{BF268BAC-930E-2F94-5FC7-F333CD0CF93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5:notes">
            <a:extLst>
              <a:ext uri="{FF2B5EF4-FFF2-40B4-BE49-F238E27FC236}">
                <a16:creationId xmlns:a16="http://schemas.microsoft.com/office/drawing/2014/main" id="{D7D31702-0057-E308-6099-B0E4A3BD2B3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400212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>
          <a:extLst>
            <a:ext uri="{FF2B5EF4-FFF2-40B4-BE49-F238E27FC236}">
              <a16:creationId xmlns:a16="http://schemas.microsoft.com/office/drawing/2014/main" id="{CD540512-230D-ECDF-E5F2-4293C80346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:notes">
            <a:extLst>
              <a:ext uri="{FF2B5EF4-FFF2-40B4-BE49-F238E27FC236}">
                <a16:creationId xmlns:a16="http://schemas.microsoft.com/office/drawing/2014/main" id="{E2579907-C2D4-9D49-F0FB-CC7C0F61019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5:notes">
            <a:extLst>
              <a:ext uri="{FF2B5EF4-FFF2-40B4-BE49-F238E27FC236}">
                <a16:creationId xmlns:a16="http://schemas.microsoft.com/office/drawing/2014/main" id="{7A51D474-7FD6-0C02-D3BB-D6D773C9D94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831039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>
          <a:extLst>
            <a:ext uri="{FF2B5EF4-FFF2-40B4-BE49-F238E27FC236}">
              <a16:creationId xmlns:a16="http://schemas.microsoft.com/office/drawing/2014/main" id="{A61232D4-93A0-1D09-16F6-53EA26A0F5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:notes">
            <a:extLst>
              <a:ext uri="{FF2B5EF4-FFF2-40B4-BE49-F238E27FC236}">
                <a16:creationId xmlns:a16="http://schemas.microsoft.com/office/drawing/2014/main" id="{8E951F07-1A62-1B9C-9730-9CAC9A72404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5:notes">
            <a:extLst>
              <a:ext uri="{FF2B5EF4-FFF2-40B4-BE49-F238E27FC236}">
                <a16:creationId xmlns:a16="http://schemas.microsoft.com/office/drawing/2014/main" id="{06D71350-F7A4-4C96-92C1-6ABCDB012A6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753595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>
          <a:extLst>
            <a:ext uri="{FF2B5EF4-FFF2-40B4-BE49-F238E27FC236}">
              <a16:creationId xmlns:a16="http://schemas.microsoft.com/office/drawing/2014/main" id="{50C9FD19-E761-3B42-78E3-DDBCE35BC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:notes">
            <a:extLst>
              <a:ext uri="{FF2B5EF4-FFF2-40B4-BE49-F238E27FC236}">
                <a16:creationId xmlns:a16="http://schemas.microsoft.com/office/drawing/2014/main" id="{356114B0-E093-D148-D6BB-9AA1A9599D0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5:notes">
            <a:extLst>
              <a:ext uri="{FF2B5EF4-FFF2-40B4-BE49-F238E27FC236}">
                <a16:creationId xmlns:a16="http://schemas.microsoft.com/office/drawing/2014/main" id="{10C63FA5-9457-7878-7146-93575B5BDE6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45242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11"/>
          <p:cNvPicPr preferRelativeResize="0"/>
          <p:nvPr/>
        </p:nvPicPr>
        <p:blipFill rotWithShape="1">
          <a:blip r:embed="rId2">
            <a:alphaModFix/>
          </a:blip>
          <a:srcRect t="12500" b="1250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11"/>
          <p:cNvSpPr/>
          <p:nvPr/>
        </p:nvSpPr>
        <p:spPr>
          <a:xfrm>
            <a:off x="0" y="3590365"/>
            <a:ext cx="12192000" cy="326763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60000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8" name="Google Shape;18;p11"/>
          <p:cNvSpPr/>
          <p:nvPr/>
        </p:nvSpPr>
        <p:spPr>
          <a:xfrm rot="3300000">
            <a:off x="7487556" y="273928"/>
            <a:ext cx="7956013" cy="3784225"/>
          </a:xfrm>
          <a:custGeom>
            <a:avLst/>
            <a:gdLst/>
            <a:ahLst/>
            <a:cxnLst/>
            <a:rect l="l" t="t" r="r" b="b"/>
            <a:pathLst>
              <a:path w="2024933" h="963146" extrusionOk="0">
                <a:moveTo>
                  <a:pt x="667231" y="0"/>
                </a:moveTo>
                <a:lnTo>
                  <a:pt x="2024933" y="963146"/>
                </a:lnTo>
                <a:lnTo>
                  <a:pt x="0" y="963146"/>
                </a:lnTo>
                <a:lnTo>
                  <a:pt x="667231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accen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9" name="Google Shape;19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27174" y="251478"/>
            <a:ext cx="2868743" cy="2471096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11"/>
          <p:cNvSpPr txBox="1">
            <a:spLocks noGrp="1"/>
          </p:cNvSpPr>
          <p:nvPr>
            <p:ph type="subTitle" idx="1"/>
          </p:nvPr>
        </p:nvSpPr>
        <p:spPr>
          <a:xfrm>
            <a:off x="581194" y="5733673"/>
            <a:ext cx="8051819" cy="590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SzPts val="1656"/>
              <a:buNone/>
              <a:defRPr sz="1800" b="0" i="0" cap="none">
                <a:solidFill>
                  <a:schemeClr val="lt1"/>
                </a:solidFill>
                <a:latin typeface="Roboto Serif"/>
                <a:ea typeface="Roboto Serif"/>
                <a:cs typeface="Roboto Serif"/>
                <a:sym typeface="Roboto Serif"/>
              </a:defRPr>
            </a:lvl1pPr>
            <a:lvl2pPr lvl="1" algn="ctr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472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288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104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92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600"/>
              </a:spcBef>
              <a:spcAft>
                <a:spcPts val="0"/>
              </a:spcAft>
              <a:buSzPts val="1104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600"/>
              </a:spcBef>
              <a:spcAft>
                <a:spcPts val="0"/>
              </a:spcAft>
              <a:buSzPts val="1104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600"/>
              </a:spcBef>
              <a:spcAft>
                <a:spcPts val="0"/>
              </a:spcAft>
              <a:buSzPts val="1104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600"/>
              </a:spcBef>
              <a:spcAft>
                <a:spcPts val="600"/>
              </a:spcAft>
              <a:buSzPts val="1104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1" name="Google Shape;21;p11"/>
          <p:cNvSpPr txBox="1">
            <a:spLocks noGrp="1"/>
          </p:cNvSpPr>
          <p:nvPr>
            <p:ph type="ctrTitle"/>
          </p:nvPr>
        </p:nvSpPr>
        <p:spPr>
          <a:xfrm>
            <a:off x="581191" y="4258660"/>
            <a:ext cx="8051821" cy="1475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1" i="0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oogle Shape;23;p12" descr="A building with a large sign&#10;&#10;Description automatically generated with medium confidence"/>
          <p:cNvPicPr preferRelativeResize="0"/>
          <p:nvPr/>
        </p:nvPicPr>
        <p:blipFill rotWithShape="1">
          <a:blip r:embed="rId2">
            <a:alphaModFix/>
          </a:blip>
          <a:srcRect t="12500" b="1250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1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95294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12"/>
          <p:cNvSpPr txBox="1">
            <a:spLocks noGrp="1"/>
          </p:cNvSpPr>
          <p:nvPr>
            <p:ph type="ctrTitle"/>
          </p:nvPr>
        </p:nvSpPr>
        <p:spPr>
          <a:xfrm>
            <a:off x="581191" y="4258660"/>
            <a:ext cx="8051821" cy="1475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1" i="0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2"/>
          <p:cNvSpPr txBox="1">
            <a:spLocks noGrp="1"/>
          </p:cNvSpPr>
          <p:nvPr>
            <p:ph type="subTitle" idx="1"/>
          </p:nvPr>
        </p:nvSpPr>
        <p:spPr>
          <a:xfrm>
            <a:off x="581194" y="5733673"/>
            <a:ext cx="8051819" cy="590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SzPts val="1656"/>
              <a:buNone/>
              <a:defRPr sz="1800" b="0" i="0" cap="none">
                <a:solidFill>
                  <a:schemeClr val="lt1"/>
                </a:solidFill>
                <a:latin typeface="Roboto Serif"/>
                <a:ea typeface="Roboto Serif"/>
                <a:cs typeface="Roboto Serif"/>
                <a:sym typeface="Roboto Serif"/>
              </a:defRPr>
            </a:lvl1pPr>
            <a:lvl2pPr lvl="1" algn="ctr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472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288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104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92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600"/>
              </a:spcBef>
              <a:spcAft>
                <a:spcPts val="0"/>
              </a:spcAft>
              <a:buSzPts val="1104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600"/>
              </a:spcBef>
              <a:spcAft>
                <a:spcPts val="0"/>
              </a:spcAft>
              <a:buSzPts val="1104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600"/>
              </a:spcBef>
              <a:spcAft>
                <a:spcPts val="0"/>
              </a:spcAft>
              <a:buSzPts val="1104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600"/>
              </a:spcBef>
              <a:spcAft>
                <a:spcPts val="600"/>
              </a:spcAft>
              <a:buSzPts val="1104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7" name="Google Shape;27;p12"/>
          <p:cNvSpPr/>
          <p:nvPr/>
        </p:nvSpPr>
        <p:spPr>
          <a:xfrm rot="3300000">
            <a:off x="7487556" y="273928"/>
            <a:ext cx="7956013" cy="3784225"/>
          </a:xfrm>
          <a:custGeom>
            <a:avLst/>
            <a:gdLst/>
            <a:ahLst/>
            <a:cxnLst/>
            <a:rect l="l" t="t" r="r" b="b"/>
            <a:pathLst>
              <a:path w="2024933" h="963146" extrusionOk="0">
                <a:moveTo>
                  <a:pt x="667231" y="0"/>
                </a:moveTo>
                <a:lnTo>
                  <a:pt x="2024933" y="963146"/>
                </a:lnTo>
                <a:lnTo>
                  <a:pt x="0" y="963146"/>
                </a:lnTo>
                <a:lnTo>
                  <a:pt x="667231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accen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28" name="Google Shape;28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27174" y="251478"/>
            <a:ext cx="2868743" cy="24710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Section Divider with Photo">
  <p:cSld name="1_Section Divider with Photo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oogle Shape;30;p13" descr="A group of people walking on a sidewalk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t="6385" b="15392"/>
          <a:stretch/>
        </p:blipFill>
        <p:spPr>
          <a:xfrm>
            <a:off x="464565" y="502086"/>
            <a:ext cx="11262865" cy="5853827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13"/>
          <p:cNvSpPr/>
          <p:nvPr/>
        </p:nvSpPr>
        <p:spPr>
          <a:xfrm>
            <a:off x="464567" y="502086"/>
            <a:ext cx="11262866" cy="5853827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68000">
                <a:srgbClr val="000000">
                  <a:alpha val="60000"/>
                </a:srgbClr>
              </a:gs>
              <a:gs pos="100000">
                <a:srgbClr val="000000">
                  <a:alpha val="60000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13"/>
          <p:cNvSpPr/>
          <p:nvPr/>
        </p:nvSpPr>
        <p:spPr>
          <a:xfrm rot="-7500000">
            <a:off x="-281435" y="5687820"/>
            <a:ext cx="1563514" cy="743675"/>
          </a:xfrm>
          <a:custGeom>
            <a:avLst/>
            <a:gdLst/>
            <a:ahLst/>
            <a:cxnLst/>
            <a:rect l="l" t="t" r="r" b="b"/>
            <a:pathLst>
              <a:path w="2024933" h="963146" extrusionOk="0">
                <a:moveTo>
                  <a:pt x="667231" y="0"/>
                </a:moveTo>
                <a:lnTo>
                  <a:pt x="2024933" y="963146"/>
                </a:lnTo>
                <a:lnTo>
                  <a:pt x="0" y="963146"/>
                </a:lnTo>
                <a:lnTo>
                  <a:pt x="667231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accen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3" name="Google Shape;33;p13"/>
          <p:cNvSpPr txBox="1">
            <a:spLocks noGrp="1"/>
          </p:cNvSpPr>
          <p:nvPr>
            <p:ph type="ctrTitle"/>
          </p:nvPr>
        </p:nvSpPr>
        <p:spPr>
          <a:xfrm>
            <a:off x="2070089" y="3140668"/>
            <a:ext cx="8051821" cy="1475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  <a:defRPr sz="3600" b="1" i="0" cap="non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3"/>
          <p:cNvSpPr txBox="1">
            <a:spLocks noGrp="1"/>
          </p:cNvSpPr>
          <p:nvPr>
            <p:ph type="subTitle" idx="1"/>
          </p:nvPr>
        </p:nvSpPr>
        <p:spPr>
          <a:xfrm>
            <a:off x="2070092" y="4615681"/>
            <a:ext cx="8051819" cy="590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SzPts val="1656"/>
              <a:buNone/>
              <a:defRPr sz="1800" b="0" i="0" cap="none">
                <a:solidFill>
                  <a:schemeClr val="lt1"/>
                </a:solidFill>
                <a:latin typeface="Roboto Serif"/>
                <a:ea typeface="Roboto Serif"/>
                <a:cs typeface="Roboto Serif"/>
                <a:sym typeface="Roboto Serif"/>
              </a:defRPr>
            </a:lvl1pPr>
            <a:lvl2pPr lvl="1" algn="ctr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472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288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104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92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600"/>
              </a:spcBef>
              <a:spcAft>
                <a:spcPts val="0"/>
              </a:spcAft>
              <a:buSzPts val="1104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600"/>
              </a:spcBef>
              <a:spcAft>
                <a:spcPts val="0"/>
              </a:spcAft>
              <a:buSzPts val="1104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600"/>
              </a:spcBef>
              <a:spcAft>
                <a:spcPts val="0"/>
              </a:spcAft>
              <a:buSzPts val="1104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600"/>
              </a:spcBef>
              <a:spcAft>
                <a:spcPts val="600"/>
              </a:spcAft>
              <a:buSzPts val="1104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ter Title">
  <p:cSld name="Chapter Title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5"/>
          <p:cNvSpPr txBox="1">
            <a:spLocks noGrp="1"/>
          </p:cNvSpPr>
          <p:nvPr>
            <p:ph type="dt" idx="10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5"/>
          <p:cNvSpPr txBox="1">
            <a:spLocks noGrp="1"/>
          </p:cNvSpPr>
          <p:nvPr>
            <p:ph type="ftr" idx="11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5"/>
          <p:cNvSpPr txBox="1">
            <a:spLocks noGrp="1"/>
          </p:cNvSpPr>
          <p:nvPr>
            <p:ph type="sldNum" idx="12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lvl="1" indent="0" algn="r">
              <a:spcBef>
                <a:spcPts val="0"/>
              </a:spcBef>
              <a:buNone/>
              <a:defRPr sz="9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lvl="2" indent="0" algn="r">
              <a:spcBef>
                <a:spcPts val="0"/>
              </a:spcBef>
              <a:buNone/>
              <a:defRPr sz="9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lvl="3" indent="0" algn="r">
              <a:spcBef>
                <a:spcPts val="0"/>
              </a:spcBef>
              <a:buNone/>
              <a:defRPr sz="9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lvl="4" indent="0" algn="r">
              <a:spcBef>
                <a:spcPts val="0"/>
              </a:spcBef>
              <a:buNone/>
              <a:defRPr sz="9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lvl="5" indent="0" algn="r">
              <a:spcBef>
                <a:spcPts val="0"/>
              </a:spcBef>
              <a:buNone/>
              <a:defRPr sz="9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lvl="6" indent="0" algn="r">
              <a:spcBef>
                <a:spcPts val="0"/>
              </a:spcBef>
              <a:buNone/>
              <a:defRPr sz="9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lvl="7" indent="0" algn="r">
              <a:spcBef>
                <a:spcPts val="0"/>
              </a:spcBef>
              <a:buNone/>
              <a:defRPr sz="9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lvl="8" indent="0" algn="r">
              <a:spcBef>
                <a:spcPts val="0"/>
              </a:spcBef>
              <a:buNone/>
              <a:defRPr sz="9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4" name="Google Shape;44;p15"/>
          <p:cNvSpPr/>
          <p:nvPr/>
        </p:nvSpPr>
        <p:spPr>
          <a:xfrm rot="3300000">
            <a:off x="7487556" y="273928"/>
            <a:ext cx="7956013" cy="3784225"/>
          </a:xfrm>
          <a:custGeom>
            <a:avLst/>
            <a:gdLst/>
            <a:ahLst/>
            <a:cxnLst/>
            <a:rect l="l" t="t" r="r" b="b"/>
            <a:pathLst>
              <a:path w="2024933" h="963146" extrusionOk="0">
                <a:moveTo>
                  <a:pt x="667231" y="0"/>
                </a:moveTo>
                <a:lnTo>
                  <a:pt x="2024933" y="963146"/>
                </a:lnTo>
                <a:lnTo>
                  <a:pt x="0" y="963146"/>
                </a:lnTo>
                <a:lnTo>
                  <a:pt x="66723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accen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5" name="Google Shape;45;p15"/>
          <p:cNvSpPr txBox="1">
            <a:spLocks noGrp="1"/>
          </p:cNvSpPr>
          <p:nvPr>
            <p:ph type="ctrTitle"/>
          </p:nvPr>
        </p:nvSpPr>
        <p:spPr>
          <a:xfrm>
            <a:off x="581191" y="1891979"/>
            <a:ext cx="8051821" cy="1475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Montserrat ExtraBold"/>
              <a:buNone/>
              <a:defRPr sz="3600" b="1" i="0" cap="none">
                <a:solidFill>
                  <a:schemeClr val="accen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5"/>
          <p:cNvSpPr txBox="1">
            <a:spLocks noGrp="1"/>
          </p:cNvSpPr>
          <p:nvPr>
            <p:ph type="subTitle" idx="1"/>
          </p:nvPr>
        </p:nvSpPr>
        <p:spPr>
          <a:xfrm>
            <a:off x="581194" y="3366992"/>
            <a:ext cx="8051819" cy="590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SzPts val="1656"/>
              <a:buNone/>
              <a:defRPr sz="1800" b="0" i="0" cap="none">
                <a:solidFill>
                  <a:schemeClr val="dk1"/>
                </a:solidFill>
                <a:latin typeface="Roboto Serif"/>
                <a:ea typeface="Roboto Serif"/>
                <a:cs typeface="Roboto Serif"/>
                <a:sym typeface="Roboto Serif"/>
              </a:defRPr>
            </a:lvl1pPr>
            <a:lvl2pPr lvl="1" algn="ctr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472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288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104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92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600"/>
              </a:spcBef>
              <a:spcAft>
                <a:spcPts val="0"/>
              </a:spcAft>
              <a:buSzPts val="1104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600"/>
              </a:spcBef>
              <a:spcAft>
                <a:spcPts val="0"/>
              </a:spcAft>
              <a:buSzPts val="1104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600"/>
              </a:spcBef>
              <a:spcAft>
                <a:spcPts val="0"/>
              </a:spcAft>
              <a:buSzPts val="1104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600"/>
              </a:spcBef>
              <a:spcAft>
                <a:spcPts val="600"/>
              </a:spcAft>
              <a:buSzPts val="1104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no bullets" type="obj">
  <p:cSld name="OBJEC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6"/>
          <p:cNvSpPr txBox="1"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ontserrat ExtraBold"/>
              <a:buNone/>
              <a:defRPr b="1" i="0">
                <a:solidFill>
                  <a:schemeClr val="accen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6"/>
          <p:cNvSpPr txBox="1">
            <a:spLocks noGrp="1"/>
          </p:cNvSpPr>
          <p:nvPr>
            <p:ph type="body" idx="1"/>
          </p:nvPr>
        </p:nvSpPr>
        <p:spPr>
          <a:xfrm>
            <a:off x="581192" y="2180496"/>
            <a:ext cx="11029615" cy="3678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SzPts val="1656"/>
              <a:buNone/>
              <a:defRPr/>
            </a:lvl1pPr>
            <a:lvl2pPr marL="914400" lvl="1" indent="-2286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472"/>
              <a:buNone/>
              <a:defRPr/>
            </a:lvl2pPr>
            <a:lvl3pPr marL="1371600" lvl="2" indent="-2286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288"/>
              <a:buNone/>
              <a:defRPr/>
            </a:lvl3pPr>
            <a:lvl4pPr marL="1828800" lvl="3" indent="-2286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104"/>
              <a:buNone/>
              <a:defRPr/>
            </a:lvl4pPr>
            <a:lvl5pPr marL="2286000" lvl="4" indent="-2286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920"/>
              <a:buNone/>
              <a:defRPr/>
            </a:lvl5pPr>
            <a:lvl6pPr marL="2743200" lvl="5" indent="-333756" algn="l"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6pPr>
            <a:lvl7pPr marL="3200400" lvl="6" indent="-333756" algn="l"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7pPr>
            <a:lvl8pPr marL="3657600" lvl="7" indent="-333756" algn="l"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8pPr>
            <a:lvl9pPr marL="4114800" lvl="8" indent="-333756" algn="l">
              <a:spcBef>
                <a:spcPts val="600"/>
              </a:spcBef>
              <a:spcAft>
                <a:spcPts val="600"/>
              </a:spcAft>
              <a:buSzPts val="1656"/>
              <a:buChar char="◼"/>
              <a:defRPr/>
            </a:lvl9pPr>
          </a:lstStyle>
          <a:p>
            <a:endParaRPr/>
          </a:p>
        </p:txBody>
      </p:sp>
      <p:sp>
        <p:nvSpPr>
          <p:cNvPr id="50" name="Google Shape;50;p16"/>
          <p:cNvSpPr txBox="1">
            <a:spLocks noGrp="1"/>
          </p:cNvSpPr>
          <p:nvPr>
            <p:ph type="dt" idx="10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6"/>
          <p:cNvSpPr txBox="1">
            <a:spLocks noGrp="1"/>
          </p:cNvSpPr>
          <p:nvPr>
            <p:ph type="ftr" idx="11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6"/>
          <p:cNvSpPr txBox="1">
            <a:spLocks noGrp="1"/>
          </p:cNvSpPr>
          <p:nvPr>
            <p:ph type="sldNum" idx="12"/>
          </p:nvPr>
        </p:nvSpPr>
        <p:spPr>
          <a:xfrm>
            <a:off x="10558300" y="5956137"/>
            <a:ext cx="105250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3" name="Google Shape;53;p16"/>
          <p:cNvSpPr/>
          <p:nvPr/>
        </p:nvSpPr>
        <p:spPr>
          <a:xfrm rot="-7500000">
            <a:off x="-655596" y="6070333"/>
            <a:ext cx="1563514" cy="743675"/>
          </a:xfrm>
          <a:custGeom>
            <a:avLst/>
            <a:gdLst/>
            <a:ahLst/>
            <a:cxnLst/>
            <a:rect l="l" t="t" r="r" b="b"/>
            <a:pathLst>
              <a:path w="2024933" h="963146" extrusionOk="0">
                <a:moveTo>
                  <a:pt x="667231" y="0"/>
                </a:moveTo>
                <a:lnTo>
                  <a:pt x="2024933" y="963146"/>
                </a:lnTo>
                <a:lnTo>
                  <a:pt x="0" y="963146"/>
                </a:lnTo>
                <a:lnTo>
                  <a:pt x="66723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accen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- Bullets">
  <p:cSld name="Title and Content - Bullets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ontserrat ExtraBold"/>
              <a:buNone/>
              <a:defRPr b="1" i="0">
                <a:solidFill>
                  <a:schemeClr val="accen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7"/>
          <p:cNvSpPr txBox="1">
            <a:spLocks noGrp="1"/>
          </p:cNvSpPr>
          <p:nvPr>
            <p:ph type="body" idx="1"/>
          </p:nvPr>
        </p:nvSpPr>
        <p:spPr>
          <a:xfrm>
            <a:off x="581192" y="2180496"/>
            <a:ext cx="11029615" cy="3678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3756" algn="l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SzPts val="1656"/>
              <a:buChar char="◼"/>
              <a:defRPr/>
            </a:lvl1pPr>
            <a:lvl2pPr marL="914400" lvl="1" indent="-333756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2pPr>
            <a:lvl3pPr marL="1371600" lvl="2" indent="-333756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3pPr>
            <a:lvl4pPr marL="1828800" lvl="3" indent="-333756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4pPr>
            <a:lvl5pPr marL="2286000" lvl="4" indent="-333756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5pPr>
            <a:lvl6pPr marL="2743200" lvl="5" indent="-333756" algn="l"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6pPr>
            <a:lvl7pPr marL="3200400" lvl="6" indent="-333756" algn="l"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7pPr>
            <a:lvl8pPr marL="3657600" lvl="7" indent="-333756" algn="l"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8pPr>
            <a:lvl9pPr marL="4114800" lvl="8" indent="-333756" algn="l">
              <a:spcBef>
                <a:spcPts val="600"/>
              </a:spcBef>
              <a:spcAft>
                <a:spcPts val="600"/>
              </a:spcAft>
              <a:buSzPts val="1656"/>
              <a:buChar char="◼"/>
              <a:defRPr/>
            </a:lvl9pPr>
          </a:lstStyle>
          <a:p>
            <a:endParaRPr/>
          </a:p>
        </p:txBody>
      </p:sp>
      <p:sp>
        <p:nvSpPr>
          <p:cNvPr id="57" name="Google Shape;57;p17"/>
          <p:cNvSpPr txBox="1">
            <a:spLocks noGrp="1"/>
          </p:cNvSpPr>
          <p:nvPr>
            <p:ph type="dt" idx="10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7"/>
          <p:cNvSpPr txBox="1">
            <a:spLocks noGrp="1"/>
          </p:cNvSpPr>
          <p:nvPr>
            <p:ph type="ftr" idx="11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7"/>
          <p:cNvSpPr txBox="1">
            <a:spLocks noGrp="1"/>
          </p:cNvSpPr>
          <p:nvPr>
            <p:ph type="sldNum" idx="12"/>
          </p:nvPr>
        </p:nvSpPr>
        <p:spPr>
          <a:xfrm>
            <a:off x="10558300" y="5956137"/>
            <a:ext cx="105250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0" name="Google Shape;60;p17"/>
          <p:cNvSpPr/>
          <p:nvPr/>
        </p:nvSpPr>
        <p:spPr>
          <a:xfrm rot="-7500000">
            <a:off x="-655596" y="6070333"/>
            <a:ext cx="1563514" cy="743675"/>
          </a:xfrm>
          <a:custGeom>
            <a:avLst/>
            <a:gdLst/>
            <a:ahLst/>
            <a:cxnLst/>
            <a:rect l="l" t="t" r="r" b="b"/>
            <a:pathLst>
              <a:path w="2024933" h="963146" extrusionOk="0">
                <a:moveTo>
                  <a:pt x="667231" y="0"/>
                </a:moveTo>
                <a:lnTo>
                  <a:pt x="2024933" y="963146"/>
                </a:lnTo>
                <a:lnTo>
                  <a:pt x="0" y="963146"/>
                </a:lnTo>
                <a:lnTo>
                  <a:pt x="66723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accen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Featured Call-Out">
  <p:cSld name="1_Featured Call-Ou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0"/>
          <p:cNvSpPr/>
          <p:nvPr/>
        </p:nvSpPr>
        <p:spPr>
          <a:xfrm>
            <a:off x="464567" y="502086"/>
            <a:ext cx="11262866" cy="58538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20"/>
          <p:cNvSpPr txBox="1">
            <a:spLocks noGrp="1"/>
          </p:cNvSpPr>
          <p:nvPr>
            <p:ph type="ctrTitle"/>
          </p:nvPr>
        </p:nvSpPr>
        <p:spPr>
          <a:xfrm>
            <a:off x="581191" y="2148986"/>
            <a:ext cx="10993549" cy="2188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oboto Serif"/>
              <a:buNone/>
              <a:defRPr sz="3600" b="1" i="0" cap="none">
                <a:solidFill>
                  <a:schemeClr val="lt1"/>
                </a:solidFill>
                <a:latin typeface="Roboto Serif"/>
                <a:ea typeface="Roboto Serif"/>
                <a:cs typeface="Roboto Serif"/>
                <a:sym typeface="Roboto Serif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0"/>
          <p:cNvSpPr txBox="1">
            <a:spLocks noGrp="1"/>
          </p:cNvSpPr>
          <p:nvPr>
            <p:ph type="subTitle" idx="1"/>
          </p:nvPr>
        </p:nvSpPr>
        <p:spPr>
          <a:xfrm>
            <a:off x="581194" y="4445260"/>
            <a:ext cx="10993546" cy="590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50000"/>
              </a:lnSpc>
              <a:spcBef>
                <a:spcPts val="320"/>
              </a:spcBef>
              <a:spcAft>
                <a:spcPts val="0"/>
              </a:spcAft>
              <a:buSzPts val="1472"/>
              <a:buNone/>
              <a:defRPr sz="1600" b="1" i="0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472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288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104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92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600"/>
              </a:spcBef>
              <a:spcAft>
                <a:spcPts val="0"/>
              </a:spcAft>
              <a:buSzPts val="1104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600"/>
              </a:spcBef>
              <a:spcAft>
                <a:spcPts val="0"/>
              </a:spcAft>
              <a:buSzPts val="1104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600"/>
              </a:spcBef>
              <a:spcAft>
                <a:spcPts val="0"/>
              </a:spcAft>
              <a:buSzPts val="1104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600"/>
              </a:spcBef>
              <a:spcAft>
                <a:spcPts val="600"/>
              </a:spcAft>
              <a:buSzPts val="1104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9" name="Google Shape;79;p20"/>
          <p:cNvSpPr/>
          <p:nvPr/>
        </p:nvSpPr>
        <p:spPr>
          <a:xfrm rot="-7500000">
            <a:off x="-281435" y="5687820"/>
            <a:ext cx="1563514" cy="743675"/>
          </a:xfrm>
          <a:custGeom>
            <a:avLst/>
            <a:gdLst/>
            <a:ahLst/>
            <a:cxnLst/>
            <a:rect l="l" t="t" r="r" b="b"/>
            <a:pathLst>
              <a:path w="2024933" h="963146" extrusionOk="0">
                <a:moveTo>
                  <a:pt x="667231" y="0"/>
                </a:moveTo>
                <a:lnTo>
                  <a:pt x="2024933" y="963146"/>
                </a:lnTo>
                <a:lnTo>
                  <a:pt x="0" y="963146"/>
                </a:lnTo>
                <a:lnTo>
                  <a:pt x="667231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accen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2 colulmn no bullets" type="twoObj">
  <p:cSld name="TWO_OBJECTS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 txBox="1"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ontserrat ExtraBold"/>
              <a:buNone/>
              <a:defRPr b="1" i="0">
                <a:solidFill>
                  <a:schemeClr val="accen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body" idx="1"/>
          </p:nvPr>
        </p:nvSpPr>
        <p:spPr>
          <a:xfrm>
            <a:off x="581193" y="2228003"/>
            <a:ext cx="5422390" cy="3633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SzPts val="1656"/>
              <a:buNone/>
              <a:defRPr/>
            </a:lvl1pPr>
            <a:lvl2pPr marL="914400" lvl="1" indent="-2286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472"/>
              <a:buNone/>
              <a:defRPr/>
            </a:lvl2pPr>
            <a:lvl3pPr marL="1371600" lvl="2" indent="-2286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288"/>
              <a:buNone/>
              <a:defRPr/>
            </a:lvl3pPr>
            <a:lvl4pPr marL="1828800" lvl="3" indent="-2286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104"/>
              <a:buNone/>
              <a:defRPr/>
            </a:lvl4pPr>
            <a:lvl5pPr marL="2286000" lvl="4" indent="-2286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920"/>
              <a:buNone/>
              <a:defRPr/>
            </a:lvl5pPr>
            <a:lvl6pPr marL="2743200" lvl="5" indent="-333756" algn="l"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6pPr>
            <a:lvl7pPr marL="3200400" lvl="6" indent="-333756" algn="l"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7pPr>
            <a:lvl8pPr marL="3657600" lvl="7" indent="-333756" algn="l"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8pPr>
            <a:lvl9pPr marL="4114800" lvl="8" indent="-333756" algn="l">
              <a:spcBef>
                <a:spcPts val="600"/>
              </a:spcBef>
              <a:spcAft>
                <a:spcPts val="600"/>
              </a:spcAft>
              <a:buSzPts val="1656"/>
              <a:buChar char="◼"/>
              <a:defRPr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body" idx="2"/>
          </p:nvPr>
        </p:nvSpPr>
        <p:spPr>
          <a:xfrm>
            <a:off x="6188417" y="2228003"/>
            <a:ext cx="5422392" cy="3633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SzPts val="1656"/>
              <a:buNone/>
              <a:defRPr/>
            </a:lvl1pPr>
            <a:lvl2pPr marL="914400" lvl="1" indent="-2286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472"/>
              <a:buNone/>
              <a:defRPr/>
            </a:lvl2pPr>
            <a:lvl3pPr marL="1371600" lvl="2" indent="-2286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288"/>
              <a:buNone/>
              <a:defRPr/>
            </a:lvl3pPr>
            <a:lvl4pPr marL="1828800" lvl="3" indent="-2286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104"/>
              <a:buNone/>
              <a:defRPr/>
            </a:lvl4pPr>
            <a:lvl5pPr marL="2286000" lvl="4" indent="-2286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920"/>
              <a:buNone/>
              <a:defRPr/>
            </a:lvl5pPr>
            <a:lvl6pPr marL="2743200" lvl="5" indent="-333756" algn="l"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6pPr>
            <a:lvl7pPr marL="3200400" lvl="6" indent="-333756" algn="l"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7pPr>
            <a:lvl8pPr marL="3657600" lvl="7" indent="-333756" algn="l"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8pPr>
            <a:lvl9pPr marL="4114800" lvl="8" indent="-333756" algn="l">
              <a:spcBef>
                <a:spcPts val="600"/>
              </a:spcBef>
              <a:spcAft>
                <a:spcPts val="600"/>
              </a:spcAft>
              <a:buSzPts val="1656"/>
              <a:buChar char="◼"/>
              <a:defRPr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dt" idx="10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ftr" idx="11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21"/>
          <p:cNvSpPr txBox="1">
            <a:spLocks noGrp="1"/>
          </p:cNvSpPr>
          <p:nvPr>
            <p:ph type="sldNum" idx="12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7" name="Google Shape;87;p21"/>
          <p:cNvSpPr/>
          <p:nvPr/>
        </p:nvSpPr>
        <p:spPr>
          <a:xfrm rot="-7500000">
            <a:off x="-655596" y="6070333"/>
            <a:ext cx="1563514" cy="743675"/>
          </a:xfrm>
          <a:custGeom>
            <a:avLst/>
            <a:gdLst/>
            <a:ahLst/>
            <a:cxnLst/>
            <a:rect l="l" t="t" r="r" b="b"/>
            <a:pathLst>
              <a:path w="2024933" h="963146" extrusionOk="0">
                <a:moveTo>
                  <a:pt x="667231" y="0"/>
                </a:moveTo>
                <a:lnTo>
                  <a:pt x="2024933" y="963146"/>
                </a:lnTo>
                <a:lnTo>
                  <a:pt x="0" y="963146"/>
                </a:lnTo>
                <a:lnTo>
                  <a:pt x="66723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accen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2 Column bullets">
  <p:cSld name="Title and Content 2 Column bullets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2"/>
          <p:cNvSpPr txBox="1"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ontserrat ExtraBold"/>
              <a:buNone/>
              <a:defRPr b="1" i="0">
                <a:solidFill>
                  <a:schemeClr val="accen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22"/>
          <p:cNvSpPr txBox="1">
            <a:spLocks noGrp="1"/>
          </p:cNvSpPr>
          <p:nvPr>
            <p:ph type="body" idx="1"/>
          </p:nvPr>
        </p:nvSpPr>
        <p:spPr>
          <a:xfrm>
            <a:off x="581193" y="2228003"/>
            <a:ext cx="5422390" cy="3633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3756" algn="l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SzPts val="1656"/>
              <a:buChar char="◼"/>
              <a:defRPr/>
            </a:lvl1pPr>
            <a:lvl2pPr marL="914400" lvl="1" indent="-333756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2pPr>
            <a:lvl3pPr marL="1371600" lvl="2" indent="-333756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3pPr>
            <a:lvl4pPr marL="1828800" lvl="3" indent="-333756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4pPr>
            <a:lvl5pPr marL="2286000" lvl="4" indent="-333756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5pPr>
            <a:lvl6pPr marL="2743200" lvl="5" indent="-333756" algn="l"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6pPr>
            <a:lvl7pPr marL="3200400" lvl="6" indent="-333756" algn="l"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7pPr>
            <a:lvl8pPr marL="3657600" lvl="7" indent="-333756" algn="l"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8pPr>
            <a:lvl9pPr marL="4114800" lvl="8" indent="-333756" algn="l">
              <a:spcBef>
                <a:spcPts val="600"/>
              </a:spcBef>
              <a:spcAft>
                <a:spcPts val="600"/>
              </a:spcAft>
              <a:buSzPts val="1656"/>
              <a:buChar char="◼"/>
              <a:defRPr/>
            </a:lvl9pPr>
          </a:lstStyle>
          <a:p>
            <a:endParaRPr/>
          </a:p>
        </p:txBody>
      </p:sp>
      <p:sp>
        <p:nvSpPr>
          <p:cNvPr id="91" name="Google Shape;91;p22"/>
          <p:cNvSpPr txBox="1">
            <a:spLocks noGrp="1"/>
          </p:cNvSpPr>
          <p:nvPr>
            <p:ph type="body" idx="2"/>
          </p:nvPr>
        </p:nvSpPr>
        <p:spPr>
          <a:xfrm>
            <a:off x="6188417" y="2228003"/>
            <a:ext cx="5422392" cy="3633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3756" algn="l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SzPts val="1656"/>
              <a:buChar char="◼"/>
              <a:defRPr/>
            </a:lvl1pPr>
            <a:lvl2pPr marL="914400" lvl="1" indent="-333756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2pPr>
            <a:lvl3pPr marL="1371600" lvl="2" indent="-333756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3pPr>
            <a:lvl4pPr marL="1828800" lvl="3" indent="-333756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4pPr>
            <a:lvl5pPr marL="2286000" lvl="4" indent="-333756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5pPr>
            <a:lvl6pPr marL="2743200" lvl="5" indent="-333756" algn="l"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6pPr>
            <a:lvl7pPr marL="3200400" lvl="6" indent="-333756" algn="l"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7pPr>
            <a:lvl8pPr marL="3657600" lvl="7" indent="-333756" algn="l"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8pPr>
            <a:lvl9pPr marL="4114800" lvl="8" indent="-333756" algn="l">
              <a:spcBef>
                <a:spcPts val="600"/>
              </a:spcBef>
              <a:spcAft>
                <a:spcPts val="600"/>
              </a:spcAft>
              <a:buSzPts val="1656"/>
              <a:buChar char="◼"/>
              <a:defRPr/>
            </a:lvl9pPr>
          </a:lstStyle>
          <a:p>
            <a:endParaRPr/>
          </a:p>
        </p:txBody>
      </p:sp>
      <p:sp>
        <p:nvSpPr>
          <p:cNvPr id="92" name="Google Shape;92;p22"/>
          <p:cNvSpPr txBox="1">
            <a:spLocks noGrp="1"/>
          </p:cNvSpPr>
          <p:nvPr>
            <p:ph type="dt" idx="10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ftr" idx="11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2"/>
          <p:cNvSpPr txBox="1">
            <a:spLocks noGrp="1"/>
          </p:cNvSpPr>
          <p:nvPr>
            <p:ph type="sldNum" idx="12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5" name="Google Shape;95;p22"/>
          <p:cNvSpPr/>
          <p:nvPr/>
        </p:nvSpPr>
        <p:spPr>
          <a:xfrm rot="-7500000">
            <a:off x="-655596" y="6070333"/>
            <a:ext cx="1563514" cy="743675"/>
          </a:xfrm>
          <a:custGeom>
            <a:avLst/>
            <a:gdLst/>
            <a:ahLst/>
            <a:cxnLst/>
            <a:rect l="l" t="t" r="r" b="b"/>
            <a:pathLst>
              <a:path w="2024933" h="963146" extrusionOk="0">
                <a:moveTo>
                  <a:pt x="667231" y="0"/>
                </a:moveTo>
                <a:lnTo>
                  <a:pt x="2024933" y="963146"/>
                </a:lnTo>
                <a:lnTo>
                  <a:pt x="0" y="963146"/>
                </a:lnTo>
                <a:lnTo>
                  <a:pt x="66723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accen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- Comparison" type="twoTxTwoObj">
  <p:cSld name="TWO_OBJECTS_WITH_TEX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3"/>
          <p:cNvSpPr txBox="1"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ontserrat ExtraBold"/>
              <a:buNone/>
              <a:defRPr b="1" i="0">
                <a:solidFill>
                  <a:schemeClr val="accen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3"/>
          <p:cNvSpPr txBox="1">
            <a:spLocks noGrp="1"/>
          </p:cNvSpPr>
          <p:nvPr>
            <p:ph type="body" idx="1"/>
          </p:nvPr>
        </p:nvSpPr>
        <p:spPr>
          <a:xfrm>
            <a:off x="581193" y="2250892"/>
            <a:ext cx="5087075" cy="5360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SzPts val="2024"/>
              <a:buNone/>
              <a:defRPr sz="2200" b="1" i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2286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2000" b="1"/>
            </a:lvl2pPr>
            <a:lvl3pPr marL="1371600" lvl="2" indent="-2286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656"/>
              <a:buNone/>
              <a:defRPr sz="1800" b="1"/>
            </a:lvl3pPr>
            <a:lvl4pPr marL="1828800" lvl="3" indent="-2286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472"/>
              <a:buNone/>
              <a:defRPr sz="1600" b="1"/>
            </a:lvl4pPr>
            <a:lvl5pPr marL="2286000" lvl="4" indent="-2286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472"/>
              <a:buNone/>
              <a:defRPr sz="1600" b="1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1472"/>
              <a:buNone/>
              <a:defRPr sz="1600" b="1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1472"/>
              <a:buNone/>
              <a:defRPr sz="1600" b="1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1472"/>
              <a:buNone/>
              <a:defRPr sz="1600" b="1"/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1472"/>
              <a:buNone/>
              <a:defRPr sz="1600" b="1"/>
            </a:lvl9pPr>
          </a:lstStyle>
          <a:p>
            <a:endParaRPr/>
          </a:p>
        </p:txBody>
      </p:sp>
      <p:sp>
        <p:nvSpPr>
          <p:cNvPr id="99" name="Google Shape;99;p23"/>
          <p:cNvSpPr txBox="1">
            <a:spLocks noGrp="1"/>
          </p:cNvSpPr>
          <p:nvPr>
            <p:ph type="body" idx="2"/>
          </p:nvPr>
        </p:nvSpPr>
        <p:spPr>
          <a:xfrm>
            <a:off x="581192" y="2926052"/>
            <a:ext cx="5087075" cy="2934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3756" algn="l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SzPts val="1656"/>
              <a:buChar char="◼"/>
              <a:defRPr/>
            </a:lvl1pPr>
            <a:lvl2pPr marL="914400" lvl="1" indent="-333756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2pPr>
            <a:lvl3pPr marL="1371600" lvl="2" indent="-333756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3pPr>
            <a:lvl4pPr marL="1828800" lvl="3" indent="-333756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4pPr>
            <a:lvl5pPr marL="2286000" lvl="4" indent="-333756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5pPr>
            <a:lvl6pPr marL="2743200" lvl="5" indent="-333756" algn="l"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6pPr>
            <a:lvl7pPr marL="3200400" lvl="6" indent="-333756" algn="l"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7pPr>
            <a:lvl8pPr marL="3657600" lvl="7" indent="-333756" algn="l"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8pPr>
            <a:lvl9pPr marL="4114800" lvl="8" indent="-333756" algn="l">
              <a:spcBef>
                <a:spcPts val="600"/>
              </a:spcBef>
              <a:spcAft>
                <a:spcPts val="600"/>
              </a:spcAft>
              <a:buSzPts val="1656"/>
              <a:buChar char="◼"/>
              <a:defRPr/>
            </a:lvl9pPr>
          </a:lstStyle>
          <a:p>
            <a:endParaRPr/>
          </a:p>
        </p:txBody>
      </p:sp>
      <p:sp>
        <p:nvSpPr>
          <p:cNvPr id="100" name="Google Shape;100;p23"/>
          <p:cNvSpPr txBox="1">
            <a:spLocks noGrp="1"/>
          </p:cNvSpPr>
          <p:nvPr>
            <p:ph type="body" idx="3"/>
          </p:nvPr>
        </p:nvSpPr>
        <p:spPr>
          <a:xfrm>
            <a:off x="6523735" y="2250892"/>
            <a:ext cx="5087073" cy="553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SzPts val="2024"/>
              <a:buNone/>
              <a:defRPr sz="2200" b="1" i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2286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2000" b="1"/>
            </a:lvl2pPr>
            <a:lvl3pPr marL="1371600" lvl="2" indent="-2286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656"/>
              <a:buNone/>
              <a:defRPr sz="1800" b="1"/>
            </a:lvl3pPr>
            <a:lvl4pPr marL="1828800" lvl="3" indent="-2286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472"/>
              <a:buNone/>
              <a:defRPr sz="1600" b="1"/>
            </a:lvl4pPr>
            <a:lvl5pPr marL="2286000" lvl="4" indent="-2286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472"/>
              <a:buNone/>
              <a:defRPr sz="1600" b="1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1472"/>
              <a:buNone/>
              <a:defRPr sz="1600" b="1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1472"/>
              <a:buNone/>
              <a:defRPr sz="1600" b="1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1472"/>
              <a:buNone/>
              <a:defRPr sz="1600" b="1"/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1472"/>
              <a:buNone/>
              <a:defRPr sz="1600" b="1"/>
            </a:lvl9pPr>
          </a:lstStyle>
          <a:p>
            <a:endParaRPr/>
          </a:p>
        </p:txBody>
      </p:sp>
      <p:sp>
        <p:nvSpPr>
          <p:cNvPr id="101" name="Google Shape;101;p23"/>
          <p:cNvSpPr txBox="1">
            <a:spLocks noGrp="1"/>
          </p:cNvSpPr>
          <p:nvPr>
            <p:ph type="body" idx="4"/>
          </p:nvPr>
        </p:nvSpPr>
        <p:spPr>
          <a:xfrm>
            <a:off x="6523733" y="2926052"/>
            <a:ext cx="5087075" cy="2934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3756" algn="l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SzPts val="1656"/>
              <a:buChar char="◼"/>
              <a:defRPr/>
            </a:lvl1pPr>
            <a:lvl2pPr marL="914400" lvl="1" indent="-333756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2pPr>
            <a:lvl3pPr marL="1371600" lvl="2" indent="-333756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3pPr>
            <a:lvl4pPr marL="1828800" lvl="3" indent="-333756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4pPr>
            <a:lvl5pPr marL="2286000" lvl="4" indent="-333756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5pPr>
            <a:lvl6pPr marL="2743200" lvl="5" indent="-333756" algn="l"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6pPr>
            <a:lvl7pPr marL="3200400" lvl="6" indent="-333756" algn="l"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7pPr>
            <a:lvl8pPr marL="3657600" lvl="7" indent="-333756" algn="l"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8pPr>
            <a:lvl9pPr marL="4114800" lvl="8" indent="-333756" algn="l">
              <a:spcBef>
                <a:spcPts val="600"/>
              </a:spcBef>
              <a:spcAft>
                <a:spcPts val="600"/>
              </a:spcAft>
              <a:buSzPts val="1656"/>
              <a:buChar char="◼"/>
              <a:defRPr/>
            </a:lvl9pPr>
          </a:lstStyle>
          <a:p>
            <a:endParaRPr/>
          </a:p>
        </p:txBody>
      </p:sp>
      <p:sp>
        <p:nvSpPr>
          <p:cNvPr id="102" name="Google Shape;102;p23"/>
          <p:cNvSpPr txBox="1">
            <a:spLocks noGrp="1"/>
          </p:cNvSpPr>
          <p:nvPr>
            <p:ph type="dt" idx="10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3"/>
          <p:cNvSpPr txBox="1">
            <a:spLocks noGrp="1"/>
          </p:cNvSpPr>
          <p:nvPr>
            <p:ph type="ftr" idx="11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3"/>
          <p:cNvSpPr txBox="1">
            <a:spLocks noGrp="1"/>
          </p:cNvSpPr>
          <p:nvPr>
            <p:ph type="sldNum" idx="12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5" name="Google Shape;105;p23"/>
          <p:cNvSpPr/>
          <p:nvPr/>
        </p:nvSpPr>
        <p:spPr>
          <a:xfrm rot="-7500000">
            <a:off x="-655596" y="6070333"/>
            <a:ext cx="1563514" cy="743675"/>
          </a:xfrm>
          <a:custGeom>
            <a:avLst/>
            <a:gdLst/>
            <a:ahLst/>
            <a:cxnLst/>
            <a:rect l="l" t="t" r="r" b="b"/>
            <a:pathLst>
              <a:path w="2024933" h="963146" extrusionOk="0">
                <a:moveTo>
                  <a:pt x="667231" y="0"/>
                </a:moveTo>
                <a:lnTo>
                  <a:pt x="2024933" y="963146"/>
                </a:lnTo>
                <a:lnTo>
                  <a:pt x="0" y="963146"/>
                </a:lnTo>
                <a:lnTo>
                  <a:pt x="66723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accen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ontent - Comparison">
  <p:cSld name="2_Content - Comparison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4"/>
          <p:cNvSpPr txBox="1"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ontserrat ExtraBold"/>
              <a:buNone/>
              <a:defRPr b="1" i="0">
                <a:solidFill>
                  <a:schemeClr val="accen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4"/>
          <p:cNvSpPr txBox="1">
            <a:spLocks noGrp="1"/>
          </p:cNvSpPr>
          <p:nvPr>
            <p:ph type="body" idx="1"/>
          </p:nvPr>
        </p:nvSpPr>
        <p:spPr>
          <a:xfrm>
            <a:off x="6523735" y="2250892"/>
            <a:ext cx="5087073" cy="553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SzPts val="2024"/>
              <a:buNone/>
              <a:defRPr sz="2200" b="1" i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2286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2000" b="1"/>
            </a:lvl2pPr>
            <a:lvl3pPr marL="1371600" lvl="2" indent="-2286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656"/>
              <a:buNone/>
              <a:defRPr sz="1800" b="1"/>
            </a:lvl3pPr>
            <a:lvl4pPr marL="1828800" lvl="3" indent="-2286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472"/>
              <a:buNone/>
              <a:defRPr sz="1600" b="1"/>
            </a:lvl4pPr>
            <a:lvl5pPr marL="2286000" lvl="4" indent="-2286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472"/>
              <a:buNone/>
              <a:defRPr sz="1600" b="1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1472"/>
              <a:buNone/>
              <a:defRPr sz="1600" b="1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1472"/>
              <a:buNone/>
              <a:defRPr sz="1600" b="1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1472"/>
              <a:buNone/>
              <a:defRPr sz="1600" b="1"/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1472"/>
              <a:buNone/>
              <a:defRPr sz="1600" b="1"/>
            </a:lvl9pPr>
          </a:lstStyle>
          <a:p>
            <a:endParaRPr/>
          </a:p>
        </p:txBody>
      </p:sp>
      <p:sp>
        <p:nvSpPr>
          <p:cNvPr id="109" name="Google Shape;109;p24"/>
          <p:cNvSpPr txBox="1">
            <a:spLocks noGrp="1"/>
          </p:cNvSpPr>
          <p:nvPr>
            <p:ph type="body" idx="2"/>
          </p:nvPr>
        </p:nvSpPr>
        <p:spPr>
          <a:xfrm>
            <a:off x="6523733" y="2926052"/>
            <a:ext cx="5087075" cy="2934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SzPts val="1656"/>
              <a:buNone/>
              <a:defRPr/>
            </a:lvl1pPr>
            <a:lvl2pPr marL="914400" lvl="1" indent="-2286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472"/>
              <a:buNone/>
              <a:defRPr/>
            </a:lvl2pPr>
            <a:lvl3pPr marL="1371600" lvl="2" indent="-2286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288"/>
              <a:buNone/>
              <a:defRPr/>
            </a:lvl3pPr>
            <a:lvl4pPr marL="1828800" lvl="3" indent="-2286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104"/>
              <a:buNone/>
              <a:defRPr/>
            </a:lvl4pPr>
            <a:lvl5pPr marL="2286000" lvl="4" indent="-2286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920"/>
              <a:buNone/>
              <a:defRPr/>
            </a:lvl5pPr>
            <a:lvl6pPr marL="2743200" lvl="5" indent="-333756" algn="l"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6pPr>
            <a:lvl7pPr marL="3200400" lvl="6" indent="-333756" algn="l"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7pPr>
            <a:lvl8pPr marL="3657600" lvl="7" indent="-333756" algn="l"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8pPr>
            <a:lvl9pPr marL="4114800" lvl="8" indent="-333756" algn="l">
              <a:spcBef>
                <a:spcPts val="600"/>
              </a:spcBef>
              <a:spcAft>
                <a:spcPts val="600"/>
              </a:spcAft>
              <a:buSzPts val="1656"/>
              <a:buChar char="◼"/>
              <a:defRPr/>
            </a:lvl9pPr>
          </a:lstStyle>
          <a:p>
            <a:endParaRPr/>
          </a:p>
        </p:txBody>
      </p:sp>
      <p:sp>
        <p:nvSpPr>
          <p:cNvPr id="110" name="Google Shape;110;p24"/>
          <p:cNvSpPr txBox="1">
            <a:spLocks noGrp="1"/>
          </p:cNvSpPr>
          <p:nvPr>
            <p:ph type="dt" idx="10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4"/>
          <p:cNvSpPr txBox="1">
            <a:spLocks noGrp="1"/>
          </p:cNvSpPr>
          <p:nvPr>
            <p:ph type="ftr" idx="11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4"/>
          <p:cNvSpPr txBox="1">
            <a:spLocks noGrp="1"/>
          </p:cNvSpPr>
          <p:nvPr>
            <p:ph type="sldNum" idx="12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3" name="Google Shape;113;p24"/>
          <p:cNvSpPr>
            <a:spLocks noGrp="1"/>
          </p:cNvSpPr>
          <p:nvPr>
            <p:ph type="pic" idx="3"/>
          </p:nvPr>
        </p:nvSpPr>
        <p:spPr>
          <a:xfrm>
            <a:off x="581193" y="2250891"/>
            <a:ext cx="5514808" cy="3610159"/>
          </a:xfrm>
          <a:prstGeom prst="rect">
            <a:avLst/>
          </a:prstGeom>
          <a:noFill/>
          <a:ln>
            <a:noFill/>
          </a:ln>
        </p:spPr>
      </p:sp>
      <p:sp>
        <p:nvSpPr>
          <p:cNvPr id="114" name="Google Shape;114;p24"/>
          <p:cNvSpPr/>
          <p:nvPr/>
        </p:nvSpPr>
        <p:spPr>
          <a:xfrm rot="-7500000">
            <a:off x="-655596" y="6070333"/>
            <a:ext cx="1563514" cy="743675"/>
          </a:xfrm>
          <a:custGeom>
            <a:avLst/>
            <a:gdLst/>
            <a:ahLst/>
            <a:cxnLst/>
            <a:rect l="l" t="t" r="r" b="b"/>
            <a:pathLst>
              <a:path w="2024933" h="963146" extrusionOk="0">
                <a:moveTo>
                  <a:pt x="667231" y="0"/>
                </a:moveTo>
                <a:lnTo>
                  <a:pt x="2024933" y="963146"/>
                </a:lnTo>
                <a:lnTo>
                  <a:pt x="0" y="963146"/>
                </a:lnTo>
                <a:lnTo>
                  <a:pt x="66723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accen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ontent - Comparison">
  <p:cSld name="1_Content - Comparison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5"/>
          <p:cNvSpPr txBox="1"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ontserrat ExtraBold"/>
              <a:buNone/>
              <a:defRPr b="1" i="0">
                <a:solidFill>
                  <a:schemeClr val="accen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5"/>
          <p:cNvSpPr txBox="1">
            <a:spLocks noGrp="1"/>
          </p:cNvSpPr>
          <p:nvPr>
            <p:ph type="body" idx="1"/>
          </p:nvPr>
        </p:nvSpPr>
        <p:spPr>
          <a:xfrm>
            <a:off x="6523735" y="2250892"/>
            <a:ext cx="5087073" cy="553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50000"/>
              </a:lnSpc>
              <a:spcBef>
                <a:spcPts val="440"/>
              </a:spcBef>
              <a:spcAft>
                <a:spcPts val="0"/>
              </a:spcAft>
              <a:buSzPts val="2024"/>
              <a:buNone/>
              <a:defRPr sz="2200" b="1" i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2286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2000" b="1"/>
            </a:lvl2pPr>
            <a:lvl3pPr marL="1371600" lvl="2" indent="-2286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656"/>
              <a:buNone/>
              <a:defRPr sz="1800" b="1"/>
            </a:lvl3pPr>
            <a:lvl4pPr marL="1828800" lvl="3" indent="-2286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472"/>
              <a:buNone/>
              <a:defRPr sz="1600" b="1"/>
            </a:lvl4pPr>
            <a:lvl5pPr marL="2286000" lvl="4" indent="-2286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472"/>
              <a:buNone/>
              <a:defRPr sz="1600" b="1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1472"/>
              <a:buNone/>
              <a:defRPr sz="1600" b="1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1472"/>
              <a:buNone/>
              <a:defRPr sz="1600" b="1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1472"/>
              <a:buNone/>
              <a:defRPr sz="1600" b="1"/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1472"/>
              <a:buNone/>
              <a:defRPr sz="1600" b="1"/>
            </a:lvl9pPr>
          </a:lstStyle>
          <a:p>
            <a:endParaRPr/>
          </a:p>
        </p:txBody>
      </p:sp>
      <p:sp>
        <p:nvSpPr>
          <p:cNvPr id="118" name="Google Shape;118;p25"/>
          <p:cNvSpPr txBox="1">
            <a:spLocks noGrp="1"/>
          </p:cNvSpPr>
          <p:nvPr>
            <p:ph type="body" idx="2"/>
          </p:nvPr>
        </p:nvSpPr>
        <p:spPr>
          <a:xfrm>
            <a:off x="6523733" y="2926052"/>
            <a:ext cx="5087075" cy="2934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3756" algn="l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SzPts val="1656"/>
              <a:buChar char="◼"/>
              <a:defRPr/>
            </a:lvl1pPr>
            <a:lvl2pPr marL="914400" lvl="1" indent="-333756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2pPr>
            <a:lvl3pPr marL="1371600" lvl="2" indent="-333756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3pPr>
            <a:lvl4pPr marL="1828800" lvl="3" indent="-333756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4pPr>
            <a:lvl5pPr marL="2286000" lvl="4" indent="-333756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5pPr>
            <a:lvl6pPr marL="2743200" lvl="5" indent="-333756" algn="l"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6pPr>
            <a:lvl7pPr marL="3200400" lvl="6" indent="-333756" algn="l"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7pPr>
            <a:lvl8pPr marL="3657600" lvl="7" indent="-333756" algn="l"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8pPr>
            <a:lvl9pPr marL="4114800" lvl="8" indent="-333756" algn="l">
              <a:spcBef>
                <a:spcPts val="600"/>
              </a:spcBef>
              <a:spcAft>
                <a:spcPts val="600"/>
              </a:spcAft>
              <a:buSzPts val="1656"/>
              <a:buChar char="◼"/>
              <a:defRPr/>
            </a:lvl9pPr>
          </a:lstStyle>
          <a:p>
            <a:endParaRPr/>
          </a:p>
        </p:txBody>
      </p:sp>
      <p:sp>
        <p:nvSpPr>
          <p:cNvPr id="119" name="Google Shape;119;p25"/>
          <p:cNvSpPr txBox="1">
            <a:spLocks noGrp="1"/>
          </p:cNvSpPr>
          <p:nvPr>
            <p:ph type="dt" idx="10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5"/>
          <p:cNvSpPr txBox="1">
            <a:spLocks noGrp="1"/>
          </p:cNvSpPr>
          <p:nvPr>
            <p:ph type="ftr" idx="11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5"/>
          <p:cNvSpPr txBox="1">
            <a:spLocks noGrp="1"/>
          </p:cNvSpPr>
          <p:nvPr>
            <p:ph type="sldNum" idx="12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2" name="Google Shape;122;p25"/>
          <p:cNvSpPr>
            <a:spLocks noGrp="1"/>
          </p:cNvSpPr>
          <p:nvPr>
            <p:ph type="pic" idx="3"/>
          </p:nvPr>
        </p:nvSpPr>
        <p:spPr>
          <a:xfrm>
            <a:off x="581193" y="2250891"/>
            <a:ext cx="5514808" cy="3610159"/>
          </a:xfrm>
          <a:prstGeom prst="rect">
            <a:avLst/>
          </a:prstGeom>
          <a:noFill/>
          <a:ln>
            <a:noFill/>
          </a:ln>
        </p:spPr>
      </p:sp>
      <p:sp>
        <p:nvSpPr>
          <p:cNvPr id="123" name="Google Shape;123;p25"/>
          <p:cNvSpPr/>
          <p:nvPr/>
        </p:nvSpPr>
        <p:spPr>
          <a:xfrm rot="-7500000">
            <a:off x="-655596" y="6070333"/>
            <a:ext cx="1563514" cy="743675"/>
          </a:xfrm>
          <a:custGeom>
            <a:avLst/>
            <a:gdLst/>
            <a:ahLst/>
            <a:cxnLst/>
            <a:rect l="l" t="t" r="r" b="b"/>
            <a:pathLst>
              <a:path w="2024933" h="963146" extrusionOk="0">
                <a:moveTo>
                  <a:pt x="667231" y="0"/>
                </a:moveTo>
                <a:lnTo>
                  <a:pt x="2024933" y="963146"/>
                </a:lnTo>
                <a:lnTo>
                  <a:pt x="0" y="963146"/>
                </a:lnTo>
                <a:lnTo>
                  <a:pt x="66723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accen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6"/>
          <p:cNvSpPr txBox="1"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ontserrat ExtraBold"/>
              <a:buNone/>
              <a:defRPr b="1" i="0">
                <a:solidFill>
                  <a:schemeClr val="accen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6"/>
          <p:cNvSpPr txBox="1">
            <a:spLocks noGrp="1"/>
          </p:cNvSpPr>
          <p:nvPr>
            <p:ph type="dt" idx="10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6"/>
          <p:cNvSpPr txBox="1">
            <a:spLocks noGrp="1"/>
          </p:cNvSpPr>
          <p:nvPr>
            <p:ph type="ftr" idx="11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6"/>
          <p:cNvSpPr txBox="1">
            <a:spLocks noGrp="1"/>
          </p:cNvSpPr>
          <p:nvPr>
            <p:ph type="sldNum" idx="12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9" name="Google Shape;129;p26"/>
          <p:cNvSpPr/>
          <p:nvPr/>
        </p:nvSpPr>
        <p:spPr>
          <a:xfrm rot="-7500000">
            <a:off x="-655596" y="6070333"/>
            <a:ext cx="1563514" cy="743675"/>
          </a:xfrm>
          <a:custGeom>
            <a:avLst/>
            <a:gdLst/>
            <a:ahLst/>
            <a:cxnLst/>
            <a:rect l="l" t="t" r="r" b="b"/>
            <a:pathLst>
              <a:path w="2024933" h="963146" extrusionOk="0">
                <a:moveTo>
                  <a:pt x="667231" y="0"/>
                </a:moveTo>
                <a:lnTo>
                  <a:pt x="2024933" y="963146"/>
                </a:lnTo>
                <a:lnTo>
                  <a:pt x="0" y="963146"/>
                </a:lnTo>
                <a:lnTo>
                  <a:pt x="66723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accen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7"/>
          <p:cNvSpPr txBox="1"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Montserrat ExtraBold"/>
              <a:buNone/>
              <a:defRPr sz="2000" b="1" i="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27"/>
          <p:cNvSpPr txBox="1">
            <a:spLocks noGrp="1"/>
          </p:cNvSpPr>
          <p:nvPr>
            <p:ph type="body" idx="1"/>
          </p:nvPr>
        </p:nvSpPr>
        <p:spPr>
          <a:xfrm>
            <a:off x="581192" y="601200"/>
            <a:ext cx="11029618" cy="42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5440" algn="l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SzPts val="1840"/>
              <a:buChar char="◼"/>
              <a:defRPr sz="2000">
                <a:solidFill>
                  <a:schemeClr val="dk2"/>
                </a:solidFill>
              </a:defRPr>
            </a:lvl1pPr>
            <a:lvl2pPr marL="914400" lvl="1" indent="-333756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 sz="1800">
                <a:solidFill>
                  <a:schemeClr val="dk2"/>
                </a:solidFill>
              </a:defRPr>
            </a:lvl2pPr>
            <a:lvl3pPr marL="1371600" lvl="2" indent="-322072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472"/>
              <a:buChar char="◼"/>
              <a:defRPr sz="1600">
                <a:solidFill>
                  <a:schemeClr val="dk2"/>
                </a:solidFill>
              </a:defRPr>
            </a:lvl3pPr>
            <a:lvl4pPr marL="1828800" lvl="3" indent="-310388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288"/>
              <a:buChar char="◼"/>
              <a:defRPr sz="1400">
                <a:solidFill>
                  <a:schemeClr val="dk2"/>
                </a:solidFill>
              </a:defRPr>
            </a:lvl4pPr>
            <a:lvl5pPr marL="2286000" lvl="4" indent="-310388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288"/>
              <a:buChar char="◼"/>
              <a:defRPr sz="1400">
                <a:solidFill>
                  <a:schemeClr val="dk2"/>
                </a:solidFill>
              </a:defRPr>
            </a:lvl5pPr>
            <a:lvl6pPr marL="2743200" lvl="5" indent="-310388" algn="l">
              <a:spcBef>
                <a:spcPts val="600"/>
              </a:spcBef>
              <a:spcAft>
                <a:spcPts val="0"/>
              </a:spcAft>
              <a:buSzPts val="1288"/>
              <a:buChar char="◼"/>
              <a:defRPr sz="1400">
                <a:solidFill>
                  <a:schemeClr val="dk2"/>
                </a:solidFill>
              </a:defRPr>
            </a:lvl6pPr>
            <a:lvl7pPr marL="3200400" lvl="6" indent="-310388" algn="l">
              <a:spcBef>
                <a:spcPts val="600"/>
              </a:spcBef>
              <a:spcAft>
                <a:spcPts val="0"/>
              </a:spcAft>
              <a:buSzPts val="1288"/>
              <a:buChar char="◼"/>
              <a:defRPr sz="1400">
                <a:solidFill>
                  <a:schemeClr val="dk2"/>
                </a:solidFill>
              </a:defRPr>
            </a:lvl7pPr>
            <a:lvl8pPr marL="3657600" lvl="7" indent="-310388" algn="l">
              <a:spcBef>
                <a:spcPts val="600"/>
              </a:spcBef>
              <a:spcAft>
                <a:spcPts val="0"/>
              </a:spcAft>
              <a:buSzPts val="1288"/>
              <a:buChar char="◼"/>
              <a:defRPr sz="1400">
                <a:solidFill>
                  <a:schemeClr val="dk2"/>
                </a:solidFill>
              </a:defRPr>
            </a:lvl8pPr>
            <a:lvl9pPr marL="4114800" lvl="8" indent="-310388" algn="l">
              <a:spcBef>
                <a:spcPts val="600"/>
              </a:spcBef>
              <a:spcAft>
                <a:spcPts val="600"/>
              </a:spcAft>
              <a:buSzPts val="1288"/>
              <a:buChar char="◼"/>
              <a:defRPr sz="1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33" name="Google Shape;133;p27"/>
          <p:cNvSpPr txBox="1">
            <a:spLocks noGrp="1"/>
          </p:cNvSpPr>
          <p:nvPr>
            <p:ph type="body" idx="2"/>
          </p:nvPr>
        </p:nvSpPr>
        <p:spPr>
          <a:xfrm>
            <a:off x="5740823" y="5262296"/>
            <a:ext cx="5869987" cy="6895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r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SzPts val="1104"/>
              <a:buNone/>
              <a:defRPr sz="1200" b="0" i="0">
                <a:solidFill>
                  <a:schemeClr val="dk2"/>
                </a:solidFill>
                <a:latin typeface="Roboto Serif Medium"/>
                <a:ea typeface="Roboto Serif Medium"/>
                <a:cs typeface="Roboto Serif Medium"/>
                <a:sym typeface="Roboto Serif Medium"/>
              </a:defRPr>
            </a:lvl1pPr>
            <a:lvl2pPr marL="914400" lvl="1" indent="-2286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012"/>
              <a:buNone/>
              <a:defRPr sz="1100"/>
            </a:lvl2pPr>
            <a:lvl3pPr marL="1371600" lvl="2" indent="-2286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920"/>
              <a:buNone/>
              <a:defRPr sz="1000"/>
            </a:lvl3pPr>
            <a:lvl4pPr marL="1828800" lvl="3" indent="-2286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828"/>
              <a:buNone/>
              <a:defRPr sz="900"/>
            </a:lvl4pPr>
            <a:lvl5pPr marL="2286000" lvl="4" indent="-2286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828"/>
              <a:buNone/>
              <a:defRPr sz="900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828"/>
              <a:buNone/>
              <a:defRPr sz="900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828"/>
              <a:buNone/>
              <a:defRPr sz="900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828"/>
              <a:buNone/>
              <a:defRPr sz="900"/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828"/>
              <a:buNone/>
              <a:defRPr sz="900"/>
            </a:lvl9pPr>
          </a:lstStyle>
          <a:p>
            <a:endParaRPr/>
          </a:p>
        </p:txBody>
      </p:sp>
      <p:sp>
        <p:nvSpPr>
          <p:cNvPr id="134" name="Google Shape;134;p27"/>
          <p:cNvSpPr txBox="1">
            <a:spLocks noGrp="1"/>
          </p:cNvSpPr>
          <p:nvPr>
            <p:ph type="dt" idx="10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7"/>
          <p:cNvSpPr txBox="1">
            <a:spLocks noGrp="1"/>
          </p:cNvSpPr>
          <p:nvPr>
            <p:ph type="ftr" idx="11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27"/>
          <p:cNvSpPr txBox="1">
            <a:spLocks noGrp="1"/>
          </p:cNvSpPr>
          <p:nvPr>
            <p:ph type="sldNum" idx="12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lvl="1" indent="0" algn="r">
              <a:spcBef>
                <a:spcPts val="0"/>
              </a:spcBef>
              <a:buNone/>
              <a:defRPr sz="9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lvl="2" indent="0" algn="r">
              <a:spcBef>
                <a:spcPts val="0"/>
              </a:spcBef>
              <a:buNone/>
              <a:defRPr sz="9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lvl="3" indent="0" algn="r">
              <a:spcBef>
                <a:spcPts val="0"/>
              </a:spcBef>
              <a:buNone/>
              <a:defRPr sz="9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lvl="4" indent="0" algn="r">
              <a:spcBef>
                <a:spcPts val="0"/>
              </a:spcBef>
              <a:buNone/>
              <a:defRPr sz="9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lvl="5" indent="0" algn="r">
              <a:spcBef>
                <a:spcPts val="0"/>
              </a:spcBef>
              <a:buNone/>
              <a:defRPr sz="9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lvl="6" indent="0" algn="r">
              <a:spcBef>
                <a:spcPts val="0"/>
              </a:spcBef>
              <a:buNone/>
              <a:defRPr sz="9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lvl="7" indent="0" algn="r">
              <a:spcBef>
                <a:spcPts val="0"/>
              </a:spcBef>
              <a:buNone/>
              <a:defRPr sz="9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lvl="8" indent="0" algn="r">
              <a:spcBef>
                <a:spcPts val="0"/>
              </a:spcBef>
              <a:buNone/>
              <a:defRPr sz="9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7" name="Google Shape;137;p27"/>
          <p:cNvSpPr/>
          <p:nvPr/>
        </p:nvSpPr>
        <p:spPr>
          <a:xfrm rot="-7500000">
            <a:off x="-655596" y="6070333"/>
            <a:ext cx="1563514" cy="743675"/>
          </a:xfrm>
          <a:custGeom>
            <a:avLst/>
            <a:gdLst/>
            <a:ahLst/>
            <a:cxnLst/>
            <a:rect l="l" t="t" r="r" b="b"/>
            <a:pathLst>
              <a:path w="2024933" h="963146" extrusionOk="0">
                <a:moveTo>
                  <a:pt x="667231" y="0"/>
                </a:moveTo>
                <a:lnTo>
                  <a:pt x="2024933" y="963146"/>
                </a:lnTo>
                <a:lnTo>
                  <a:pt x="0" y="963146"/>
                </a:lnTo>
                <a:lnTo>
                  <a:pt x="66723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accen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8"/>
          <p:cNvSpPr txBox="1"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 ExtraBold"/>
              <a:buNone/>
              <a:defRPr sz="2400" b="1" i="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28"/>
          <p:cNvSpPr>
            <a:spLocks noGrp="1"/>
          </p:cNvSpPr>
          <p:nvPr>
            <p:ph type="pic" idx="2"/>
          </p:nvPr>
        </p:nvSpPr>
        <p:spPr>
          <a:xfrm>
            <a:off x="447817" y="599725"/>
            <a:ext cx="11290859" cy="3557252"/>
          </a:xfrm>
          <a:prstGeom prst="rect">
            <a:avLst/>
          </a:prstGeom>
          <a:noFill/>
          <a:ln>
            <a:noFill/>
          </a:ln>
        </p:spPr>
      </p:sp>
      <p:sp>
        <p:nvSpPr>
          <p:cNvPr id="141" name="Google Shape;141;p28"/>
          <p:cNvSpPr txBox="1">
            <a:spLocks noGrp="1"/>
          </p:cNvSpPr>
          <p:nvPr>
            <p:ph type="body" idx="1"/>
          </p:nvPr>
        </p:nvSpPr>
        <p:spPr>
          <a:xfrm>
            <a:off x="581192" y="5260127"/>
            <a:ext cx="11029617" cy="598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50000"/>
              </a:lnSpc>
              <a:spcBef>
                <a:spcPts val="280"/>
              </a:spcBef>
              <a:spcAft>
                <a:spcPts val="0"/>
              </a:spcAft>
              <a:buSzPts val="1288"/>
              <a:buNone/>
              <a:defRPr sz="1400"/>
            </a:lvl1pPr>
            <a:lvl2pPr marL="914400" lvl="1" indent="-2286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104"/>
              <a:buNone/>
              <a:defRPr sz="1200"/>
            </a:lvl2pPr>
            <a:lvl3pPr marL="1371600" lvl="2" indent="-2286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920"/>
              <a:buNone/>
              <a:defRPr sz="1000"/>
            </a:lvl3pPr>
            <a:lvl4pPr marL="1828800" lvl="3" indent="-2286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828"/>
              <a:buNone/>
              <a:defRPr sz="900"/>
            </a:lvl4pPr>
            <a:lvl5pPr marL="2286000" lvl="4" indent="-2286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828"/>
              <a:buNone/>
              <a:defRPr sz="900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828"/>
              <a:buNone/>
              <a:defRPr sz="900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828"/>
              <a:buNone/>
              <a:defRPr sz="900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828"/>
              <a:buNone/>
              <a:defRPr sz="900"/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828"/>
              <a:buNone/>
              <a:defRPr sz="900"/>
            </a:lvl9pPr>
          </a:lstStyle>
          <a:p>
            <a:endParaRPr/>
          </a:p>
        </p:txBody>
      </p:sp>
      <p:sp>
        <p:nvSpPr>
          <p:cNvPr id="142" name="Google Shape;142;p28"/>
          <p:cNvSpPr txBox="1">
            <a:spLocks noGrp="1"/>
          </p:cNvSpPr>
          <p:nvPr>
            <p:ph type="dt" idx="10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28"/>
          <p:cNvSpPr txBox="1">
            <a:spLocks noGrp="1"/>
          </p:cNvSpPr>
          <p:nvPr>
            <p:ph type="ftr" idx="11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28"/>
          <p:cNvSpPr txBox="1">
            <a:spLocks noGrp="1"/>
          </p:cNvSpPr>
          <p:nvPr>
            <p:ph type="sldNum" idx="12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5" name="Google Shape;145;p28"/>
          <p:cNvSpPr/>
          <p:nvPr/>
        </p:nvSpPr>
        <p:spPr>
          <a:xfrm rot="-7500000">
            <a:off x="-655596" y="6070333"/>
            <a:ext cx="1563514" cy="743675"/>
          </a:xfrm>
          <a:custGeom>
            <a:avLst/>
            <a:gdLst/>
            <a:ahLst/>
            <a:cxnLst/>
            <a:rect l="l" t="t" r="r" b="b"/>
            <a:pathLst>
              <a:path w="2024933" h="963146" extrusionOk="0">
                <a:moveTo>
                  <a:pt x="667231" y="0"/>
                </a:moveTo>
                <a:lnTo>
                  <a:pt x="2024933" y="963146"/>
                </a:lnTo>
                <a:lnTo>
                  <a:pt x="0" y="963146"/>
                </a:lnTo>
                <a:lnTo>
                  <a:pt x="66723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accen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lank" type="blank">
  <p:cSld name="BLANK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9"/>
          <p:cNvSpPr txBox="1">
            <a:spLocks noGrp="1"/>
          </p:cNvSpPr>
          <p:nvPr>
            <p:ph type="dt" idx="10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29"/>
          <p:cNvSpPr txBox="1">
            <a:spLocks noGrp="1"/>
          </p:cNvSpPr>
          <p:nvPr>
            <p:ph type="ftr" idx="11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29"/>
          <p:cNvSpPr txBox="1">
            <a:spLocks noGrp="1"/>
          </p:cNvSpPr>
          <p:nvPr>
            <p:ph type="sldNum" idx="12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ontserrat ExtraBold"/>
              <a:buNone/>
              <a:defRPr sz="2800" b="1" i="0" u="none" strike="noStrike" cap="none">
                <a:solidFill>
                  <a:schemeClr val="accen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10"/>
          <p:cNvSpPr txBox="1"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33756" algn="l" rtl="0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656"/>
              <a:buFont typeface="Noto Sans Symbols"/>
              <a:buChar char="◼"/>
              <a:defRPr sz="1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22072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72"/>
              <a:buFont typeface="Noto Sans Symbols"/>
              <a:buChar char="◼"/>
              <a:defRPr sz="16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0388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88"/>
              <a:buFont typeface="Noto Sans Symbols"/>
              <a:buChar char="◼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8703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8702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920"/>
              <a:buFont typeface="Noto Sans Symbols"/>
              <a:buChar char="◼"/>
              <a:defRPr sz="10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8704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200400" marR="0" lvl="6" indent="-298704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657600" marR="0" lvl="7" indent="-298703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114800" marR="0" lvl="8" indent="-298703" algn="l" rtl="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12" name="Google Shape;12;p10"/>
          <p:cNvSpPr txBox="1">
            <a:spLocks noGrp="1"/>
          </p:cNvSpPr>
          <p:nvPr>
            <p:ph type="dt" idx="10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13" name="Google Shape;13;p10"/>
          <p:cNvSpPr txBox="1">
            <a:spLocks noGrp="1"/>
          </p:cNvSpPr>
          <p:nvPr>
            <p:ph type="ftr" idx="11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14" name="Google Shape;14;p10"/>
          <p:cNvSpPr txBox="1">
            <a:spLocks noGrp="1"/>
          </p:cNvSpPr>
          <p:nvPr>
            <p:ph type="sldNum" idx="12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  <p:sldLayoutId id="2147483655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ls.gov/emp/tables/occupational-projections-and-characteristics.htm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catalog.csueastbay.edu/content.php?catoid=44&amp;navoid=42131#science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csueastbay.edu/graduate-studies/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s://www.csueastbay.edu/graduate-studies/fast-programs.html" TargetMode="Externa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sueastbay.edu/admissions/" TargetMode="External"/><Relationship Id="rId2" Type="http://schemas.openxmlformats.org/officeDocument/2006/relationships/hyperlink" Target="https://www.csueastbay.edu/graduate-studies/index.html" TargetMode="Externa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careercenter.csueastbay.edu/" TargetMode="External"/><Relationship Id="rId4" Type="http://schemas.openxmlformats.org/officeDocument/2006/relationships/hyperlink" Target="https://www.csueastbay.edu/financialaid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3371E-9E9F-4D69-A47E-B6FA939786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A12873-9EF9-64F5-919A-38CBC05253D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56B9511-E39E-5AFB-92FB-9CD7B97DB2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9"/>
            <a:ext cx="12192000" cy="6504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298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54;p13">
            <a:extLst>
              <a:ext uri="{FF2B5EF4-FFF2-40B4-BE49-F238E27FC236}">
                <a16:creationId xmlns:a16="http://schemas.microsoft.com/office/drawing/2014/main" id="{5F3BBFB9-0BE5-9DEE-A27F-DF8659236D29}"/>
              </a:ext>
            </a:extLst>
          </p:cNvPr>
          <p:cNvSpPr/>
          <p:nvPr/>
        </p:nvSpPr>
        <p:spPr>
          <a:xfrm>
            <a:off x="0" y="0"/>
            <a:ext cx="12292200" cy="6903750"/>
          </a:xfrm>
          <a:prstGeom prst="rect">
            <a:avLst/>
          </a:prstGeom>
          <a:solidFill>
            <a:srgbClr val="FFFFFF">
              <a:alpha val="76580"/>
            </a:srgbClr>
          </a:solidFill>
          <a:ln>
            <a:noFill/>
          </a:ln>
          <a:effectLst>
            <a:outerShdw dist="19050" dir="5400000" algn="bl" rotWithShape="0">
              <a:srgbClr val="FFF2CC">
                <a:alpha val="3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700" b="1" dirty="0">
                <a:solidFill>
                  <a:srgbClr val="C50032"/>
                </a:solidFill>
                <a:latin typeface="Merriweather" pitchFamily="2" charset="77"/>
              </a:rPr>
              <a:t>Office of Graduate Studies</a:t>
            </a:r>
            <a:endParaRPr sz="4700" b="1" dirty="0">
              <a:solidFill>
                <a:srgbClr val="C50032"/>
              </a:solidFill>
              <a:latin typeface="Merriweather" pitchFamily="2" charset="77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7E680F7-F4E3-A5C1-D378-E2743CEB92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1064" y="6858000"/>
            <a:ext cx="8041341" cy="117007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B414B0-BD11-42E3-7748-F3A76A8709A2}"/>
              </a:ext>
            </a:extLst>
          </p:cNvPr>
          <p:cNvSpPr txBox="1"/>
          <p:nvPr/>
        </p:nvSpPr>
        <p:spPr>
          <a:xfrm>
            <a:off x="4054315" y="5225841"/>
            <a:ext cx="356540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Joshua Kerr</a:t>
            </a:r>
          </a:p>
          <a:p>
            <a:pPr algn="ctr"/>
            <a:r>
              <a:rPr lang="en-US" sz="2000" dirty="0"/>
              <a:t>Director of Graduate Studies</a:t>
            </a:r>
          </a:p>
          <a:p>
            <a:pPr algn="ctr"/>
            <a:r>
              <a:rPr lang="en-US" sz="2000" dirty="0" err="1"/>
              <a:t>gradstudies@csueastbay.edu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f11c9ccac4_0_27"/>
          <p:cNvSpPr txBox="1">
            <a:spLocks noGrp="1"/>
          </p:cNvSpPr>
          <p:nvPr>
            <p:ph type="ctrTitle"/>
          </p:nvPr>
        </p:nvSpPr>
        <p:spPr>
          <a:xfrm>
            <a:off x="1854360" y="1947134"/>
            <a:ext cx="8483163" cy="743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 ExtraBold"/>
              <a:buNone/>
            </a:pPr>
            <a:r>
              <a:rPr lang="en-US" dirty="0"/>
              <a:t>Is Graduate School Right for You?</a:t>
            </a:r>
            <a:endParaRPr dirty="0"/>
          </a:p>
        </p:txBody>
      </p:sp>
      <p:sp>
        <p:nvSpPr>
          <p:cNvPr id="168" name="Google Shape;168;g2f11c9ccac4_0_27"/>
          <p:cNvSpPr txBox="1">
            <a:spLocks noGrp="1"/>
          </p:cNvSpPr>
          <p:nvPr>
            <p:ph type="subTitle" idx="1"/>
          </p:nvPr>
        </p:nvSpPr>
        <p:spPr>
          <a:xfrm>
            <a:off x="2070092" y="4615681"/>
            <a:ext cx="8051700" cy="5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56"/>
              <a:buNone/>
            </a:pP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5"/>
          <p:cNvSpPr txBox="1">
            <a:spLocks noGrp="1"/>
          </p:cNvSpPr>
          <p:nvPr>
            <p:ph type="ctrTitle"/>
          </p:nvPr>
        </p:nvSpPr>
        <p:spPr>
          <a:xfrm>
            <a:off x="581193" y="215153"/>
            <a:ext cx="8051819" cy="774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Montserrat ExtraBold"/>
              <a:buNone/>
            </a:pPr>
            <a:r>
              <a:rPr lang="en-US" dirty="0"/>
              <a:t>Why Go To Graduate School?</a:t>
            </a:r>
            <a:endParaRPr dirty="0"/>
          </a:p>
        </p:txBody>
      </p:sp>
      <p:sp>
        <p:nvSpPr>
          <p:cNvPr id="180" name="Google Shape;180;p5"/>
          <p:cNvSpPr txBox="1">
            <a:spLocks noGrp="1"/>
          </p:cNvSpPr>
          <p:nvPr>
            <p:ph type="subTitle" idx="1"/>
          </p:nvPr>
        </p:nvSpPr>
        <p:spPr>
          <a:xfrm>
            <a:off x="577764" y="1717976"/>
            <a:ext cx="8051819" cy="4306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342900" lvl="0" indent="-342900">
              <a:lnSpc>
                <a:spcPct val="90000"/>
              </a:lnSpc>
              <a:spcBef>
                <a:spcPts val="0"/>
              </a:spcBef>
              <a:buClr>
                <a:srgbClr val="00B050"/>
              </a:buClr>
              <a:buSzPts val="3200"/>
              <a:buFont typeface="Montserrat SemiBold"/>
              <a:buChar char="•"/>
            </a:pPr>
            <a:r>
              <a:rPr lang="en-US" sz="3200" dirty="0">
                <a:solidFill>
                  <a:srgbClr val="00B05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Job Opportunities </a:t>
            </a:r>
            <a:endParaRPr lang="en-US" sz="1400" dirty="0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742950" lvl="1" indent="-285750" algn="l">
              <a:lnSpc>
                <a:spcPct val="90000"/>
              </a:lnSpc>
              <a:spcBef>
                <a:spcPts val="480"/>
              </a:spcBef>
              <a:buClr>
                <a:schemeClr val="dk1"/>
              </a:buClr>
              <a:buSzPts val="2400"/>
              <a:buFont typeface="Montserrat"/>
              <a:buChar char="–"/>
            </a:pPr>
            <a:r>
              <a:rPr lang="en-US" sz="2400" dirty="0">
                <a:solidFill>
                  <a:schemeClr val="dk1"/>
                </a:solidFill>
              </a:rPr>
              <a:t>Some positions </a:t>
            </a:r>
            <a:r>
              <a:rPr lang="en-US" sz="2400" dirty="0">
                <a:solidFill>
                  <a:srgbClr val="FF0000"/>
                </a:solidFill>
              </a:rPr>
              <a:t>require</a:t>
            </a:r>
            <a:r>
              <a:rPr lang="en-US" sz="2400" dirty="0">
                <a:solidFill>
                  <a:schemeClr val="dk1"/>
                </a:solidFill>
              </a:rPr>
              <a:t> a graduate degree</a:t>
            </a:r>
            <a:endParaRPr lang="en-US" sz="1400" dirty="0">
              <a:solidFill>
                <a:srgbClr val="000000"/>
              </a:solidFill>
            </a:endParaRPr>
          </a:p>
          <a:p>
            <a:pPr marL="742950" lvl="1" indent="-285750">
              <a:lnSpc>
                <a:spcPct val="90000"/>
              </a:lnSpc>
              <a:spcBef>
                <a:spcPts val="480"/>
              </a:spcBef>
              <a:buClr>
                <a:srgbClr val="000000"/>
              </a:buClr>
              <a:buSzPts val="2400"/>
              <a:buFont typeface="Montserrat"/>
              <a:buChar char="–"/>
            </a:pPr>
            <a:endParaRPr lang="en-US" sz="2400" dirty="0">
              <a:solidFill>
                <a:schemeClr val="dk1"/>
              </a:solidFill>
              <a:ea typeface="Montserrat SemiBold"/>
              <a:cs typeface="Montserrat SemiBold"/>
              <a:sym typeface="Montserrat SemiBold"/>
            </a:endParaRPr>
          </a:p>
          <a:p>
            <a:pPr marL="342900" lvl="0" indent="-342900">
              <a:lnSpc>
                <a:spcPct val="90000"/>
              </a:lnSpc>
              <a:spcBef>
                <a:spcPts val="640"/>
              </a:spcBef>
              <a:buClr>
                <a:srgbClr val="0070C0"/>
              </a:buClr>
              <a:buSzPts val="3200"/>
              <a:buFont typeface="Montserrat SemiBold"/>
              <a:buChar char="•"/>
            </a:pPr>
            <a:r>
              <a:rPr lang="en-US" sz="3200" dirty="0">
                <a:solidFill>
                  <a:srgbClr val="0070C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Career Advancement</a:t>
            </a:r>
            <a:endParaRPr lang="en-US" sz="1400" dirty="0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742950" lvl="1" indent="-285750" algn="l">
              <a:lnSpc>
                <a:spcPct val="90000"/>
              </a:lnSpc>
              <a:spcBef>
                <a:spcPts val="480"/>
              </a:spcBef>
              <a:buClr>
                <a:schemeClr val="dk1"/>
              </a:buClr>
              <a:buSzPts val="2400"/>
              <a:buFont typeface="Montserrat"/>
              <a:buChar char="–"/>
            </a:pPr>
            <a:r>
              <a:rPr lang="en-US" sz="2400" dirty="0">
                <a:solidFill>
                  <a:schemeClr val="dk1"/>
                </a:solidFill>
              </a:rPr>
              <a:t>Bachelor has become entry-level degree</a:t>
            </a:r>
            <a:endParaRPr lang="en-US" sz="1400" dirty="0">
              <a:solidFill>
                <a:srgbClr val="000000"/>
              </a:solidFill>
            </a:endParaRPr>
          </a:p>
          <a:p>
            <a:pPr marL="742950" lvl="1" indent="-285750" algn="l">
              <a:lnSpc>
                <a:spcPct val="90000"/>
              </a:lnSpc>
              <a:spcBef>
                <a:spcPts val="480"/>
              </a:spcBef>
              <a:buClr>
                <a:schemeClr val="dk1"/>
              </a:buClr>
              <a:buSzPts val="2400"/>
              <a:buFont typeface="Montserrat"/>
              <a:buChar char="–"/>
            </a:pPr>
            <a:r>
              <a:rPr lang="en-US" sz="2400" dirty="0">
                <a:solidFill>
                  <a:schemeClr val="dk1"/>
                </a:solidFill>
              </a:rPr>
              <a:t>Higher-level positions and decision-making power require education beyond undergraduate</a:t>
            </a:r>
            <a:endParaRPr lang="en-US" sz="1400" dirty="0">
              <a:solidFill>
                <a:srgbClr val="000000"/>
              </a:solidFill>
            </a:endParaRPr>
          </a:p>
          <a:p>
            <a:pPr marL="742950" lvl="1" indent="-285750">
              <a:lnSpc>
                <a:spcPct val="90000"/>
              </a:lnSpc>
              <a:spcBef>
                <a:spcPts val="480"/>
              </a:spcBef>
              <a:buClr>
                <a:srgbClr val="000000"/>
              </a:buClr>
              <a:buSzPts val="2400"/>
              <a:buFont typeface="Montserrat"/>
              <a:buChar char="–"/>
            </a:pPr>
            <a:endParaRPr lang="en-US" sz="2400" dirty="0">
              <a:solidFill>
                <a:schemeClr val="dk1"/>
              </a:solidFill>
              <a:ea typeface="Montserrat SemiBold"/>
              <a:cs typeface="Montserrat SemiBold"/>
              <a:sym typeface="Montserrat SemiBold"/>
            </a:endParaRPr>
          </a:p>
          <a:p>
            <a:pPr marL="342900" lvl="0" indent="-342900">
              <a:lnSpc>
                <a:spcPct val="90000"/>
              </a:lnSpc>
              <a:spcBef>
                <a:spcPts val="640"/>
              </a:spcBef>
              <a:buClr>
                <a:srgbClr val="7030A0"/>
              </a:buClr>
              <a:buSzPts val="3200"/>
              <a:buFont typeface="Montserrat SemiBold"/>
              <a:buChar char="•"/>
            </a:pPr>
            <a:r>
              <a:rPr lang="en-US" sz="3200" dirty="0">
                <a:solidFill>
                  <a:srgbClr val="7030A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Career Change</a:t>
            </a:r>
            <a:endParaRPr lang="en-US" sz="1400" dirty="0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742950" lvl="1" indent="-285750" algn="l">
              <a:lnSpc>
                <a:spcPct val="90000"/>
              </a:lnSpc>
              <a:spcBef>
                <a:spcPts val="480"/>
              </a:spcBef>
              <a:buClr>
                <a:schemeClr val="dk1"/>
              </a:buClr>
              <a:buSzPts val="2400"/>
              <a:buFont typeface="Montserrat"/>
              <a:buChar char="–"/>
            </a:pPr>
            <a:r>
              <a:rPr lang="en-US" sz="2400" dirty="0">
                <a:solidFill>
                  <a:schemeClr val="dk1"/>
                </a:solidFill>
              </a:rPr>
              <a:t>New discipline or specialization within existing discipline</a:t>
            </a:r>
            <a:endParaRPr lang="en-US" sz="14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>
          <a:extLst>
            <a:ext uri="{FF2B5EF4-FFF2-40B4-BE49-F238E27FC236}">
              <a16:creationId xmlns:a16="http://schemas.microsoft.com/office/drawing/2014/main" id="{D743598D-B184-EB4E-7789-C5DEC7D8C7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5">
            <a:extLst>
              <a:ext uri="{FF2B5EF4-FFF2-40B4-BE49-F238E27FC236}">
                <a16:creationId xmlns:a16="http://schemas.microsoft.com/office/drawing/2014/main" id="{411E7630-7DA7-0B1E-CFB3-2535F2D34B97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81193" y="215153"/>
            <a:ext cx="8051819" cy="774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Montserrat ExtraBold"/>
              <a:buNone/>
            </a:pPr>
            <a:r>
              <a:rPr lang="en-US" dirty="0"/>
              <a:t>Why Go To Graduate School?</a:t>
            </a:r>
            <a:endParaRPr dirty="0"/>
          </a:p>
        </p:txBody>
      </p:sp>
      <p:sp>
        <p:nvSpPr>
          <p:cNvPr id="180" name="Google Shape;180;p5">
            <a:extLst>
              <a:ext uri="{FF2B5EF4-FFF2-40B4-BE49-F238E27FC236}">
                <a16:creationId xmlns:a16="http://schemas.microsoft.com/office/drawing/2014/main" id="{0359B050-73B7-2AD8-C1A7-A0F1CF99F06B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710286" y="1596498"/>
            <a:ext cx="9145123" cy="4802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57175" lvl="0" indent="-257175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3200"/>
              <a:buFont typeface="Montserrat SemiBold"/>
              <a:buChar char="•"/>
            </a:pPr>
            <a:r>
              <a:rPr lang="en-US" sz="3200" dirty="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Some positions require a Master’s degree</a:t>
            </a:r>
            <a:endParaRPr lang="en-US" sz="1400" dirty="0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556895" lvl="1" indent="-213995" algn="l">
              <a:lnSpc>
                <a:spcPct val="100000"/>
              </a:lnSpc>
              <a:spcBef>
                <a:spcPts val="400"/>
              </a:spcBef>
              <a:buClr>
                <a:srgbClr val="0070C0"/>
              </a:buClr>
              <a:buSzPts val="2000"/>
              <a:buFont typeface="Arial"/>
              <a:buChar char="–"/>
            </a:pPr>
            <a:r>
              <a:rPr lang="en-US" sz="2400" dirty="0">
                <a:solidFill>
                  <a:srgbClr val="0070C0"/>
                </a:solidFill>
              </a:rPr>
              <a:t>Education Administrators </a:t>
            </a:r>
            <a:r>
              <a:rPr lang="en-US" sz="2400" dirty="0">
                <a:solidFill>
                  <a:srgbClr val="000000"/>
                </a:solidFill>
              </a:rPr>
              <a:t>(ex. Principal)</a:t>
            </a:r>
          </a:p>
          <a:p>
            <a:pPr marL="556895" lvl="1" indent="-213995" algn="l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ts val="2000"/>
              <a:buFont typeface="Montserrat"/>
              <a:buChar char="–"/>
            </a:pPr>
            <a:r>
              <a:rPr lang="en-US" sz="2400" dirty="0">
                <a:solidFill>
                  <a:srgbClr val="000000"/>
                </a:solidFill>
              </a:rPr>
              <a:t>Statisticians/Mathematicians</a:t>
            </a:r>
          </a:p>
          <a:p>
            <a:pPr marL="556895" lvl="1" indent="-213995" algn="l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ts val="2000"/>
              <a:buFont typeface="Montserrat"/>
              <a:buChar char="–"/>
            </a:pPr>
            <a:r>
              <a:rPr lang="en-US" sz="2400" dirty="0">
                <a:solidFill>
                  <a:srgbClr val="000000"/>
                </a:solidFill>
              </a:rPr>
              <a:t>Epidemiologists</a:t>
            </a:r>
          </a:p>
          <a:p>
            <a:pPr marL="556895" lvl="1" indent="-213995" algn="l">
              <a:lnSpc>
                <a:spcPct val="100000"/>
              </a:lnSpc>
              <a:spcBef>
                <a:spcPts val="400"/>
              </a:spcBef>
              <a:buClr>
                <a:srgbClr val="00B050"/>
              </a:buClr>
              <a:buSzPts val="2000"/>
              <a:buFont typeface="Arial"/>
              <a:buChar char="–"/>
            </a:pPr>
            <a:r>
              <a:rPr lang="en-US" sz="2400" dirty="0">
                <a:solidFill>
                  <a:srgbClr val="00B050"/>
                </a:solidFill>
              </a:rPr>
              <a:t>Counselors</a:t>
            </a:r>
            <a:r>
              <a:rPr lang="en-US" sz="2400" dirty="0">
                <a:solidFill>
                  <a:srgbClr val="000000"/>
                </a:solidFill>
              </a:rPr>
              <a:t> (Most types)</a:t>
            </a:r>
          </a:p>
          <a:p>
            <a:pPr marL="556895" lvl="1" indent="-213995" algn="l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ts val="2000"/>
              <a:buFont typeface="Montserrat"/>
              <a:buChar char="–"/>
            </a:pPr>
            <a:r>
              <a:rPr lang="en-US" sz="2400" dirty="0">
                <a:solidFill>
                  <a:srgbClr val="000000"/>
                </a:solidFill>
              </a:rPr>
              <a:t>Social Workers (Mental Health and Healthcare)</a:t>
            </a:r>
          </a:p>
          <a:p>
            <a:pPr marL="556895" lvl="1" indent="-213995" algn="l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ts val="2000"/>
              <a:buFont typeface="Montserrat"/>
              <a:buChar char="–"/>
            </a:pPr>
            <a:r>
              <a:rPr lang="en-US" sz="2400" dirty="0">
                <a:solidFill>
                  <a:srgbClr val="000000"/>
                </a:solidFill>
              </a:rPr>
              <a:t>Librarians</a:t>
            </a:r>
          </a:p>
          <a:p>
            <a:pPr marL="556895" lvl="1" indent="-213995" algn="l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ts val="2000"/>
              <a:buFont typeface="Montserrat"/>
              <a:buChar char="–"/>
            </a:pPr>
            <a:r>
              <a:rPr lang="en-US" sz="2400" dirty="0">
                <a:solidFill>
                  <a:srgbClr val="000000"/>
                </a:solidFill>
              </a:rPr>
              <a:t>Physician’s Assistants and Nurse Practitioners</a:t>
            </a:r>
          </a:p>
          <a:p>
            <a:pPr marL="556895" lvl="1" indent="-213995" algn="l">
              <a:lnSpc>
                <a:spcPct val="100000"/>
              </a:lnSpc>
              <a:spcBef>
                <a:spcPts val="400"/>
              </a:spcBef>
              <a:buClr>
                <a:srgbClr val="7030A0"/>
              </a:buClr>
              <a:buSzPts val="2000"/>
              <a:buFont typeface="Montserrat"/>
              <a:buChar char="–"/>
            </a:pPr>
            <a:r>
              <a:rPr lang="en-US" sz="2400" dirty="0">
                <a:solidFill>
                  <a:srgbClr val="7030A0"/>
                </a:solidFill>
              </a:rPr>
              <a:t>Speech Language Pathologists</a:t>
            </a:r>
            <a:endParaRPr lang="en-US" sz="2400" dirty="0">
              <a:solidFill>
                <a:srgbClr val="000000"/>
              </a:solidFill>
            </a:endParaRPr>
          </a:p>
          <a:p>
            <a:pPr marL="556895" lvl="1" indent="-213995" algn="l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ts val="2000"/>
              <a:buFont typeface="Montserrat"/>
              <a:buChar char="–"/>
            </a:pPr>
            <a:r>
              <a:rPr lang="en-US" sz="2400" dirty="0">
                <a:solidFill>
                  <a:srgbClr val="000000"/>
                </a:solidFill>
              </a:rPr>
              <a:t>Genetic Counselors</a:t>
            </a:r>
          </a:p>
          <a:p>
            <a:pPr marL="257175" lvl="0" indent="-171450">
              <a:lnSpc>
                <a:spcPct val="100000"/>
              </a:lnSpc>
              <a:spcBef>
                <a:spcPts val="270"/>
              </a:spcBef>
              <a:buClr>
                <a:schemeClr val="dk1"/>
              </a:buClr>
              <a:buSzPts val="1350"/>
            </a:pPr>
            <a:endParaRPr lang="en-US" sz="135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57175" lvl="0" indent="-104775">
              <a:lnSpc>
                <a:spcPct val="100000"/>
              </a:lnSpc>
              <a:spcBef>
                <a:spcPts val="480"/>
              </a:spcBef>
              <a:buClr>
                <a:schemeClr val="dk1"/>
              </a:buClr>
              <a:buSzPts val="2400"/>
            </a:pPr>
            <a:endParaRPr lang="en-US"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57175" lvl="0" indent="-104775">
              <a:lnSpc>
                <a:spcPct val="100000"/>
              </a:lnSpc>
              <a:spcBef>
                <a:spcPts val="480"/>
              </a:spcBef>
              <a:buClr>
                <a:schemeClr val="dk1"/>
              </a:buClr>
              <a:buSzPts val="2400"/>
            </a:pPr>
            <a:endParaRPr lang="en-US"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64269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>
          <a:extLst>
            <a:ext uri="{FF2B5EF4-FFF2-40B4-BE49-F238E27FC236}">
              <a16:creationId xmlns:a16="http://schemas.microsoft.com/office/drawing/2014/main" id="{D3D2143A-C014-A109-3A18-C4363CE82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5">
            <a:extLst>
              <a:ext uri="{FF2B5EF4-FFF2-40B4-BE49-F238E27FC236}">
                <a16:creationId xmlns:a16="http://schemas.microsoft.com/office/drawing/2014/main" id="{40337D87-7A78-B9A7-31C3-DBF905E591E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81193" y="215153"/>
            <a:ext cx="8051819" cy="774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Montserrat ExtraBold"/>
              <a:buNone/>
            </a:pPr>
            <a:r>
              <a:rPr lang="en-US" dirty="0"/>
              <a:t>Why Go To Graduate School?</a:t>
            </a:r>
            <a:endParaRPr dirty="0"/>
          </a:p>
        </p:txBody>
      </p:sp>
      <p:sp>
        <p:nvSpPr>
          <p:cNvPr id="180" name="Google Shape;180;p5">
            <a:extLst>
              <a:ext uri="{FF2B5EF4-FFF2-40B4-BE49-F238E27FC236}">
                <a16:creationId xmlns:a16="http://schemas.microsoft.com/office/drawing/2014/main" id="{AF691275-67E4-6A8D-5BFB-76A879D8CA6F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77764" y="1971976"/>
            <a:ext cx="8051819" cy="3775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342900" lvl="0" indent="-342900">
              <a:lnSpc>
                <a:spcPct val="90000"/>
              </a:lnSpc>
              <a:spcBef>
                <a:spcPts val="0"/>
              </a:spcBef>
              <a:buClr>
                <a:srgbClr val="00B050"/>
              </a:buClr>
              <a:buSzPts val="3200"/>
              <a:buFont typeface="Montserrat SemiBold"/>
              <a:buChar char="•"/>
            </a:pPr>
            <a:r>
              <a:rPr lang="en-US" sz="3200" dirty="0">
                <a:solidFill>
                  <a:srgbClr val="00B05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Job Opportunities </a:t>
            </a:r>
            <a:endParaRPr lang="en-US" sz="1400" dirty="0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742950" lvl="1" indent="-285750" algn="l">
              <a:lnSpc>
                <a:spcPct val="90000"/>
              </a:lnSpc>
              <a:spcBef>
                <a:spcPts val="480"/>
              </a:spcBef>
              <a:buClr>
                <a:schemeClr val="dk1"/>
              </a:buClr>
              <a:buSzPts val="2400"/>
              <a:buFont typeface="Montserrat"/>
              <a:buChar char="–"/>
            </a:pPr>
            <a:r>
              <a:rPr lang="en-US" sz="2400" dirty="0">
                <a:solidFill>
                  <a:schemeClr val="dk1"/>
                </a:solidFill>
              </a:rPr>
              <a:t>Some positions </a:t>
            </a:r>
            <a:r>
              <a:rPr lang="en-US" sz="2400" dirty="0">
                <a:solidFill>
                  <a:srgbClr val="FF0000"/>
                </a:solidFill>
              </a:rPr>
              <a:t>require</a:t>
            </a:r>
            <a:r>
              <a:rPr lang="en-US" sz="2400" dirty="0">
                <a:solidFill>
                  <a:schemeClr val="dk1"/>
                </a:solidFill>
              </a:rPr>
              <a:t> a graduate degree</a:t>
            </a:r>
            <a:endParaRPr lang="en-US" sz="1400">
              <a:solidFill>
                <a:schemeClr val="dk1"/>
              </a:solidFill>
            </a:endParaRPr>
          </a:p>
          <a:p>
            <a:pPr marL="742950" lvl="1" indent="-285750" algn="l">
              <a:lnSpc>
                <a:spcPct val="90000"/>
              </a:lnSpc>
              <a:spcBef>
                <a:spcPts val="480"/>
              </a:spcBef>
              <a:buClr>
                <a:srgbClr val="000000"/>
              </a:buClr>
              <a:buSzPts val="2400"/>
              <a:buFont typeface="Montserrat"/>
              <a:buChar char="–"/>
            </a:pPr>
            <a:r>
              <a:rPr lang="en-US" sz="2400" dirty="0">
                <a:solidFill>
                  <a:schemeClr val="dk1"/>
                </a:solidFill>
                <a:ea typeface="Montserrat SemiBold"/>
                <a:cs typeface="Montserrat SemiBold"/>
              </a:rPr>
              <a:t>Look</a:t>
            </a:r>
            <a:r>
              <a:rPr lang="en-US" sz="2400" dirty="0">
                <a:solidFill>
                  <a:schemeClr val="dk1"/>
                </a:solidFill>
                <a:ea typeface="Montserrat SemiBold"/>
                <a:cs typeface="Montserrat SemiBold"/>
                <a:sym typeface="Montserrat SemiBold"/>
              </a:rPr>
              <a:t> at </a:t>
            </a:r>
            <a:r>
              <a:rPr lang="en-US" sz="2400" dirty="0">
                <a:solidFill>
                  <a:srgbClr val="000000"/>
                </a:solidFill>
                <a:ea typeface="Montserrat SemiBold"/>
                <a:cs typeface="Montserrat SemiBold"/>
                <a:sym typeface="Montserrat SemiBold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Bureau of Labor Statistics</a:t>
            </a:r>
            <a:endParaRPr lang="en-US" sz="2400" dirty="0">
              <a:solidFill>
                <a:schemeClr val="dk1"/>
              </a:solidFill>
              <a:ea typeface="Montserrat SemiBold"/>
              <a:cs typeface="Montserrat SemiBold"/>
            </a:endParaRPr>
          </a:p>
          <a:p>
            <a:pPr marL="742950" lvl="1" indent="-285750" algn="l">
              <a:lnSpc>
                <a:spcPct val="90000"/>
              </a:lnSpc>
              <a:spcBef>
                <a:spcPts val="480"/>
              </a:spcBef>
              <a:buClr>
                <a:srgbClr val="000000"/>
              </a:buClr>
              <a:buSzPts val="2400"/>
              <a:buFont typeface="Montserrat"/>
              <a:buChar char="–"/>
            </a:pPr>
            <a:endParaRPr lang="en-US" sz="2400" dirty="0">
              <a:solidFill>
                <a:schemeClr val="dk1"/>
              </a:solidFill>
              <a:ea typeface="Montserrat SemiBold"/>
              <a:cs typeface="Montserrat SemiBold"/>
            </a:endParaRPr>
          </a:p>
          <a:p>
            <a:pPr marL="342900" lvl="0" indent="-342900">
              <a:lnSpc>
                <a:spcPct val="90000"/>
              </a:lnSpc>
              <a:spcBef>
                <a:spcPts val="640"/>
              </a:spcBef>
              <a:buClr>
                <a:srgbClr val="0070C0"/>
              </a:buClr>
              <a:buSzPts val="3200"/>
              <a:buFont typeface="Montserrat SemiBold"/>
              <a:buChar char="•"/>
            </a:pPr>
            <a:r>
              <a:rPr lang="en-US" sz="3200" dirty="0">
                <a:solidFill>
                  <a:srgbClr val="0070C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Career Advancement</a:t>
            </a:r>
            <a:endParaRPr lang="en-US" sz="1400" dirty="0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742950" lvl="1" indent="-285750" algn="l">
              <a:lnSpc>
                <a:spcPct val="90000"/>
              </a:lnSpc>
              <a:spcBef>
                <a:spcPts val="480"/>
              </a:spcBef>
              <a:buClr>
                <a:schemeClr val="dk1"/>
              </a:buClr>
              <a:buSzPts val="2400"/>
              <a:buFont typeface="Montserrat"/>
              <a:buChar char="–"/>
            </a:pPr>
            <a:r>
              <a:rPr lang="en-US" sz="2400" dirty="0">
                <a:solidFill>
                  <a:schemeClr val="dk1"/>
                </a:solidFill>
              </a:rPr>
              <a:t>Bachelor has become entry-level degree</a:t>
            </a:r>
            <a:endParaRPr lang="en-US" sz="2400">
              <a:solidFill>
                <a:schemeClr val="dk1"/>
              </a:solidFill>
            </a:endParaRPr>
          </a:p>
          <a:p>
            <a:pPr marL="742950" lvl="1" indent="-285750" algn="l">
              <a:lnSpc>
                <a:spcPct val="90000"/>
              </a:lnSpc>
              <a:spcBef>
                <a:spcPts val="480"/>
              </a:spcBef>
              <a:buClr>
                <a:schemeClr val="dk1"/>
              </a:buClr>
              <a:buSzPts val="2400"/>
              <a:buFont typeface="Montserrat"/>
              <a:buChar char="–"/>
            </a:pPr>
            <a:r>
              <a:rPr lang="en-US" sz="2400" dirty="0">
                <a:solidFill>
                  <a:schemeClr val="dk1"/>
                </a:solidFill>
              </a:rPr>
              <a:t>Higher-level positions and decision-making power require education beyond undergraduate</a:t>
            </a:r>
            <a:endParaRPr lang="en-US" sz="2400">
              <a:solidFill>
                <a:schemeClr val="dk1"/>
              </a:solidFill>
            </a:endParaRPr>
          </a:p>
          <a:p>
            <a:pPr marL="742950" lvl="1" indent="-285750">
              <a:lnSpc>
                <a:spcPct val="90000"/>
              </a:lnSpc>
              <a:spcBef>
                <a:spcPts val="480"/>
              </a:spcBef>
              <a:buClr>
                <a:srgbClr val="000000"/>
              </a:buClr>
              <a:buSzPts val="2400"/>
              <a:buFont typeface="Montserrat"/>
              <a:buChar char="–"/>
            </a:pPr>
            <a:endParaRPr lang="en-US" sz="2400" dirty="0">
              <a:solidFill>
                <a:schemeClr val="dk1"/>
              </a:solidFill>
              <a:ea typeface="Montserrat SemiBold"/>
              <a:cs typeface="Montserrat SemiBold"/>
              <a:sym typeface="Montserrat SemiBold"/>
            </a:endParaRPr>
          </a:p>
          <a:p>
            <a:pPr marL="342900" lvl="0" indent="-342900">
              <a:lnSpc>
                <a:spcPct val="90000"/>
              </a:lnSpc>
              <a:spcBef>
                <a:spcPts val="640"/>
              </a:spcBef>
              <a:buClr>
                <a:srgbClr val="7030A0"/>
              </a:buClr>
              <a:buSzPts val="3200"/>
              <a:buFont typeface="Montserrat SemiBold"/>
              <a:buChar char="•"/>
            </a:pPr>
            <a:r>
              <a:rPr lang="en-US" sz="3200" dirty="0">
                <a:solidFill>
                  <a:srgbClr val="7030A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Career Change</a:t>
            </a:r>
            <a:endParaRPr lang="en-US" sz="1400" dirty="0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742950" lvl="1" indent="-285750" algn="l">
              <a:lnSpc>
                <a:spcPct val="90000"/>
              </a:lnSpc>
              <a:spcBef>
                <a:spcPts val="480"/>
              </a:spcBef>
              <a:buClr>
                <a:schemeClr val="dk1"/>
              </a:buClr>
              <a:buSzPts val="2400"/>
              <a:buFont typeface="Montserrat"/>
              <a:buChar char="–"/>
            </a:pPr>
            <a:r>
              <a:rPr lang="en-US" sz="2400" dirty="0">
                <a:solidFill>
                  <a:schemeClr val="dk1"/>
                </a:solidFill>
              </a:rPr>
              <a:t>New discipline or specialization within existing discipline</a:t>
            </a:r>
            <a:endParaRPr lang="en-US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91936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>
          <a:extLst>
            <a:ext uri="{FF2B5EF4-FFF2-40B4-BE49-F238E27FC236}">
              <a16:creationId xmlns:a16="http://schemas.microsoft.com/office/drawing/2014/main" id="{62678A6A-F43C-2444-4145-DD6185943F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5">
            <a:extLst>
              <a:ext uri="{FF2B5EF4-FFF2-40B4-BE49-F238E27FC236}">
                <a16:creationId xmlns:a16="http://schemas.microsoft.com/office/drawing/2014/main" id="{7AE861CA-20BA-3DA1-F305-4CE77CCC55F7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81193" y="215153"/>
            <a:ext cx="8051819" cy="774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Montserrat ExtraBold"/>
              <a:buNone/>
            </a:pPr>
            <a:endParaRPr dirty="0"/>
          </a:p>
        </p:txBody>
      </p:sp>
      <p:sp>
        <p:nvSpPr>
          <p:cNvPr id="180" name="Google Shape;180;p5">
            <a:extLst>
              <a:ext uri="{FF2B5EF4-FFF2-40B4-BE49-F238E27FC236}">
                <a16:creationId xmlns:a16="http://schemas.microsoft.com/office/drawing/2014/main" id="{6B79D30C-14D5-80E6-405F-1284B8C0C00E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710286" y="2259106"/>
            <a:ext cx="8051819" cy="3775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57175" lvl="0" indent="-104775">
              <a:lnSpc>
                <a:spcPct val="100000"/>
              </a:lnSpc>
              <a:spcBef>
                <a:spcPts val="480"/>
              </a:spcBef>
              <a:buClr>
                <a:schemeClr val="dk1"/>
              </a:buClr>
              <a:buSzPts val="2400"/>
            </a:pPr>
            <a:endParaRPr lang="en-US"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8AEDD64-CF39-8607-6457-7CC5038C61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0802"/>
            <a:ext cx="12192000" cy="6196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2215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>
          <a:extLst>
            <a:ext uri="{FF2B5EF4-FFF2-40B4-BE49-F238E27FC236}">
              <a16:creationId xmlns:a16="http://schemas.microsoft.com/office/drawing/2014/main" id="{46595750-F1A4-CA41-4A2E-2B9BA1C674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5">
            <a:extLst>
              <a:ext uri="{FF2B5EF4-FFF2-40B4-BE49-F238E27FC236}">
                <a16:creationId xmlns:a16="http://schemas.microsoft.com/office/drawing/2014/main" id="{063CF95A-4132-CC1E-A0C3-0C49135DE42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81193" y="215153"/>
            <a:ext cx="8051819" cy="774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Montserrat ExtraBold"/>
              <a:buNone/>
            </a:pPr>
            <a:r>
              <a:rPr lang="en-US" dirty="0"/>
              <a:t>Why Go To Graduate School?</a:t>
            </a:r>
            <a:endParaRPr dirty="0"/>
          </a:p>
        </p:txBody>
      </p:sp>
      <p:sp>
        <p:nvSpPr>
          <p:cNvPr id="180" name="Google Shape;180;p5">
            <a:extLst>
              <a:ext uri="{FF2B5EF4-FFF2-40B4-BE49-F238E27FC236}">
                <a16:creationId xmlns:a16="http://schemas.microsoft.com/office/drawing/2014/main" id="{B01683AF-A0B0-94E6-0F56-32B12653E6C8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66720" y="2292237"/>
            <a:ext cx="8515642" cy="4152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742950" lvl="1" indent="-273050" algn="l">
              <a:lnSpc>
                <a:spcPct val="90000"/>
              </a:lnSpc>
              <a:spcBef>
                <a:spcPts val="560"/>
              </a:spcBef>
              <a:buClr>
                <a:srgbClr val="000000"/>
              </a:buClr>
              <a:buSzPts val="2600"/>
              <a:buFont typeface="Sorts Mill Goudy"/>
              <a:buChar char="–"/>
            </a:pPr>
            <a:r>
              <a:rPr lang="en-US" sz="2600" dirty="0">
                <a:solidFill>
                  <a:srgbClr val="000000"/>
                </a:solidFill>
              </a:rPr>
              <a:t>Median annual earnings in 2025 for those who hold </a:t>
            </a:r>
            <a:r>
              <a:rPr lang="en-US" sz="2600" dirty="0">
                <a:solidFill>
                  <a:srgbClr val="0070C0"/>
                </a:solidFill>
              </a:rPr>
              <a:t>master’s</a:t>
            </a:r>
            <a:r>
              <a:rPr lang="en-US" sz="2600" dirty="0">
                <a:solidFill>
                  <a:srgbClr val="000000"/>
                </a:solidFill>
              </a:rPr>
              <a:t> degree was more than $15,000 (~19%) higher per year than for those with bachelor’s degrees</a:t>
            </a:r>
            <a:endParaRPr lang="en-US" sz="1200" dirty="0">
              <a:solidFill>
                <a:srgbClr val="000000"/>
              </a:solidFill>
            </a:endParaRPr>
          </a:p>
          <a:p>
            <a:pPr marL="742950" lvl="1" indent="-273050" algn="l">
              <a:lnSpc>
                <a:spcPct val="90000"/>
              </a:lnSpc>
              <a:spcBef>
                <a:spcPts val="560"/>
              </a:spcBef>
              <a:buClr>
                <a:srgbClr val="000000"/>
              </a:buClr>
              <a:buSzPts val="2600"/>
              <a:buFont typeface="Sorts Mill Goudy"/>
              <a:buChar char="–"/>
            </a:pPr>
            <a:endParaRPr lang="en-US" sz="2600" dirty="0">
              <a:solidFill>
                <a:srgbClr val="000000"/>
              </a:solidFill>
            </a:endParaRPr>
          </a:p>
          <a:p>
            <a:pPr marL="742950" lvl="1" indent="-273050" algn="l">
              <a:lnSpc>
                <a:spcPct val="90000"/>
              </a:lnSpc>
              <a:spcBef>
                <a:spcPts val="560"/>
              </a:spcBef>
              <a:buClr>
                <a:srgbClr val="000000"/>
              </a:buClr>
              <a:buSzPts val="2600"/>
              <a:buFont typeface="Sorts Mill Goudy"/>
              <a:buChar char="–"/>
            </a:pPr>
            <a:r>
              <a:rPr lang="en-US" sz="2600" dirty="0">
                <a:solidFill>
                  <a:srgbClr val="000000"/>
                </a:solidFill>
              </a:rPr>
              <a:t> Those with advanced </a:t>
            </a:r>
            <a:r>
              <a:rPr lang="en-US" sz="2600" dirty="0">
                <a:solidFill>
                  <a:srgbClr val="7030A0"/>
                </a:solidFill>
              </a:rPr>
              <a:t>professional</a:t>
            </a:r>
            <a:r>
              <a:rPr lang="en-US" sz="2600" dirty="0">
                <a:solidFill>
                  <a:srgbClr val="000000"/>
                </a:solidFill>
              </a:rPr>
              <a:t> degrees earn $37,000 per year more than BA/BS</a:t>
            </a:r>
            <a:endParaRPr lang="en-US" sz="1200" dirty="0">
              <a:solidFill>
                <a:srgbClr val="000000"/>
              </a:solidFill>
            </a:endParaRPr>
          </a:p>
          <a:p>
            <a:pPr marL="742950" lvl="1" indent="-273050" algn="l">
              <a:lnSpc>
                <a:spcPct val="90000"/>
              </a:lnSpc>
              <a:spcBef>
                <a:spcPts val="560"/>
              </a:spcBef>
              <a:buClr>
                <a:srgbClr val="000000"/>
              </a:buClr>
              <a:buSzPts val="2600"/>
              <a:buFont typeface="Sorts Mill Goudy"/>
              <a:buChar char="–"/>
            </a:pPr>
            <a:endParaRPr lang="en-US" sz="2600" dirty="0">
              <a:solidFill>
                <a:srgbClr val="000000"/>
              </a:solidFill>
            </a:endParaRPr>
          </a:p>
          <a:p>
            <a:pPr marL="742950" lvl="1" indent="-273050" algn="l">
              <a:lnSpc>
                <a:spcPct val="90000"/>
              </a:lnSpc>
              <a:spcBef>
                <a:spcPts val="560"/>
              </a:spcBef>
              <a:buClr>
                <a:srgbClr val="000000"/>
              </a:buClr>
              <a:buSzPts val="2600"/>
              <a:buFont typeface="Sorts Mill Goudy"/>
              <a:buChar char="–"/>
            </a:pPr>
            <a:r>
              <a:rPr lang="en-US" sz="2600" dirty="0">
                <a:solidFill>
                  <a:srgbClr val="000000"/>
                </a:solidFill>
              </a:rPr>
              <a:t>Those with graduate degrees also less likely to be </a:t>
            </a:r>
            <a:r>
              <a:rPr lang="en-US" sz="2600" dirty="0">
                <a:solidFill>
                  <a:srgbClr val="FF0000"/>
                </a:solidFill>
              </a:rPr>
              <a:t>unemployed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6F989D-E064-F823-E704-29B862D128B0}"/>
              </a:ext>
            </a:extLst>
          </p:cNvPr>
          <p:cNvSpPr txBox="1"/>
          <p:nvPr/>
        </p:nvSpPr>
        <p:spPr>
          <a:xfrm>
            <a:off x="563259" y="1329337"/>
            <a:ext cx="9435547" cy="7648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lnSpc>
                <a:spcPct val="90000"/>
              </a:lnSpc>
              <a:buFont typeface="Sorts Mill Goudy,sans-serif"/>
              <a:buChar char="•"/>
            </a:pPr>
            <a:r>
              <a:rPr lang="en-US" sz="3300" dirty="0">
                <a:solidFill>
                  <a:srgbClr val="00B050"/>
                </a:solidFill>
                <a:latin typeface="Montserrat SemiBold"/>
              </a:rPr>
              <a:t>Increase Income </a:t>
            </a:r>
            <a:r>
              <a:rPr lang="en-US" sz="3300" dirty="0">
                <a:latin typeface="Montserrat SemiBold"/>
              </a:rPr>
              <a:t>and Earning Potential</a:t>
            </a: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1176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>
          <a:extLst>
            <a:ext uri="{FF2B5EF4-FFF2-40B4-BE49-F238E27FC236}">
              <a16:creationId xmlns:a16="http://schemas.microsoft.com/office/drawing/2014/main" id="{F151548E-D61C-5927-3D9B-22FA084F3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5">
            <a:extLst>
              <a:ext uri="{FF2B5EF4-FFF2-40B4-BE49-F238E27FC236}">
                <a16:creationId xmlns:a16="http://schemas.microsoft.com/office/drawing/2014/main" id="{9FB19821-5A67-5C7A-6213-C56D5A74F6BA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81193" y="215153"/>
            <a:ext cx="8051819" cy="774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Montserrat ExtraBold"/>
              <a:buNone/>
            </a:pPr>
            <a:endParaRPr dirty="0"/>
          </a:p>
        </p:txBody>
      </p:sp>
      <p:sp>
        <p:nvSpPr>
          <p:cNvPr id="180" name="Google Shape;180;p5">
            <a:extLst>
              <a:ext uri="{FF2B5EF4-FFF2-40B4-BE49-F238E27FC236}">
                <a16:creationId xmlns:a16="http://schemas.microsoft.com/office/drawing/2014/main" id="{ADDFB4AF-5BA6-4D89-EF8B-8E6560707B7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710286" y="2259106"/>
            <a:ext cx="8051819" cy="3775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57175" lvl="0" indent="-104775">
              <a:lnSpc>
                <a:spcPct val="100000"/>
              </a:lnSpc>
              <a:spcBef>
                <a:spcPts val="480"/>
              </a:spcBef>
              <a:buClr>
                <a:schemeClr val="dk1"/>
              </a:buClr>
              <a:buSzPts val="2400"/>
            </a:pPr>
            <a:endParaRPr lang="en-US"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0F04FE0-08E6-D3CC-C30A-D6CC7D195A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2782" y="0"/>
            <a:ext cx="96264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9711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>
          <a:extLst>
            <a:ext uri="{FF2B5EF4-FFF2-40B4-BE49-F238E27FC236}">
              <a16:creationId xmlns:a16="http://schemas.microsoft.com/office/drawing/2014/main" id="{C516E75B-54B7-D064-916C-63A3EF15CA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5">
            <a:extLst>
              <a:ext uri="{FF2B5EF4-FFF2-40B4-BE49-F238E27FC236}">
                <a16:creationId xmlns:a16="http://schemas.microsoft.com/office/drawing/2014/main" id="{65720386-6CCA-0FF7-A2AB-4DC9EA2A1789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81193" y="215153"/>
            <a:ext cx="8051819" cy="774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Montserrat ExtraBold"/>
              <a:buNone/>
            </a:pPr>
            <a:endParaRPr dirty="0"/>
          </a:p>
        </p:txBody>
      </p:sp>
      <p:sp>
        <p:nvSpPr>
          <p:cNvPr id="180" name="Google Shape;180;p5">
            <a:extLst>
              <a:ext uri="{FF2B5EF4-FFF2-40B4-BE49-F238E27FC236}">
                <a16:creationId xmlns:a16="http://schemas.microsoft.com/office/drawing/2014/main" id="{BAC1B86A-2508-43CE-6CEA-E38A05E88F9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710286" y="2259106"/>
            <a:ext cx="8051819" cy="3775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57175" lvl="0" indent="-104775">
              <a:lnSpc>
                <a:spcPct val="100000"/>
              </a:lnSpc>
              <a:spcBef>
                <a:spcPts val="480"/>
              </a:spcBef>
              <a:buClr>
                <a:schemeClr val="dk1"/>
              </a:buClr>
              <a:buSzPts val="2400"/>
            </a:pPr>
            <a:endParaRPr lang="en-US"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109363-2EEC-0204-51CF-6DDC15CD55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2092" y="217967"/>
            <a:ext cx="7133050" cy="6630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9365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>
          <a:extLst>
            <a:ext uri="{FF2B5EF4-FFF2-40B4-BE49-F238E27FC236}">
              <a16:creationId xmlns:a16="http://schemas.microsoft.com/office/drawing/2014/main" id="{FC2A4531-ED8A-2C51-6844-069C58932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5">
            <a:extLst>
              <a:ext uri="{FF2B5EF4-FFF2-40B4-BE49-F238E27FC236}">
                <a16:creationId xmlns:a16="http://schemas.microsoft.com/office/drawing/2014/main" id="{CF8A1131-6D4E-4877-8C0B-FC2192E3AF36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81193" y="215153"/>
            <a:ext cx="8051819" cy="774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Montserrat ExtraBold"/>
              <a:buNone/>
            </a:pPr>
            <a:endParaRPr dirty="0"/>
          </a:p>
        </p:txBody>
      </p:sp>
      <p:sp>
        <p:nvSpPr>
          <p:cNvPr id="180" name="Google Shape;180;p5">
            <a:extLst>
              <a:ext uri="{FF2B5EF4-FFF2-40B4-BE49-F238E27FC236}">
                <a16:creationId xmlns:a16="http://schemas.microsoft.com/office/drawing/2014/main" id="{0B130B68-FA7E-05CA-5038-3073BD847091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710286" y="2259106"/>
            <a:ext cx="8051819" cy="3775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57175" lvl="0" indent="-104775">
              <a:lnSpc>
                <a:spcPct val="100000"/>
              </a:lnSpc>
              <a:spcBef>
                <a:spcPts val="480"/>
              </a:spcBef>
              <a:buClr>
                <a:schemeClr val="dk1"/>
              </a:buClr>
              <a:buSzPts val="2400"/>
            </a:pPr>
            <a:endParaRPr lang="en-US"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089801B-66A5-BC7E-93F5-EDB110A143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4295" y="214639"/>
            <a:ext cx="7226343" cy="6647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4040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>
          <a:extLst>
            <a:ext uri="{FF2B5EF4-FFF2-40B4-BE49-F238E27FC236}">
              <a16:creationId xmlns:a16="http://schemas.microsoft.com/office/drawing/2014/main" id="{12AA4FA4-694D-78D0-72E2-354948C79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5">
            <a:extLst>
              <a:ext uri="{FF2B5EF4-FFF2-40B4-BE49-F238E27FC236}">
                <a16:creationId xmlns:a16="http://schemas.microsoft.com/office/drawing/2014/main" id="{9F739976-7C6A-591E-9BBD-6F09648ABB84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81193" y="215153"/>
            <a:ext cx="8051819" cy="774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Montserrat ExtraBold"/>
              <a:buNone/>
            </a:pPr>
            <a:endParaRPr dirty="0"/>
          </a:p>
        </p:txBody>
      </p:sp>
      <p:sp>
        <p:nvSpPr>
          <p:cNvPr id="180" name="Google Shape;180;p5">
            <a:extLst>
              <a:ext uri="{FF2B5EF4-FFF2-40B4-BE49-F238E27FC236}">
                <a16:creationId xmlns:a16="http://schemas.microsoft.com/office/drawing/2014/main" id="{E3D43D78-182D-5F18-6434-1BBF658E5D58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710286" y="2259106"/>
            <a:ext cx="8051819" cy="3775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57175" lvl="0" indent="-104775">
              <a:lnSpc>
                <a:spcPct val="100000"/>
              </a:lnSpc>
              <a:spcBef>
                <a:spcPts val="480"/>
              </a:spcBef>
              <a:buClr>
                <a:schemeClr val="dk1"/>
              </a:buClr>
              <a:buSzPts val="2400"/>
            </a:pPr>
            <a:endParaRPr lang="en-US"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104FF93-C254-7523-160C-0E9379B8C8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7773" y="219497"/>
            <a:ext cx="8233834" cy="6638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7194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>
          <a:extLst>
            <a:ext uri="{FF2B5EF4-FFF2-40B4-BE49-F238E27FC236}">
              <a16:creationId xmlns:a16="http://schemas.microsoft.com/office/drawing/2014/main" id="{8634682C-0CBF-2443-87E7-FA736D2F14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5">
            <a:extLst>
              <a:ext uri="{FF2B5EF4-FFF2-40B4-BE49-F238E27FC236}">
                <a16:creationId xmlns:a16="http://schemas.microsoft.com/office/drawing/2014/main" id="{D788055F-4CAB-2520-6835-63A09505D669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81193" y="215153"/>
            <a:ext cx="8051819" cy="774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Montserrat ExtraBold"/>
              <a:buNone/>
            </a:pPr>
            <a:r>
              <a:rPr lang="en-US" dirty="0"/>
              <a:t>Why Go To Graduate School?</a:t>
            </a:r>
            <a:endParaRPr dirty="0"/>
          </a:p>
        </p:txBody>
      </p:sp>
      <p:sp>
        <p:nvSpPr>
          <p:cNvPr id="180" name="Google Shape;180;p5">
            <a:extLst>
              <a:ext uri="{FF2B5EF4-FFF2-40B4-BE49-F238E27FC236}">
                <a16:creationId xmlns:a16="http://schemas.microsoft.com/office/drawing/2014/main" id="{41EB835B-6766-C1F5-29EE-2ACF30884C1D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77764" y="1717976"/>
            <a:ext cx="8206427" cy="4152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342900" lvl="1" indent="-342900" algn="l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3200"/>
              <a:buFont typeface="Montserrat SemiBold"/>
              <a:buChar char="•"/>
            </a:pPr>
            <a:r>
              <a:rPr lang="en-US" sz="3200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Because </a:t>
            </a:r>
            <a:r>
              <a:rPr lang="en-US" sz="3200" dirty="0">
                <a:solidFill>
                  <a:srgbClr val="00B05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you</a:t>
            </a:r>
            <a:r>
              <a:rPr lang="en-US" sz="3200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want to</a:t>
            </a:r>
            <a:endParaRPr lang="en-US" sz="1400" dirty="0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742950" lvl="2" indent="-342900" algn="l">
              <a:lnSpc>
                <a:spcPct val="90000"/>
              </a:lnSpc>
              <a:spcBef>
                <a:spcPts val="480"/>
              </a:spcBef>
              <a:buClr>
                <a:schemeClr val="dk1"/>
              </a:buClr>
              <a:buSzPts val="2400"/>
              <a:buFont typeface="Montserrat"/>
              <a:buChar char="•"/>
            </a:pPr>
            <a:r>
              <a:rPr lang="en-US" sz="2400" dirty="0">
                <a:solidFill>
                  <a:schemeClr val="dk1"/>
                </a:solidFill>
              </a:rPr>
              <a:t>Opportunity to learn about things that interest you most! </a:t>
            </a:r>
            <a:endParaRPr lang="en-US" dirty="0">
              <a:solidFill>
                <a:srgbClr val="000000"/>
              </a:solidFill>
            </a:endParaRPr>
          </a:p>
          <a:p>
            <a:pPr marL="742950" lvl="2" indent="-342900" algn="l">
              <a:lnSpc>
                <a:spcPct val="90000"/>
              </a:lnSpc>
              <a:spcBef>
                <a:spcPts val="480"/>
              </a:spcBef>
              <a:buClr>
                <a:schemeClr val="dk1"/>
              </a:buClr>
              <a:buSzPts val="2400"/>
              <a:buFont typeface="Montserrat"/>
              <a:buChar char="•"/>
            </a:pPr>
            <a:endParaRPr lang="en-US" sz="2400" dirty="0">
              <a:solidFill>
                <a:schemeClr val="dk1"/>
              </a:solidFill>
              <a:ea typeface="Montserrat SemiBold"/>
              <a:cs typeface="Montserrat SemiBold"/>
              <a:sym typeface="Montserrat SemiBold"/>
            </a:endParaRPr>
          </a:p>
          <a:p>
            <a:pPr marL="342900" lvl="1" indent="-342900" algn="l">
              <a:lnSpc>
                <a:spcPct val="90000"/>
              </a:lnSpc>
              <a:spcBef>
                <a:spcPts val="640"/>
              </a:spcBef>
              <a:buClr>
                <a:schemeClr val="dk1"/>
              </a:buClr>
              <a:buSzPts val="3200"/>
              <a:buFont typeface="Montserrat SemiBold"/>
              <a:buChar char="•"/>
            </a:pPr>
            <a:r>
              <a:rPr lang="en-US" sz="3200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Research </a:t>
            </a:r>
            <a:r>
              <a:rPr lang="en-US" sz="3200" dirty="0">
                <a:solidFill>
                  <a:srgbClr val="7030A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opportunities</a:t>
            </a:r>
            <a:endParaRPr lang="en-US" sz="1400" dirty="0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742950" lvl="2" indent="-342900" algn="l">
              <a:lnSpc>
                <a:spcPct val="90000"/>
              </a:lnSpc>
              <a:spcBef>
                <a:spcPts val="480"/>
              </a:spcBef>
              <a:buClr>
                <a:schemeClr val="dk1"/>
              </a:buClr>
              <a:buSzPts val="2400"/>
              <a:buFont typeface="Montserrat"/>
              <a:buChar char="•"/>
            </a:pPr>
            <a:r>
              <a:rPr lang="en-US" sz="2400" dirty="0">
                <a:solidFill>
                  <a:schemeClr val="dk1"/>
                </a:solidFill>
              </a:rPr>
              <a:t>Access to advanced equipment and tools</a:t>
            </a:r>
            <a:endParaRPr lang="en-US" dirty="0">
              <a:solidFill>
                <a:srgbClr val="000000"/>
              </a:solidFill>
            </a:endParaRPr>
          </a:p>
          <a:p>
            <a:pPr marL="1200150" lvl="3" indent="-342900" algn="l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ts val="2000"/>
              <a:buFont typeface="Montserrat"/>
              <a:buChar char="–"/>
            </a:pPr>
            <a:r>
              <a:rPr lang="en-US" sz="2000" u="sng" dirty="0">
                <a:solidFill>
                  <a:schemeClr val="dk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Research Equipment</a:t>
            </a:r>
            <a:endParaRPr lang="en-US" sz="2000" dirty="0">
              <a:solidFill>
                <a:schemeClr val="dk1"/>
              </a:solidFill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1200150" lvl="3" indent="-342900" algn="l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SzPts val="2000"/>
              <a:buFont typeface="Montserrat"/>
              <a:buChar char="–"/>
            </a:pPr>
            <a:endParaRPr lang="en-US" sz="2000" u="sng" dirty="0">
              <a:solidFill>
                <a:schemeClr val="dk1"/>
              </a:solidFill>
              <a:ea typeface="Montserrat SemiBold"/>
              <a:cs typeface="Montserrat SemiBold"/>
              <a:sym typeface="Montserrat SemiBold"/>
            </a:endParaRPr>
          </a:p>
          <a:p>
            <a:pPr marL="342900" lvl="1" indent="-342900" algn="l">
              <a:lnSpc>
                <a:spcPct val="90000"/>
              </a:lnSpc>
              <a:spcBef>
                <a:spcPts val="640"/>
              </a:spcBef>
              <a:buClr>
                <a:srgbClr val="0070C0"/>
              </a:buClr>
              <a:buSzPts val="3200"/>
              <a:buFont typeface="Montserrat SemiBold"/>
              <a:buChar char="•"/>
            </a:pPr>
            <a:r>
              <a:rPr lang="en-US" sz="3200" dirty="0">
                <a:solidFill>
                  <a:srgbClr val="0070C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Upgrade</a:t>
            </a:r>
            <a:r>
              <a:rPr lang="en-US" sz="3200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your education</a:t>
            </a:r>
            <a:endParaRPr lang="en-US" sz="1400" dirty="0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742950" lvl="2" indent="-342900" algn="l">
              <a:lnSpc>
                <a:spcPct val="90000"/>
              </a:lnSpc>
              <a:spcBef>
                <a:spcPts val="480"/>
              </a:spcBef>
              <a:buClr>
                <a:schemeClr val="dk1"/>
              </a:buClr>
              <a:buSzPts val="2400"/>
              <a:buFont typeface="Montserrat"/>
              <a:buChar char="•"/>
            </a:pPr>
            <a:r>
              <a:rPr lang="en-US" sz="2400" dirty="0">
                <a:solidFill>
                  <a:schemeClr val="dk1"/>
                </a:solidFill>
              </a:rPr>
              <a:t>If it has been a while since you completed your undergrad degree</a:t>
            </a:r>
            <a:endParaRPr lang="en-US" dirty="0">
              <a:solidFill>
                <a:srgbClr val="000000"/>
              </a:solidFill>
            </a:endParaRPr>
          </a:p>
          <a:p>
            <a:pPr marL="742950" lvl="2" indent="-342900" algn="l">
              <a:lnSpc>
                <a:spcPct val="90000"/>
              </a:lnSpc>
              <a:spcBef>
                <a:spcPts val="480"/>
              </a:spcBef>
              <a:buClr>
                <a:schemeClr val="dk1"/>
              </a:buClr>
              <a:buSzPts val="2400"/>
              <a:buFont typeface="Montserrat"/>
              <a:buChar char="•"/>
            </a:pPr>
            <a:endParaRPr lang="en-US" sz="2400" dirty="0">
              <a:solidFill>
                <a:schemeClr val="dk1"/>
              </a:solidFill>
              <a:ea typeface="Montserrat SemiBold"/>
              <a:cs typeface="Montserrat SemiBold"/>
              <a:sym typeface="Montserrat SemiBold"/>
            </a:endParaRPr>
          </a:p>
          <a:p>
            <a:pPr marL="457200" lvl="1" indent="-457200" algn="l">
              <a:lnSpc>
                <a:spcPct val="90000"/>
              </a:lnSpc>
              <a:spcBef>
                <a:spcPts val="640"/>
              </a:spcBef>
              <a:buClr>
                <a:schemeClr val="dk1"/>
              </a:buClr>
              <a:buSzPts val="3200"/>
              <a:buFont typeface="Montserrat SemiBold"/>
              <a:buChar char="•"/>
            </a:pPr>
            <a:r>
              <a:rPr lang="en-US" sz="3200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Employer </a:t>
            </a:r>
            <a:r>
              <a:rPr lang="en-US" sz="3200" dirty="0">
                <a:solidFill>
                  <a:srgbClr val="00B05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incentives</a:t>
            </a:r>
            <a:endParaRPr lang="en-US" sz="1400" dirty="0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21220846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>
          <a:extLst>
            <a:ext uri="{FF2B5EF4-FFF2-40B4-BE49-F238E27FC236}">
              <a16:creationId xmlns:a16="http://schemas.microsoft.com/office/drawing/2014/main" id="{3D18EF29-CBC0-8B48-960C-667814FF0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5">
            <a:extLst>
              <a:ext uri="{FF2B5EF4-FFF2-40B4-BE49-F238E27FC236}">
                <a16:creationId xmlns:a16="http://schemas.microsoft.com/office/drawing/2014/main" id="{57957354-DAC6-1188-8A1E-54CFEF77D8F6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710286" y="227509"/>
            <a:ext cx="7325678" cy="1366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Montserrat ExtraBold"/>
              <a:buNone/>
            </a:pPr>
            <a:r>
              <a:rPr lang="en-US" dirty="0"/>
              <a:t>Why </a:t>
            </a:r>
            <a:r>
              <a:rPr lang="en-US" dirty="0">
                <a:solidFill>
                  <a:schemeClr val="tx1"/>
                </a:solidFill>
              </a:rPr>
              <a:t>Shouldn’t</a:t>
            </a:r>
            <a:r>
              <a:rPr lang="en-US" dirty="0"/>
              <a:t> You Go To Graduate School?</a:t>
            </a:r>
            <a:endParaRPr dirty="0"/>
          </a:p>
        </p:txBody>
      </p:sp>
      <p:sp>
        <p:nvSpPr>
          <p:cNvPr id="180" name="Google Shape;180;p5">
            <a:extLst>
              <a:ext uri="{FF2B5EF4-FFF2-40B4-BE49-F238E27FC236}">
                <a16:creationId xmlns:a16="http://schemas.microsoft.com/office/drawing/2014/main" id="{219ECAF9-FC04-D736-4D88-C2F57AFE51AA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710286" y="2038235"/>
            <a:ext cx="8338949" cy="4485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342900" lvl="1" indent="-342900" algn="l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3200"/>
              <a:buFont typeface="Montserrat SemiBold"/>
              <a:buChar char="•"/>
            </a:pPr>
            <a:r>
              <a:rPr lang="en-US" sz="3200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Not sure if the job you want </a:t>
            </a:r>
            <a:r>
              <a:rPr lang="en-US" sz="3200" dirty="0">
                <a:solidFill>
                  <a:srgbClr val="7030A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requires</a:t>
            </a:r>
            <a:r>
              <a:rPr lang="en-US" sz="3200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a graduate degree</a:t>
            </a:r>
            <a:endParaRPr lang="en-US" sz="1400" dirty="0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742950" lvl="2" indent="-342900" algn="l">
              <a:lnSpc>
                <a:spcPct val="90000"/>
              </a:lnSpc>
              <a:spcBef>
                <a:spcPts val="480"/>
              </a:spcBef>
              <a:buClr>
                <a:schemeClr val="dk1"/>
              </a:buClr>
              <a:buSzPts val="2400"/>
              <a:buFont typeface="Montserrat"/>
              <a:buChar char="•"/>
            </a:pPr>
            <a:r>
              <a:rPr lang="en-US" sz="2400" dirty="0">
                <a:solidFill>
                  <a:schemeClr val="dk1"/>
                </a:solidFill>
              </a:rPr>
              <a:t>Contact Career Empowerment, graduate coordinators, potential employers</a:t>
            </a:r>
            <a:endParaRPr lang="en-US">
              <a:solidFill>
                <a:schemeClr val="dk1"/>
              </a:solidFill>
            </a:endParaRPr>
          </a:p>
          <a:p>
            <a:pPr marL="742950" lvl="2" indent="-342900" algn="l">
              <a:lnSpc>
                <a:spcPct val="90000"/>
              </a:lnSpc>
              <a:spcBef>
                <a:spcPts val="480"/>
              </a:spcBef>
              <a:buClr>
                <a:schemeClr val="dk1"/>
              </a:buClr>
              <a:buSzPts val="2400"/>
              <a:buFont typeface="Montserrat"/>
              <a:buChar char="•"/>
            </a:pPr>
            <a:endParaRPr lang="en-US" sz="2400" dirty="0">
              <a:solidFill>
                <a:schemeClr val="dk1"/>
              </a:solidFill>
              <a:ea typeface="Montserrat SemiBold"/>
              <a:cs typeface="Montserrat SemiBold"/>
              <a:sym typeface="Montserrat SemiBold"/>
            </a:endParaRPr>
          </a:p>
          <a:p>
            <a:pPr marL="342900" lvl="1" indent="-342900" algn="l">
              <a:lnSpc>
                <a:spcPct val="90000"/>
              </a:lnSpc>
              <a:spcBef>
                <a:spcPts val="640"/>
              </a:spcBef>
              <a:buClr>
                <a:schemeClr val="dk1"/>
              </a:buClr>
              <a:buSzPts val="3200"/>
              <a:buFont typeface="Montserrat SemiBold"/>
              <a:buChar char="•"/>
            </a:pPr>
            <a:r>
              <a:rPr lang="en-US" sz="3200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Can’t find a job</a:t>
            </a:r>
            <a:endParaRPr lang="en-US" sz="1400" dirty="0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742950" lvl="2" indent="-342900" algn="l">
              <a:lnSpc>
                <a:spcPct val="90000"/>
              </a:lnSpc>
              <a:spcBef>
                <a:spcPts val="480"/>
              </a:spcBef>
              <a:buClr>
                <a:schemeClr val="dk1"/>
              </a:buClr>
              <a:buSzPts val="2400"/>
              <a:buFont typeface="Sorts Mill Goudy"/>
              <a:buChar char="•"/>
            </a:pPr>
            <a:r>
              <a:rPr lang="en-US" sz="2400" dirty="0">
                <a:solidFill>
                  <a:schemeClr val="dk1"/>
                </a:solidFill>
              </a:rPr>
              <a:t>First determine </a:t>
            </a:r>
            <a:r>
              <a:rPr lang="en-US" sz="2400" dirty="0">
                <a:solidFill>
                  <a:srgbClr val="00B050"/>
                </a:solidFill>
              </a:rPr>
              <a:t>reason</a:t>
            </a:r>
            <a:r>
              <a:rPr lang="en-US" sz="2400" dirty="0">
                <a:solidFill>
                  <a:schemeClr val="dk1"/>
                </a:solidFill>
              </a:rPr>
              <a:t>, perhaps internship or freelance work would be more helpful</a:t>
            </a:r>
            <a:endParaRPr lang="en-US" dirty="0">
              <a:solidFill>
                <a:srgbClr val="000000"/>
              </a:solidFill>
            </a:endParaRPr>
          </a:p>
          <a:p>
            <a:pPr marL="742950" lvl="2" indent="-342900" algn="l">
              <a:lnSpc>
                <a:spcPct val="90000"/>
              </a:lnSpc>
              <a:spcBef>
                <a:spcPts val="480"/>
              </a:spcBef>
              <a:buClr>
                <a:schemeClr val="dk1"/>
              </a:buClr>
              <a:buSzPts val="2400"/>
              <a:buFont typeface="Sorts Mill Goudy"/>
              <a:buChar char="•"/>
            </a:pPr>
            <a:endParaRPr lang="en-US" sz="2400" dirty="0">
              <a:solidFill>
                <a:schemeClr val="dk1"/>
              </a:solidFill>
              <a:ea typeface="Montserrat SemiBold"/>
              <a:cs typeface="Montserrat SemiBold"/>
              <a:sym typeface="Montserrat SemiBold"/>
            </a:endParaRPr>
          </a:p>
          <a:p>
            <a:pPr marL="342900" lvl="1" indent="-342900" algn="l">
              <a:lnSpc>
                <a:spcPct val="90000"/>
              </a:lnSpc>
              <a:spcBef>
                <a:spcPts val="640"/>
              </a:spcBef>
              <a:buClr>
                <a:schemeClr val="dk1"/>
              </a:buClr>
              <a:buSzPts val="3200"/>
              <a:buFont typeface="Montserrat SemiBold"/>
              <a:buChar char="•"/>
            </a:pPr>
            <a:r>
              <a:rPr lang="en-US" sz="3200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Haven’t done </a:t>
            </a:r>
            <a:r>
              <a:rPr lang="en-US" sz="3200" dirty="0">
                <a:solidFill>
                  <a:srgbClr val="0070C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cost-benefit </a:t>
            </a:r>
            <a:r>
              <a:rPr lang="en-US" sz="3200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analysis</a:t>
            </a:r>
            <a:endParaRPr lang="en-US" sz="1400" dirty="0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742950" lvl="2" indent="-342900" algn="l">
              <a:lnSpc>
                <a:spcPct val="90000"/>
              </a:lnSpc>
              <a:spcBef>
                <a:spcPts val="480"/>
              </a:spcBef>
              <a:buClr>
                <a:schemeClr val="dk1"/>
              </a:buClr>
              <a:buSzPts val="2400"/>
              <a:buFont typeface="Montserrat"/>
              <a:buChar char="•"/>
            </a:pPr>
            <a:r>
              <a:rPr lang="en-US" sz="2400" dirty="0">
                <a:solidFill>
                  <a:schemeClr val="dk1"/>
                </a:solidFill>
              </a:rPr>
              <a:t>Look at cost to obtain degree (tuition, opportunity cost, time)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2050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>
          <a:extLst>
            <a:ext uri="{FF2B5EF4-FFF2-40B4-BE49-F238E27FC236}">
              <a16:creationId xmlns:a16="http://schemas.microsoft.com/office/drawing/2014/main" id="{757955AD-EB40-7833-B376-41A2CD40E9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5">
            <a:extLst>
              <a:ext uri="{FF2B5EF4-FFF2-40B4-BE49-F238E27FC236}">
                <a16:creationId xmlns:a16="http://schemas.microsoft.com/office/drawing/2014/main" id="{0220133D-8B11-60DD-C3F0-8E8B6BD3EB27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710286" y="407773"/>
            <a:ext cx="7325678" cy="115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Montserrat ExtraBold"/>
              <a:buNone/>
            </a:pPr>
            <a:r>
              <a:rPr lang="en-US" dirty="0"/>
              <a:t>Why </a:t>
            </a:r>
            <a:r>
              <a:rPr lang="en-US" dirty="0">
                <a:solidFill>
                  <a:schemeClr val="tx1"/>
                </a:solidFill>
              </a:rPr>
              <a:t>Shouldn’t</a:t>
            </a:r>
            <a:r>
              <a:rPr lang="en-US" dirty="0"/>
              <a:t> You Go To Graduate School?</a:t>
            </a:r>
            <a:endParaRPr dirty="0"/>
          </a:p>
        </p:txBody>
      </p:sp>
      <p:sp>
        <p:nvSpPr>
          <p:cNvPr id="180" name="Google Shape;180;p5">
            <a:extLst>
              <a:ext uri="{FF2B5EF4-FFF2-40B4-BE49-F238E27FC236}">
                <a16:creationId xmlns:a16="http://schemas.microsoft.com/office/drawing/2014/main" id="{A7EB3C6E-F8EC-CB4D-759F-4E7816BA62B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710286" y="2259105"/>
            <a:ext cx="8581905" cy="4485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1" indent="-342900" algn="l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3200"/>
              <a:buFont typeface="Montserrat SemiBold"/>
              <a:buChar char="•"/>
            </a:pPr>
            <a:r>
              <a:rPr lang="en-US" sz="3200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Easier than getting a job</a:t>
            </a:r>
            <a:endParaRPr lang="en-US" sz="1400" dirty="0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742950" lvl="2" indent="-342900" algn="l">
              <a:lnSpc>
                <a:spcPct val="90000"/>
              </a:lnSpc>
              <a:spcBef>
                <a:spcPts val="480"/>
              </a:spcBef>
              <a:buClr>
                <a:srgbClr val="7030A0"/>
              </a:buClr>
              <a:buSzPts val="2400"/>
              <a:buFont typeface="Sorts Mill Goudy"/>
              <a:buChar char="•"/>
            </a:pPr>
            <a:r>
              <a:rPr lang="en-US" sz="2400" dirty="0">
                <a:solidFill>
                  <a:srgbClr val="7030A0"/>
                </a:solidFill>
              </a:rPr>
              <a:t>Professional student</a:t>
            </a:r>
            <a:r>
              <a:rPr lang="en-US" sz="2400" dirty="0">
                <a:solidFill>
                  <a:schemeClr val="dk1"/>
                </a:solidFill>
              </a:rPr>
              <a:t>?</a:t>
            </a:r>
            <a:endParaRPr lang="en-US" dirty="0">
              <a:solidFill>
                <a:srgbClr val="000000"/>
              </a:solidFill>
            </a:endParaRPr>
          </a:p>
          <a:p>
            <a:pPr marL="742950" lvl="2" indent="-342900" algn="l">
              <a:lnSpc>
                <a:spcPct val="90000"/>
              </a:lnSpc>
              <a:spcBef>
                <a:spcPts val="480"/>
              </a:spcBef>
              <a:buClr>
                <a:srgbClr val="7030A0"/>
              </a:buClr>
              <a:buSzPts val="2400"/>
              <a:buFont typeface="Sorts Mill Goudy"/>
              <a:buChar char="•"/>
            </a:pPr>
            <a:endParaRPr lang="en-US" sz="2400" dirty="0">
              <a:solidFill>
                <a:schemeClr val="dk1"/>
              </a:solidFill>
              <a:ea typeface="Montserrat SemiBold"/>
              <a:cs typeface="Montserrat SemiBold"/>
              <a:sym typeface="Montserrat SemiBold"/>
            </a:endParaRPr>
          </a:p>
          <a:p>
            <a:pPr marL="342900" lvl="1" indent="-342900" algn="l">
              <a:lnSpc>
                <a:spcPct val="90000"/>
              </a:lnSpc>
              <a:spcBef>
                <a:spcPts val="640"/>
              </a:spcBef>
              <a:buClr>
                <a:schemeClr val="dk1"/>
              </a:buClr>
              <a:buSzPts val="3200"/>
              <a:buFont typeface="Montserrat SemiBold"/>
              <a:buChar char="•"/>
            </a:pPr>
            <a:r>
              <a:rPr lang="en-US" sz="3200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Haven’t clearly identified reason to go</a:t>
            </a:r>
            <a:endParaRPr lang="en-US" sz="1400" dirty="0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742950" lvl="2" indent="-342900" algn="l">
              <a:lnSpc>
                <a:spcPct val="90000"/>
              </a:lnSpc>
              <a:spcBef>
                <a:spcPts val="480"/>
              </a:spcBef>
              <a:buClr>
                <a:schemeClr val="dk1"/>
              </a:buClr>
              <a:buSzPts val="2400"/>
              <a:buFont typeface="Sorts Mill Goudy"/>
              <a:buChar char="•"/>
            </a:pPr>
            <a:r>
              <a:rPr lang="en-US" sz="2400" dirty="0">
                <a:solidFill>
                  <a:schemeClr val="dk1"/>
                </a:solidFill>
              </a:rPr>
              <a:t>Make an informed choice based on </a:t>
            </a:r>
            <a:r>
              <a:rPr lang="en-US" sz="2400" dirty="0">
                <a:solidFill>
                  <a:srgbClr val="00B050"/>
                </a:solidFill>
              </a:rPr>
              <a:t>your</a:t>
            </a:r>
            <a:r>
              <a:rPr lang="en-US" sz="2400" dirty="0">
                <a:solidFill>
                  <a:schemeClr val="dk1"/>
                </a:solidFill>
              </a:rPr>
              <a:t> goals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8230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D7A98-B1FB-4796-0C60-93D2E5B92D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8227" y="1014999"/>
            <a:ext cx="7169972" cy="688338"/>
          </a:xfrm>
        </p:spPr>
        <p:txBody>
          <a:bodyPr/>
          <a:lstStyle/>
          <a:p>
            <a:r>
              <a:rPr lang="en-US" dirty="0"/>
              <a:t>Choosing Cal State East Bay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9D3818-9E92-3112-1957-B6635A56EEA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147101-9327-77F3-3932-F7B42A319E61}"/>
              </a:ext>
            </a:extLst>
          </p:cNvPr>
          <p:cNvSpPr txBox="1"/>
          <p:nvPr/>
        </p:nvSpPr>
        <p:spPr>
          <a:xfrm>
            <a:off x="902440" y="3071431"/>
            <a:ext cx="92270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u="sng" dirty="0">
                <a:solidFill>
                  <a:srgbClr val="00B05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Personal</a:t>
            </a:r>
            <a:r>
              <a:rPr lang="en-US" sz="40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, </a:t>
            </a:r>
            <a:r>
              <a:rPr lang="en-US" sz="4000" u="sng" dirty="0">
                <a:solidFill>
                  <a:srgbClr val="7030A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Professional</a:t>
            </a:r>
            <a:r>
              <a:rPr lang="en-US" sz="40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, </a:t>
            </a:r>
            <a:r>
              <a:rPr lang="en-US" sz="4000" u="sng" dirty="0">
                <a:solidFill>
                  <a:srgbClr val="0070C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Achievable</a:t>
            </a:r>
            <a:endParaRPr lang="en-US" sz="4000" dirty="0"/>
          </a:p>
        </p:txBody>
      </p:sp>
      <p:pic>
        <p:nvPicPr>
          <p:cNvPr id="5" name="Google Shape;261;p20" descr="A white background with black text&#10;&#10;Description automatically generated">
            <a:extLst>
              <a:ext uri="{FF2B5EF4-FFF2-40B4-BE49-F238E27FC236}">
                <a16:creationId xmlns:a16="http://schemas.microsoft.com/office/drawing/2014/main" id="{8B2C5900-BEBC-86DC-B828-E21E5B981D0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81194" y="5373445"/>
            <a:ext cx="3921749" cy="1313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260;p20" descr="A black and white logo&#10;&#10;Description automatically generated">
            <a:extLst>
              <a:ext uri="{FF2B5EF4-FFF2-40B4-BE49-F238E27FC236}">
                <a16:creationId xmlns:a16="http://schemas.microsoft.com/office/drawing/2014/main" id="{E1A7B5CC-130A-E8ED-FBEF-CDE8266FE85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89750" y="5483158"/>
            <a:ext cx="3180046" cy="12036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604807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2A274-E078-135A-91DA-3931872334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ECD384-C9FF-B838-0E24-3CEF0B9BB7A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7DE3C2A-81B3-8E1B-AA89-9C2AE07C1D8B}"/>
              </a:ext>
            </a:extLst>
          </p:cNvPr>
          <p:cNvSpPr txBox="1"/>
          <p:nvPr/>
        </p:nvSpPr>
        <p:spPr>
          <a:xfrm>
            <a:off x="581191" y="947715"/>
            <a:ext cx="283278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 i="0" u="sng" strike="noStrike" cap="none" dirty="0">
                <a:solidFill>
                  <a:srgbClr val="00B050"/>
                </a:solidFill>
                <a:latin typeface="Montserrat"/>
                <a:ea typeface="Montserrat"/>
                <a:cs typeface="Montserrat"/>
                <a:sym typeface="Montserrat"/>
              </a:rPr>
              <a:t>Personal</a:t>
            </a:r>
          </a:p>
        </p:txBody>
      </p:sp>
      <p:pic>
        <p:nvPicPr>
          <p:cNvPr id="6" name="Google Shape;272;p21" descr="MPj04009790000[1]">
            <a:extLst>
              <a:ext uri="{FF2B5EF4-FFF2-40B4-BE49-F238E27FC236}">
                <a16:creationId xmlns:a16="http://schemas.microsoft.com/office/drawing/2014/main" id="{E817A020-B4FF-4420-32EF-7773EE18BF5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81190" y="1891979"/>
            <a:ext cx="2505075" cy="313213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89434F9-7CD5-4F82-D23F-2F003D169110}"/>
              </a:ext>
            </a:extLst>
          </p:cNvPr>
          <p:cNvSpPr txBox="1"/>
          <p:nvPr/>
        </p:nvSpPr>
        <p:spPr>
          <a:xfrm>
            <a:off x="3413977" y="1285934"/>
            <a:ext cx="7321930" cy="393954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Char char="•"/>
            </a:pPr>
            <a:r>
              <a:rPr lang="en-US" sz="3000" b="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Wide variety of programs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Char char="•"/>
            </a:pPr>
            <a:r>
              <a:rPr lang="en-US" sz="3000" b="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Late afternoon, evening, weekend classes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Char char="•"/>
            </a:pPr>
            <a:r>
              <a:rPr lang="en-US" sz="3000" b="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Hybrid and online instruction 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Char char="•"/>
            </a:pPr>
            <a:r>
              <a:rPr lang="en-US" sz="3000" b="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Courses in many programs meet one night per week</a:t>
            </a:r>
            <a:endParaRPr lang="en-US" sz="3000" b="0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3000"/>
              <a:buFont typeface="Montserrat"/>
              <a:buChar char="•"/>
            </a:pPr>
            <a:r>
              <a:rPr lang="en-US" sz="3000" b="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Small class sizes</a:t>
            </a:r>
          </a:p>
        </p:txBody>
      </p:sp>
    </p:spTree>
    <p:extLst>
      <p:ext uri="{BB962C8B-B14F-4D97-AF65-F5344CB8AC3E}">
        <p14:creationId xmlns:p14="http://schemas.microsoft.com/office/powerpoint/2010/main" val="2184405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FA408-D6EE-8FC9-D232-4B26F9CD3F2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1B854E-B9B4-84C4-3D29-A2C61548985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721D6B-74BF-7669-D118-DA05BA72384C}"/>
              </a:ext>
            </a:extLst>
          </p:cNvPr>
          <p:cNvSpPr txBox="1"/>
          <p:nvPr/>
        </p:nvSpPr>
        <p:spPr>
          <a:xfrm>
            <a:off x="581191" y="947715"/>
            <a:ext cx="361126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 i="0" u="sng" strike="noStrike" cap="none" dirty="0">
                <a:solidFill>
                  <a:srgbClr val="7030A0"/>
                </a:solidFill>
                <a:latin typeface="Montserrat"/>
                <a:ea typeface="Montserrat"/>
                <a:cs typeface="Montserrat"/>
                <a:sym typeface="Montserrat"/>
              </a:rPr>
              <a:t>Professional</a:t>
            </a:r>
          </a:p>
        </p:txBody>
      </p:sp>
      <p:pic>
        <p:nvPicPr>
          <p:cNvPr id="6" name="Google Shape;284;p22" descr="diverse students">
            <a:extLst>
              <a:ext uri="{FF2B5EF4-FFF2-40B4-BE49-F238E27FC236}">
                <a16:creationId xmlns:a16="http://schemas.microsoft.com/office/drawing/2014/main" id="{696A0FCB-636F-D1E5-D2CF-1034820F4F3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81190" y="1914315"/>
            <a:ext cx="2647950" cy="349567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5466F76-CD97-E901-0297-C2629E90976D}"/>
              </a:ext>
            </a:extLst>
          </p:cNvPr>
          <p:cNvSpPr txBox="1"/>
          <p:nvPr/>
        </p:nvSpPr>
        <p:spPr>
          <a:xfrm>
            <a:off x="4015945" y="1895915"/>
            <a:ext cx="5622023" cy="49705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Char char="•"/>
            </a:pPr>
            <a:r>
              <a:rPr lang="en-US" sz="3000" b="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Ph.D. Full-Time Faculty</a:t>
            </a:r>
          </a:p>
          <a:p>
            <a:pPr marL="342900" marR="0" lvl="0" indent="-330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Char char="•"/>
            </a:pPr>
            <a:r>
              <a:rPr lang="en-US" sz="3000" b="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Outstanding Practitioner Faculty</a:t>
            </a:r>
          </a:p>
          <a:p>
            <a:pPr marL="342900" marR="0" lvl="0" indent="-330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Char char="•"/>
            </a:pPr>
            <a:r>
              <a:rPr lang="en-US" sz="3000" b="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Regionally Accredited University</a:t>
            </a:r>
            <a:endParaRPr lang="en-US" sz="3000" b="0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342900" marR="0" lvl="0" indent="-330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Char char="•"/>
            </a:pPr>
            <a:r>
              <a:rPr lang="en-US" sz="3000" b="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Professional accreditations</a:t>
            </a:r>
            <a:endParaRPr lang="en-US" sz="3000" b="0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lang="en-US" sz="3200" b="0" i="0" u="none" strike="noStrike" cap="none" dirty="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endParaRPr lang="en-US" sz="3000" b="0" i="0" u="none" strike="noStrike" cap="none" dirty="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</p:spTree>
    <p:extLst>
      <p:ext uri="{BB962C8B-B14F-4D97-AF65-F5344CB8AC3E}">
        <p14:creationId xmlns:p14="http://schemas.microsoft.com/office/powerpoint/2010/main" val="12709212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3A063-5DB7-0BDA-89A5-4AB6AC17CB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68E512-75B9-5F13-72C7-4EA86E4C5B8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191BD6-531C-6BEC-35B7-826314E0B8B2}"/>
              </a:ext>
            </a:extLst>
          </p:cNvPr>
          <p:cNvSpPr txBox="1"/>
          <p:nvPr/>
        </p:nvSpPr>
        <p:spPr>
          <a:xfrm>
            <a:off x="581191" y="916937"/>
            <a:ext cx="350005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 b="1" i="0" u="sng" strike="noStrike" cap="none" dirty="0">
                <a:solidFill>
                  <a:srgbClr val="0070C0"/>
                </a:solidFill>
                <a:latin typeface="Montserrat"/>
                <a:ea typeface="Montserrat"/>
                <a:cs typeface="Montserrat"/>
                <a:sym typeface="Montserrat"/>
              </a:rPr>
              <a:t>Achievable</a:t>
            </a:r>
            <a:endParaRPr lang="en-US" sz="1400" b="1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" name="Google Shape;295;p23" descr="MPj04022650000[1]">
            <a:extLst>
              <a:ext uri="{FF2B5EF4-FFF2-40B4-BE49-F238E27FC236}">
                <a16:creationId xmlns:a16="http://schemas.microsoft.com/office/drawing/2014/main" id="{3E33720E-8124-F916-5EE7-9D8EE4C5E95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81190" y="1891979"/>
            <a:ext cx="3581401" cy="238601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ADAE996-D46C-4648-E191-2F560C218229}"/>
              </a:ext>
            </a:extLst>
          </p:cNvPr>
          <p:cNvSpPr txBox="1"/>
          <p:nvPr/>
        </p:nvSpPr>
        <p:spPr>
          <a:xfrm>
            <a:off x="4300151" y="1724956"/>
            <a:ext cx="5131516" cy="38105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19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Char char="•"/>
            </a:pPr>
            <a:r>
              <a:rPr lang="en-US" sz="3000" b="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Most Programs Can Be Completed in 2 Years or Less</a:t>
            </a:r>
          </a:p>
          <a:p>
            <a:pPr marL="457200" marR="0" lvl="0" indent="-4191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Char char="•"/>
            </a:pPr>
            <a:r>
              <a:rPr lang="en-US" sz="3000" b="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Affordable Costs</a:t>
            </a:r>
          </a:p>
          <a:p>
            <a:pPr marL="457200" marR="0" lvl="0" indent="-4191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Char char="•"/>
            </a:pPr>
            <a:r>
              <a:rPr lang="en-US" sz="3000" b="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Fees subject to change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endParaRPr lang="en-US" sz="3000" b="0" i="0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342900" marR="0" lvl="0" indent="-196850" algn="l" rtl="0">
              <a:lnSpc>
                <a:spcPct val="9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</a:pPr>
            <a:endParaRPr lang="en-US" sz="2300" b="0" i="0" u="none" strike="noStrike" cap="none" dirty="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</p:spTree>
    <p:extLst>
      <p:ext uri="{BB962C8B-B14F-4D97-AF65-F5344CB8AC3E}">
        <p14:creationId xmlns:p14="http://schemas.microsoft.com/office/powerpoint/2010/main" val="21360171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35EA59-F959-90FF-C325-88933EA720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7A086-FEF6-AFFC-9323-ED1B5809777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203BD4-096C-0ED2-5E95-BFE7DBD787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CEC820-5024-0EFC-41CD-BE239CC42378}"/>
              </a:ext>
            </a:extLst>
          </p:cNvPr>
          <p:cNvSpPr txBox="1"/>
          <p:nvPr/>
        </p:nvSpPr>
        <p:spPr>
          <a:xfrm>
            <a:off x="581191" y="916937"/>
            <a:ext cx="350005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 b="1" i="0" u="sng" strike="noStrike" cap="none" dirty="0">
                <a:solidFill>
                  <a:srgbClr val="0070C0"/>
                </a:solidFill>
                <a:latin typeface="Montserrat"/>
                <a:ea typeface="Montserrat"/>
                <a:cs typeface="Montserrat"/>
                <a:sym typeface="Montserrat"/>
              </a:rPr>
              <a:t>Achievable</a:t>
            </a:r>
            <a:endParaRPr lang="en-US" sz="1400" b="1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" name="Google Shape;306;p24">
            <a:extLst>
              <a:ext uri="{FF2B5EF4-FFF2-40B4-BE49-F238E27FC236}">
                <a16:creationId xmlns:a16="http://schemas.microsoft.com/office/drawing/2014/main" id="{0F70183C-C469-2060-21DD-9555AAD3700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81190" y="1891979"/>
            <a:ext cx="3505200" cy="33528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34CC675-4FCB-590B-EEF7-E2BBB41CEF3A}"/>
              </a:ext>
            </a:extLst>
          </p:cNvPr>
          <p:cNvSpPr txBox="1"/>
          <p:nvPr/>
        </p:nvSpPr>
        <p:spPr>
          <a:xfrm>
            <a:off x="3966519" y="916937"/>
            <a:ext cx="5677064" cy="582980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Sorts Mill Goudy"/>
              <a:buNone/>
            </a:pPr>
            <a:r>
              <a:rPr lang="en-US" sz="3000" b="0" i="0" u="none" strike="noStrike" cap="none" dirty="0">
                <a:solidFill>
                  <a:srgbClr val="FF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Online</a:t>
            </a:r>
            <a:r>
              <a:rPr lang="en-US" sz="3000" b="0" i="0" u="none" strike="noStrike" cap="none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Masters Programs</a:t>
            </a:r>
            <a:endParaRPr lang="en-US" sz="1200" b="0" i="0" u="none" strike="noStrike" cap="none" dirty="0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342900" marR="0" lvl="0" indent="-3302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"/>
              <a:buChar char="•"/>
            </a:pPr>
            <a:r>
              <a:rPr lang="en-US" sz="2200" b="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MS Curriculum and Instruction</a:t>
            </a:r>
            <a:endParaRPr lang="en-US" sz="1200" b="0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342900" marR="0" lvl="0" indent="-3302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"/>
              <a:buChar char="•"/>
            </a:pPr>
            <a:r>
              <a:rPr lang="en-US" sz="2200" b="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MS Early Childhood Education</a:t>
            </a:r>
            <a:endParaRPr lang="en-US" sz="1200" b="0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342900" marR="0" lvl="0" indent="-3302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"/>
              <a:buChar char="•"/>
            </a:pPr>
            <a:r>
              <a:rPr lang="en-US" sz="2200" b="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MS Reading and Literacy</a:t>
            </a:r>
            <a:endParaRPr lang="en-US" sz="1200" b="0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342900" marR="0" lvl="0" indent="-3302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"/>
              <a:buChar char="•"/>
            </a:pPr>
            <a:r>
              <a:rPr lang="en-US" sz="2200" b="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MS Hospitality, Recreation, and Tourism</a:t>
            </a:r>
            <a:endParaRPr lang="en-US" sz="1200" b="0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342900" marR="0" lvl="0" indent="-3302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"/>
              <a:buChar char="•"/>
            </a:pPr>
            <a:r>
              <a:rPr lang="en-US" sz="2200" b="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MS Special Education</a:t>
            </a:r>
            <a:endParaRPr lang="en-US" sz="1200" b="0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lang="en-US" sz="2200" b="0" i="0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342900" marR="0" lvl="0" indent="-3302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"/>
              <a:buChar char="•"/>
            </a:pPr>
            <a:r>
              <a:rPr lang="en-US" sz="2200" b="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MBA Global Innovators*</a:t>
            </a:r>
            <a:endParaRPr lang="en-US" sz="1200" b="0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342900" marR="0" lvl="0" indent="-3302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"/>
              <a:buChar char="•"/>
            </a:pPr>
            <a:r>
              <a:rPr lang="en-US" sz="2200" b="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MS </a:t>
            </a:r>
            <a:r>
              <a:rPr lang="en-US" sz="22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eLearning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*</a:t>
            </a:r>
            <a:endParaRPr lang="en-US" sz="1200" b="0" i="0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342900" marR="0" lvl="0" indent="-3302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"/>
              <a:buChar char="•"/>
            </a:pPr>
            <a:r>
              <a:rPr lang="en-US" sz="2200" b="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MS Educational Leadership*</a:t>
            </a:r>
          </a:p>
          <a:p>
            <a:pPr marL="342900" marR="0" lvl="0" indent="-3302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"/>
              <a:buChar char="•"/>
            </a:pPr>
            <a:r>
              <a:rPr lang="en-US" sz="2200" b="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MS Speech-Language Pathology*</a:t>
            </a:r>
          </a:p>
          <a:p>
            <a:pPr marL="0" marR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rts Mill Goudy"/>
              <a:buNone/>
            </a:pPr>
            <a:r>
              <a:rPr lang="en-US" sz="2200" b="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* Offered through self-support</a:t>
            </a:r>
            <a:endParaRPr lang="en-US" sz="2600" b="0" i="0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lang="en-US" sz="2800" b="0" i="0" u="none" strike="noStrike" cap="none" dirty="0">
              <a:solidFill>
                <a:schemeClr val="dk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</p:spTree>
    <p:extLst>
      <p:ext uri="{BB962C8B-B14F-4D97-AF65-F5344CB8AC3E}">
        <p14:creationId xmlns:p14="http://schemas.microsoft.com/office/powerpoint/2010/main" val="41734003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11C50-8047-3657-6C72-04253D1D9D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729BE3-B547-70B6-0184-C160C40A87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Google Shape;316;p25" descr="A picture containing text, indoor, person, open&#10;&#10;Description automatically generated">
            <a:extLst>
              <a:ext uri="{FF2B5EF4-FFF2-40B4-BE49-F238E27FC236}">
                <a16:creationId xmlns:a16="http://schemas.microsoft.com/office/drawing/2014/main" id="{40DA8D57-D3AF-2C58-FB01-35F7E5D453B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81190" y="387361"/>
            <a:ext cx="4882137" cy="3569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17;p25" descr="A group of people standing in a room&#10;&#10;Description automatically generated with low confidence">
            <a:extLst>
              <a:ext uri="{FF2B5EF4-FFF2-40B4-BE49-F238E27FC236}">
                <a16:creationId xmlns:a16="http://schemas.microsoft.com/office/drawing/2014/main" id="{ACE9EEA7-6CEB-DABF-8E37-BD02BD875EB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26732" y="387361"/>
            <a:ext cx="4882137" cy="356995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0E26A2C-190C-52C0-92A4-E5824A8CA3CC}"/>
              </a:ext>
            </a:extLst>
          </p:cNvPr>
          <p:cNvSpPr txBox="1"/>
          <p:nvPr/>
        </p:nvSpPr>
        <p:spPr>
          <a:xfrm>
            <a:off x="1544595" y="3662152"/>
            <a:ext cx="8702245" cy="30315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139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lang="en-US" sz="3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0" i="0" u="none" strike="noStrike" cap="none" dirty="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Office of Graduate Studies</a:t>
            </a:r>
            <a:endParaRPr lang="en-US" sz="1400" b="0" i="0" u="none" strike="noStrike" cap="none" dirty="0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342900" marR="0" lvl="0" indent="-3238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Montserrat Medium"/>
              <a:buChar char="•"/>
            </a:pPr>
            <a:r>
              <a:rPr lang="en-US" sz="2500" b="0" i="0" u="sng" strike="noStrike" cap="none" dirty="0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https://www.csueastbay.edu/graduate-studies/</a:t>
            </a:r>
            <a:endParaRPr lang="en-US" sz="2500" b="0" i="0" u="none" strike="noStrike" cap="none" dirty="0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342900" marR="0" lvl="0" indent="-3238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Montserrat Medium"/>
              <a:buChar char="•"/>
            </a:pPr>
            <a:r>
              <a:rPr lang="en-US" sz="2500" b="0" i="0" u="none" strike="noStrike" cap="none" dirty="0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Provides resources and guidance for prospective and current graduate students</a:t>
            </a:r>
            <a:endParaRPr lang="en-US" sz="1100" b="0" i="0" u="none" strike="noStrike" cap="none" dirty="0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lang="en-US" sz="3200" b="0" i="0" u="none" strike="noStrike" cap="none" dirty="0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  <p:extLst>
      <p:ext uri="{BB962C8B-B14F-4D97-AF65-F5344CB8AC3E}">
        <p14:creationId xmlns:p14="http://schemas.microsoft.com/office/powerpoint/2010/main" val="32093933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90E3E-FC83-7739-85FB-0EE5991415F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7D9946-5501-6A1C-CE3D-C14658480EB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63C23B-D0B4-469A-675A-A896533C4791}"/>
              </a:ext>
            </a:extLst>
          </p:cNvPr>
          <p:cNvSpPr txBox="1"/>
          <p:nvPr/>
        </p:nvSpPr>
        <p:spPr>
          <a:xfrm>
            <a:off x="1794515" y="1643443"/>
            <a:ext cx="8602969" cy="344709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00"/>
              <a:buFont typeface="Arial"/>
              <a:buNone/>
            </a:pPr>
            <a:r>
              <a:rPr lang="en-US" sz="5700" b="1" i="0" u="none" strike="noStrike" cap="none" dirty="0">
                <a:solidFill>
                  <a:srgbClr val="C50032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r>
              <a:rPr lang="en-US" sz="5700" b="1" i="0" u="none" strike="noStrike" cap="none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alifornia </a:t>
            </a:r>
            <a:r>
              <a:rPr lang="en-US" sz="5700" b="1" i="0" u="none" strike="noStrike" cap="none" dirty="0">
                <a:solidFill>
                  <a:srgbClr val="C50032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r>
              <a:rPr lang="en-US" sz="5700" b="1" i="0" u="none" strike="noStrike" cap="none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tate </a:t>
            </a:r>
            <a:r>
              <a:rPr lang="en-US" sz="5700" b="1" i="0" u="none" strike="noStrike" cap="none" dirty="0">
                <a:solidFill>
                  <a:srgbClr val="C50032"/>
                </a:solidFill>
                <a:latin typeface="Montserrat"/>
                <a:ea typeface="Montserrat"/>
                <a:cs typeface="Montserrat"/>
                <a:sym typeface="Montserrat"/>
              </a:rPr>
              <a:t>U</a:t>
            </a:r>
            <a:r>
              <a:rPr lang="en-US" sz="5700" b="1" i="0" u="none" strike="noStrike" cap="none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niversity, </a:t>
            </a:r>
            <a:r>
              <a:rPr lang="en-US" sz="5700" b="1" i="0" u="none" strike="noStrike" cap="none" dirty="0">
                <a:solidFill>
                  <a:srgbClr val="C50032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r>
              <a:rPr lang="en-US" sz="5700" b="1" i="0" u="none" strike="noStrike" cap="none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ast </a:t>
            </a:r>
            <a:r>
              <a:rPr lang="en-US" sz="5700" b="1" i="0" u="none" strike="noStrike" cap="none" dirty="0">
                <a:solidFill>
                  <a:srgbClr val="C50032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r>
              <a:rPr lang="en-US" sz="5700" b="1" i="0" u="none" strike="noStrike" cap="none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ay</a:t>
            </a:r>
            <a:br>
              <a:rPr lang="en-US" sz="1600" b="1" i="0" u="none" strike="noStrike" cap="none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en-US" sz="1600" b="1" i="0" u="none" strike="noStrike" cap="none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 sz="1600" b="1" i="0" u="none" strike="noStrike" cap="none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br>
              <a:rPr lang="en-US" sz="1600" b="1" i="0" u="none" strike="noStrike" cap="none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 sz="3600" b="1" i="0" u="none" strike="noStrike" cap="none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Your </a:t>
            </a:r>
            <a:r>
              <a:rPr lang="en-US" sz="3600" b="1" i="0" u="sng" strike="noStrike" cap="none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Best</a:t>
            </a:r>
            <a:r>
              <a:rPr lang="en-US" sz="3600" b="1" i="0" u="none" strike="noStrike" cap="none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 Choice for Graduate Education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909122-81B8-4027-70EF-DE8D5478AC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7753" y="99595"/>
            <a:ext cx="2514600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168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253C1-34A2-BFBF-8ABE-32B469477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726" y="274181"/>
            <a:ext cx="5549479" cy="564952"/>
          </a:xfrm>
        </p:spPr>
        <p:txBody>
          <a:bodyPr>
            <a:normAutofit fontScale="90000"/>
          </a:bodyPr>
          <a:lstStyle/>
          <a:p>
            <a:r>
              <a:rPr lang="en-US" dirty="0"/>
              <a:t>Fall 2026 Graduate School Fair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2C7681-6F36-77E3-DCA4-C765224056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6727" y="1376744"/>
            <a:ext cx="5413779" cy="4914369"/>
          </a:xfrm>
        </p:spPr>
        <p:txBody>
          <a:bodyPr>
            <a:normAutofit fontScale="85000" lnSpcReduction="10000"/>
          </a:bodyPr>
          <a:lstStyle/>
          <a:p>
            <a:r>
              <a:rPr lang="en-US" b="1" dirty="0"/>
              <a:t>Thursday, October 8th, 2026</a:t>
            </a:r>
          </a:p>
          <a:p>
            <a:r>
              <a:rPr lang="en-US" b="1" dirty="0"/>
              <a:t>11:00 AM - 2:00 PM</a:t>
            </a:r>
          </a:p>
          <a:p>
            <a:pPr marL="514350" indent="-285750">
              <a:buFont typeface="Arial"/>
              <a:buChar char="•"/>
            </a:pPr>
            <a:r>
              <a:rPr lang="en-US" dirty="0"/>
              <a:t>The California State University, East Bay, Office of Graduate Studies invites interested participants to our Fall 2026 Graduate School Fair.</a:t>
            </a:r>
          </a:p>
          <a:p>
            <a:pPr marL="514350" indent="-285750">
              <a:buFont typeface="Arial"/>
              <a:buChar char="•"/>
            </a:pPr>
            <a:r>
              <a:rPr lang="en-US" dirty="0"/>
              <a:t>Representatives from over 50 graduate programs from Cal State East Bay, and a selection of CSUs, UCs, and private universities will be available to answer questions about their graduate programs, admission requirements, and more.</a:t>
            </a:r>
          </a:p>
          <a:p>
            <a:pPr marL="514350" indent="-285750">
              <a:buFont typeface="Arial"/>
              <a:buChar char="•"/>
            </a:pPr>
            <a:r>
              <a:rPr lang="en-US" dirty="0"/>
              <a:t>The event will be held in-person in UU MPR on the Hayward campus.</a:t>
            </a:r>
          </a:p>
          <a:p>
            <a:pPr marL="514350" indent="-285750">
              <a:buFont typeface="Arial"/>
              <a:buChar char="•"/>
            </a:pPr>
            <a:r>
              <a:rPr lang="en-US" dirty="0"/>
              <a:t>Use this QR code to register!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B87A89-BE46-9571-1FDE-C9D2DF9960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7548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6847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599EFB-3306-7288-A2A5-5987D2E5F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720A6-ECB1-4F3D-07B8-70698932A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Fall 2026 FAST Student Information Seminar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5D9BA5-92A7-6A79-85F6-264C3D7480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1192" y="2180496"/>
            <a:ext cx="8088562" cy="4455082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/>
              <a:t>Tuesday, September 15th, 2026</a:t>
            </a:r>
          </a:p>
          <a:p>
            <a:endParaRPr lang="en-US" dirty="0"/>
          </a:p>
          <a:p>
            <a:r>
              <a:rPr lang="en-US" dirty="0"/>
              <a:t>FAST programs allow eligible undergraduate students to begin taking graduate-level courses during their senior year and double-count up to 12 units toward both their bachelor’s and master’s degrees.</a:t>
            </a:r>
            <a:endParaRPr lang="en-US"/>
          </a:p>
          <a:p>
            <a:r>
              <a:rPr lang="en-US" dirty="0"/>
              <a:t>Topics discussed during the session:</a:t>
            </a:r>
          </a:p>
          <a:p>
            <a:pPr marL="514350" lvl="0" indent="-285750">
              <a:buFont typeface="Arial" panose="020B0604020202020204" pitchFamily="34" charset="0"/>
              <a:buChar char="•"/>
            </a:pPr>
            <a:r>
              <a:rPr lang="en-US" dirty="0"/>
              <a:t>What FAST programs are and how they work</a:t>
            </a:r>
          </a:p>
          <a:p>
            <a:pPr marL="514350" lvl="0" indent="-285750">
              <a:buFont typeface="Arial" panose="020B0604020202020204" pitchFamily="34" charset="0"/>
              <a:buChar char="•"/>
            </a:pPr>
            <a:r>
              <a:rPr lang="en-US" dirty="0"/>
              <a:t>The benefits of participating in a FAST program</a:t>
            </a:r>
          </a:p>
          <a:p>
            <a:pPr marL="514350" lvl="0" indent="-285750">
              <a:buFont typeface="Arial" panose="020B0604020202020204" pitchFamily="34" charset="0"/>
              <a:buChar char="•"/>
            </a:pPr>
            <a:r>
              <a:rPr lang="en-US" dirty="0"/>
              <a:t>Eligibility and admission requirements</a:t>
            </a:r>
          </a:p>
          <a:p>
            <a:pPr marL="514350" lvl="0" indent="-285750">
              <a:buFont typeface="Arial" panose="020B0604020202020204" pitchFamily="34" charset="0"/>
              <a:buChar char="•"/>
            </a:pPr>
            <a:r>
              <a:rPr lang="en-US" dirty="0"/>
              <a:t>How and when to apply</a:t>
            </a:r>
          </a:p>
          <a:p>
            <a:pPr marL="514350" lvl="0" indent="-285750">
              <a:buFont typeface="Arial" panose="020B0604020202020204" pitchFamily="34" charset="0"/>
              <a:buChar char="•"/>
            </a:pPr>
            <a:r>
              <a:rPr lang="en-US" dirty="0"/>
              <a:t>What to expect as you progress from your undergraduate to graduate program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en-US" dirty="0"/>
              <a:t>Available FAST programs and resources </a:t>
            </a:r>
            <a:r>
              <a:rPr lang="en-US" dirty="0">
                <a:hlinkClick r:id="rId2"/>
              </a:rPr>
              <a:t>https://www.csueastbay.edu/graduate-studies/fast-programs.html</a:t>
            </a:r>
            <a:r>
              <a:rPr lang="en-US" dirty="0"/>
              <a:t> (</a:t>
            </a:r>
            <a:r>
              <a:rPr lang="en-US" b="1" dirty="0"/>
              <a:t>recording available soon!</a:t>
            </a:r>
            <a:r>
              <a:rPr lang="en-US" dirty="0"/>
              <a:t>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F49961-AE1D-39FF-F3AE-EDF2AD5C22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1637" y="2181820"/>
            <a:ext cx="2962275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4592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7E5C6E-5883-F465-0802-91EECDADA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20A740F-5775-F773-69AD-C62294972D2D}"/>
              </a:ext>
            </a:extLst>
          </p:cNvPr>
          <p:cNvSpPr txBox="1"/>
          <p:nvPr/>
        </p:nvSpPr>
        <p:spPr>
          <a:xfrm>
            <a:off x="581191" y="177024"/>
            <a:ext cx="8049964" cy="132343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3600" b="1" dirty="0">
                <a:solidFill>
                  <a:srgbClr val="D50032"/>
                </a:solidFill>
                <a:latin typeface="Montserrat ExtraBold"/>
                <a:ea typeface="Montserrat"/>
                <a:cs typeface="Montserrat"/>
                <a:sym typeface="Montserrat"/>
              </a:rPr>
              <a:t>Pathway To Graduate School</a:t>
            </a:r>
            <a:endParaRPr lang="en-US" sz="3600" dirty="0">
              <a:solidFill>
                <a:srgbClr val="0070C0"/>
              </a:solidFill>
              <a:latin typeface="Montserrat ExtraBold"/>
              <a:ea typeface="Montserrat"/>
              <a:cs typeface="Montserrat"/>
              <a:sym typeface="Montserrat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Font typeface="Arial"/>
              <a:buNone/>
            </a:pPr>
            <a:endParaRPr lang="en-US" sz="4400" b="1" i="0" u="sng" strike="noStrike" cap="none" dirty="0">
              <a:solidFill>
                <a:srgbClr val="0070C0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6C0E04-CF92-E581-2DD5-6578DBB48131}"/>
              </a:ext>
            </a:extLst>
          </p:cNvPr>
          <p:cNvSpPr txBox="1"/>
          <p:nvPr/>
        </p:nvSpPr>
        <p:spPr>
          <a:xfrm>
            <a:off x="578499" y="1227999"/>
            <a:ext cx="11161254" cy="563231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457200" indent="-419100">
              <a:buClr>
                <a:schemeClr val="dk1"/>
              </a:buClr>
              <a:buSzPts val="3000"/>
              <a:buFont typeface="Montserrat"/>
              <a:buChar char="•"/>
            </a:pPr>
            <a:r>
              <a:rPr lang="en-US" sz="3000" b="1" dirty="0">
                <a:solidFill>
                  <a:schemeClr val="dk1"/>
                </a:solidFill>
                <a:latin typeface="Montserrat"/>
              </a:rPr>
              <a:t>1:00 PM Is Graduate School Right for You?</a:t>
            </a:r>
            <a:endParaRPr lang="en-US" sz="3000" b="1" dirty="0">
              <a:solidFill>
                <a:schemeClr val="dk1"/>
              </a:solidFill>
              <a:latin typeface="Montserrat"/>
              <a:sym typeface="Montserrat"/>
            </a:endParaRPr>
          </a:p>
          <a:p>
            <a:pPr marL="914400" lvl="1" indent="-419100">
              <a:buClr>
                <a:schemeClr val="dk1"/>
              </a:buClr>
              <a:buSzPts val="3000"/>
              <a:buFont typeface="Courier New"/>
              <a:buChar char="o"/>
            </a:pPr>
            <a:r>
              <a:rPr lang="en-US" sz="3000" dirty="0">
                <a:solidFill>
                  <a:schemeClr val="dk1"/>
                </a:solidFill>
                <a:latin typeface="Montserra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Office of Graduate Studies</a:t>
            </a:r>
          </a:p>
          <a:p>
            <a:pPr marL="914400" lvl="1" indent="-419100">
              <a:buClr>
                <a:schemeClr val="dk1"/>
              </a:buClr>
              <a:buSzPts val="3000"/>
              <a:buFont typeface="Courier New"/>
              <a:buChar char="o"/>
            </a:pPr>
            <a:r>
              <a:rPr lang="en-US" sz="3000" dirty="0">
                <a:solidFill>
                  <a:schemeClr val="dk1"/>
                </a:solidFill>
                <a:latin typeface="Montserrat"/>
              </a:rPr>
              <a:t>Joshua Kerr</a:t>
            </a:r>
            <a:endParaRPr lang="en-US" sz="3000" dirty="0">
              <a:solidFill>
                <a:schemeClr val="dk1"/>
              </a:solidFill>
              <a:latin typeface="Montserrat"/>
              <a:sym typeface="Montserrat"/>
            </a:endParaRPr>
          </a:p>
          <a:p>
            <a:pPr marL="457200" indent="-419100">
              <a:buClr>
                <a:schemeClr val="dk1"/>
              </a:buClr>
              <a:buSzPts val="3000"/>
              <a:buFont typeface="Montserrat"/>
              <a:buChar char="•"/>
            </a:pPr>
            <a:r>
              <a:rPr lang="en-US" sz="3000" b="1" dirty="0">
                <a:solidFill>
                  <a:schemeClr val="dk1"/>
                </a:solidFill>
                <a:latin typeface="Montserrat"/>
                <a:sym typeface="Montserrat"/>
              </a:rPr>
              <a:t>1:30 PM How to Apply to Graduate School</a:t>
            </a:r>
            <a:endParaRPr lang="en-US" sz="3000" b="1" dirty="0">
              <a:solidFill>
                <a:schemeClr val="dk1"/>
              </a:solidFill>
            </a:endParaRPr>
          </a:p>
          <a:p>
            <a:pPr marL="914400" lvl="1" indent="-419100">
              <a:buClr>
                <a:schemeClr val="dk1"/>
              </a:buClr>
              <a:buSzPts val="3000"/>
              <a:buFont typeface="Courier New"/>
              <a:buChar char="o"/>
            </a:pPr>
            <a:r>
              <a:rPr lang="en-US" sz="3000" dirty="0">
                <a:solidFill>
                  <a:schemeClr val="dk1"/>
                </a:solidFill>
                <a:latin typeface="Montserrat"/>
                <a:sym typeface="Montserra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Office of Graduate Admissions</a:t>
            </a:r>
            <a:endParaRPr lang="en-US" sz="3000" dirty="0">
              <a:solidFill>
                <a:schemeClr val="dk1"/>
              </a:solidFill>
            </a:endParaRPr>
          </a:p>
          <a:p>
            <a:pPr marL="914400" lvl="1" indent="-419100">
              <a:buClr>
                <a:schemeClr val="dk1"/>
              </a:buClr>
              <a:buSzPts val="3000"/>
              <a:buFont typeface="Courier New"/>
              <a:buChar char="o"/>
            </a:pPr>
            <a:r>
              <a:rPr lang="en-US" sz="3000" dirty="0">
                <a:solidFill>
                  <a:schemeClr val="dk1"/>
                </a:solidFill>
                <a:latin typeface="Montserrat"/>
                <a:sym typeface="Montserrat"/>
              </a:rPr>
              <a:t>Karina Ramirez &amp; Leslie Chavarin</a:t>
            </a:r>
            <a:endParaRPr lang="en-US" sz="3000" b="0" i="0" u="none" strike="noStrike" cap="none" dirty="0">
              <a:solidFill>
                <a:schemeClr val="dk1"/>
              </a:solidFill>
              <a:ea typeface="Montserrat"/>
            </a:endParaRPr>
          </a:p>
          <a:p>
            <a:pPr marL="457200" indent="-419100">
              <a:buClr>
                <a:schemeClr val="dk1"/>
              </a:buClr>
              <a:buSzPts val="3000"/>
              <a:buFont typeface="Montserrat"/>
              <a:buChar char="•"/>
            </a:pPr>
            <a:r>
              <a:rPr lang="en-US" sz="3000" b="1" dirty="0">
                <a:solidFill>
                  <a:schemeClr val="dk1"/>
                </a:solidFill>
                <a:latin typeface="Montserrat"/>
                <a:ea typeface="Sorts Mill Goudy"/>
              </a:rPr>
              <a:t>2:00 PM Cost of Attendance</a:t>
            </a:r>
            <a:endParaRPr lang="en-US" sz="3000" b="1" i="0" u="none" strike="noStrike" cap="none" dirty="0">
              <a:solidFill>
                <a:schemeClr val="dk1"/>
              </a:solidFill>
              <a:latin typeface="Montserrat"/>
              <a:ea typeface="Sorts Mill Goudy"/>
            </a:endParaRPr>
          </a:p>
          <a:p>
            <a:pPr marL="914400" lvl="1" indent="-419100">
              <a:buClr>
                <a:schemeClr val="dk1"/>
              </a:buClr>
              <a:buSzPts val="3000"/>
              <a:buFont typeface="Courier New"/>
              <a:buChar char="o"/>
            </a:pPr>
            <a:r>
              <a:rPr lang="en-US" sz="3000" dirty="0">
                <a:solidFill>
                  <a:schemeClr val="dk1"/>
                </a:solidFill>
                <a:latin typeface="Montserrat"/>
                <a:ea typeface="Sorts Mill Goudy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Office of Financial Aid</a:t>
            </a:r>
          </a:p>
          <a:p>
            <a:pPr marL="914400" lvl="1" indent="-419100">
              <a:buClr>
                <a:schemeClr val="dk1"/>
              </a:buClr>
              <a:buSzPts val="3000"/>
              <a:buFont typeface="Courier New"/>
              <a:buChar char="o"/>
            </a:pPr>
            <a:r>
              <a:rPr lang="en-US" sz="3000" dirty="0">
                <a:solidFill>
                  <a:schemeClr val="dk1"/>
                </a:solidFill>
                <a:latin typeface="Montserrat"/>
                <a:ea typeface="Sorts Mill Goudy"/>
              </a:rPr>
              <a:t>Kristen Lem</a:t>
            </a:r>
          </a:p>
          <a:p>
            <a:pPr marL="457200" indent="-419100">
              <a:buClr>
                <a:schemeClr val="dk1"/>
              </a:buClr>
              <a:buSzPts val="3000"/>
              <a:buFont typeface="Montserrat"/>
              <a:buChar char="•"/>
            </a:pPr>
            <a:r>
              <a:rPr lang="en-US" sz="3000" b="1" dirty="0">
                <a:solidFill>
                  <a:schemeClr val="dk1"/>
                </a:solidFill>
                <a:latin typeface="Montserrat"/>
                <a:ea typeface="Sorts Mill Goudy"/>
              </a:rPr>
              <a:t>2:30 PM Personal Statement and Scholarship Essays</a:t>
            </a:r>
          </a:p>
          <a:p>
            <a:pPr marL="914400" lvl="1" indent="-419100">
              <a:buClr>
                <a:schemeClr val="dk1"/>
              </a:buClr>
              <a:buSzPts val="3000"/>
              <a:buFont typeface="Courier New"/>
              <a:buChar char="o"/>
            </a:pPr>
            <a:r>
              <a:rPr lang="en-US" sz="3000" dirty="0">
                <a:solidFill>
                  <a:schemeClr val="dk1"/>
                </a:solidFill>
                <a:latin typeface="Montserrat"/>
                <a:ea typeface="Sorts Mill Goudy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Career Empowerment Center</a:t>
            </a:r>
            <a:endParaRPr lang="en-US" sz="3000" dirty="0">
              <a:solidFill>
                <a:schemeClr val="dk1"/>
              </a:solidFill>
              <a:latin typeface="Montserrat"/>
              <a:ea typeface="Sorts Mill Goudy"/>
            </a:endParaRPr>
          </a:p>
          <a:p>
            <a:pPr marL="914400" lvl="1" indent="-419100">
              <a:buClr>
                <a:schemeClr val="dk1"/>
              </a:buClr>
              <a:buSzPts val="3000"/>
              <a:buFont typeface="Courier New"/>
              <a:buChar char="o"/>
            </a:pPr>
            <a:r>
              <a:rPr lang="en-US" sz="3000" dirty="0">
                <a:solidFill>
                  <a:schemeClr val="dk1"/>
                </a:solidFill>
                <a:latin typeface="Montserrat"/>
                <a:ea typeface="Sorts Mill Goudy"/>
              </a:rPr>
              <a:t>Clark Boothby &amp; Eric </a:t>
            </a:r>
            <a:r>
              <a:rPr lang="en-US" sz="3000" dirty="0" err="1">
                <a:solidFill>
                  <a:schemeClr val="dk1"/>
                </a:solidFill>
                <a:latin typeface="Montserrat"/>
                <a:ea typeface="Sorts Mill Goudy"/>
              </a:rPr>
              <a:t>Viacrusis</a:t>
            </a:r>
            <a:endParaRPr lang="en-US" sz="3000">
              <a:solidFill>
                <a:schemeClr val="dk1"/>
              </a:solidFill>
              <a:latin typeface="Montserrat"/>
              <a:ea typeface="Sorts Mill Goudy"/>
            </a:endParaRPr>
          </a:p>
        </p:txBody>
      </p:sp>
    </p:spTree>
    <p:extLst>
      <p:ext uri="{BB962C8B-B14F-4D97-AF65-F5344CB8AC3E}">
        <p14:creationId xmlns:p14="http://schemas.microsoft.com/office/powerpoint/2010/main" val="243703245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Cal State East Bay">
      <a:dk1>
        <a:srgbClr val="000000"/>
      </a:dk1>
      <a:lt1>
        <a:srgbClr val="FFFFFF"/>
      </a:lt1>
      <a:dk2>
        <a:srgbClr val="505046"/>
      </a:dk2>
      <a:lt2>
        <a:srgbClr val="D1D1D1"/>
      </a:lt2>
      <a:accent1>
        <a:srgbClr val="D50032"/>
      </a:accent1>
      <a:accent2>
        <a:srgbClr val="FDC259"/>
      </a:accent2>
      <a:accent3>
        <a:srgbClr val="00A0AD"/>
      </a:accent3>
      <a:accent4>
        <a:srgbClr val="767576"/>
      </a:accent4>
      <a:accent5>
        <a:srgbClr val="792369"/>
      </a:accent5>
      <a:accent6>
        <a:srgbClr val="F6901E"/>
      </a:accent6>
      <a:hlink>
        <a:srgbClr val="792369"/>
      </a:hlink>
      <a:folHlink>
        <a:srgbClr val="76757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1CCCD4A7529B6478E7F59DB3AEE61A0" ma:contentTypeVersion="11" ma:contentTypeDescription="Create a new document." ma:contentTypeScope="" ma:versionID="b8d903667ac33a6bbc9e65ca90d309b3">
  <xsd:schema xmlns:xsd="http://www.w3.org/2001/XMLSchema" xmlns:xs="http://www.w3.org/2001/XMLSchema" xmlns:p="http://schemas.microsoft.com/office/2006/metadata/properties" xmlns:ns2="152fc39d-804c-4d5a-8786-7cf1adf1af3a" xmlns:ns3="4231a4fd-7be5-499b-820f-42cccb2f213c" targetNamespace="http://schemas.microsoft.com/office/2006/metadata/properties" ma:root="true" ma:fieldsID="2ad32b1ac799dab5a9be0d3507618216" ns2:_="" ns3:_="">
    <xsd:import namespace="152fc39d-804c-4d5a-8786-7cf1adf1af3a"/>
    <xsd:import namespace="4231a4fd-7be5-499b-820f-42cccb2f213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2fc39d-804c-4d5a-8786-7cf1adf1af3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c2c0d5d6-b45b-4498-ace1-8f573da5d80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31a4fd-7be5-499b-820f-42cccb2f213c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f505d47c-2144-4c1c-9e54-2ce1585fca89}" ma:internalName="TaxCatchAll" ma:showField="CatchAllData" ma:web="4231a4fd-7be5-499b-820f-42cccb2f213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52fc39d-804c-4d5a-8786-7cf1adf1af3a">
      <Terms xmlns="http://schemas.microsoft.com/office/infopath/2007/PartnerControls"/>
    </lcf76f155ced4ddcb4097134ff3c332f>
    <TaxCatchAll xmlns="4231a4fd-7be5-499b-820f-42cccb2f213c" xsi:nil="true"/>
  </documentManagement>
</p:properties>
</file>

<file path=customXml/itemProps1.xml><?xml version="1.0" encoding="utf-8"?>
<ds:datastoreItem xmlns:ds="http://schemas.openxmlformats.org/officeDocument/2006/customXml" ds:itemID="{CAE4D6FC-941C-4CBA-9DF6-FEBA29C59CA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52fc39d-804c-4d5a-8786-7cf1adf1af3a"/>
    <ds:schemaRef ds:uri="4231a4fd-7be5-499b-820f-42cccb2f213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866D258-19D0-4398-83ED-56B602B07BF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7CD95E3-AA85-4357-89A8-898153FF16ED}">
  <ds:schemaRefs>
    <ds:schemaRef ds:uri="http://schemas.microsoft.com/office/2006/metadata/properties"/>
    <ds:schemaRef ds:uri="http://schemas.microsoft.com/office/infopath/2007/PartnerControls"/>
    <ds:schemaRef ds:uri="152fc39d-804c-4d5a-8786-7cf1adf1af3a"/>
    <ds:schemaRef ds:uri="4231a4fd-7be5-499b-820f-42cccb2f213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191</TotalTime>
  <Words>760</Words>
  <Application>Microsoft Office PowerPoint</Application>
  <PresentationFormat>Widescreen</PresentationFormat>
  <Paragraphs>117</Paragraphs>
  <Slides>25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Dividend</vt:lpstr>
      <vt:lpstr>PowerPoint Presentation</vt:lpstr>
      <vt:lpstr>PowerPoint Presentation</vt:lpstr>
      <vt:lpstr>Is Graduate School Right for You?</vt:lpstr>
      <vt:lpstr>Why Go To Graduate School?</vt:lpstr>
      <vt:lpstr>Why Go To Graduate School?</vt:lpstr>
      <vt:lpstr>Why Go To Graduate School?</vt:lpstr>
      <vt:lpstr>PowerPoint Presentation</vt:lpstr>
      <vt:lpstr>Why Go To Graduate School?</vt:lpstr>
      <vt:lpstr>PowerPoint Presentation</vt:lpstr>
      <vt:lpstr>PowerPoint Presentation</vt:lpstr>
      <vt:lpstr>PowerPoint Presentation</vt:lpstr>
      <vt:lpstr>PowerPoint Presentation</vt:lpstr>
      <vt:lpstr>Why Go To Graduate School?</vt:lpstr>
      <vt:lpstr>Why Shouldn’t You Go To Graduate School?</vt:lpstr>
      <vt:lpstr>Why Shouldn’t You Go To Graduate School?</vt:lpstr>
      <vt:lpstr>Choosing Cal State East Bay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Fall 2026 Graduate School Fair</vt:lpstr>
      <vt:lpstr>Fall 2026 FAST Student Information Seminar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Lydia Kuekes</dc:creator>
  <cp:lastModifiedBy>Joshua Kerr</cp:lastModifiedBy>
  <cp:revision>234</cp:revision>
  <dcterms:created xsi:type="dcterms:W3CDTF">2024-07-08T15:22:46Z</dcterms:created>
  <dcterms:modified xsi:type="dcterms:W3CDTF">2026-09-15T18:25:17Z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0x01010051CCCD4A7529B6478E7F59DB3AEE61A0</vt:lpwstr>
  </property>
  <property fmtid="{D5CDD505-2E9C-101B-9397-08002B2CF9AE}" pid="3" name="MediaServiceImageTags">
    <vt:lpwstr/>
  </property>
</Properties>
</file>