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85" d="100"/>
          <a:sy n="185" d="100"/>
        </p:scale>
        <p:origin x="-1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41387" y="1859707"/>
            <a:ext cx="8249766" cy="752364"/>
          </a:xfrm>
          <a:prstGeom prst="rect">
            <a:avLst/>
          </a:prstGeom>
        </p:spPr>
        <p:txBody>
          <a:bodyPr anchor="t"/>
          <a:lstStyle>
            <a:lvl1pPr algn="ctr">
              <a:defRPr sz="4000" b="0" i="0" cap="none">
                <a:latin typeface="Sentinel Medium"/>
                <a:cs typeface="Sentinel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1387" y="2670591"/>
            <a:ext cx="8249766" cy="3657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Whitney Semibold"/>
                <a:cs typeface="Whitney Semi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73558" y="2612071"/>
            <a:ext cx="8117595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68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im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387" y="1432892"/>
            <a:ext cx="8249766" cy="1908179"/>
          </a:xfrm>
          <a:prstGeom prst="rect">
            <a:avLst/>
          </a:prstGeom>
        </p:spPr>
        <p:txBody>
          <a:bodyPr anchor="t"/>
          <a:lstStyle>
            <a:lvl1pPr algn="ctr">
              <a:defRPr sz="4000" b="0" i="0" cap="none">
                <a:solidFill>
                  <a:schemeClr val="bg1"/>
                </a:solidFill>
                <a:latin typeface="Sentinel Medium"/>
                <a:cs typeface="Sentinel Medium"/>
              </a:defRPr>
            </a:lvl1pPr>
          </a:lstStyle>
          <a:p>
            <a:r>
              <a:rPr lang="en-US" dirty="0" smtClean="0"/>
              <a:t>“We must learn to live together as brothers or perish together as fools.”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4799" y="5262035"/>
            <a:ext cx="8226354" cy="3657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 b="0" i="0" baseline="0">
                <a:solidFill>
                  <a:schemeClr val="tx1">
                    <a:tint val="75000"/>
                  </a:schemeClr>
                </a:solidFill>
                <a:latin typeface="Whitney Semibold"/>
                <a:cs typeface="Whitney Semi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— MARTIN LUTHER KING JR. —</a:t>
            </a:r>
          </a:p>
        </p:txBody>
      </p:sp>
    </p:spTree>
    <p:extLst>
      <p:ext uri="{BB962C8B-B14F-4D97-AF65-F5344CB8AC3E}">
        <p14:creationId xmlns:p14="http://schemas.microsoft.com/office/powerpoint/2010/main" val="121665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41387" y="1859707"/>
            <a:ext cx="8249766" cy="752364"/>
          </a:xfrm>
          <a:prstGeom prst="rect">
            <a:avLst/>
          </a:prstGeom>
        </p:spPr>
        <p:txBody>
          <a:bodyPr anchor="t"/>
          <a:lstStyle>
            <a:lvl1pPr algn="ctr">
              <a:defRPr sz="4000" b="0" i="0" cap="none">
                <a:latin typeface="Sentinel Medium"/>
                <a:cs typeface="Sentinel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0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2318" y="205979"/>
            <a:ext cx="8181962" cy="6426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0" i="0">
                <a:latin typeface="Sentinel Medium"/>
                <a:cs typeface="Sentinel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2319" y="1229412"/>
            <a:ext cx="8181962" cy="4491997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hitney Book"/>
                <a:cs typeface="Whitney Book"/>
              </a:defRPr>
            </a:lvl1pPr>
            <a:lvl2pPr>
              <a:defRPr sz="1400" b="0" i="0">
                <a:latin typeface="Whitney Book"/>
                <a:cs typeface="Whitney Book"/>
              </a:defRPr>
            </a:lvl2pPr>
            <a:lvl3pPr>
              <a:defRPr sz="1200" b="0" i="0">
                <a:latin typeface="Whitney Book"/>
                <a:cs typeface="Whitney Book"/>
              </a:defRPr>
            </a:lvl3pPr>
            <a:lvl4pPr>
              <a:defRPr sz="1100" b="0" i="0">
                <a:latin typeface="Whitney Book"/>
                <a:cs typeface="Whitney Book"/>
              </a:defRPr>
            </a:lvl4pPr>
            <a:lvl5pPr>
              <a:defRPr sz="10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92318" y="951038"/>
            <a:ext cx="8181962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11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6734" y="205979"/>
            <a:ext cx="8095688" cy="6426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0" i="0">
                <a:latin typeface="Sentinel Medium"/>
                <a:cs typeface="Sentinel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26735" y="951038"/>
            <a:ext cx="8095687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6735" y="1229413"/>
            <a:ext cx="3903706" cy="4413442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hitney Book"/>
                <a:cs typeface="Whitney Book"/>
              </a:defRPr>
            </a:lvl1pPr>
            <a:lvl2pPr>
              <a:defRPr sz="1400" b="0" i="0">
                <a:latin typeface="Whitney Book"/>
                <a:cs typeface="Whitney Book"/>
              </a:defRPr>
            </a:lvl2pPr>
            <a:lvl3pPr>
              <a:defRPr sz="1200" b="0" i="0">
                <a:latin typeface="Whitney Book"/>
                <a:cs typeface="Whitney Book"/>
              </a:defRPr>
            </a:lvl3pPr>
            <a:lvl4pPr>
              <a:defRPr sz="1100" b="0" i="0">
                <a:latin typeface="Whitney Book"/>
                <a:cs typeface="Whitney Book"/>
              </a:defRPr>
            </a:lvl4pPr>
            <a:lvl5pPr>
              <a:defRPr sz="10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718716" y="1218361"/>
            <a:ext cx="3903706" cy="442449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hitney Book"/>
                <a:cs typeface="Whitney Book"/>
              </a:defRPr>
            </a:lvl1pPr>
            <a:lvl2pPr>
              <a:defRPr sz="1400" b="0" i="0">
                <a:latin typeface="Whitney Book"/>
                <a:cs typeface="Whitney Book"/>
              </a:defRPr>
            </a:lvl2pPr>
            <a:lvl3pPr>
              <a:defRPr sz="1200" b="0" i="0">
                <a:latin typeface="Whitney Book"/>
                <a:cs typeface="Whitney Book"/>
              </a:defRPr>
            </a:lvl3pPr>
            <a:lvl4pPr>
              <a:defRPr sz="1100" b="0" i="0">
                <a:latin typeface="Whitney Book"/>
                <a:cs typeface="Whitney Book"/>
              </a:defRPr>
            </a:lvl4pPr>
            <a:lvl5pPr>
              <a:defRPr sz="10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1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im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41387" y="1432892"/>
            <a:ext cx="8249766" cy="1908179"/>
          </a:xfrm>
          <a:prstGeom prst="rect">
            <a:avLst/>
          </a:prstGeom>
        </p:spPr>
        <p:txBody>
          <a:bodyPr anchor="t"/>
          <a:lstStyle>
            <a:lvl1pPr algn="ctr">
              <a:defRPr sz="4000" b="0" i="0" cap="none">
                <a:solidFill>
                  <a:schemeClr val="bg1"/>
                </a:solidFill>
                <a:latin typeface="Sentinel Medium"/>
                <a:cs typeface="Sentinel Medium"/>
              </a:defRPr>
            </a:lvl1pPr>
          </a:lstStyle>
          <a:p>
            <a:r>
              <a:rPr lang="en-US" dirty="0" smtClean="0"/>
              <a:t>“We must learn to live together as brothers or perish together as fools.”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4799" y="5262035"/>
            <a:ext cx="8226354" cy="3657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 b="0" i="0" baseline="0">
                <a:solidFill>
                  <a:schemeClr val="tx1">
                    <a:tint val="75000"/>
                  </a:schemeClr>
                </a:solidFill>
                <a:latin typeface="Whitney Semibold"/>
                <a:cs typeface="Whitney Semi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— MARTIN LUTHER KING JR. —</a:t>
            </a:r>
          </a:p>
        </p:txBody>
      </p:sp>
    </p:spTree>
    <p:extLst>
      <p:ext uri="{BB962C8B-B14F-4D97-AF65-F5344CB8AC3E}">
        <p14:creationId xmlns:p14="http://schemas.microsoft.com/office/powerpoint/2010/main" val="280505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41387" y="1859707"/>
            <a:ext cx="8249766" cy="752364"/>
          </a:xfrm>
          <a:prstGeom prst="rect">
            <a:avLst/>
          </a:prstGeom>
        </p:spPr>
        <p:txBody>
          <a:bodyPr anchor="t"/>
          <a:lstStyle>
            <a:lvl1pPr algn="ctr">
              <a:defRPr sz="4000" b="0" i="0" cap="none">
                <a:latin typeface="Sentinel Medium"/>
                <a:cs typeface="Sentinel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1387" y="2670591"/>
            <a:ext cx="8249766" cy="3657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tx1">
                    <a:tint val="75000"/>
                  </a:schemeClr>
                </a:solidFill>
                <a:latin typeface="Whitney Semibold"/>
                <a:cs typeface="Whitney Semibol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73558" y="2612071"/>
            <a:ext cx="8117595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7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41387" y="1859707"/>
            <a:ext cx="8249766" cy="752364"/>
          </a:xfrm>
          <a:prstGeom prst="rect">
            <a:avLst/>
          </a:prstGeom>
        </p:spPr>
        <p:txBody>
          <a:bodyPr anchor="t"/>
          <a:lstStyle>
            <a:lvl1pPr algn="ctr">
              <a:defRPr sz="4000" b="0" i="0" cap="none">
                <a:latin typeface="Sentinel Medium"/>
                <a:cs typeface="Sentinel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77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2318" y="205979"/>
            <a:ext cx="8181962" cy="6426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0" i="0">
                <a:latin typeface="Sentinel Medium"/>
                <a:cs typeface="Sentinel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2319" y="1229412"/>
            <a:ext cx="8181962" cy="4491997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hitney Book"/>
                <a:cs typeface="Whitney Book"/>
              </a:defRPr>
            </a:lvl1pPr>
            <a:lvl2pPr>
              <a:defRPr sz="1400" b="0" i="0">
                <a:latin typeface="Whitney Book"/>
                <a:cs typeface="Whitney Book"/>
              </a:defRPr>
            </a:lvl2pPr>
            <a:lvl3pPr>
              <a:defRPr sz="1200" b="0" i="0">
                <a:latin typeface="Whitney Book"/>
                <a:cs typeface="Whitney Book"/>
              </a:defRPr>
            </a:lvl3pPr>
            <a:lvl4pPr>
              <a:defRPr sz="1100" b="0" i="0">
                <a:latin typeface="Whitney Book"/>
                <a:cs typeface="Whitney Book"/>
              </a:defRPr>
            </a:lvl4pPr>
            <a:lvl5pPr>
              <a:defRPr sz="10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92318" y="951038"/>
            <a:ext cx="8181962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6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6734" y="205979"/>
            <a:ext cx="8095688" cy="6426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0" i="0">
                <a:latin typeface="Sentinel Medium"/>
                <a:cs typeface="Sentinel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26735" y="951038"/>
            <a:ext cx="8095687" cy="0"/>
          </a:xfrm>
          <a:prstGeom prst="line">
            <a:avLst/>
          </a:prstGeom>
          <a:ln w="6350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26735" y="1229413"/>
            <a:ext cx="3903706" cy="4413442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hitney Book"/>
                <a:cs typeface="Whitney Book"/>
              </a:defRPr>
            </a:lvl1pPr>
            <a:lvl2pPr>
              <a:defRPr sz="1400" b="0" i="0">
                <a:latin typeface="Whitney Book"/>
                <a:cs typeface="Whitney Book"/>
              </a:defRPr>
            </a:lvl2pPr>
            <a:lvl3pPr>
              <a:defRPr sz="1200" b="0" i="0">
                <a:latin typeface="Whitney Book"/>
                <a:cs typeface="Whitney Book"/>
              </a:defRPr>
            </a:lvl3pPr>
            <a:lvl4pPr>
              <a:defRPr sz="1100" b="0" i="0">
                <a:latin typeface="Whitney Book"/>
                <a:cs typeface="Whitney Book"/>
              </a:defRPr>
            </a:lvl4pPr>
            <a:lvl5pPr>
              <a:defRPr sz="10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718716" y="1218361"/>
            <a:ext cx="3903706" cy="4424493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Whitney Book"/>
                <a:cs typeface="Whitney Book"/>
              </a:defRPr>
            </a:lvl1pPr>
            <a:lvl2pPr>
              <a:defRPr sz="1400" b="0" i="0">
                <a:latin typeface="Whitney Book"/>
                <a:cs typeface="Whitney Book"/>
              </a:defRPr>
            </a:lvl2pPr>
            <a:lvl3pPr>
              <a:defRPr sz="1200" b="0" i="0">
                <a:latin typeface="Whitney Book"/>
                <a:cs typeface="Whitney Book"/>
              </a:defRPr>
            </a:lvl3pPr>
            <a:lvl4pPr>
              <a:defRPr sz="1100" b="0" i="0">
                <a:latin typeface="Whitney Book"/>
                <a:cs typeface="Whitney Book"/>
              </a:defRPr>
            </a:lvl4pPr>
            <a:lvl5pPr>
              <a:defRPr sz="1000" b="0" i="0">
                <a:latin typeface="Whitney Book"/>
                <a:cs typeface="Whitney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9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33000">
              <a:schemeClr val="bg1">
                <a:tint val="45000"/>
                <a:shade val="99000"/>
                <a:satMod val="350000"/>
              </a:schemeClr>
            </a:gs>
            <a:gs pos="91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sueb.sgmark.tag.long.KO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935" y="6095814"/>
            <a:ext cx="3716422" cy="39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77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33000">
              <a:schemeClr val="bg1">
                <a:tint val="45000"/>
                <a:shade val="99000"/>
                <a:satMod val="350000"/>
              </a:schemeClr>
            </a:gs>
            <a:gs pos="91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sueb.sgmark.KO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000" y="6121003"/>
            <a:ext cx="1878353" cy="39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73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6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6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3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1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1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5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Gus Yoo</dc:creator>
  <cp:lastModifiedBy>Gus Yoo</cp:lastModifiedBy>
  <cp:revision>3</cp:revision>
  <dcterms:created xsi:type="dcterms:W3CDTF">2017-01-18T23:32:23Z</dcterms:created>
  <dcterms:modified xsi:type="dcterms:W3CDTF">2017-01-19T17:36:00Z</dcterms:modified>
</cp:coreProperties>
</file>