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Roboto Serif"/>
      <p:regular r:id="rId12"/>
      <p:bold r:id="rId13"/>
      <p:italic r:id="rId14"/>
      <p:boldItalic r:id="rId15"/>
    </p:embeddedFont>
    <p:embeddedFont>
      <p:font typeface="Montserrat"/>
      <p:regular r:id="rId16"/>
      <p:bold r:id="rId17"/>
      <p:italic r:id="rId18"/>
      <p:boldItalic r:id="rId19"/>
    </p:embeddedFont>
    <p:embeddedFont>
      <p:font typeface="Montserrat Medium"/>
      <p:regular r:id="rId20"/>
      <p:bold r:id="rId21"/>
      <p:italic r:id="rId22"/>
      <p:boldItalic r:id="rId23"/>
    </p:embeddedFont>
    <p:embeddedFont>
      <p:font typeface="Montserrat ExtraBold"/>
      <p:bold r:id="rId24"/>
      <p:boldItalic r:id="rId25"/>
    </p:embeddedFont>
    <p:embeddedFont>
      <p:font typeface="Gill Sans"/>
      <p:regular r:id="rId26"/>
      <p:bold r:id="rId27"/>
    </p:embeddedFont>
    <p:embeddedFont>
      <p:font typeface="Roboto Serif Medium"/>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gya/WE78q2MpijmRVvlLGKrCsq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22" Type="http://schemas.openxmlformats.org/officeDocument/2006/relationships/font" Target="fonts/MontserratMedium-italic.fntdata"/><Relationship Id="rId21" Type="http://schemas.openxmlformats.org/officeDocument/2006/relationships/font" Target="fonts/MontserratMedium-bold.fntdata"/><Relationship Id="rId24" Type="http://schemas.openxmlformats.org/officeDocument/2006/relationships/font" Target="fonts/MontserratExtraBold-bold.fntdata"/><Relationship Id="rId23" Type="http://schemas.openxmlformats.org/officeDocument/2006/relationships/font" Target="fonts/MontserratMedium-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GillSans-regular.fntdata"/><Relationship Id="rId25" Type="http://schemas.openxmlformats.org/officeDocument/2006/relationships/font" Target="fonts/MontserratExtraBold-boldItalic.fntdata"/><Relationship Id="rId28" Type="http://schemas.openxmlformats.org/officeDocument/2006/relationships/font" Target="fonts/RobotoSerifMedium-regular.fntdata"/><Relationship Id="rId27" Type="http://schemas.openxmlformats.org/officeDocument/2006/relationships/font" Target="fonts/Gill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SerifMedium-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SerifMedium-boldItalic.fntdata"/><Relationship Id="rId30" Type="http://schemas.openxmlformats.org/officeDocument/2006/relationships/font" Target="fonts/RobotoSerifMedium-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font" Target="fonts/RobotoSerif-bold.fntdata"/><Relationship Id="rId12" Type="http://schemas.openxmlformats.org/officeDocument/2006/relationships/font" Target="fonts/RobotoSerif-regular.fntdata"/><Relationship Id="rId15" Type="http://schemas.openxmlformats.org/officeDocument/2006/relationships/font" Target="fonts/RobotoSerif-boldItalic.fntdata"/><Relationship Id="rId14" Type="http://schemas.openxmlformats.org/officeDocument/2006/relationships/font" Target="fonts/RobotoSerif-italic.fntdata"/><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NOTE: to change background photo, edit the master style slide. </a:t>
            </a:r>
            <a:endParaRPr/>
          </a:p>
          <a:p>
            <a:pPr indent="0" lvl="0" marL="0" rtl="0" algn="l">
              <a:spcBef>
                <a:spcPts val="0"/>
              </a:spcBef>
              <a:spcAft>
                <a:spcPts val="0"/>
              </a:spcAft>
              <a:buNone/>
            </a:pPr>
            <a:r>
              <a:t/>
            </a:r>
            <a:endParaRPr/>
          </a:p>
        </p:txBody>
      </p:sp>
      <p:sp>
        <p:nvSpPr>
          <p:cNvPr id="153" name="Google Shape;15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f11c9ccac4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2f11c9ccac4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NOTE: to change background photo, edit the master style slide. </a:t>
            </a:r>
            <a:endParaRPr/>
          </a:p>
          <a:p>
            <a:pPr indent="0" lvl="0" marL="0" rtl="0" algn="l">
              <a:spcBef>
                <a:spcPts val="0"/>
              </a:spcBef>
              <a:spcAft>
                <a:spcPts val="0"/>
              </a:spcAft>
              <a:buNone/>
            </a:pPr>
            <a:r>
              <a:t/>
            </a:r>
            <a:endParaRPr/>
          </a:p>
        </p:txBody>
      </p:sp>
      <p:sp>
        <p:nvSpPr>
          <p:cNvPr id="165" name="Google Shape;165;g2f11c9ccac4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NOTE: a version of this slide is also provided without the quote marks for non-quotation feature slides.</a:t>
            </a:r>
            <a:endParaRPr/>
          </a:p>
          <a:p>
            <a:pPr indent="0" lvl="0" marL="0" rtl="0" algn="l">
              <a:spcBef>
                <a:spcPts val="0"/>
              </a:spcBef>
              <a:spcAft>
                <a:spcPts val="0"/>
              </a:spcAft>
              <a:buNone/>
            </a:pPr>
            <a:r>
              <a:t/>
            </a:r>
            <a:endParaRPr/>
          </a:p>
        </p:txBody>
      </p:sp>
      <p:sp>
        <p:nvSpPr>
          <p:cNvPr id="184" name="Google Shape;18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id="16" name="Google Shape;16;p11"/>
          <p:cNvPicPr preferRelativeResize="0"/>
          <p:nvPr/>
        </p:nvPicPr>
        <p:blipFill rotWithShape="1">
          <a:blip r:embed="rId2">
            <a:alphaModFix/>
          </a:blip>
          <a:srcRect b="12500" l="0" r="0" t="12500"/>
          <a:stretch/>
        </p:blipFill>
        <p:spPr>
          <a:xfrm>
            <a:off x="0" y="0"/>
            <a:ext cx="12192000" cy="6858000"/>
          </a:xfrm>
          <a:prstGeom prst="rect">
            <a:avLst/>
          </a:prstGeom>
          <a:noFill/>
          <a:ln>
            <a:noFill/>
          </a:ln>
        </p:spPr>
      </p:pic>
      <p:sp>
        <p:nvSpPr>
          <p:cNvPr id="17" name="Google Shape;17;p11"/>
          <p:cNvSpPr/>
          <p:nvPr/>
        </p:nvSpPr>
        <p:spPr>
          <a:xfrm>
            <a:off x="0" y="3590365"/>
            <a:ext cx="12192000" cy="3267636"/>
          </a:xfrm>
          <a:prstGeom prst="rect">
            <a:avLst/>
          </a:prstGeom>
          <a:gradFill>
            <a:gsLst>
              <a:gs pos="0">
                <a:srgbClr val="000000">
                  <a:alpha val="0"/>
                </a:srgbClr>
              </a:gs>
              <a:gs pos="100000">
                <a:srgbClr val="000000">
                  <a:alpha val="6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8" name="Google Shape;18;p11"/>
          <p:cNvSpPr/>
          <p:nvPr/>
        </p:nvSpPr>
        <p:spPr>
          <a:xfrm rot="3300000">
            <a:off x="7487556" y="273928"/>
            <a:ext cx="7956013" cy="378422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Gill Sans"/>
              <a:ea typeface="Gill Sans"/>
              <a:cs typeface="Gill Sans"/>
              <a:sym typeface="Gill Sans"/>
            </a:endParaRPr>
          </a:p>
        </p:txBody>
      </p:sp>
      <p:pic>
        <p:nvPicPr>
          <p:cNvPr id="19" name="Google Shape;19;p11"/>
          <p:cNvPicPr preferRelativeResize="0"/>
          <p:nvPr/>
        </p:nvPicPr>
        <p:blipFill rotWithShape="1">
          <a:blip r:embed="rId3">
            <a:alphaModFix/>
          </a:blip>
          <a:srcRect b="0" l="0" r="0" t="0"/>
          <a:stretch/>
        </p:blipFill>
        <p:spPr>
          <a:xfrm>
            <a:off x="9127174" y="251478"/>
            <a:ext cx="2868743" cy="2471096"/>
          </a:xfrm>
          <a:prstGeom prst="rect">
            <a:avLst/>
          </a:prstGeom>
          <a:noFill/>
          <a:ln>
            <a:noFill/>
          </a:ln>
        </p:spPr>
      </p:pic>
      <p:sp>
        <p:nvSpPr>
          <p:cNvPr id="20" name="Google Shape;20;p11"/>
          <p:cNvSpPr txBox="1"/>
          <p:nvPr>
            <p:ph idx="1" type="subTitle"/>
          </p:nvPr>
        </p:nvSpPr>
        <p:spPr>
          <a:xfrm>
            <a:off x="581194" y="5733673"/>
            <a:ext cx="8051819" cy="590321"/>
          </a:xfrm>
          <a:prstGeom prst="rect">
            <a:avLst/>
          </a:prstGeom>
          <a:noFill/>
          <a:ln>
            <a:noFill/>
          </a:ln>
        </p:spPr>
        <p:txBody>
          <a:bodyPr anchorCtr="0" anchor="t" bIns="45700" lIns="91425" spcFirstLastPara="1" rIns="91425" wrap="square" tIns="45700">
            <a:normAutofit/>
          </a:bodyPr>
          <a:lstStyle>
            <a:lvl1pPr lvl="0" algn="l">
              <a:lnSpc>
                <a:spcPct val="150000"/>
              </a:lnSpc>
              <a:spcBef>
                <a:spcPts val="360"/>
              </a:spcBef>
              <a:spcAft>
                <a:spcPts val="0"/>
              </a:spcAft>
              <a:buSzPts val="1656"/>
              <a:buNone/>
              <a:defRPr b="0" i="0" sz="1800" cap="none">
                <a:solidFill>
                  <a:schemeClr val="lt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
        <p:nvSpPr>
          <p:cNvPr id="21" name="Google Shape;21;p11"/>
          <p:cNvSpPr txBox="1"/>
          <p:nvPr>
            <p:ph type="ctrTitle"/>
          </p:nvPr>
        </p:nvSpPr>
        <p:spPr>
          <a:xfrm>
            <a:off x="581191" y="4258660"/>
            <a:ext cx="8051821" cy="1475013"/>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600"/>
              <a:buFont typeface="Montserrat ExtraBold"/>
              <a:buNone/>
              <a:defRPr b="1" i="0" sz="3600" cap="none">
                <a:solidFill>
                  <a:schemeClr val="lt1"/>
                </a:solidFill>
                <a:latin typeface="Montserrat ExtraBold"/>
                <a:ea typeface="Montserrat ExtraBold"/>
                <a:cs typeface="Montserrat ExtraBold"/>
                <a:sym typeface="Montserrat ExtraBo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eatured Call-Out">
  <p:cSld name="1_Featured Call-Out">
    <p:spTree>
      <p:nvGrpSpPr>
        <p:cNvPr id="75" name="Shape 75"/>
        <p:cNvGrpSpPr/>
        <p:nvPr/>
      </p:nvGrpSpPr>
      <p:grpSpPr>
        <a:xfrm>
          <a:off x="0" y="0"/>
          <a:ext cx="0" cy="0"/>
          <a:chOff x="0" y="0"/>
          <a:chExt cx="0" cy="0"/>
        </a:xfrm>
      </p:grpSpPr>
      <p:sp>
        <p:nvSpPr>
          <p:cNvPr id="76" name="Google Shape;76;p20"/>
          <p:cNvSpPr/>
          <p:nvPr/>
        </p:nvSpPr>
        <p:spPr>
          <a:xfrm>
            <a:off x="464567" y="502086"/>
            <a:ext cx="11262866" cy="5853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0"/>
          <p:cNvSpPr txBox="1"/>
          <p:nvPr>
            <p:ph type="ctrTitle"/>
          </p:nvPr>
        </p:nvSpPr>
        <p:spPr>
          <a:xfrm>
            <a:off x="581191" y="2148986"/>
            <a:ext cx="10993549" cy="2188697"/>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lt1"/>
              </a:buClr>
              <a:buSzPts val="3600"/>
              <a:buFont typeface="Roboto Serif"/>
              <a:buNone/>
              <a:defRPr b="1" i="0" sz="3600" cap="none">
                <a:solidFill>
                  <a:schemeClr val="lt1"/>
                </a:solidFill>
                <a:latin typeface="Roboto Serif"/>
                <a:ea typeface="Roboto Serif"/>
                <a:cs typeface="Roboto Serif"/>
                <a:sym typeface="Roboto Serif"/>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 type="subTitle"/>
          </p:nvPr>
        </p:nvSpPr>
        <p:spPr>
          <a:xfrm>
            <a:off x="581194" y="4445260"/>
            <a:ext cx="10993546" cy="590321"/>
          </a:xfrm>
          <a:prstGeom prst="rect">
            <a:avLst/>
          </a:prstGeom>
          <a:noFill/>
          <a:ln>
            <a:noFill/>
          </a:ln>
        </p:spPr>
        <p:txBody>
          <a:bodyPr anchorCtr="0" anchor="t" bIns="45700" lIns="91425" spcFirstLastPara="1" rIns="91425" wrap="square" tIns="45700">
            <a:normAutofit/>
          </a:bodyPr>
          <a:lstStyle>
            <a:lvl1pPr lvl="0" algn="ctr">
              <a:lnSpc>
                <a:spcPct val="150000"/>
              </a:lnSpc>
              <a:spcBef>
                <a:spcPts val="320"/>
              </a:spcBef>
              <a:spcAft>
                <a:spcPts val="0"/>
              </a:spcAft>
              <a:buSzPts val="1472"/>
              <a:buNone/>
              <a:defRPr b="1" i="0" sz="1600" cap="none">
                <a:solidFill>
                  <a:schemeClr val="lt1"/>
                </a:solidFill>
                <a:latin typeface="Montserrat"/>
                <a:ea typeface="Montserrat"/>
                <a:cs typeface="Montserrat"/>
                <a:sym typeface="Montserrat"/>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
        <p:nvSpPr>
          <p:cNvPr id="79" name="Google Shape;79;p20"/>
          <p:cNvSpPr/>
          <p:nvPr/>
        </p:nvSpPr>
        <p:spPr>
          <a:xfrm rot="-7500000">
            <a:off x="-281435" y="5687820"/>
            <a:ext cx="1563514" cy="74367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colulmn no bullets" type="twoObj">
  <p:cSld name="TWO_OBJECTS">
    <p:spTree>
      <p:nvGrpSpPr>
        <p:cNvPr id="80" name="Shape 80"/>
        <p:cNvGrpSpPr/>
        <p:nvPr/>
      </p:nvGrpSpPr>
      <p:grpSpPr>
        <a:xfrm>
          <a:off x="0" y="0"/>
          <a:ext cx="0" cy="0"/>
          <a:chOff x="0" y="0"/>
          <a:chExt cx="0" cy="0"/>
        </a:xfrm>
      </p:grpSpPr>
      <p:sp>
        <p:nvSpPr>
          <p:cNvPr id="81" name="Google Shape;81;p21"/>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1"/>
          <p:cNvSpPr txBox="1"/>
          <p:nvPr>
            <p:ph idx="1" type="body"/>
          </p:nvPr>
        </p:nvSpPr>
        <p:spPr>
          <a:xfrm>
            <a:off x="581193" y="2228003"/>
            <a:ext cx="5422390" cy="3633047"/>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a:lvl1pPr>
            <a:lvl2pPr indent="-228600" lvl="1" marL="914400" algn="l">
              <a:lnSpc>
                <a:spcPct val="150000"/>
              </a:lnSpc>
              <a:spcBef>
                <a:spcPts val="600"/>
              </a:spcBef>
              <a:spcAft>
                <a:spcPts val="0"/>
              </a:spcAft>
              <a:buSzPts val="1472"/>
              <a:buNone/>
              <a:defRPr/>
            </a:lvl2pPr>
            <a:lvl3pPr indent="-228600" lvl="2" marL="1371600" algn="l">
              <a:lnSpc>
                <a:spcPct val="150000"/>
              </a:lnSpc>
              <a:spcBef>
                <a:spcPts val="600"/>
              </a:spcBef>
              <a:spcAft>
                <a:spcPts val="0"/>
              </a:spcAft>
              <a:buSzPts val="1288"/>
              <a:buNone/>
              <a:defRPr/>
            </a:lvl3pPr>
            <a:lvl4pPr indent="-228600" lvl="3" marL="1828800" algn="l">
              <a:lnSpc>
                <a:spcPct val="150000"/>
              </a:lnSpc>
              <a:spcBef>
                <a:spcPts val="600"/>
              </a:spcBef>
              <a:spcAft>
                <a:spcPts val="0"/>
              </a:spcAft>
              <a:buSzPts val="1104"/>
              <a:buNone/>
              <a:defRPr/>
            </a:lvl4pPr>
            <a:lvl5pPr indent="-228600" lvl="4" marL="2286000" algn="l">
              <a:lnSpc>
                <a:spcPct val="150000"/>
              </a:lnSpc>
              <a:spcBef>
                <a:spcPts val="600"/>
              </a:spcBef>
              <a:spcAft>
                <a:spcPts val="0"/>
              </a:spcAft>
              <a:buSzPts val="920"/>
              <a:buNone/>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83" name="Google Shape;83;p21"/>
          <p:cNvSpPr txBox="1"/>
          <p:nvPr>
            <p:ph idx="2" type="body"/>
          </p:nvPr>
        </p:nvSpPr>
        <p:spPr>
          <a:xfrm>
            <a:off x="6188417" y="2228003"/>
            <a:ext cx="5422392" cy="3633047"/>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a:lvl1pPr>
            <a:lvl2pPr indent="-228600" lvl="1" marL="914400" algn="l">
              <a:lnSpc>
                <a:spcPct val="150000"/>
              </a:lnSpc>
              <a:spcBef>
                <a:spcPts val="600"/>
              </a:spcBef>
              <a:spcAft>
                <a:spcPts val="0"/>
              </a:spcAft>
              <a:buSzPts val="1472"/>
              <a:buNone/>
              <a:defRPr/>
            </a:lvl2pPr>
            <a:lvl3pPr indent="-228600" lvl="2" marL="1371600" algn="l">
              <a:lnSpc>
                <a:spcPct val="150000"/>
              </a:lnSpc>
              <a:spcBef>
                <a:spcPts val="600"/>
              </a:spcBef>
              <a:spcAft>
                <a:spcPts val="0"/>
              </a:spcAft>
              <a:buSzPts val="1288"/>
              <a:buNone/>
              <a:defRPr/>
            </a:lvl3pPr>
            <a:lvl4pPr indent="-228600" lvl="3" marL="1828800" algn="l">
              <a:lnSpc>
                <a:spcPct val="150000"/>
              </a:lnSpc>
              <a:spcBef>
                <a:spcPts val="600"/>
              </a:spcBef>
              <a:spcAft>
                <a:spcPts val="0"/>
              </a:spcAft>
              <a:buSzPts val="1104"/>
              <a:buNone/>
              <a:defRPr/>
            </a:lvl4pPr>
            <a:lvl5pPr indent="-228600" lvl="4" marL="2286000" algn="l">
              <a:lnSpc>
                <a:spcPct val="150000"/>
              </a:lnSpc>
              <a:spcBef>
                <a:spcPts val="600"/>
              </a:spcBef>
              <a:spcAft>
                <a:spcPts val="0"/>
              </a:spcAft>
              <a:buSzPts val="920"/>
              <a:buNone/>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84" name="Google Shape;84;p21"/>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1"/>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1"/>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7" name="Google Shape;87;p21"/>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Column bullets">
  <p:cSld name="Title and Content 2 Column bullets">
    <p:spTree>
      <p:nvGrpSpPr>
        <p:cNvPr id="88" name="Shape 88"/>
        <p:cNvGrpSpPr/>
        <p:nvPr/>
      </p:nvGrpSpPr>
      <p:grpSpPr>
        <a:xfrm>
          <a:off x="0" y="0"/>
          <a:ext cx="0" cy="0"/>
          <a:chOff x="0" y="0"/>
          <a:chExt cx="0" cy="0"/>
        </a:xfrm>
      </p:grpSpPr>
      <p:sp>
        <p:nvSpPr>
          <p:cNvPr id="89" name="Google Shape;89;p22"/>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2"/>
          <p:cNvSpPr txBox="1"/>
          <p:nvPr>
            <p:ph idx="1" type="body"/>
          </p:nvPr>
        </p:nvSpPr>
        <p:spPr>
          <a:xfrm>
            <a:off x="581193" y="2228003"/>
            <a:ext cx="5422390" cy="3633047"/>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91" name="Google Shape;91;p22"/>
          <p:cNvSpPr txBox="1"/>
          <p:nvPr>
            <p:ph idx="2" type="body"/>
          </p:nvPr>
        </p:nvSpPr>
        <p:spPr>
          <a:xfrm>
            <a:off x="6188417" y="2228003"/>
            <a:ext cx="5422392" cy="3633047"/>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92" name="Google Shape;92;p22"/>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2"/>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2"/>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22"/>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Comparison" type="twoTxTwoObj">
  <p:cSld name="TWO_OBJECTS_WITH_TEXT">
    <p:spTree>
      <p:nvGrpSpPr>
        <p:cNvPr id="96" name="Shape 96"/>
        <p:cNvGrpSpPr/>
        <p:nvPr/>
      </p:nvGrpSpPr>
      <p:grpSpPr>
        <a:xfrm>
          <a:off x="0" y="0"/>
          <a:ext cx="0" cy="0"/>
          <a:chOff x="0" y="0"/>
          <a:chExt cx="0" cy="0"/>
        </a:xfrm>
      </p:grpSpPr>
      <p:sp>
        <p:nvSpPr>
          <p:cNvPr id="97" name="Google Shape;97;p23"/>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3"/>
          <p:cNvSpPr txBox="1"/>
          <p:nvPr>
            <p:ph idx="1" type="body"/>
          </p:nvPr>
        </p:nvSpPr>
        <p:spPr>
          <a:xfrm>
            <a:off x="581193" y="2250892"/>
            <a:ext cx="5087075" cy="536005"/>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1" i="0" sz="2200">
                <a:solidFill>
                  <a:schemeClr val="dk2"/>
                </a:solidFill>
                <a:latin typeface="Montserrat"/>
                <a:ea typeface="Montserrat"/>
                <a:cs typeface="Montserrat"/>
                <a:sym typeface="Montserrat"/>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99" name="Google Shape;99;p23"/>
          <p:cNvSpPr txBox="1"/>
          <p:nvPr>
            <p:ph idx="2" type="body"/>
          </p:nvPr>
        </p:nvSpPr>
        <p:spPr>
          <a:xfrm>
            <a:off x="581192" y="2926052"/>
            <a:ext cx="5087075"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00" name="Google Shape;100;p23"/>
          <p:cNvSpPr txBox="1"/>
          <p:nvPr>
            <p:ph idx="3"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1" i="0" sz="2200">
                <a:solidFill>
                  <a:schemeClr val="dk2"/>
                </a:solidFill>
                <a:latin typeface="Montserrat"/>
                <a:ea typeface="Montserrat"/>
                <a:cs typeface="Montserrat"/>
                <a:sym typeface="Montserrat"/>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101" name="Google Shape;101;p23"/>
          <p:cNvSpPr txBox="1"/>
          <p:nvPr>
            <p:ph idx="4" type="body"/>
          </p:nvPr>
        </p:nvSpPr>
        <p:spPr>
          <a:xfrm>
            <a:off x="6523733" y="2926052"/>
            <a:ext cx="5087075"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02" name="Google Shape;102;p23"/>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3"/>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3"/>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5" name="Google Shape;105;p23"/>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 Comparison">
  <p:cSld name="2_Content - Comparison">
    <p:spTree>
      <p:nvGrpSpPr>
        <p:cNvPr id="106" name="Shape 106"/>
        <p:cNvGrpSpPr/>
        <p:nvPr/>
      </p:nvGrpSpPr>
      <p:grpSpPr>
        <a:xfrm>
          <a:off x="0" y="0"/>
          <a:ext cx="0" cy="0"/>
          <a:chOff x="0" y="0"/>
          <a:chExt cx="0" cy="0"/>
        </a:xfrm>
      </p:grpSpPr>
      <p:sp>
        <p:nvSpPr>
          <p:cNvPr id="107" name="Google Shape;107;p24"/>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4"/>
          <p:cNvSpPr txBox="1"/>
          <p:nvPr>
            <p:ph idx="1"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1" i="0" sz="2200">
                <a:solidFill>
                  <a:schemeClr val="dk2"/>
                </a:solidFill>
                <a:latin typeface="Montserrat"/>
                <a:ea typeface="Montserrat"/>
                <a:cs typeface="Montserrat"/>
                <a:sym typeface="Montserrat"/>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109" name="Google Shape;109;p24"/>
          <p:cNvSpPr txBox="1"/>
          <p:nvPr>
            <p:ph idx="2" type="body"/>
          </p:nvPr>
        </p:nvSpPr>
        <p:spPr>
          <a:xfrm>
            <a:off x="6523733" y="2926052"/>
            <a:ext cx="5087075" cy="2934999"/>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a:lvl1pPr>
            <a:lvl2pPr indent="-228600" lvl="1" marL="914400" algn="l">
              <a:lnSpc>
                <a:spcPct val="150000"/>
              </a:lnSpc>
              <a:spcBef>
                <a:spcPts val="600"/>
              </a:spcBef>
              <a:spcAft>
                <a:spcPts val="0"/>
              </a:spcAft>
              <a:buSzPts val="1472"/>
              <a:buNone/>
              <a:defRPr/>
            </a:lvl2pPr>
            <a:lvl3pPr indent="-228600" lvl="2" marL="1371600" algn="l">
              <a:lnSpc>
                <a:spcPct val="150000"/>
              </a:lnSpc>
              <a:spcBef>
                <a:spcPts val="600"/>
              </a:spcBef>
              <a:spcAft>
                <a:spcPts val="0"/>
              </a:spcAft>
              <a:buSzPts val="1288"/>
              <a:buNone/>
              <a:defRPr/>
            </a:lvl3pPr>
            <a:lvl4pPr indent="-228600" lvl="3" marL="1828800" algn="l">
              <a:lnSpc>
                <a:spcPct val="150000"/>
              </a:lnSpc>
              <a:spcBef>
                <a:spcPts val="600"/>
              </a:spcBef>
              <a:spcAft>
                <a:spcPts val="0"/>
              </a:spcAft>
              <a:buSzPts val="1104"/>
              <a:buNone/>
              <a:defRPr/>
            </a:lvl4pPr>
            <a:lvl5pPr indent="-228600" lvl="4" marL="2286000" algn="l">
              <a:lnSpc>
                <a:spcPct val="150000"/>
              </a:lnSpc>
              <a:spcBef>
                <a:spcPts val="600"/>
              </a:spcBef>
              <a:spcAft>
                <a:spcPts val="0"/>
              </a:spcAft>
              <a:buSzPts val="920"/>
              <a:buNone/>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10" name="Google Shape;110;p24"/>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4"/>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4"/>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24"/>
          <p:cNvSpPr/>
          <p:nvPr>
            <p:ph idx="3" type="pic"/>
          </p:nvPr>
        </p:nvSpPr>
        <p:spPr>
          <a:xfrm>
            <a:off x="581193" y="2250891"/>
            <a:ext cx="5514808" cy="3610159"/>
          </a:xfrm>
          <a:prstGeom prst="rect">
            <a:avLst/>
          </a:prstGeom>
          <a:noFill/>
          <a:ln>
            <a:noFill/>
          </a:ln>
        </p:spPr>
      </p:sp>
      <p:sp>
        <p:nvSpPr>
          <p:cNvPr id="114" name="Google Shape;114;p24"/>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 Comparison">
  <p:cSld name="1_Content - Comparison">
    <p:spTree>
      <p:nvGrpSpPr>
        <p:cNvPr id="115" name="Shape 115"/>
        <p:cNvGrpSpPr/>
        <p:nvPr/>
      </p:nvGrpSpPr>
      <p:grpSpPr>
        <a:xfrm>
          <a:off x="0" y="0"/>
          <a:ext cx="0" cy="0"/>
          <a:chOff x="0" y="0"/>
          <a:chExt cx="0" cy="0"/>
        </a:xfrm>
      </p:grpSpPr>
      <p:sp>
        <p:nvSpPr>
          <p:cNvPr id="116" name="Google Shape;116;p25"/>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5"/>
          <p:cNvSpPr txBox="1"/>
          <p:nvPr>
            <p:ph idx="1"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1" i="0" sz="2200">
                <a:solidFill>
                  <a:schemeClr val="dk2"/>
                </a:solidFill>
                <a:latin typeface="Montserrat"/>
                <a:ea typeface="Montserrat"/>
                <a:cs typeface="Montserrat"/>
                <a:sym typeface="Montserrat"/>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118" name="Google Shape;118;p25"/>
          <p:cNvSpPr txBox="1"/>
          <p:nvPr>
            <p:ph idx="2" type="body"/>
          </p:nvPr>
        </p:nvSpPr>
        <p:spPr>
          <a:xfrm>
            <a:off x="6523733" y="2926052"/>
            <a:ext cx="5087075"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19" name="Google Shape;119;p25"/>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5"/>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5"/>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25"/>
          <p:cNvSpPr/>
          <p:nvPr>
            <p:ph idx="3" type="pic"/>
          </p:nvPr>
        </p:nvSpPr>
        <p:spPr>
          <a:xfrm>
            <a:off x="581193" y="2250891"/>
            <a:ext cx="5514808" cy="3610159"/>
          </a:xfrm>
          <a:prstGeom prst="rect">
            <a:avLst/>
          </a:prstGeom>
          <a:noFill/>
          <a:ln>
            <a:noFill/>
          </a:ln>
        </p:spPr>
      </p:sp>
      <p:sp>
        <p:nvSpPr>
          <p:cNvPr id="123" name="Google Shape;123;p25"/>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26"/>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6"/>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6"/>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6"/>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9" name="Google Shape;129;p26"/>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0" name="Shape 130"/>
        <p:cNvGrpSpPr/>
        <p:nvPr/>
      </p:nvGrpSpPr>
      <p:grpSpPr>
        <a:xfrm>
          <a:off x="0" y="0"/>
          <a:ext cx="0" cy="0"/>
          <a:chOff x="0" y="0"/>
          <a:chExt cx="0" cy="0"/>
        </a:xfrm>
      </p:grpSpPr>
      <p:sp>
        <p:nvSpPr>
          <p:cNvPr id="131" name="Google Shape;131;p27"/>
          <p:cNvSpPr txBox="1"/>
          <p:nvPr>
            <p:ph type="title"/>
          </p:nvPr>
        </p:nvSpPr>
        <p:spPr>
          <a:xfrm>
            <a:off x="581192" y="5262296"/>
            <a:ext cx="4909445" cy="6895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2000"/>
              <a:buFont typeface="Montserrat ExtraBold"/>
              <a:buNone/>
              <a:defRPr b="1" i="0" sz="2000">
                <a:solidFill>
                  <a:schemeClr val="dk2"/>
                </a:solidFill>
                <a:latin typeface="Montserrat ExtraBold"/>
                <a:ea typeface="Montserrat ExtraBold"/>
                <a:cs typeface="Montserrat ExtraBold"/>
                <a:sym typeface="Montserrat ExtraBo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7"/>
          <p:cNvSpPr txBox="1"/>
          <p:nvPr>
            <p:ph idx="1" type="body"/>
          </p:nvPr>
        </p:nvSpPr>
        <p:spPr>
          <a:xfrm>
            <a:off x="581192" y="601200"/>
            <a:ext cx="11029618" cy="4204800"/>
          </a:xfrm>
          <a:prstGeom prst="rect">
            <a:avLst/>
          </a:prstGeom>
          <a:noFill/>
          <a:ln>
            <a:noFill/>
          </a:ln>
        </p:spPr>
        <p:txBody>
          <a:bodyPr anchorCtr="0" anchor="t" bIns="45700" lIns="91425" spcFirstLastPara="1" rIns="91425" wrap="square" tIns="45700">
            <a:normAutofit/>
          </a:bodyPr>
          <a:lstStyle>
            <a:lvl1pPr indent="-345440" lvl="0" marL="457200" algn="l">
              <a:lnSpc>
                <a:spcPct val="150000"/>
              </a:lnSpc>
              <a:spcBef>
                <a:spcPts val="400"/>
              </a:spcBef>
              <a:spcAft>
                <a:spcPts val="0"/>
              </a:spcAft>
              <a:buSzPts val="1840"/>
              <a:buChar char="◼"/>
              <a:defRPr sz="2000">
                <a:solidFill>
                  <a:schemeClr val="dk2"/>
                </a:solidFill>
              </a:defRPr>
            </a:lvl1pPr>
            <a:lvl2pPr indent="-333756" lvl="1" marL="914400" algn="l">
              <a:lnSpc>
                <a:spcPct val="150000"/>
              </a:lnSpc>
              <a:spcBef>
                <a:spcPts val="600"/>
              </a:spcBef>
              <a:spcAft>
                <a:spcPts val="0"/>
              </a:spcAft>
              <a:buSzPts val="1656"/>
              <a:buChar char="◼"/>
              <a:defRPr sz="1800">
                <a:solidFill>
                  <a:schemeClr val="dk2"/>
                </a:solidFill>
              </a:defRPr>
            </a:lvl2pPr>
            <a:lvl3pPr indent="-322072" lvl="2" marL="1371600" algn="l">
              <a:lnSpc>
                <a:spcPct val="150000"/>
              </a:lnSpc>
              <a:spcBef>
                <a:spcPts val="600"/>
              </a:spcBef>
              <a:spcAft>
                <a:spcPts val="0"/>
              </a:spcAft>
              <a:buSzPts val="1472"/>
              <a:buChar char="◼"/>
              <a:defRPr sz="1600">
                <a:solidFill>
                  <a:schemeClr val="dk2"/>
                </a:solidFill>
              </a:defRPr>
            </a:lvl3pPr>
            <a:lvl4pPr indent="-310388" lvl="3" marL="1828800" algn="l">
              <a:lnSpc>
                <a:spcPct val="150000"/>
              </a:lnSpc>
              <a:spcBef>
                <a:spcPts val="600"/>
              </a:spcBef>
              <a:spcAft>
                <a:spcPts val="0"/>
              </a:spcAft>
              <a:buSzPts val="1288"/>
              <a:buChar char="◼"/>
              <a:defRPr sz="1400">
                <a:solidFill>
                  <a:schemeClr val="dk2"/>
                </a:solidFill>
              </a:defRPr>
            </a:lvl4pPr>
            <a:lvl5pPr indent="-310388" lvl="4" marL="2286000" algn="l">
              <a:lnSpc>
                <a:spcPct val="150000"/>
              </a:lnSpc>
              <a:spcBef>
                <a:spcPts val="600"/>
              </a:spcBef>
              <a:spcAft>
                <a:spcPts val="0"/>
              </a:spcAft>
              <a:buSzPts val="1288"/>
              <a:buChar char="◼"/>
              <a:defRPr sz="1400">
                <a:solidFill>
                  <a:schemeClr val="dk2"/>
                </a:solidFill>
              </a:defRPr>
            </a:lvl5pPr>
            <a:lvl6pPr indent="-310388" lvl="5" marL="2743200" algn="l">
              <a:spcBef>
                <a:spcPts val="600"/>
              </a:spcBef>
              <a:spcAft>
                <a:spcPts val="0"/>
              </a:spcAft>
              <a:buSzPts val="1288"/>
              <a:buChar char="◼"/>
              <a:defRPr sz="1400">
                <a:solidFill>
                  <a:schemeClr val="dk2"/>
                </a:solidFill>
              </a:defRPr>
            </a:lvl6pPr>
            <a:lvl7pPr indent="-310388" lvl="6" marL="3200400" algn="l">
              <a:spcBef>
                <a:spcPts val="600"/>
              </a:spcBef>
              <a:spcAft>
                <a:spcPts val="0"/>
              </a:spcAft>
              <a:buSzPts val="1288"/>
              <a:buChar char="◼"/>
              <a:defRPr sz="1400">
                <a:solidFill>
                  <a:schemeClr val="dk2"/>
                </a:solidFill>
              </a:defRPr>
            </a:lvl7pPr>
            <a:lvl8pPr indent="-310388" lvl="7" marL="3657600" algn="l">
              <a:spcBef>
                <a:spcPts val="600"/>
              </a:spcBef>
              <a:spcAft>
                <a:spcPts val="0"/>
              </a:spcAft>
              <a:buSzPts val="1288"/>
              <a:buChar char="◼"/>
              <a:defRPr sz="1400">
                <a:solidFill>
                  <a:schemeClr val="dk2"/>
                </a:solidFill>
              </a:defRPr>
            </a:lvl8pPr>
            <a:lvl9pPr indent="-310388" lvl="8" marL="4114800" algn="l">
              <a:spcBef>
                <a:spcPts val="600"/>
              </a:spcBef>
              <a:spcAft>
                <a:spcPts val="600"/>
              </a:spcAft>
              <a:buSzPts val="1288"/>
              <a:buChar char="◼"/>
              <a:defRPr sz="1400">
                <a:solidFill>
                  <a:schemeClr val="dk2"/>
                </a:solidFill>
              </a:defRPr>
            </a:lvl9pPr>
          </a:lstStyle>
          <a:p/>
        </p:txBody>
      </p:sp>
      <p:sp>
        <p:nvSpPr>
          <p:cNvPr id="133" name="Google Shape;133;p27"/>
          <p:cNvSpPr txBox="1"/>
          <p:nvPr>
            <p:ph idx="2" type="body"/>
          </p:nvPr>
        </p:nvSpPr>
        <p:spPr>
          <a:xfrm>
            <a:off x="5740823" y="5262296"/>
            <a:ext cx="5869987" cy="689515"/>
          </a:xfrm>
          <a:prstGeom prst="rect">
            <a:avLst/>
          </a:prstGeom>
          <a:noFill/>
          <a:ln>
            <a:noFill/>
          </a:ln>
        </p:spPr>
        <p:txBody>
          <a:bodyPr anchorCtr="0" anchor="ctr" bIns="45700" lIns="91425" spcFirstLastPara="1" rIns="91425" wrap="square" tIns="45700">
            <a:normAutofit/>
          </a:bodyPr>
          <a:lstStyle>
            <a:lvl1pPr indent="-228600" lvl="0" marL="457200" algn="r">
              <a:lnSpc>
                <a:spcPct val="150000"/>
              </a:lnSpc>
              <a:spcBef>
                <a:spcPts val="240"/>
              </a:spcBef>
              <a:spcAft>
                <a:spcPts val="0"/>
              </a:spcAft>
              <a:buSzPts val="1104"/>
              <a:buNone/>
              <a:defRPr b="0" i="0" sz="1200">
                <a:solidFill>
                  <a:schemeClr val="dk2"/>
                </a:solidFill>
                <a:latin typeface="Roboto Serif Medium"/>
                <a:ea typeface="Roboto Serif Medium"/>
                <a:cs typeface="Roboto Serif Medium"/>
                <a:sym typeface="Roboto Serif Medium"/>
              </a:defRPr>
            </a:lvl1pPr>
            <a:lvl2pPr indent="-228600" lvl="1" marL="914400" algn="l">
              <a:lnSpc>
                <a:spcPct val="150000"/>
              </a:lnSpc>
              <a:spcBef>
                <a:spcPts val="600"/>
              </a:spcBef>
              <a:spcAft>
                <a:spcPts val="0"/>
              </a:spcAft>
              <a:buSzPts val="1012"/>
              <a:buNone/>
              <a:defRPr sz="1100"/>
            </a:lvl2pPr>
            <a:lvl3pPr indent="-228600" lvl="2" marL="1371600" algn="l">
              <a:lnSpc>
                <a:spcPct val="150000"/>
              </a:lnSpc>
              <a:spcBef>
                <a:spcPts val="600"/>
              </a:spcBef>
              <a:spcAft>
                <a:spcPts val="0"/>
              </a:spcAft>
              <a:buSzPts val="920"/>
              <a:buNone/>
              <a:defRPr sz="1000"/>
            </a:lvl3pPr>
            <a:lvl4pPr indent="-228600" lvl="3" marL="1828800" algn="l">
              <a:lnSpc>
                <a:spcPct val="150000"/>
              </a:lnSpc>
              <a:spcBef>
                <a:spcPts val="600"/>
              </a:spcBef>
              <a:spcAft>
                <a:spcPts val="0"/>
              </a:spcAft>
              <a:buSzPts val="828"/>
              <a:buNone/>
              <a:defRPr sz="900"/>
            </a:lvl4pPr>
            <a:lvl5pPr indent="-228600" lvl="4" marL="2286000" algn="l">
              <a:lnSpc>
                <a:spcPct val="150000"/>
              </a:lnSpc>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134" name="Google Shape;134;p27"/>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7"/>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7"/>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chemeClr val="dk2"/>
                </a:solidFill>
                <a:latin typeface="Montserrat"/>
                <a:ea typeface="Montserrat"/>
                <a:cs typeface="Montserrat"/>
                <a:sym typeface="Montserrat"/>
              </a:defRPr>
            </a:lvl1pPr>
            <a:lvl2pPr indent="0" lvl="1" marL="0" algn="r">
              <a:spcBef>
                <a:spcPts val="0"/>
              </a:spcBef>
              <a:buNone/>
              <a:defRPr b="0" i="0" sz="900" u="none" cap="none" strike="noStrike">
                <a:solidFill>
                  <a:schemeClr val="dk2"/>
                </a:solidFill>
                <a:latin typeface="Montserrat"/>
                <a:ea typeface="Montserrat"/>
                <a:cs typeface="Montserrat"/>
                <a:sym typeface="Montserrat"/>
              </a:defRPr>
            </a:lvl2pPr>
            <a:lvl3pPr indent="0" lvl="2" marL="0" algn="r">
              <a:spcBef>
                <a:spcPts val="0"/>
              </a:spcBef>
              <a:buNone/>
              <a:defRPr b="0" i="0" sz="900" u="none" cap="none" strike="noStrike">
                <a:solidFill>
                  <a:schemeClr val="dk2"/>
                </a:solidFill>
                <a:latin typeface="Montserrat"/>
                <a:ea typeface="Montserrat"/>
                <a:cs typeface="Montserrat"/>
                <a:sym typeface="Montserrat"/>
              </a:defRPr>
            </a:lvl3pPr>
            <a:lvl4pPr indent="0" lvl="3" marL="0" algn="r">
              <a:spcBef>
                <a:spcPts val="0"/>
              </a:spcBef>
              <a:buNone/>
              <a:defRPr b="0" i="0" sz="900" u="none" cap="none" strike="noStrike">
                <a:solidFill>
                  <a:schemeClr val="dk2"/>
                </a:solidFill>
                <a:latin typeface="Montserrat"/>
                <a:ea typeface="Montserrat"/>
                <a:cs typeface="Montserrat"/>
                <a:sym typeface="Montserrat"/>
              </a:defRPr>
            </a:lvl4pPr>
            <a:lvl5pPr indent="0" lvl="4" marL="0" algn="r">
              <a:spcBef>
                <a:spcPts val="0"/>
              </a:spcBef>
              <a:buNone/>
              <a:defRPr b="0" i="0" sz="900" u="none" cap="none" strike="noStrike">
                <a:solidFill>
                  <a:schemeClr val="dk2"/>
                </a:solidFill>
                <a:latin typeface="Montserrat"/>
                <a:ea typeface="Montserrat"/>
                <a:cs typeface="Montserrat"/>
                <a:sym typeface="Montserrat"/>
              </a:defRPr>
            </a:lvl5pPr>
            <a:lvl6pPr indent="0" lvl="5" marL="0" algn="r">
              <a:spcBef>
                <a:spcPts val="0"/>
              </a:spcBef>
              <a:buNone/>
              <a:defRPr b="0" i="0" sz="900" u="none" cap="none" strike="noStrike">
                <a:solidFill>
                  <a:schemeClr val="dk2"/>
                </a:solidFill>
                <a:latin typeface="Montserrat"/>
                <a:ea typeface="Montserrat"/>
                <a:cs typeface="Montserrat"/>
                <a:sym typeface="Montserrat"/>
              </a:defRPr>
            </a:lvl6pPr>
            <a:lvl7pPr indent="0" lvl="6" marL="0" algn="r">
              <a:spcBef>
                <a:spcPts val="0"/>
              </a:spcBef>
              <a:buNone/>
              <a:defRPr b="0" i="0" sz="900" u="none" cap="none" strike="noStrike">
                <a:solidFill>
                  <a:schemeClr val="dk2"/>
                </a:solidFill>
                <a:latin typeface="Montserrat"/>
                <a:ea typeface="Montserrat"/>
                <a:cs typeface="Montserrat"/>
                <a:sym typeface="Montserrat"/>
              </a:defRPr>
            </a:lvl7pPr>
            <a:lvl8pPr indent="0" lvl="7" marL="0" algn="r">
              <a:spcBef>
                <a:spcPts val="0"/>
              </a:spcBef>
              <a:buNone/>
              <a:defRPr b="0" i="0" sz="900" u="none" cap="none" strike="noStrike">
                <a:solidFill>
                  <a:schemeClr val="dk2"/>
                </a:solidFill>
                <a:latin typeface="Montserrat"/>
                <a:ea typeface="Montserrat"/>
                <a:cs typeface="Montserrat"/>
                <a:sym typeface="Montserrat"/>
              </a:defRPr>
            </a:lvl8pPr>
            <a:lvl9pPr indent="0" lvl="8" marL="0" algn="r">
              <a:spcBef>
                <a:spcPts val="0"/>
              </a:spcBef>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37" name="Google Shape;137;p27"/>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8" name="Shape 138"/>
        <p:cNvGrpSpPr/>
        <p:nvPr/>
      </p:nvGrpSpPr>
      <p:grpSpPr>
        <a:xfrm>
          <a:off x="0" y="0"/>
          <a:ext cx="0" cy="0"/>
          <a:chOff x="0" y="0"/>
          <a:chExt cx="0" cy="0"/>
        </a:xfrm>
      </p:grpSpPr>
      <p:sp>
        <p:nvSpPr>
          <p:cNvPr id="139" name="Google Shape;139;p28"/>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2400"/>
              <a:buFont typeface="Montserrat ExtraBold"/>
              <a:buNone/>
              <a:defRPr b="1" i="0" sz="2400">
                <a:solidFill>
                  <a:schemeClr val="dk2"/>
                </a:solidFill>
                <a:latin typeface="Montserrat ExtraBold"/>
                <a:ea typeface="Montserrat ExtraBold"/>
                <a:cs typeface="Montserrat ExtraBold"/>
                <a:sym typeface="Montserrat ExtraBo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8"/>
          <p:cNvSpPr/>
          <p:nvPr>
            <p:ph idx="2" type="pic"/>
          </p:nvPr>
        </p:nvSpPr>
        <p:spPr>
          <a:xfrm>
            <a:off x="447817" y="599725"/>
            <a:ext cx="11290859" cy="3557252"/>
          </a:xfrm>
          <a:prstGeom prst="rect">
            <a:avLst/>
          </a:prstGeom>
          <a:noFill/>
          <a:ln>
            <a:noFill/>
          </a:ln>
        </p:spPr>
      </p:sp>
      <p:sp>
        <p:nvSpPr>
          <p:cNvPr id="141" name="Google Shape;141;p28"/>
          <p:cNvSpPr txBox="1"/>
          <p:nvPr>
            <p:ph idx="1" type="body"/>
          </p:nvPr>
        </p:nvSpPr>
        <p:spPr>
          <a:xfrm>
            <a:off x="581192" y="5260127"/>
            <a:ext cx="11029617" cy="598671"/>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280"/>
              </a:spcBef>
              <a:spcAft>
                <a:spcPts val="0"/>
              </a:spcAft>
              <a:buSzPts val="1288"/>
              <a:buNone/>
              <a:defRPr sz="1400"/>
            </a:lvl1pPr>
            <a:lvl2pPr indent="-228600" lvl="1" marL="914400" algn="l">
              <a:lnSpc>
                <a:spcPct val="150000"/>
              </a:lnSpc>
              <a:spcBef>
                <a:spcPts val="600"/>
              </a:spcBef>
              <a:spcAft>
                <a:spcPts val="0"/>
              </a:spcAft>
              <a:buSzPts val="1104"/>
              <a:buNone/>
              <a:defRPr sz="1200"/>
            </a:lvl2pPr>
            <a:lvl3pPr indent="-228600" lvl="2" marL="1371600" algn="l">
              <a:lnSpc>
                <a:spcPct val="150000"/>
              </a:lnSpc>
              <a:spcBef>
                <a:spcPts val="600"/>
              </a:spcBef>
              <a:spcAft>
                <a:spcPts val="0"/>
              </a:spcAft>
              <a:buSzPts val="920"/>
              <a:buNone/>
              <a:defRPr sz="1000"/>
            </a:lvl3pPr>
            <a:lvl4pPr indent="-228600" lvl="3" marL="1828800" algn="l">
              <a:lnSpc>
                <a:spcPct val="150000"/>
              </a:lnSpc>
              <a:spcBef>
                <a:spcPts val="600"/>
              </a:spcBef>
              <a:spcAft>
                <a:spcPts val="0"/>
              </a:spcAft>
              <a:buSzPts val="828"/>
              <a:buNone/>
              <a:defRPr sz="900"/>
            </a:lvl4pPr>
            <a:lvl5pPr indent="-228600" lvl="4" marL="2286000" algn="l">
              <a:lnSpc>
                <a:spcPct val="150000"/>
              </a:lnSpc>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142" name="Google Shape;142;p28"/>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8"/>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8"/>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5" name="Google Shape;145;p28"/>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146" name="Shape 146"/>
        <p:cNvGrpSpPr/>
        <p:nvPr/>
      </p:nvGrpSpPr>
      <p:grpSpPr>
        <a:xfrm>
          <a:off x="0" y="0"/>
          <a:ext cx="0" cy="0"/>
          <a:chOff x="0" y="0"/>
          <a:chExt cx="0" cy="0"/>
        </a:xfrm>
      </p:grpSpPr>
      <p:sp>
        <p:nvSpPr>
          <p:cNvPr id="147" name="Google Shape;147;p29"/>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9"/>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9"/>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2" name="Shape 22"/>
        <p:cNvGrpSpPr/>
        <p:nvPr/>
      </p:nvGrpSpPr>
      <p:grpSpPr>
        <a:xfrm>
          <a:off x="0" y="0"/>
          <a:ext cx="0" cy="0"/>
          <a:chOff x="0" y="0"/>
          <a:chExt cx="0" cy="0"/>
        </a:xfrm>
      </p:grpSpPr>
      <p:pic>
        <p:nvPicPr>
          <p:cNvPr descr="A building with a large sign&#10;&#10;Description automatically generated with medium confidence" id="23" name="Google Shape;23;p12"/>
          <p:cNvPicPr preferRelativeResize="0"/>
          <p:nvPr/>
        </p:nvPicPr>
        <p:blipFill rotWithShape="1">
          <a:blip r:embed="rId2">
            <a:alphaModFix/>
          </a:blip>
          <a:srcRect b="12500" l="0" r="0" t="12500"/>
          <a:stretch/>
        </p:blipFill>
        <p:spPr>
          <a:xfrm>
            <a:off x="0" y="0"/>
            <a:ext cx="12192000" cy="6858000"/>
          </a:xfrm>
          <a:prstGeom prst="rect">
            <a:avLst/>
          </a:prstGeom>
          <a:noFill/>
          <a:ln>
            <a:noFill/>
          </a:ln>
        </p:spPr>
      </p:pic>
      <p:sp>
        <p:nvSpPr>
          <p:cNvPr id="24" name="Google Shape;24;p12"/>
          <p:cNvSpPr/>
          <p:nvPr/>
        </p:nvSpPr>
        <p:spPr>
          <a:xfrm>
            <a:off x="0" y="0"/>
            <a:ext cx="12192000" cy="6858000"/>
          </a:xfrm>
          <a:prstGeom prst="rect">
            <a:avLst/>
          </a:prstGeom>
          <a:solidFill>
            <a:schemeClr val="accent1">
              <a:alpha val="9529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2"/>
          <p:cNvSpPr txBox="1"/>
          <p:nvPr>
            <p:ph type="ctrTitle"/>
          </p:nvPr>
        </p:nvSpPr>
        <p:spPr>
          <a:xfrm>
            <a:off x="581191" y="4258660"/>
            <a:ext cx="8051821" cy="1475013"/>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600"/>
              <a:buFont typeface="Montserrat ExtraBold"/>
              <a:buNone/>
              <a:defRPr b="1" i="0" sz="3600" cap="none">
                <a:solidFill>
                  <a:schemeClr val="lt1"/>
                </a:solidFill>
                <a:latin typeface="Montserrat ExtraBold"/>
                <a:ea typeface="Montserrat ExtraBold"/>
                <a:cs typeface="Montserrat ExtraBold"/>
                <a:sym typeface="Montserrat ExtraBo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2"/>
          <p:cNvSpPr txBox="1"/>
          <p:nvPr>
            <p:ph idx="1" type="subTitle"/>
          </p:nvPr>
        </p:nvSpPr>
        <p:spPr>
          <a:xfrm>
            <a:off x="581194" y="5733673"/>
            <a:ext cx="8051819" cy="590321"/>
          </a:xfrm>
          <a:prstGeom prst="rect">
            <a:avLst/>
          </a:prstGeom>
          <a:noFill/>
          <a:ln>
            <a:noFill/>
          </a:ln>
        </p:spPr>
        <p:txBody>
          <a:bodyPr anchorCtr="0" anchor="t" bIns="45700" lIns="91425" spcFirstLastPara="1" rIns="91425" wrap="square" tIns="45700">
            <a:normAutofit/>
          </a:bodyPr>
          <a:lstStyle>
            <a:lvl1pPr lvl="0" algn="l">
              <a:lnSpc>
                <a:spcPct val="150000"/>
              </a:lnSpc>
              <a:spcBef>
                <a:spcPts val="360"/>
              </a:spcBef>
              <a:spcAft>
                <a:spcPts val="0"/>
              </a:spcAft>
              <a:buSzPts val="1656"/>
              <a:buNone/>
              <a:defRPr b="0" i="0" sz="1800" cap="none">
                <a:solidFill>
                  <a:schemeClr val="lt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
        <p:nvSpPr>
          <p:cNvPr id="27" name="Google Shape;27;p12"/>
          <p:cNvSpPr/>
          <p:nvPr/>
        </p:nvSpPr>
        <p:spPr>
          <a:xfrm rot="3300000">
            <a:off x="7487556" y="273928"/>
            <a:ext cx="7956013" cy="378422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Gill Sans"/>
              <a:ea typeface="Gill Sans"/>
              <a:cs typeface="Gill Sans"/>
              <a:sym typeface="Gill Sans"/>
            </a:endParaRPr>
          </a:p>
        </p:txBody>
      </p:sp>
      <p:pic>
        <p:nvPicPr>
          <p:cNvPr id="28" name="Google Shape;28;p12"/>
          <p:cNvPicPr preferRelativeResize="0"/>
          <p:nvPr/>
        </p:nvPicPr>
        <p:blipFill rotWithShape="1">
          <a:blip r:embed="rId3">
            <a:alphaModFix/>
          </a:blip>
          <a:srcRect b="0" l="0" r="0" t="0"/>
          <a:stretch/>
        </p:blipFill>
        <p:spPr>
          <a:xfrm>
            <a:off x="9127174" y="251478"/>
            <a:ext cx="2868743" cy="247109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Divider with Photo">
  <p:cSld name="1_Section Divider with Photo">
    <p:spTree>
      <p:nvGrpSpPr>
        <p:cNvPr id="29" name="Shape 29"/>
        <p:cNvGrpSpPr/>
        <p:nvPr/>
      </p:nvGrpSpPr>
      <p:grpSpPr>
        <a:xfrm>
          <a:off x="0" y="0"/>
          <a:ext cx="0" cy="0"/>
          <a:chOff x="0" y="0"/>
          <a:chExt cx="0" cy="0"/>
        </a:xfrm>
      </p:grpSpPr>
      <p:pic>
        <p:nvPicPr>
          <p:cNvPr descr="A group of people walking on a sidewalk&#10;&#10;Description automatically generated" id="30" name="Google Shape;30;p13"/>
          <p:cNvPicPr preferRelativeResize="0"/>
          <p:nvPr/>
        </p:nvPicPr>
        <p:blipFill rotWithShape="1">
          <a:blip r:embed="rId2">
            <a:alphaModFix/>
          </a:blip>
          <a:srcRect b="15392" l="0" r="0" t="6385"/>
          <a:stretch/>
        </p:blipFill>
        <p:spPr>
          <a:xfrm>
            <a:off x="464565" y="502086"/>
            <a:ext cx="11262865" cy="5853827"/>
          </a:xfrm>
          <a:prstGeom prst="rect">
            <a:avLst/>
          </a:prstGeom>
          <a:noFill/>
          <a:ln>
            <a:noFill/>
          </a:ln>
        </p:spPr>
      </p:pic>
      <p:sp>
        <p:nvSpPr>
          <p:cNvPr id="31" name="Google Shape;31;p13"/>
          <p:cNvSpPr/>
          <p:nvPr/>
        </p:nvSpPr>
        <p:spPr>
          <a:xfrm>
            <a:off x="464567" y="502086"/>
            <a:ext cx="11262866" cy="5853827"/>
          </a:xfrm>
          <a:prstGeom prst="rect">
            <a:avLst/>
          </a:prstGeom>
          <a:gradFill>
            <a:gsLst>
              <a:gs pos="0">
                <a:srgbClr val="000000">
                  <a:alpha val="0"/>
                </a:srgbClr>
              </a:gs>
              <a:gs pos="68000">
                <a:srgbClr val="000000">
                  <a:alpha val="60000"/>
                </a:srgbClr>
              </a:gs>
              <a:gs pos="100000">
                <a:srgbClr val="000000">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3"/>
          <p:cNvSpPr/>
          <p:nvPr/>
        </p:nvSpPr>
        <p:spPr>
          <a:xfrm rot="-7500000">
            <a:off x="-281435" y="5687820"/>
            <a:ext cx="1563514" cy="74367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Gill Sans"/>
              <a:ea typeface="Gill Sans"/>
              <a:cs typeface="Gill Sans"/>
              <a:sym typeface="Gill Sans"/>
            </a:endParaRPr>
          </a:p>
        </p:txBody>
      </p:sp>
      <p:sp>
        <p:nvSpPr>
          <p:cNvPr id="33" name="Google Shape;33;p13"/>
          <p:cNvSpPr txBox="1"/>
          <p:nvPr>
            <p:ph type="ctrTitle"/>
          </p:nvPr>
        </p:nvSpPr>
        <p:spPr>
          <a:xfrm>
            <a:off x="2070089" y="3140668"/>
            <a:ext cx="8051821" cy="1475013"/>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lt1"/>
              </a:buClr>
              <a:buSzPts val="3600"/>
              <a:buFont typeface="Montserrat ExtraBold"/>
              <a:buNone/>
              <a:defRPr b="1" i="0" sz="3600" cap="none">
                <a:solidFill>
                  <a:schemeClr val="lt1"/>
                </a:solidFill>
                <a:latin typeface="Montserrat ExtraBold"/>
                <a:ea typeface="Montserrat ExtraBold"/>
                <a:cs typeface="Montserrat ExtraBold"/>
                <a:sym typeface="Montserrat ExtraBo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3"/>
          <p:cNvSpPr txBox="1"/>
          <p:nvPr>
            <p:ph idx="1" type="subTitle"/>
          </p:nvPr>
        </p:nvSpPr>
        <p:spPr>
          <a:xfrm>
            <a:off x="2070092" y="4615681"/>
            <a:ext cx="8051819" cy="590321"/>
          </a:xfrm>
          <a:prstGeom prst="rect">
            <a:avLst/>
          </a:prstGeom>
          <a:noFill/>
          <a:ln>
            <a:noFill/>
          </a:ln>
        </p:spPr>
        <p:txBody>
          <a:bodyPr anchorCtr="0" anchor="t" bIns="45700" lIns="91425" spcFirstLastPara="1" rIns="91425" wrap="square" tIns="45700">
            <a:normAutofit/>
          </a:bodyPr>
          <a:lstStyle>
            <a:lvl1pPr lvl="0" algn="ctr">
              <a:lnSpc>
                <a:spcPct val="150000"/>
              </a:lnSpc>
              <a:spcBef>
                <a:spcPts val="360"/>
              </a:spcBef>
              <a:spcAft>
                <a:spcPts val="0"/>
              </a:spcAft>
              <a:buSzPts val="1656"/>
              <a:buNone/>
              <a:defRPr b="0" i="0" sz="1800" cap="none">
                <a:solidFill>
                  <a:schemeClr val="lt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p:cSld name="Section Divider">
    <p:spTree>
      <p:nvGrpSpPr>
        <p:cNvPr id="35" name="Shape 35"/>
        <p:cNvGrpSpPr/>
        <p:nvPr/>
      </p:nvGrpSpPr>
      <p:grpSpPr>
        <a:xfrm>
          <a:off x="0" y="0"/>
          <a:ext cx="0" cy="0"/>
          <a:chOff x="0" y="0"/>
          <a:chExt cx="0" cy="0"/>
        </a:xfrm>
      </p:grpSpPr>
      <p:sp>
        <p:nvSpPr>
          <p:cNvPr id="36" name="Google Shape;36;p14"/>
          <p:cNvSpPr/>
          <p:nvPr/>
        </p:nvSpPr>
        <p:spPr>
          <a:xfrm>
            <a:off x="464567" y="502086"/>
            <a:ext cx="11262866" cy="5853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4"/>
          <p:cNvSpPr/>
          <p:nvPr/>
        </p:nvSpPr>
        <p:spPr>
          <a:xfrm rot="-7500000">
            <a:off x="-281435" y="5687820"/>
            <a:ext cx="1563514" cy="74367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Gill Sans"/>
              <a:ea typeface="Gill Sans"/>
              <a:cs typeface="Gill Sans"/>
              <a:sym typeface="Gill Sans"/>
            </a:endParaRPr>
          </a:p>
        </p:txBody>
      </p:sp>
      <p:sp>
        <p:nvSpPr>
          <p:cNvPr id="38" name="Google Shape;38;p14"/>
          <p:cNvSpPr txBox="1"/>
          <p:nvPr>
            <p:ph type="ctrTitle"/>
          </p:nvPr>
        </p:nvSpPr>
        <p:spPr>
          <a:xfrm>
            <a:off x="2070089" y="2130733"/>
            <a:ext cx="8051821" cy="1475013"/>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lt1"/>
              </a:buClr>
              <a:buSzPts val="3600"/>
              <a:buFont typeface="Montserrat ExtraBold"/>
              <a:buNone/>
              <a:defRPr b="1" i="0" sz="3600" cap="none">
                <a:solidFill>
                  <a:schemeClr val="lt1"/>
                </a:solidFill>
                <a:latin typeface="Montserrat ExtraBold"/>
                <a:ea typeface="Montserrat ExtraBold"/>
                <a:cs typeface="Montserrat ExtraBold"/>
                <a:sym typeface="Montserrat ExtraBo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
          <p:cNvSpPr txBox="1"/>
          <p:nvPr>
            <p:ph idx="1" type="subTitle"/>
          </p:nvPr>
        </p:nvSpPr>
        <p:spPr>
          <a:xfrm>
            <a:off x="2070092" y="3605746"/>
            <a:ext cx="8051819" cy="590321"/>
          </a:xfrm>
          <a:prstGeom prst="rect">
            <a:avLst/>
          </a:prstGeom>
          <a:noFill/>
          <a:ln>
            <a:noFill/>
          </a:ln>
        </p:spPr>
        <p:txBody>
          <a:bodyPr anchorCtr="0" anchor="t" bIns="45700" lIns="91425" spcFirstLastPara="1" rIns="91425" wrap="square" tIns="45700">
            <a:normAutofit/>
          </a:bodyPr>
          <a:lstStyle>
            <a:lvl1pPr lvl="0" algn="ctr">
              <a:lnSpc>
                <a:spcPct val="150000"/>
              </a:lnSpc>
              <a:spcBef>
                <a:spcPts val="360"/>
              </a:spcBef>
              <a:spcAft>
                <a:spcPts val="0"/>
              </a:spcAft>
              <a:buSzPts val="1656"/>
              <a:buNone/>
              <a:defRPr b="0" i="0" sz="1800" cap="none">
                <a:solidFill>
                  <a:schemeClr val="lt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p:cSld name="Chapter Title">
    <p:spTree>
      <p:nvGrpSpPr>
        <p:cNvPr id="40" name="Shape 40"/>
        <p:cNvGrpSpPr/>
        <p:nvPr/>
      </p:nvGrpSpPr>
      <p:grpSpPr>
        <a:xfrm>
          <a:off x="0" y="0"/>
          <a:ext cx="0" cy="0"/>
          <a:chOff x="0" y="0"/>
          <a:chExt cx="0" cy="0"/>
        </a:xfrm>
      </p:grpSpPr>
      <p:sp>
        <p:nvSpPr>
          <p:cNvPr id="41" name="Google Shape;41;p15"/>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5"/>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5"/>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chemeClr val="dk2"/>
                </a:solidFill>
                <a:latin typeface="Montserrat"/>
                <a:ea typeface="Montserrat"/>
                <a:cs typeface="Montserrat"/>
                <a:sym typeface="Montserrat"/>
              </a:defRPr>
            </a:lvl1pPr>
            <a:lvl2pPr indent="0" lvl="1" marL="0" algn="r">
              <a:spcBef>
                <a:spcPts val="0"/>
              </a:spcBef>
              <a:buNone/>
              <a:defRPr b="0" i="0" sz="900" u="none" cap="none" strike="noStrike">
                <a:solidFill>
                  <a:schemeClr val="dk2"/>
                </a:solidFill>
                <a:latin typeface="Montserrat"/>
                <a:ea typeface="Montserrat"/>
                <a:cs typeface="Montserrat"/>
                <a:sym typeface="Montserrat"/>
              </a:defRPr>
            </a:lvl2pPr>
            <a:lvl3pPr indent="0" lvl="2" marL="0" algn="r">
              <a:spcBef>
                <a:spcPts val="0"/>
              </a:spcBef>
              <a:buNone/>
              <a:defRPr b="0" i="0" sz="900" u="none" cap="none" strike="noStrike">
                <a:solidFill>
                  <a:schemeClr val="dk2"/>
                </a:solidFill>
                <a:latin typeface="Montserrat"/>
                <a:ea typeface="Montserrat"/>
                <a:cs typeface="Montserrat"/>
                <a:sym typeface="Montserrat"/>
              </a:defRPr>
            </a:lvl3pPr>
            <a:lvl4pPr indent="0" lvl="3" marL="0" algn="r">
              <a:spcBef>
                <a:spcPts val="0"/>
              </a:spcBef>
              <a:buNone/>
              <a:defRPr b="0" i="0" sz="900" u="none" cap="none" strike="noStrike">
                <a:solidFill>
                  <a:schemeClr val="dk2"/>
                </a:solidFill>
                <a:latin typeface="Montserrat"/>
                <a:ea typeface="Montserrat"/>
                <a:cs typeface="Montserrat"/>
                <a:sym typeface="Montserrat"/>
              </a:defRPr>
            </a:lvl4pPr>
            <a:lvl5pPr indent="0" lvl="4" marL="0" algn="r">
              <a:spcBef>
                <a:spcPts val="0"/>
              </a:spcBef>
              <a:buNone/>
              <a:defRPr b="0" i="0" sz="900" u="none" cap="none" strike="noStrike">
                <a:solidFill>
                  <a:schemeClr val="dk2"/>
                </a:solidFill>
                <a:latin typeface="Montserrat"/>
                <a:ea typeface="Montserrat"/>
                <a:cs typeface="Montserrat"/>
                <a:sym typeface="Montserrat"/>
              </a:defRPr>
            </a:lvl5pPr>
            <a:lvl6pPr indent="0" lvl="5" marL="0" algn="r">
              <a:spcBef>
                <a:spcPts val="0"/>
              </a:spcBef>
              <a:buNone/>
              <a:defRPr b="0" i="0" sz="900" u="none" cap="none" strike="noStrike">
                <a:solidFill>
                  <a:schemeClr val="dk2"/>
                </a:solidFill>
                <a:latin typeface="Montserrat"/>
                <a:ea typeface="Montserrat"/>
                <a:cs typeface="Montserrat"/>
                <a:sym typeface="Montserrat"/>
              </a:defRPr>
            </a:lvl6pPr>
            <a:lvl7pPr indent="0" lvl="6" marL="0" algn="r">
              <a:spcBef>
                <a:spcPts val="0"/>
              </a:spcBef>
              <a:buNone/>
              <a:defRPr b="0" i="0" sz="900" u="none" cap="none" strike="noStrike">
                <a:solidFill>
                  <a:schemeClr val="dk2"/>
                </a:solidFill>
                <a:latin typeface="Montserrat"/>
                <a:ea typeface="Montserrat"/>
                <a:cs typeface="Montserrat"/>
                <a:sym typeface="Montserrat"/>
              </a:defRPr>
            </a:lvl7pPr>
            <a:lvl8pPr indent="0" lvl="7" marL="0" algn="r">
              <a:spcBef>
                <a:spcPts val="0"/>
              </a:spcBef>
              <a:buNone/>
              <a:defRPr b="0" i="0" sz="900" u="none" cap="none" strike="noStrike">
                <a:solidFill>
                  <a:schemeClr val="dk2"/>
                </a:solidFill>
                <a:latin typeface="Montserrat"/>
                <a:ea typeface="Montserrat"/>
                <a:cs typeface="Montserrat"/>
                <a:sym typeface="Montserrat"/>
              </a:defRPr>
            </a:lvl8pPr>
            <a:lvl9pPr indent="0" lvl="8" marL="0" algn="r">
              <a:spcBef>
                <a:spcPts val="0"/>
              </a:spcBef>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15"/>
          <p:cNvSpPr/>
          <p:nvPr/>
        </p:nvSpPr>
        <p:spPr>
          <a:xfrm rot="3300000">
            <a:off x="7487556" y="273928"/>
            <a:ext cx="7956013" cy="378422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Gill Sans"/>
              <a:ea typeface="Gill Sans"/>
              <a:cs typeface="Gill Sans"/>
              <a:sym typeface="Gill Sans"/>
            </a:endParaRPr>
          </a:p>
        </p:txBody>
      </p:sp>
      <p:sp>
        <p:nvSpPr>
          <p:cNvPr id="45" name="Google Shape;45;p15"/>
          <p:cNvSpPr txBox="1"/>
          <p:nvPr>
            <p:ph type="ctrTitle"/>
          </p:nvPr>
        </p:nvSpPr>
        <p:spPr>
          <a:xfrm>
            <a:off x="581191" y="1891979"/>
            <a:ext cx="8051821" cy="1475013"/>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600"/>
              <a:buFont typeface="Montserrat ExtraBold"/>
              <a:buNone/>
              <a:defRPr b="1" i="0" sz="3600" cap="none">
                <a:solidFill>
                  <a:schemeClr val="accent1"/>
                </a:solidFill>
                <a:latin typeface="Montserrat ExtraBold"/>
                <a:ea typeface="Montserrat ExtraBold"/>
                <a:cs typeface="Montserrat ExtraBold"/>
                <a:sym typeface="Montserrat ExtraBo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5"/>
          <p:cNvSpPr txBox="1"/>
          <p:nvPr>
            <p:ph idx="1" type="subTitle"/>
          </p:nvPr>
        </p:nvSpPr>
        <p:spPr>
          <a:xfrm>
            <a:off x="581194" y="3366992"/>
            <a:ext cx="8051819" cy="590321"/>
          </a:xfrm>
          <a:prstGeom prst="rect">
            <a:avLst/>
          </a:prstGeom>
          <a:noFill/>
          <a:ln>
            <a:noFill/>
          </a:ln>
        </p:spPr>
        <p:txBody>
          <a:bodyPr anchorCtr="0" anchor="t" bIns="45700" lIns="91425" spcFirstLastPara="1" rIns="91425" wrap="square" tIns="45700">
            <a:normAutofit/>
          </a:bodyPr>
          <a:lstStyle>
            <a:lvl1pPr lvl="0" algn="l">
              <a:lnSpc>
                <a:spcPct val="150000"/>
              </a:lnSpc>
              <a:spcBef>
                <a:spcPts val="360"/>
              </a:spcBef>
              <a:spcAft>
                <a:spcPts val="0"/>
              </a:spcAft>
              <a:buSzPts val="1656"/>
              <a:buNone/>
              <a:defRPr b="0" i="0" sz="1800" cap="none">
                <a:solidFill>
                  <a:schemeClr val="dk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no bullets" type="obj">
  <p:cSld name="OBJECT">
    <p:spTree>
      <p:nvGrpSpPr>
        <p:cNvPr id="47" name="Shape 47"/>
        <p:cNvGrpSpPr/>
        <p:nvPr/>
      </p:nvGrpSpPr>
      <p:grpSpPr>
        <a:xfrm>
          <a:off x="0" y="0"/>
          <a:ext cx="0" cy="0"/>
          <a:chOff x="0" y="0"/>
          <a:chExt cx="0" cy="0"/>
        </a:xfrm>
      </p:grpSpPr>
      <p:sp>
        <p:nvSpPr>
          <p:cNvPr id="48" name="Google Shape;48;p16"/>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6"/>
          <p:cNvSpPr txBox="1"/>
          <p:nvPr>
            <p:ph idx="1" type="body"/>
          </p:nvPr>
        </p:nvSpPr>
        <p:spPr>
          <a:xfrm>
            <a:off x="581192" y="2180496"/>
            <a:ext cx="11029615" cy="3678303"/>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a:lvl1pPr>
            <a:lvl2pPr indent="-228600" lvl="1" marL="914400" algn="l">
              <a:lnSpc>
                <a:spcPct val="150000"/>
              </a:lnSpc>
              <a:spcBef>
                <a:spcPts val="600"/>
              </a:spcBef>
              <a:spcAft>
                <a:spcPts val="0"/>
              </a:spcAft>
              <a:buSzPts val="1472"/>
              <a:buNone/>
              <a:defRPr/>
            </a:lvl2pPr>
            <a:lvl3pPr indent="-228600" lvl="2" marL="1371600" algn="l">
              <a:lnSpc>
                <a:spcPct val="150000"/>
              </a:lnSpc>
              <a:spcBef>
                <a:spcPts val="600"/>
              </a:spcBef>
              <a:spcAft>
                <a:spcPts val="0"/>
              </a:spcAft>
              <a:buSzPts val="1288"/>
              <a:buNone/>
              <a:defRPr/>
            </a:lvl3pPr>
            <a:lvl4pPr indent="-228600" lvl="3" marL="1828800" algn="l">
              <a:lnSpc>
                <a:spcPct val="150000"/>
              </a:lnSpc>
              <a:spcBef>
                <a:spcPts val="600"/>
              </a:spcBef>
              <a:spcAft>
                <a:spcPts val="0"/>
              </a:spcAft>
              <a:buSzPts val="1104"/>
              <a:buNone/>
              <a:defRPr/>
            </a:lvl4pPr>
            <a:lvl5pPr indent="-228600" lvl="4" marL="2286000" algn="l">
              <a:lnSpc>
                <a:spcPct val="150000"/>
              </a:lnSpc>
              <a:spcBef>
                <a:spcPts val="600"/>
              </a:spcBef>
              <a:spcAft>
                <a:spcPts val="0"/>
              </a:spcAft>
              <a:buSzPts val="920"/>
              <a:buNone/>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50" name="Google Shape;50;p16"/>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6"/>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3" name="Google Shape;53;p16"/>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Bullets">
  <p:cSld name="Title and Content - Bullets">
    <p:spTree>
      <p:nvGrpSpPr>
        <p:cNvPr id="54" name="Shape 54"/>
        <p:cNvGrpSpPr/>
        <p:nvPr/>
      </p:nvGrpSpPr>
      <p:grpSpPr>
        <a:xfrm>
          <a:off x="0" y="0"/>
          <a:ext cx="0" cy="0"/>
          <a:chOff x="0" y="0"/>
          <a:chExt cx="0" cy="0"/>
        </a:xfrm>
      </p:grpSpPr>
      <p:sp>
        <p:nvSpPr>
          <p:cNvPr id="55" name="Google Shape;55;p17"/>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7"/>
          <p:cNvSpPr txBox="1"/>
          <p:nvPr>
            <p:ph idx="1" type="body"/>
          </p:nvPr>
        </p:nvSpPr>
        <p:spPr>
          <a:xfrm>
            <a:off x="581192" y="2180496"/>
            <a:ext cx="11029615" cy="3678303"/>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57" name="Google Shape;57;p17"/>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7"/>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17"/>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eatured Call-Out Quote" type="title">
  <p:cSld name="TITLE">
    <p:spTree>
      <p:nvGrpSpPr>
        <p:cNvPr id="61" name="Shape 61"/>
        <p:cNvGrpSpPr/>
        <p:nvPr/>
      </p:nvGrpSpPr>
      <p:grpSpPr>
        <a:xfrm>
          <a:off x="0" y="0"/>
          <a:ext cx="0" cy="0"/>
          <a:chOff x="0" y="0"/>
          <a:chExt cx="0" cy="0"/>
        </a:xfrm>
      </p:grpSpPr>
      <p:sp>
        <p:nvSpPr>
          <p:cNvPr id="62" name="Google Shape;62;p18"/>
          <p:cNvSpPr/>
          <p:nvPr/>
        </p:nvSpPr>
        <p:spPr>
          <a:xfrm>
            <a:off x="464567" y="502086"/>
            <a:ext cx="11262866" cy="5853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8"/>
          <p:cNvSpPr txBox="1"/>
          <p:nvPr/>
        </p:nvSpPr>
        <p:spPr>
          <a:xfrm>
            <a:off x="634979" y="2075357"/>
            <a:ext cx="10993549" cy="1125505"/>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accent2"/>
              </a:buClr>
              <a:buSzPts val="9600"/>
              <a:buFont typeface="Montserrat Medium"/>
              <a:buNone/>
            </a:pPr>
            <a:r>
              <a:rPr b="0" i="0" lang="en-US" sz="9600" u="none" cap="none" strike="noStrike">
                <a:solidFill>
                  <a:schemeClr val="accent2"/>
                </a:solidFill>
                <a:latin typeface="Montserrat Medium"/>
                <a:ea typeface="Montserrat Medium"/>
                <a:cs typeface="Montserrat Medium"/>
                <a:sym typeface="Montserrat Medium"/>
              </a:rPr>
              <a:t>“</a:t>
            </a:r>
            <a:endParaRPr/>
          </a:p>
        </p:txBody>
      </p:sp>
      <p:sp>
        <p:nvSpPr>
          <p:cNvPr id="64" name="Google Shape;64;p18"/>
          <p:cNvSpPr txBox="1"/>
          <p:nvPr>
            <p:ph type="ctrTitle"/>
          </p:nvPr>
        </p:nvSpPr>
        <p:spPr>
          <a:xfrm>
            <a:off x="581191" y="2148986"/>
            <a:ext cx="10993549" cy="2188697"/>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lt1"/>
              </a:buClr>
              <a:buSzPts val="3600"/>
              <a:buFont typeface="Roboto Serif"/>
              <a:buNone/>
              <a:defRPr b="1" i="0" sz="3600" cap="none">
                <a:solidFill>
                  <a:schemeClr val="lt1"/>
                </a:solidFill>
                <a:latin typeface="Roboto Serif"/>
                <a:ea typeface="Roboto Serif"/>
                <a:cs typeface="Roboto Serif"/>
                <a:sym typeface="Roboto Serif"/>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8"/>
          <p:cNvSpPr txBox="1"/>
          <p:nvPr>
            <p:ph idx="1" type="subTitle"/>
          </p:nvPr>
        </p:nvSpPr>
        <p:spPr>
          <a:xfrm>
            <a:off x="581194" y="4445260"/>
            <a:ext cx="10993546" cy="590321"/>
          </a:xfrm>
          <a:prstGeom prst="rect">
            <a:avLst/>
          </a:prstGeom>
          <a:noFill/>
          <a:ln>
            <a:noFill/>
          </a:ln>
        </p:spPr>
        <p:txBody>
          <a:bodyPr anchorCtr="0" anchor="t" bIns="45700" lIns="91425" spcFirstLastPara="1" rIns="91425" wrap="square" tIns="45700">
            <a:normAutofit/>
          </a:bodyPr>
          <a:lstStyle>
            <a:lvl1pPr lvl="0" algn="ctr">
              <a:lnSpc>
                <a:spcPct val="150000"/>
              </a:lnSpc>
              <a:spcBef>
                <a:spcPts val="320"/>
              </a:spcBef>
              <a:spcAft>
                <a:spcPts val="0"/>
              </a:spcAft>
              <a:buSzPts val="1472"/>
              <a:buNone/>
              <a:defRPr b="1" i="0" sz="1600" cap="none">
                <a:solidFill>
                  <a:schemeClr val="lt1"/>
                </a:solidFill>
                <a:latin typeface="Montserrat"/>
                <a:ea typeface="Montserrat"/>
                <a:cs typeface="Montserrat"/>
                <a:sym typeface="Montserrat"/>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
        <p:nvSpPr>
          <p:cNvPr id="66" name="Google Shape;66;p18"/>
          <p:cNvSpPr/>
          <p:nvPr/>
        </p:nvSpPr>
        <p:spPr>
          <a:xfrm rot="-7500000">
            <a:off x="-281435" y="5687820"/>
            <a:ext cx="1563514" cy="74367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67" name="Shape 67"/>
        <p:cNvGrpSpPr/>
        <p:nvPr/>
      </p:nvGrpSpPr>
      <p:grpSpPr>
        <a:xfrm>
          <a:off x="0" y="0"/>
          <a:ext cx="0" cy="0"/>
          <a:chOff x="0" y="0"/>
          <a:chExt cx="0" cy="0"/>
        </a:xfrm>
      </p:grpSpPr>
      <p:sp>
        <p:nvSpPr>
          <p:cNvPr id="68" name="Google Shape;68;p19"/>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9"/>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9"/>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chemeClr val="dk2"/>
                </a:solidFill>
                <a:latin typeface="Montserrat"/>
                <a:ea typeface="Montserrat"/>
                <a:cs typeface="Montserrat"/>
                <a:sym typeface="Montserrat"/>
              </a:defRPr>
            </a:lvl1pPr>
            <a:lvl2pPr indent="0" lvl="1" marL="0" algn="r">
              <a:spcBef>
                <a:spcPts val="0"/>
              </a:spcBef>
              <a:buNone/>
              <a:defRPr b="0" i="0" sz="900" u="none" cap="none" strike="noStrike">
                <a:solidFill>
                  <a:schemeClr val="dk2"/>
                </a:solidFill>
                <a:latin typeface="Montserrat"/>
                <a:ea typeface="Montserrat"/>
                <a:cs typeface="Montserrat"/>
                <a:sym typeface="Montserrat"/>
              </a:defRPr>
            </a:lvl2pPr>
            <a:lvl3pPr indent="0" lvl="2" marL="0" algn="r">
              <a:spcBef>
                <a:spcPts val="0"/>
              </a:spcBef>
              <a:buNone/>
              <a:defRPr b="0" i="0" sz="900" u="none" cap="none" strike="noStrike">
                <a:solidFill>
                  <a:schemeClr val="dk2"/>
                </a:solidFill>
                <a:latin typeface="Montserrat"/>
                <a:ea typeface="Montserrat"/>
                <a:cs typeface="Montserrat"/>
                <a:sym typeface="Montserrat"/>
              </a:defRPr>
            </a:lvl3pPr>
            <a:lvl4pPr indent="0" lvl="3" marL="0" algn="r">
              <a:spcBef>
                <a:spcPts val="0"/>
              </a:spcBef>
              <a:buNone/>
              <a:defRPr b="0" i="0" sz="900" u="none" cap="none" strike="noStrike">
                <a:solidFill>
                  <a:schemeClr val="dk2"/>
                </a:solidFill>
                <a:latin typeface="Montserrat"/>
                <a:ea typeface="Montserrat"/>
                <a:cs typeface="Montserrat"/>
                <a:sym typeface="Montserrat"/>
              </a:defRPr>
            </a:lvl4pPr>
            <a:lvl5pPr indent="0" lvl="4" marL="0" algn="r">
              <a:spcBef>
                <a:spcPts val="0"/>
              </a:spcBef>
              <a:buNone/>
              <a:defRPr b="0" i="0" sz="900" u="none" cap="none" strike="noStrike">
                <a:solidFill>
                  <a:schemeClr val="dk2"/>
                </a:solidFill>
                <a:latin typeface="Montserrat"/>
                <a:ea typeface="Montserrat"/>
                <a:cs typeface="Montserrat"/>
                <a:sym typeface="Montserrat"/>
              </a:defRPr>
            </a:lvl5pPr>
            <a:lvl6pPr indent="0" lvl="5" marL="0" algn="r">
              <a:spcBef>
                <a:spcPts val="0"/>
              </a:spcBef>
              <a:buNone/>
              <a:defRPr b="0" i="0" sz="900" u="none" cap="none" strike="noStrike">
                <a:solidFill>
                  <a:schemeClr val="dk2"/>
                </a:solidFill>
                <a:latin typeface="Montserrat"/>
                <a:ea typeface="Montserrat"/>
                <a:cs typeface="Montserrat"/>
                <a:sym typeface="Montserrat"/>
              </a:defRPr>
            </a:lvl6pPr>
            <a:lvl7pPr indent="0" lvl="6" marL="0" algn="r">
              <a:spcBef>
                <a:spcPts val="0"/>
              </a:spcBef>
              <a:buNone/>
              <a:defRPr b="0" i="0" sz="900" u="none" cap="none" strike="noStrike">
                <a:solidFill>
                  <a:schemeClr val="dk2"/>
                </a:solidFill>
                <a:latin typeface="Montserrat"/>
                <a:ea typeface="Montserrat"/>
                <a:cs typeface="Montserrat"/>
                <a:sym typeface="Montserrat"/>
              </a:defRPr>
            </a:lvl7pPr>
            <a:lvl8pPr indent="0" lvl="7" marL="0" algn="r">
              <a:spcBef>
                <a:spcPts val="0"/>
              </a:spcBef>
              <a:buNone/>
              <a:defRPr b="0" i="0" sz="900" u="none" cap="none" strike="noStrike">
                <a:solidFill>
                  <a:schemeClr val="dk2"/>
                </a:solidFill>
                <a:latin typeface="Montserrat"/>
                <a:ea typeface="Montserrat"/>
                <a:cs typeface="Montserrat"/>
                <a:sym typeface="Montserrat"/>
              </a:defRPr>
            </a:lvl8pPr>
            <a:lvl9pPr indent="0" lvl="8" marL="0" algn="r">
              <a:spcBef>
                <a:spcPts val="0"/>
              </a:spcBef>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71" name="Google Shape;71;p19"/>
          <p:cNvSpPr/>
          <p:nvPr/>
        </p:nvSpPr>
        <p:spPr>
          <a:xfrm rot="3300000">
            <a:off x="7487556" y="273928"/>
            <a:ext cx="7956013" cy="378422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Gill Sans"/>
              <a:ea typeface="Gill Sans"/>
              <a:cs typeface="Gill Sans"/>
              <a:sym typeface="Gill Sans"/>
            </a:endParaRPr>
          </a:p>
        </p:txBody>
      </p:sp>
      <p:sp>
        <p:nvSpPr>
          <p:cNvPr id="72" name="Google Shape;72;p19"/>
          <p:cNvSpPr txBox="1"/>
          <p:nvPr>
            <p:ph type="ctrTitle"/>
          </p:nvPr>
        </p:nvSpPr>
        <p:spPr>
          <a:xfrm>
            <a:off x="581191" y="1891979"/>
            <a:ext cx="8051821" cy="1475013"/>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600"/>
              <a:buFont typeface="Montserrat ExtraBold"/>
              <a:buNone/>
              <a:defRPr b="1" i="0" sz="3600" cap="none">
                <a:solidFill>
                  <a:schemeClr val="accent1"/>
                </a:solidFill>
                <a:latin typeface="Montserrat ExtraBold"/>
                <a:ea typeface="Montserrat ExtraBold"/>
                <a:cs typeface="Montserrat ExtraBold"/>
                <a:sym typeface="Montserrat ExtraBo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 type="subTitle"/>
          </p:nvPr>
        </p:nvSpPr>
        <p:spPr>
          <a:xfrm>
            <a:off x="581194" y="3366992"/>
            <a:ext cx="8051819" cy="590321"/>
          </a:xfrm>
          <a:prstGeom prst="rect">
            <a:avLst/>
          </a:prstGeom>
          <a:noFill/>
          <a:ln>
            <a:noFill/>
          </a:ln>
        </p:spPr>
        <p:txBody>
          <a:bodyPr anchorCtr="0" anchor="t" bIns="45700" lIns="91425" spcFirstLastPara="1" rIns="91425" wrap="square" tIns="45700">
            <a:normAutofit/>
          </a:bodyPr>
          <a:lstStyle>
            <a:lvl1pPr lvl="0" algn="l">
              <a:lnSpc>
                <a:spcPct val="150000"/>
              </a:lnSpc>
              <a:spcBef>
                <a:spcPts val="360"/>
              </a:spcBef>
              <a:spcAft>
                <a:spcPts val="0"/>
              </a:spcAft>
              <a:buSzPts val="1656"/>
              <a:buNone/>
              <a:defRPr b="0" i="0" sz="1800" cap="none">
                <a:solidFill>
                  <a:schemeClr val="dk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pic>
        <p:nvPicPr>
          <p:cNvPr id="74" name="Google Shape;74;p19"/>
          <p:cNvPicPr preferRelativeResize="0"/>
          <p:nvPr/>
        </p:nvPicPr>
        <p:blipFill rotWithShape="1">
          <a:blip r:embed="rId2">
            <a:alphaModFix/>
          </a:blip>
          <a:srcRect b="0" l="0" r="0" t="0"/>
          <a:stretch/>
        </p:blipFill>
        <p:spPr>
          <a:xfrm>
            <a:off x="9135900" y="251478"/>
            <a:ext cx="2844799" cy="245047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chemeClr val="accent1"/>
              </a:buClr>
              <a:buSzPts val="2800"/>
              <a:buFont typeface="Montserrat ExtraBold"/>
              <a:buNone/>
              <a:defRPr b="1" i="0" sz="2800" u="none" cap="none" strike="noStrike">
                <a:solidFill>
                  <a:schemeClr val="accent1"/>
                </a:solidFill>
                <a:latin typeface="Montserrat ExtraBold"/>
                <a:ea typeface="Montserrat ExtraBold"/>
                <a:cs typeface="Montserrat ExtraBold"/>
                <a:sym typeface="Montserrat ExtraBol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 name="Google Shape;11;p10"/>
          <p:cNvSpPr txBox="1"/>
          <p:nvPr>
            <p:ph idx="1" type="body"/>
          </p:nvPr>
        </p:nvSpPr>
        <p:spPr>
          <a:xfrm>
            <a:off x="581192" y="2336003"/>
            <a:ext cx="11029616" cy="3522794"/>
          </a:xfrm>
          <a:prstGeom prst="rect">
            <a:avLst/>
          </a:prstGeom>
          <a:noFill/>
          <a:ln>
            <a:noFill/>
          </a:ln>
        </p:spPr>
        <p:txBody>
          <a:bodyPr anchorCtr="0" anchor="t" bIns="45700" lIns="91425" spcFirstLastPara="1" rIns="91425" wrap="square" tIns="45700">
            <a:normAutofit/>
          </a:bodyPr>
          <a:lstStyle>
            <a:lvl1pPr indent="-333756" lvl="0" marL="457200" marR="0" rtl="0" algn="l">
              <a:lnSpc>
                <a:spcPct val="150000"/>
              </a:lnSpc>
              <a:spcBef>
                <a:spcPts val="360"/>
              </a:spcBef>
              <a:spcAft>
                <a:spcPts val="0"/>
              </a:spcAft>
              <a:buClr>
                <a:schemeClr val="accent1"/>
              </a:buClr>
              <a:buSzPts val="1656"/>
              <a:buFont typeface="Noto Sans Symbols"/>
              <a:buChar char="◼"/>
              <a:defRPr b="0" i="0" sz="1800" u="none" cap="none" strike="noStrike">
                <a:solidFill>
                  <a:schemeClr val="dk2"/>
                </a:solidFill>
                <a:latin typeface="Montserrat"/>
                <a:ea typeface="Montserrat"/>
                <a:cs typeface="Montserrat"/>
                <a:sym typeface="Montserrat"/>
              </a:defRPr>
            </a:lvl1pPr>
            <a:lvl2pPr indent="-322072" lvl="1" marL="914400" marR="0" rtl="0" algn="l">
              <a:lnSpc>
                <a:spcPct val="150000"/>
              </a:lnSpc>
              <a:spcBef>
                <a:spcPts val="600"/>
              </a:spcBef>
              <a:spcAft>
                <a:spcPts val="0"/>
              </a:spcAft>
              <a:buClr>
                <a:schemeClr val="accent1"/>
              </a:buClr>
              <a:buSzPts val="1472"/>
              <a:buFont typeface="Noto Sans Symbols"/>
              <a:buChar char="◼"/>
              <a:defRPr b="0" i="0" sz="1600" u="none" cap="none" strike="noStrike">
                <a:solidFill>
                  <a:schemeClr val="dk2"/>
                </a:solidFill>
                <a:latin typeface="Montserrat"/>
                <a:ea typeface="Montserrat"/>
                <a:cs typeface="Montserrat"/>
                <a:sym typeface="Montserrat"/>
              </a:defRPr>
            </a:lvl2pPr>
            <a:lvl3pPr indent="-310388" lvl="2" marL="1371600" marR="0" rtl="0" algn="l">
              <a:lnSpc>
                <a:spcPct val="150000"/>
              </a:lnSpc>
              <a:spcBef>
                <a:spcPts val="600"/>
              </a:spcBef>
              <a:spcAft>
                <a:spcPts val="0"/>
              </a:spcAft>
              <a:buClr>
                <a:schemeClr val="accent1"/>
              </a:buClr>
              <a:buSzPts val="1288"/>
              <a:buFont typeface="Noto Sans Symbols"/>
              <a:buChar char="◼"/>
              <a:defRPr b="0" i="0" sz="1400" u="none" cap="none" strike="noStrike">
                <a:solidFill>
                  <a:schemeClr val="dk2"/>
                </a:solidFill>
                <a:latin typeface="Montserrat"/>
                <a:ea typeface="Montserrat"/>
                <a:cs typeface="Montserrat"/>
                <a:sym typeface="Montserrat"/>
              </a:defRPr>
            </a:lvl3pPr>
            <a:lvl4pPr indent="-298703" lvl="3" marL="1828800" marR="0" rtl="0" algn="l">
              <a:lnSpc>
                <a:spcPct val="150000"/>
              </a:lnSpc>
              <a:spcBef>
                <a:spcPts val="600"/>
              </a:spcBef>
              <a:spcAft>
                <a:spcPts val="0"/>
              </a:spcAft>
              <a:buClr>
                <a:schemeClr val="accent1"/>
              </a:buClr>
              <a:buSzPts val="1104"/>
              <a:buFont typeface="Noto Sans Symbols"/>
              <a:buChar char="◼"/>
              <a:defRPr b="0" i="0" sz="1200" u="none" cap="none" strike="noStrike">
                <a:solidFill>
                  <a:schemeClr val="dk2"/>
                </a:solidFill>
                <a:latin typeface="Montserrat"/>
                <a:ea typeface="Montserrat"/>
                <a:cs typeface="Montserrat"/>
                <a:sym typeface="Montserrat"/>
              </a:defRPr>
            </a:lvl4pPr>
            <a:lvl5pPr indent="-287020" lvl="4" marL="2286000" marR="0" rtl="0" algn="l">
              <a:lnSpc>
                <a:spcPct val="150000"/>
              </a:lnSpc>
              <a:spcBef>
                <a:spcPts val="600"/>
              </a:spcBef>
              <a:spcAft>
                <a:spcPts val="0"/>
              </a:spcAft>
              <a:buClr>
                <a:schemeClr val="accent1"/>
              </a:buClr>
              <a:buSzPts val="920"/>
              <a:buFont typeface="Noto Sans Symbols"/>
              <a:buChar char="◼"/>
              <a:defRPr b="0" i="0" sz="1000" u="none" cap="none" strike="noStrike">
                <a:solidFill>
                  <a:schemeClr val="dk2"/>
                </a:solidFill>
                <a:latin typeface="Montserrat"/>
                <a:ea typeface="Montserrat"/>
                <a:cs typeface="Montserrat"/>
                <a:sym typeface="Montserrat"/>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12" name="Google Shape;12;p10"/>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dk2"/>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10"/>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dk2"/>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4" name="Google Shape;14;p10"/>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dk2"/>
                </a:solidFill>
                <a:latin typeface="Montserrat"/>
                <a:ea typeface="Montserrat"/>
                <a:cs typeface="Montserrat"/>
                <a:sym typeface="Montserrat"/>
              </a:defRPr>
            </a:lvl1pPr>
            <a:lvl2pPr indent="0" lvl="1" marL="0" marR="0" rtl="0" algn="r">
              <a:spcBef>
                <a:spcPts val="0"/>
              </a:spcBef>
              <a:buNone/>
              <a:defRPr b="0" i="0" sz="900" u="none" cap="none" strike="noStrike">
                <a:solidFill>
                  <a:schemeClr val="dk2"/>
                </a:solidFill>
                <a:latin typeface="Montserrat"/>
                <a:ea typeface="Montserrat"/>
                <a:cs typeface="Montserrat"/>
                <a:sym typeface="Montserrat"/>
              </a:defRPr>
            </a:lvl2pPr>
            <a:lvl3pPr indent="0" lvl="2" marL="0" marR="0" rtl="0" algn="r">
              <a:spcBef>
                <a:spcPts val="0"/>
              </a:spcBef>
              <a:buNone/>
              <a:defRPr b="0" i="0" sz="900" u="none" cap="none" strike="noStrike">
                <a:solidFill>
                  <a:schemeClr val="dk2"/>
                </a:solidFill>
                <a:latin typeface="Montserrat"/>
                <a:ea typeface="Montserrat"/>
                <a:cs typeface="Montserrat"/>
                <a:sym typeface="Montserrat"/>
              </a:defRPr>
            </a:lvl3pPr>
            <a:lvl4pPr indent="0" lvl="3" marL="0" marR="0" rtl="0" algn="r">
              <a:spcBef>
                <a:spcPts val="0"/>
              </a:spcBef>
              <a:buNone/>
              <a:defRPr b="0" i="0" sz="900" u="none" cap="none" strike="noStrike">
                <a:solidFill>
                  <a:schemeClr val="dk2"/>
                </a:solidFill>
                <a:latin typeface="Montserrat"/>
                <a:ea typeface="Montserrat"/>
                <a:cs typeface="Montserrat"/>
                <a:sym typeface="Montserrat"/>
              </a:defRPr>
            </a:lvl4pPr>
            <a:lvl5pPr indent="0" lvl="4" marL="0" marR="0" rtl="0" algn="r">
              <a:spcBef>
                <a:spcPts val="0"/>
              </a:spcBef>
              <a:buNone/>
              <a:defRPr b="0" i="0" sz="900" u="none" cap="none" strike="noStrike">
                <a:solidFill>
                  <a:schemeClr val="dk2"/>
                </a:solidFill>
                <a:latin typeface="Montserrat"/>
                <a:ea typeface="Montserrat"/>
                <a:cs typeface="Montserrat"/>
                <a:sym typeface="Montserrat"/>
              </a:defRPr>
            </a:lvl5pPr>
            <a:lvl6pPr indent="0" lvl="5" marL="0" marR="0" rtl="0" algn="r">
              <a:spcBef>
                <a:spcPts val="0"/>
              </a:spcBef>
              <a:buNone/>
              <a:defRPr b="0" i="0" sz="900" u="none" cap="none" strike="noStrike">
                <a:solidFill>
                  <a:schemeClr val="dk2"/>
                </a:solidFill>
                <a:latin typeface="Montserrat"/>
                <a:ea typeface="Montserrat"/>
                <a:cs typeface="Montserrat"/>
                <a:sym typeface="Montserrat"/>
              </a:defRPr>
            </a:lvl6pPr>
            <a:lvl7pPr indent="0" lvl="6" marL="0" marR="0" rtl="0" algn="r">
              <a:spcBef>
                <a:spcPts val="0"/>
              </a:spcBef>
              <a:buNone/>
              <a:defRPr b="0" i="0" sz="900" u="none" cap="none" strike="noStrike">
                <a:solidFill>
                  <a:schemeClr val="dk2"/>
                </a:solidFill>
                <a:latin typeface="Montserrat"/>
                <a:ea typeface="Montserrat"/>
                <a:cs typeface="Montserrat"/>
                <a:sym typeface="Montserrat"/>
              </a:defRPr>
            </a:lvl7pPr>
            <a:lvl8pPr indent="0" lvl="7" marL="0" marR="0" rtl="0" algn="r">
              <a:spcBef>
                <a:spcPts val="0"/>
              </a:spcBef>
              <a:buNone/>
              <a:defRPr b="0" i="0" sz="900" u="none" cap="none" strike="noStrike">
                <a:solidFill>
                  <a:schemeClr val="dk2"/>
                </a:solidFill>
                <a:latin typeface="Montserrat"/>
                <a:ea typeface="Montserrat"/>
                <a:cs typeface="Montserrat"/>
                <a:sym typeface="Montserrat"/>
              </a:defRPr>
            </a:lvl8pPr>
            <a:lvl9pPr indent="0" lvl="8" marL="0" marR="0" rtl="0" algn="r">
              <a:spcBef>
                <a:spcPts val="0"/>
              </a:spcBef>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
          <p:cNvSpPr txBox="1"/>
          <p:nvPr>
            <p:ph type="ctrTitle"/>
          </p:nvPr>
        </p:nvSpPr>
        <p:spPr>
          <a:xfrm>
            <a:off x="484201" y="4517375"/>
            <a:ext cx="8538600" cy="14751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3600"/>
              <a:buFont typeface="Montserrat ExtraBold"/>
              <a:buNone/>
            </a:pPr>
            <a:r>
              <a:rPr lang="en-US"/>
              <a:t>Marketing Enrollment Campaign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6"/>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2800"/>
              <a:buFont typeface="Montserrat ExtraBold"/>
              <a:buNone/>
            </a:pPr>
            <a:r>
              <a:rPr lang="en-US"/>
              <a:t>Goal</a:t>
            </a:r>
            <a:endParaRPr/>
          </a:p>
        </p:txBody>
      </p:sp>
      <p:sp>
        <p:nvSpPr>
          <p:cNvPr id="161" name="Google Shape;161;p6"/>
          <p:cNvSpPr txBox="1"/>
          <p:nvPr>
            <p:ph idx="1" type="body"/>
          </p:nvPr>
        </p:nvSpPr>
        <p:spPr>
          <a:xfrm>
            <a:off x="581192" y="2180496"/>
            <a:ext cx="11029615" cy="3678303"/>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SzPts val="1656"/>
              <a:buNone/>
            </a:pPr>
            <a:r>
              <a:rPr lang="en-US"/>
              <a:t>Sample copy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f11c9ccac4_0_27"/>
          <p:cNvSpPr txBox="1"/>
          <p:nvPr>
            <p:ph type="ctrTitle"/>
          </p:nvPr>
        </p:nvSpPr>
        <p:spPr>
          <a:xfrm>
            <a:off x="2070089" y="3140668"/>
            <a:ext cx="8051700" cy="14751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3600"/>
              <a:buFont typeface="Montserrat ExtraBold"/>
              <a:buNone/>
            </a:pPr>
            <a:r>
              <a:rPr lang="en-US"/>
              <a:t>Section Divider with Photo</a:t>
            </a:r>
            <a:endParaRPr/>
          </a:p>
        </p:txBody>
      </p:sp>
      <p:sp>
        <p:nvSpPr>
          <p:cNvPr id="168" name="Google Shape;168;g2f11c9ccac4_0_27"/>
          <p:cNvSpPr txBox="1"/>
          <p:nvPr>
            <p:ph idx="1" type="subTitle"/>
          </p:nvPr>
        </p:nvSpPr>
        <p:spPr>
          <a:xfrm>
            <a:off x="2070092" y="4615681"/>
            <a:ext cx="8051700" cy="590400"/>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SzPts val="1656"/>
              <a:buNone/>
            </a:pPr>
            <a:r>
              <a:rPr lang="en-US"/>
              <a:t>Optional Subtitle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
          <p:cNvSpPr txBox="1"/>
          <p:nvPr>
            <p:ph type="ctrTitle"/>
          </p:nvPr>
        </p:nvSpPr>
        <p:spPr>
          <a:xfrm>
            <a:off x="2070089" y="2130733"/>
            <a:ext cx="8051821" cy="1475013"/>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3600"/>
              <a:buFont typeface="Montserrat ExtraBold"/>
              <a:buNone/>
            </a:pPr>
            <a:r>
              <a:rPr lang="en-US"/>
              <a:t>Section Divider</a:t>
            </a:r>
            <a:endParaRPr/>
          </a:p>
        </p:txBody>
      </p:sp>
      <p:sp>
        <p:nvSpPr>
          <p:cNvPr id="174" name="Google Shape;174;p4"/>
          <p:cNvSpPr txBox="1"/>
          <p:nvPr>
            <p:ph idx="1" type="subTitle"/>
          </p:nvPr>
        </p:nvSpPr>
        <p:spPr>
          <a:xfrm>
            <a:off x="2070092" y="3605746"/>
            <a:ext cx="8051819" cy="590321"/>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SzPts val="1656"/>
              <a:buNone/>
            </a:pPr>
            <a:r>
              <a:rPr lang="en-US"/>
              <a:t>Optional Subtitle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5"/>
          <p:cNvSpPr txBox="1"/>
          <p:nvPr>
            <p:ph type="ctrTitle"/>
          </p:nvPr>
        </p:nvSpPr>
        <p:spPr>
          <a:xfrm>
            <a:off x="581191" y="1891979"/>
            <a:ext cx="8051821" cy="1475013"/>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3600"/>
              <a:buFont typeface="Montserrat ExtraBold"/>
              <a:buNone/>
            </a:pPr>
            <a:r>
              <a:rPr lang="en-US"/>
              <a:t>Sample Chapter Title</a:t>
            </a:r>
            <a:endParaRPr/>
          </a:p>
        </p:txBody>
      </p:sp>
      <p:sp>
        <p:nvSpPr>
          <p:cNvPr id="180" name="Google Shape;180;p5"/>
          <p:cNvSpPr txBox="1"/>
          <p:nvPr>
            <p:ph idx="1" type="subTitle"/>
          </p:nvPr>
        </p:nvSpPr>
        <p:spPr>
          <a:xfrm>
            <a:off x="581194" y="3366992"/>
            <a:ext cx="8051819" cy="590321"/>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SzPts val="1656"/>
              <a:buNone/>
            </a:pPr>
            <a:r>
              <a:rPr lang="en-US"/>
              <a:t>Optional sub-header or context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8"/>
          <p:cNvSpPr txBox="1"/>
          <p:nvPr>
            <p:ph type="ctrTitle"/>
          </p:nvPr>
        </p:nvSpPr>
        <p:spPr>
          <a:xfrm>
            <a:off x="581191" y="2148986"/>
            <a:ext cx="10993549" cy="2188697"/>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3600"/>
              <a:buFont typeface="Roboto Serif"/>
              <a:buNone/>
            </a:pPr>
            <a:r>
              <a:rPr lang="en-US"/>
              <a:t>Lorem ipsum dolor sit amet, consectetur adipiscing elit, sed do eiusmod tempor incididunt ut labore et dolore magna.</a:t>
            </a:r>
            <a:endParaRPr/>
          </a:p>
        </p:txBody>
      </p:sp>
      <p:sp>
        <p:nvSpPr>
          <p:cNvPr id="187" name="Google Shape;187;p8"/>
          <p:cNvSpPr txBox="1"/>
          <p:nvPr>
            <p:ph idx="1" type="subTitle"/>
          </p:nvPr>
        </p:nvSpPr>
        <p:spPr>
          <a:xfrm>
            <a:off x="581194" y="4445260"/>
            <a:ext cx="10993546" cy="590321"/>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SzPts val="1472"/>
              <a:buNone/>
            </a:pPr>
            <a:r>
              <a:rPr lang="en-US"/>
              <a:t>- Person who said this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9"/>
          <p:cNvSpPr txBox="1"/>
          <p:nvPr>
            <p:ph type="ctrTitle"/>
          </p:nvPr>
        </p:nvSpPr>
        <p:spPr>
          <a:xfrm>
            <a:off x="581191" y="1891979"/>
            <a:ext cx="8051821" cy="1475013"/>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3600"/>
              <a:buFont typeface="Montserrat ExtraBold"/>
              <a:buNone/>
            </a:pPr>
            <a:r>
              <a:rPr lang="en-US"/>
              <a:t>Closing Slide</a:t>
            </a:r>
            <a:endParaRPr/>
          </a:p>
        </p:txBody>
      </p:sp>
      <p:sp>
        <p:nvSpPr>
          <p:cNvPr id="193" name="Google Shape;193;p9"/>
          <p:cNvSpPr txBox="1"/>
          <p:nvPr>
            <p:ph idx="1" type="subTitle"/>
          </p:nvPr>
        </p:nvSpPr>
        <p:spPr>
          <a:xfrm>
            <a:off x="581194" y="3366992"/>
            <a:ext cx="8051819" cy="590321"/>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SzPts val="1656"/>
              <a:buNone/>
            </a:pPr>
            <a:r>
              <a:rPr lang="en-US"/>
              <a:t>URL for additional info, contact info, etc.</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ividend">
  <a:themeElements>
    <a:clrScheme name="Cal State East Bay">
      <a:dk1>
        <a:srgbClr val="000000"/>
      </a:dk1>
      <a:lt1>
        <a:srgbClr val="FFFFFF"/>
      </a:lt1>
      <a:dk2>
        <a:srgbClr val="505046"/>
      </a:dk2>
      <a:lt2>
        <a:srgbClr val="D1D1D1"/>
      </a:lt2>
      <a:accent1>
        <a:srgbClr val="D50032"/>
      </a:accent1>
      <a:accent2>
        <a:srgbClr val="FDC259"/>
      </a:accent2>
      <a:accent3>
        <a:srgbClr val="00A0AD"/>
      </a:accent3>
      <a:accent4>
        <a:srgbClr val="767576"/>
      </a:accent4>
      <a:accent5>
        <a:srgbClr val="792369"/>
      </a:accent5>
      <a:accent6>
        <a:srgbClr val="F6901E"/>
      </a:accent6>
      <a:hlink>
        <a:srgbClr val="792369"/>
      </a:hlink>
      <a:folHlink>
        <a:srgbClr val="7675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2024-07-08T15:22:46Z</dcterms:created>
  <dc:creator>Lydia Kuekes</dc:creator>
</cp:coreProperties>
</file>