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2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0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26" autoAdjust="0"/>
  </p:normalViewPr>
  <p:slideViewPr>
    <p:cSldViewPr>
      <p:cViewPr varScale="1">
        <p:scale>
          <a:sx n="121" d="100"/>
          <a:sy n="121" d="100"/>
        </p:scale>
        <p:origin x="190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15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579-7C47-830A-28A0EF8693B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579-7C47-830A-28A0EF8693B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579-7C47-830A-28A0EF8693B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579-7C47-830A-28A0EF8693B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579-7C47-830A-28A0EF8693BE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579-7C47-830A-28A0EF8693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770D-A5AD-4C59-88CD-EBF6B0FFC914}" type="datetimeFigureOut">
              <a:rPr lang="en-US" smtClean="0"/>
              <a:t>1/31/22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526D1-3657-481D-8402-4B12F093A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124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770D-A5AD-4C59-88CD-EBF6B0FFC914}" type="datetimeFigureOut">
              <a:rPr lang="en-US" smtClean="0"/>
              <a:t>1/31/22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526D1-3657-481D-8402-4B12F093A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50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770D-A5AD-4C59-88CD-EBF6B0FFC914}" type="datetimeFigureOut">
              <a:rPr lang="en-US" smtClean="0"/>
              <a:t>1/31/22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526D1-3657-481D-8402-4B12F093A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43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770D-A5AD-4C59-88CD-EBF6B0FFC914}" type="datetimeFigureOut">
              <a:rPr lang="en-US" smtClean="0"/>
              <a:t>1/31/22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526D1-3657-481D-8402-4B12F093A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32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770D-A5AD-4C59-88CD-EBF6B0FFC914}" type="datetimeFigureOut">
              <a:rPr lang="en-US" smtClean="0"/>
              <a:t>1/31/22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526D1-3657-481D-8402-4B12F093A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36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770D-A5AD-4C59-88CD-EBF6B0FFC914}" type="datetimeFigureOut">
              <a:rPr lang="en-US" smtClean="0"/>
              <a:t>1/31/22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526D1-3657-481D-8402-4B12F093A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63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770D-A5AD-4C59-88CD-EBF6B0FFC914}" type="datetimeFigureOut">
              <a:rPr lang="en-US" smtClean="0"/>
              <a:t>1/31/22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526D1-3657-481D-8402-4B12F093A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19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770D-A5AD-4C59-88CD-EBF6B0FFC914}" type="datetimeFigureOut">
              <a:rPr lang="en-US" smtClean="0"/>
              <a:t>1/31/22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526D1-3657-481D-8402-4B12F093A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93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770D-A5AD-4C59-88CD-EBF6B0FFC914}" type="datetimeFigureOut">
              <a:rPr lang="en-US" smtClean="0"/>
              <a:t>1/31/22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526D1-3657-481D-8402-4B12F093A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424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770D-A5AD-4C59-88CD-EBF6B0FFC914}" type="datetimeFigureOut">
              <a:rPr lang="en-US" smtClean="0"/>
              <a:t>1/31/22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526D1-3657-481D-8402-4B12F093A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93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770D-A5AD-4C59-88CD-EBF6B0FFC914}" type="datetimeFigureOut">
              <a:rPr lang="en-US" smtClean="0"/>
              <a:t>1/31/22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526D1-3657-481D-8402-4B12F093A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55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F770D-A5AD-4C59-88CD-EBF6B0FFC914}" type="datetimeFigureOut">
              <a:rPr lang="en-US" smtClean="0"/>
              <a:t>1/31/22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526D1-3657-481D-8402-4B12F093A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900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4554618"/>
            <a:ext cx="9144000" cy="2459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8600" y="4953000"/>
            <a:ext cx="31662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Garamond" panose="02020404030301010803" pitchFamily="18" charset="0"/>
              </a:rPr>
              <a:t>Presentation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8600" y="5634335"/>
            <a:ext cx="771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Date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7875" b="4202"/>
          <a:stretch/>
        </p:blipFill>
        <p:spPr>
          <a:xfrm>
            <a:off x="0" y="-11107"/>
            <a:ext cx="9144000" cy="457200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05733FC-BE47-F349-A363-F52209D76A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080234"/>
            <a:ext cx="1828800" cy="49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046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867400"/>
            <a:ext cx="9144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1447800"/>
            <a:ext cx="350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Lorem ipsum dolor sit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amet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,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consectetur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adipiscing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elit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.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Quisque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at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placerat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ipsum.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Morbi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non magna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vel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metus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dapibus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ultricies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.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Vestibulum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ullamcorper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nulla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eros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, id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luctus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massa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dapibus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vitae.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Fusce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lacinia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,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leo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sit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amet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auctor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vestibulum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,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risus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mi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congue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orci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, ac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iaculis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quam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lectus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eget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purus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. Maecenas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eget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sapien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non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orci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ultrices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pretium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vitae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eu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lacus. Integer at porta ante.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Praesent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feugiat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nibh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eget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odio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pulvinar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porta.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Vestibulum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eu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egestas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ligula.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Aliquam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consectetur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orci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ut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neque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viverra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blandit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. In at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lectus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neque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.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10266093"/>
              </p:ext>
            </p:extLst>
          </p:nvPr>
        </p:nvGraphicFramePr>
        <p:xfrm>
          <a:off x="3017293" y="1524000"/>
          <a:ext cx="6096000" cy="302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0"/>
            <a:ext cx="9144000" cy="145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4572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Garamond" panose="02020404030301010803" pitchFamily="18" charset="0"/>
              </a:rPr>
              <a:t>Headline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45F1A2-14E3-F34B-8553-68FDF8F26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72" y="6077213"/>
            <a:ext cx="1981200" cy="53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166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867400"/>
            <a:ext cx="9144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15240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Lorem ipsum dolor sit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amet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,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consectetur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adipiscing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elit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.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Quisque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at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placerat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ipsum.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Morbi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non magna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vel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metus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dapibus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ultricies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.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Vestibulum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ullamcorper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nulla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eros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, id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luctus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massa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dapibus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vitae.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4572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Garamond" panose="02020404030301010803" pitchFamily="18" charset="0"/>
              </a:rPr>
              <a:t>Headline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45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B11808-2186-2B42-AC72-26175E065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72" y="6077213"/>
            <a:ext cx="1981200" cy="53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930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867400"/>
            <a:ext cx="9144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13716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Lorem ipsum dolor sit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amet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,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consectetur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adipiscing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elit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.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Quisque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at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placerat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ipsum.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Morbi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non magna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vel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metus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dapibus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ultricies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.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Vestibulum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ullamcorper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nulla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eros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, id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luctus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massa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dapibus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vitae.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Fusce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lacinia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,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leo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sit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amet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auctor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vestibulum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,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risus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mi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congue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orci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, ac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iaculis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quam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lectus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eget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purus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. Maecenas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eget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sapien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non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orci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ultrices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pretium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vitae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eu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lacus. Integer at porta ante.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Praesent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feugiat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nibh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eget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odio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pulvinar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porta.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Vestibulum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eu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egestas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ligula.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Aliquam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consectetur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orci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ut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neque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viverra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blandit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. In at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lectus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 </a:t>
            </a:r>
            <a:r>
              <a:rPr lang="en-US" sz="1600" dirty="0" err="1">
                <a:latin typeface="Whitney Book" charset="0"/>
                <a:ea typeface="Whitney Book" charset="0"/>
                <a:cs typeface="Whitney Book" charset="0"/>
              </a:rPr>
              <a:t>neque</a:t>
            </a:r>
            <a:r>
              <a:rPr lang="en-US" sz="1600" dirty="0">
                <a:latin typeface="Whitney Book" charset="0"/>
                <a:ea typeface="Whitney Book" charset="0"/>
                <a:cs typeface="Whitney Book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45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4572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Garamond" panose="02020404030301010803" pitchFamily="18" charset="0"/>
              </a:rPr>
              <a:t>Headline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307CAF-9648-ED41-90B6-1DE46D6B5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72" y="6077213"/>
            <a:ext cx="1981200" cy="53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713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235</Words>
  <Application>Microsoft Macintosh PowerPoint</Application>
  <PresentationFormat>On-screen Show (4:3)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Garamond</vt:lpstr>
      <vt:lpstr>Whitney Book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CSUEB User</dc:creator>
  <cp:lastModifiedBy>Gus Yoo</cp:lastModifiedBy>
  <cp:revision>31</cp:revision>
  <dcterms:created xsi:type="dcterms:W3CDTF">2019-05-30T20:40:10Z</dcterms:created>
  <dcterms:modified xsi:type="dcterms:W3CDTF">2022-01-31T23:05:56Z</dcterms:modified>
</cp:coreProperties>
</file>